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1"/>
  </p:notesMasterIdLst>
  <p:handoutMasterIdLst>
    <p:handoutMasterId r:id="rId2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359" r:id="rId2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684" y="-5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2017/4/20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2017/4/20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2646855" y="1267250"/>
            <a:ext cx="2512862" cy="756646"/>
            <a:chOff x="6977188" y="1902560"/>
            <a:chExt cx="4158578" cy="998361"/>
          </a:xfrm>
        </p:grpSpPr>
        <p:sp>
          <p:nvSpPr>
            <p:cNvPr id="39" name="任意多边形 38"/>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40" name="任意多边形 39"/>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0AF92"/>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41" name="组合 40"/>
          <p:cNvGrpSpPr/>
          <p:nvPr/>
        </p:nvGrpSpPr>
        <p:grpSpPr>
          <a:xfrm>
            <a:off x="1691680" y="1052736"/>
            <a:ext cx="1268148" cy="1123545"/>
            <a:chOff x="3491031" y="1926499"/>
            <a:chExt cx="1268148" cy="1123545"/>
          </a:xfrm>
        </p:grpSpPr>
        <p:grpSp>
          <p:nvGrpSpPr>
            <p:cNvPr id="42" name="组合 41"/>
            <p:cNvGrpSpPr/>
            <p:nvPr/>
          </p:nvGrpSpPr>
          <p:grpSpPr>
            <a:xfrm rot="16200000">
              <a:off x="3563332" y="1854198"/>
              <a:ext cx="1123545" cy="1268148"/>
              <a:chOff x="8439633" y="3544650"/>
              <a:chExt cx="1611146" cy="1817848"/>
            </a:xfrm>
          </p:grpSpPr>
          <p:sp>
            <p:nvSpPr>
              <p:cNvPr id="44" name="Freeform 5"/>
              <p:cNvSpPr>
                <a:spLocks/>
              </p:cNvSpPr>
              <p:nvPr/>
            </p:nvSpPr>
            <p:spPr bwMode="auto">
              <a:xfrm rot="5400000">
                <a:off x="8336282" y="3648001"/>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4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43" name="文本框 74"/>
            <p:cNvSpPr txBox="1"/>
            <p:nvPr/>
          </p:nvSpPr>
          <p:spPr>
            <a:xfrm>
              <a:off x="3834641" y="2156740"/>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6" name="TextBox 6"/>
          <p:cNvSpPr txBox="1">
            <a:spLocks noChangeArrowheads="1"/>
          </p:cNvSpPr>
          <p:nvPr/>
        </p:nvSpPr>
        <p:spPr bwMode="auto">
          <a:xfrm>
            <a:off x="3167799" y="1343491"/>
            <a:ext cx="18955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关于我</a:t>
            </a:r>
          </a:p>
        </p:txBody>
      </p:sp>
      <p:grpSp>
        <p:nvGrpSpPr>
          <p:cNvPr id="47" name="组合 46"/>
          <p:cNvGrpSpPr/>
          <p:nvPr/>
        </p:nvGrpSpPr>
        <p:grpSpPr>
          <a:xfrm>
            <a:off x="3351221" y="2420394"/>
            <a:ext cx="2512862" cy="756646"/>
            <a:chOff x="6977188" y="1902560"/>
            <a:chExt cx="4158578" cy="998361"/>
          </a:xfrm>
        </p:grpSpPr>
        <p:sp>
          <p:nvSpPr>
            <p:cNvPr id="48" name="任意多边形 47"/>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49" name="任意多边形 48"/>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B850"/>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50" name="组合 49"/>
          <p:cNvGrpSpPr/>
          <p:nvPr/>
        </p:nvGrpSpPr>
        <p:grpSpPr>
          <a:xfrm>
            <a:off x="2396046" y="2205880"/>
            <a:ext cx="1268148" cy="1123545"/>
            <a:chOff x="3491031" y="1926499"/>
            <a:chExt cx="1268148" cy="1123545"/>
          </a:xfrm>
        </p:grpSpPr>
        <p:grpSp>
          <p:nvGrpSpPr>
            <p:cNvPr id="51" name="组合 50"/>
            <p:cNvGrpSpPr/>
            <p:nvPr/>
          </p:nvGrpSpPr>
          <p:grpSpPr>
            <a:xfrm rot="16200000">
              <a:off x="3563332" y="1854198"/>
              <a:ext cx="1123545" cy="1268148"/>
              <a:chOff x="8439633" y="3544650"/>
              <a:chExt cx="1611146" cy="1817848"/>
            </a:xfrm>
          </p:grpSpPr>
          <p:sp>
            <p:nvSpPr>
              <p:cNvPr id="53" name="Freeform 5"/>
              <p:cNvSpPr>
                <a:spLocks/>
              </p:cNvSpPr>
              <p:nvPr/>
            </p:nvSpPr>
            <p:spPr bwMode="auto">
              <a:xfrm rot="5400000">
                <a:off x="8336282" y="3648001"/>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5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52" name="文本框 82"/>
            <p:cNvSpPr txBox="1"/>
            <p:nvPr/>
          </p:nvSpPr>
          <p:spPr>
            <a:xfrm>
              <a:off x="3834641" y="2156740"/>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55" name="TextBox 6"/>
          <p:cNvSpPr txBox="1">
            <a:spLocks noChangeArrowheads="1"/>
          </p:cNvSpPr>
          <p:nvPr/>
        </p:nvSpPr>
        <p:spPr bwMode="auto">
          <a:xfrm>
            <a:off x="3639933" y="2525663"/>
            <a:ext cx="219988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岗位认知</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56" name="组合 55"/>
          <p:cNvGrpSpPr/>
          <p:nvPr/>
        </p:nvGrpSpPr>
        <p:grpSpPr>
          <a:xfrm>
            <a:off x="3992462" y="3596813"/>
            <a:ext cx="2512862" cy="756646"/>
            <a:chOff x="6977188" y="1902560"/>
            <a:chExt cx="4158578" cy="998361"/>
          </a:xfrm>
        </p:grpSpPr>
        <p:sp>
          <p:nvSpPr>
            <p:cNvPr id="57" name="任意多边形 56"/>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58" name="任意多边形 57"/>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1ACBE"/>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59" name="组合 58"/>
          <p:cNvGrpSpPr/>
          <p:nvPr/>
        </p:nvGrpSpPr>
        <p:grpSpPr>
          <a:xfrm>
            <a:off x="3037287" y="3382299"/>
            <a:ext cx="1268148" cy="1123545"/>
            <a:chOff x="3491031" y="1926499"/>
            <a:chExt cx="1268148" cy="1123545"/>
          </a:xfrm>
        </p:grpSpPr>
        <p:grpSp>
          <p:nvGrpSpPr>
            <p:cNvPr id="60" name="组合 59"/>
            <p:cNvGrpSpPr/>
            <p:nvPr/>
          </p:nvGrpSpPr>
          <p:grpSpPr>
            <a:xfrm rot="16200000">
              <a:off x="3563332" y="1854198"/>
              <a:ext cx="1123545" cy="1268148"/>
              <a:chOff x="8439633" y="3544650"/>
              <a:chExt cx="1611146" cy="1817848"/>
            </a:xfrm>
          </p:grpSpPr>
          <p:sp>
            <p:nvSpPr>
              <p:cNvPr id="62" name="Freeform 5"/>
              <p:cNvSpPr>
                <a:spLocks/>
              </p:cNvSpPr>
              <p:nvPr/>
            </p:nvSpPr>
            <p:spPr bwMode="auto">
              <a:xfrm rot="5400000">
                <a:off x="8336282" y="3648001"/>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6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61" name="文本框 91"/>
            <p:cNvSpPr txBox="1"/>
            <p:nvPr/>
          </p:nvSpPr>
          <p:spPr>
            <a:xfrm>
              <a:off x="3834641" y="2156740"/>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64" name="TextBox 6"/>
          <p:cNvSpPr txBox="1">
            <a:spLocks noChangeArrowheads="1"/>
          </p:cNvSpPr>
          <p:nvPr/>
        </p:nvSpPr>
        <p:spPr bwMode="auto">
          <a:xfrm>
            <a:off x="4324723" y="3673054"/>
            <a:ext cx="219988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胜任能力</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65" name="组合 64"/>
          <p:cNvGrpSpPr/>
          <p:nvPr/>
        </p:nvGrpSpPr>
        <p:grpSpPr>
          <a:xfrm>
            <a:off x="4623394" y="4832594"/>
            <a:ext cx="2512862" cy="756646"/>
            <a:chOff x="6977188" y="1902560"/>
            <a:chExt cx="4158578" cy="998361"/>
          </a:xfrm>
        </p:grpSpPr>
        <p:sp>
          <p:nvSpPr>
            <p:cNvPr id="66" name="任意多边形 65"/>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67" name="任意多边形 66"/>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E87071"/>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68" name="组合 67"/>
          <p:cNvGrpSpPr/>
          <p:nvPr/>
        </p:nvGrpSpPr>
        <p:grpSpPr>
          <a:xfrm>
            <a:off x="3668219" y="4557566"/>
            <a:ext cx="1268148" cy="1123545"/>
            <a:chOff x="3491031" y="1926499"/>
            <a:chExt cx="1268148" cy="1123545"/>
          </a:xfrm>
        </p:grpSpPr>
        <p:grpSp>
          <p:nvGrpSpPr>
            <p:cNvPr id="69" name="组合 68"/>
            <p:cNvGrpSpPr/>
            <p:nvPr/>
          </p:nvGrpSpPr>
          <p:grpSpPr>
            <a:xfrm rot="16200000">
              <a:off x="3563332" y="1854198"/>
              <a:ext cx="1123545" cy="1268148"/>
              <a:chOff x="8439633" y="3544650"/>
              <a:chExt cx="1611146" cy="1817848"/>
            </a:xfrm>
          </p:grpSpPr>
          <p:sp>
            <p:nvSpPr>
              <p:cNvPr id="71" name="Freeform 5"/>
              <p:cNvSpPr>
                <a:spLocks/>
              </p:cNvSpPr>
              <p:nvPr/>
            </p:nvSpPr>
            <p:spPr bwMode="auto">
              <a:xfrm rot="5400000">
                <a:off x="8336282" y="3648001"/>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7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70" name="文本框 100"/>
            <p:cNvSpPr txBox="1"/>
            <p:nvPr/>
          </p:nvSpPr>
          <p:spPr>
            <a:xfrm>
              <a:off x="3834641" y="2156740"/>
              <a:ext cx="66556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04</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73" name="TextBox 6"/>
          <p:cNvSpPr txBox="1">
            <a:spLocks noChangeArrowheads="1"/>
          </p:cNvSpPr>
          <p:nvPr/>
        </p:nvSpPr>
        <p:spPr bwMode="auto">
          <a:xfrm>
            <a:off x="4955655" y="4862835"/>
            <a:ext cx="219988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目标规划</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strVal val="4*#ppt_w"/>
                                          </p:val>
                                        </p:tav>
                                        <p:tav tm="100000">
                                          <p:val>
                                            <p:strVal val="#ppt_w"/>
                                          </p:val>
                                        </p:tav>
                                      </p:tavLst>
                                    </p:anim>
                                    <p:anim calcmode="lin" valueType="num">
                                      <p:cBhvr>
                                        <p:cTn id="8" dur="500" fill="hold"/>
                                        <p:tgtEl>
                                          <p:spTgt spid="41"/>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p:tgtEl>
                                          <p:spTgt spid="38"/>
                                        </p:tgtEl>
                                        <p:attrNameLst>
                                          <p:attrName>ppt_x</p:attrName>
                                        </p:attrNameLst>
                                      </p:cBhvr>
                                      <p:tavLst>
                                        <p:tav tm="0">
                                          <p:val>
                                            <p:strVal val="#ppt_x-#ppt_w*1.125000"/>
                                          </p:val>
                                        </p:tav>
                                        <p:tav tm="100000">
                                          <p:val>
                                            <p:strVal val="#ppt_x"/>
                                          </p:val>
                                        </p:tav>
                                      </p:tavLst>
                                    </p:anim>
                                    <p:animEffect transition="in" filter="wipe(right)">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nodeType="click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strVal val="4*#ppt_w"/>
                                          </p:val>
                                        </p:tav>
                                        <p:tav tm="100000">
                                          <p:val>
                                            <p:strVal val="#ppt_w"/>
                                          </p:val>
                                        </p:tav>
                                      </p:tavLst>
                                    </p:anim>
                                    <p:anim calcmode="lin" valueType="num">
                                      <p:cBhvr>
                                        <p:cTn id="24" dur="500" fill="hold"/>
                                        <p:tgtEl>
                                          <p:spTgt spid="50"/>
                                        </p:tgtEl>
                                        <p:attrNameLst>
                                          <p:attrName>ppt_h</p:attrName>
                                        </p:attrNameLst>
                                      </p:cBhvr>
                                      <p:tavLst>
                                        <p:tav tm="0">
                                          <p:val>
                                            <p:strVal val="4*#ppt_h"/>
                                          </p:val>
                                        </p:tav>
                                        <p:tav tm="100000">
                                          <p:val>
                                            <p:strVal val="#ppt_h"/>
                                          </p:val>
                                        </p:tav>
                                      </p:tavLst>
                                    </p:anim>
                                  </p:childTnLst>
                                </p:cTn>
                              </p:par>
                            </p:childTnLst>
                          </p:cTn>
                        </p:par>
                        <p:par>
                          <p:cTn id="25" fill="hold">
                            <p:stCondLst>
                              <p:cond delay="500"/>
                            </p:stCondLst>
                            <p:childTnLst>
                              <p:par>
                                <p:cTn id="26" presetID="12" presetClass="entr" presetSubtype="8"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p:tgtEl>
                                          <p:spTgt spid="47"/>
                                        </p:tgtEl>
                                        <p:attrNameLst>
                                          <p:attrName>ppt_x</p:attrName>
                                        </p:attrNameLst>
                                      </p:cBhvr>
                                      <p:tavLst>
                                        <p:tav tm="0">
                                          <p:val>
                                            <p:strVal val="#ppt_x-#ppt_w*1.125000"/>
                                          </p:val>
                                        </p:tav>
                                        <p:tav tm="100000">
                                          <p:val>
                                            <p:strVal val="#ppt_x"/>
                                          </p:val>
                                        </p:tav>
                                      </p:tavLst>
                                    </p:anim>
                                    <p:animEffect transition="in" filter="wipe(right)">
                                      <p:cBhvr>
                                        <p:cTn id="29" dur="500"/>
                                        <p:tgtEl>
                                          <p:spTgt spid="4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32" fill="hold" nodeType="click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p:cTn id="39" dur="500" fill="hold"/>
                                        <p:tgtEl>
                                          <p:spTgt spid="59"/>
                                        </p:tgtEl>
                                        <p:attrNameLst>
                                          <p:attrName>ppt_w</p:attrName>
                                        </p:attrNameLst>
                                      </p:cBhvr>
                                      <p:tavLst>
                                        <p:tav tm="0">
                                          <p:val>
                                            <p:strVal val="4*#ppt_w"/>
                                          </p:val>
                                        </p:tav>
                                        <p:tav tm="100000">
                                          <p:val>
                                            <p:strVal val="#ppt_w"/>
                                          </p:val>
                                        </p:tav>
                                      </p:tavLst>
                                    </p:anim>
                                    <p:anim calcmode="lin" valueType="num">
                                      <p:cBhvr>
                                        <p:cTn id="40" dur="500" fill="hold"/>
                                        <p:tgtEl>
                                          <p:spTgt spid="59"/>
                                        </p:tgtEl>
                                        <p:attrNameLst>
                                          <p:attrName>ppt_h</p:attrName>
                                        </p:attrNameLst>
                                      </p:cBhvr>
                                      <p:tavLst>
                                        <p:tav tm="0">
                                          <p:val>
                                            <p:strVal val="4*#ppt_h"/>
                                          </p:val>
                                        </p:tav>
                                        <p:tav tm="100000">
                                          <p:val>
                                            <p:strVal val="#ppt_h"/>
                                          </p:val>
                                        </p:tav>
                                      </p:tavLst>
                                    </p:anim>
                                  </p:childTnLst>
                                </p:cTn>
                              </p:par>
                            </p:childTnLst>
                          </p:cTn>
                        </p:par>
                        <p:par>
                          <p:cTn id="41" fill="hold">
                            <p:stCondLst>
                              <p:cond delay="500"/>
                            </p:stCondLst>
                            <p:childTnLst>
                              <p:par>
                                <p:cTn id="42" presetID="12" presetClass="entr" presetSubtype="8"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500"/>
                                        <p:tgtEl>
                                          <p:spTgt spid="56"/>
                                        </p:tgtEl>
                                        <p:attrNameLst>
                                          <p:attrName>ppt_x</p:attrName>
                                        </p:attrNameLst>
                                      </p:cBhvr>
                                      <p:tavLst>
                                        <p:tav tm="0">
                                          <p:val>
                                            <p:strVal val="#ppt_x-#ppt_w*1.125000"/>
                                          </p:val>
                                        </p:tav>
                                        <p:tav tm="100000">
                                          <p:val>
                                            <p:strVal val="#ppt_x"/>
                                          </p:val>
                                        </p:tav>
                                      </p:tavLst>
                                    </p:anim>
                                    <p:animEffect transition="in" filter="wipe(right)">
                                      <p:cBhvr>
                                        <p:cTn id="45" dur="500"/>
                                        <p:tgtEl>
                                          <p:spTgt spid="5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500"/>
                                        <p:tgtEl>
                                          <p:spTgt spid="64"/>
                                        </p:tgtEl>
                                      </p:cBhvr>
                                    </p:animEffect>
                                  </p:childTnLst>
                                </p:cTn>
                              </p:par>
                            </p:childTnLst>
                          </p:cTn>
                        </p:par>
                      </p:childTnLst>
                    </p:cTn>
                  </p:par>
                  <p:par>
                    <p:cTn id="51" fill="hold">
                      <p:stCondLst>
                        <p:cond delay="indefinite"/>
                      </p:stCondLst>
                      <p:childTnLst>
                        <p:par>
                          <p:cTn id="52" fill="hold">
                            <p:stCondLst>
                              <p:cond delay="0"/>
                            </p:stCondLst>
                            <p:childTnLst>
                              <p:par>
                                <p:cTn id="53" presetID="23" presetClass="entr" presetSubtype="32" fill="hold" nodeType="click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p:cTn id="55" dur="500" fill="hold"/>
                                        <p:tgtEl>
                                          <p:spTgt spid="68"/>
                                        </p:tgtEl>
                                        <p:attrNameLst>
                                          <p:attrName>ppt_w</p:attrName>
                                        </p:attrNameLst>
                                      </p:cBhvr>
                                      <p:tavLst>
                                        <p:tav tm="0">
                                          <p:val>
                                            <p:strVal val="4*#ppt_w"/>
                                          </p:val>
                                        </p:tav>
                                        <p:tav tm="100000">
                                          <p:val>
                                            <p:strVal val="#ppt_w"/>
                                          </p:val>
                                        </p:tav>
                                      </p:tavLst>
                                    </p:anim>
                                    <p:anim calcmode="lin" valueType="num">
                                      <p:cBhvr>
                                        <p:cTn id="56" dur="500" fill="hold"/>
                                        <p:tgtEl>
                                          <p:spTgt spid="68"/>
                                        </p:tgtEl>
                                        <p:attrNameLst>
                                          <p:attrName>ppt_h</p:attrName>
                                        </p:attrNameLst>
                                      </p:cBhvr>
                                      <p:tavLst>
                                        <p:tav tm="0">
                                          <p:val>
                                            <p:strVal val="4*#ppt_h"/>
                                          </p:val>
                                        </p:tav>
                                        <p:tav tm="100000">
                                          <p:val>
                                            <p:strVal val="#ppt_h"/>
                                          </p:val>
                                        </p:tav>
                                      </p:tavLst>
                                    </p:anim>
                                  </p:childTnLst>
                                </p:cTn>
                              </p:par>
                            </p:childTnLst>
                          </p:cTn>
                        </p:par>
                        <p:par>
                          <p:cTn id="57" fill="hold">
                            <p:stCondLst>
                              <p:cond delay="500"/>
                            </p:stCondLst>
                            <p:childTnLst>
                              <p:par>
                                <p:cTn id="58" presetID="12" presetClass="entr" presetSubtype="8" fill="hold" nodeType="afterEffect">
                                  <p:stCondLst>
                                    <p:cond delay="0"/>
                                  </p:stCondLst>
                                  <p:childTnLst>
                                    <p:set>
                                      <p:cBhvr>
                                        <p:cTn id="59" dur="1" fill="hold">
                                          <p:stCondLst>
                                            <p:cond delay="0"/>
                                          </p:stCondLst>
                                        </p:cTn>
                                        <p:tgtEl>
                                          <p:spTgt spid="65"/>
                                        </p:tgtEl>
                                        <p:attrNameLst>
                                          <p:attrName>style.visibility</p:attrName>
                                        </p:attrNameLst>
                                      </p:cBhvr>
                                      <p:to>
                                        <p:strVal val="visible"/>
                                      </p:to>
                                    </p:set>
                                    <p:anim calcmode="lin" valueType="num">
                                      <p:cBhvr additive="base">
                                        <p:cTn id="60" dur="500"/>
                                        <p:tgtEl>
                                          <p:spTgt spid="65"/>
                                        </p:tgtEl>
                                        <p:attrNameLst>
                                          <p:attrName>ppt_x</p:attrName>
                                        </p:attrNameLst>
                                      </p:cBhvr>
                                      <p:tavLst>
                                        <p:tav tm="0">
                                          <p:val>
                                            <p:strVal val="#ppt_x-#ppt_w*1.125000"/>
                                          </p:val>
                                        </p:tav>
                                        <p:tav tm="100000">
                                          <p:val>
                                            <p:strVal val="#ppt_x"/>
                                          </p:val>
                                        </p:tav>
                                      </p:tavLst>
                                    </p:anim>
                                    <p:animEffect transition="in" filter="wipe(right)">
                                      <p:cBhvr>
                                        <p:cTn id="61" dur="500"/>
                                        <p:tgtEl>
                                          <p:spTgt spid="6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5" grpId="0"/>
      <p:bldP spid="64" grpId="0"/>
      <p:bldP spid="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2508266" y="1463937"/>
            <a:ext cx="4059697" cy="4042831"/>
            <a:chOff x="3845140" y="1609452"/>
            <a:chExt cx="4501719" cy="4484638"/>
          </a:xfrm>
        </p:grpSpPr>
        <p:sp>
          <p:nvSpPr>
            <p:cNvPr id="78" name="任意多边形 77"/>
            <p:cNvSpPr/>
            <p:nvPr/>
          </p:nvSpPr>
          <p:spPr>
            <a:xfrm rot="10800000" flipH="1">
              <a:off x="5186896" y="1613642"/>
              <a:ext cx="857606" cy="2199361"/>
            </a:xfrm>
            <a:custGeom>
              <a:avLst/>
              <a:gdLst>
                <a:gd name="connsiteX0" fmla="*/ 0 w 1385972"/>
                <a:gd name="connsiteY0" fmla="*/ 2442900 h 3554375"/>
                <a:gd name="connsiteX1" fmla="*/ 0 w 1385972"/>
                <a:gd name="connsiteY1" fmla="*/ 3 h 3554375"/>
                <a:gd name="connsiteX2" fmla="*/ 1189110 w 1385972"/>
                <a:gd name="connsiteY2" fmla="*/ 3 h 3554375"/>
                <a:gd name="connsiteX3" fmla="*/ 1189135 w 1385972"/>
                <a:gd name="connsiteY3" fmla="*/ 0 h 3554375"/>
                <a:gd name="connsiteX4" fmla="*/ 1189135 w 1385972"/>
                <a:gd name="connsiteY4" fmla="*/ 1 h 3554375"/>
                <a:gd name="connsiteX5" fmla="*/ 1368968 w 1385972"/>
                <a:gd name="connsiteY5" fmla="*/ 119204 h 3554375"/>
                <a:gd name="connsiteX6" fmla="*/ 1369044 w 1385972"/>
                <a:gd name="connsiteY6" fmla="*/ 119449 h 3554375"/>
                <a:gd name="connsiteX7" fmla="*/ 1380341 w 1385972"/>
                <a:gd name="connsiteY7" fmla="*/ 155842 h 3554375"/>
                <a:gd name="connsiteX8" fmla="*/ 1384306 w 1385972"/>
                <a:gd name="connsiteY8" fmla="*/ 195176 h 3554375"/>
                <a:gd name="connsiteX9" fmla="*/ 1384305 w 1385972"/>
                <a:gd name="connsiteY9" fmla="*/ 3349132 h 3554375"/>
                <a:gd name="connsiteX10" fmla="*/ 1385972 w 1385972"/>
                <a:gd name="connsiteY10" fmla="*/ 3357698 h 3554375"/>
                <a:gd name="connsiteX11" fmla="*/ 1371681 w 1385972"/>
                <a:gd name="connsiteY11" fmla="*/ 3431143 h 3554375"/>
                <a:gd name="connsiteX12" fmla="*/ 1357037 w 1385972"/>
                <a:gd name="connsiteY12" fmla="*/ 3453195 h 3554375"/>
                <a:gd name="connsiteX13" fmla="*/ 1339737 w 1385972"/>
                <a:gd name="connsiteY13" fmla="*/ 3483350 h 3554375"/>
                <a:gd name="connsiteX14" fmla="*/ 1333329 w 1385972"/>
                <a:gd name="connsiteY14" fmla="*/ 3488897 h 3554375"/>
                <a:gd name="connsiteX15" fmla="*/ 1328807 w 1385972"/>
                <a:gd name="connsiteY15" fmla="*/ 3495707 h 3554375"/>
                <a:gd name="connsiteX16" fmla="*/ 1328808 w 1385972"/>
                <a:gd name="connsiteY16" fmla="*/ 3495707 h 3554375"/>
                <a:gd name="connsiteX17" fmla="*/ 1314458 w 1385972"/>
                <a:gd name="connsiteY17" fmla="*/ 3505236 h 3554375"/>
                <a:gd name="connsiteX18" fmla="*/ 1290337 w 1385972"/>
                <a:gd name="connsiteY18" fmla="*/ 3526119 h 3554375"/>
                <a:gd name="connsiteX19" fmla="*/ 1272413 w 1385972"/>
                <a:gd name="connsiteY19" fmla="*/ 3533156 h 3554375"/>
                <a:gd name="connsiteX20" fmla="*/ 1264245 w 1385972"/>
                <a:gd name="connsiteY20" fmla="*/ 3538580 h 3554375"/>
                <a:gd name="connsiteX21" fmla="*/ 1253047 w 1385972"/>
                <a:gd name="connsiteY21" fmla="*/ 3540759 h 3554375"/>
                <a:gd name="connsiteX22" fmla="*/ 1228467 w 1385972"/>
                <a:gd name="connsiteY22" fmla="*/ 3550409 h 3554375"/>
                <a:gd name="connsiteX23" fmla="*/ 1189134 w 1385972"/>
                <a:gd name="connsiteY23" fmla="*/ 3554375 h 3554375"/>
                <a:gd name="connsiteX24" fmla="*/ 1149800 w 1385972"/>
                <a:gd name="connsiteY24" fmla="*/ 3550409 h 3554375"/>
                <a:gd name="connsiteX25" fmla="*/ 1121945 w 1385972"/>
                <a:gd name="connsiteY25" fmla="*/ 3539473 h 3554375"/>
                <a:gd name="connsiteX26" fmla="*/ 1117357 w 1385972"/>
                <a:gd name="connsiteY26" fmla="*/ 3538580 h 3554375"/>
                <a:gd name="connsiteX27" fmla="*/ 1114011 w 1385972"/>
                <a:gd name="connsiteY27" fmla="*/ 3536358 h 3554375"/>
                <a:gd name="connsiteX28" fmla="*/ 1087931 w 1385972"/>
                <a:gd name="connsiteY28" fmla="*/ 3526119 h 3554375"/>
                <a:gd name="connsiteX29" fmla="*/ 1052835 w 1385972"/>
                <a:gd name="connsiteY29" fmla="*/ 3495733 h 3554375"/>
                <a:gd name="connsiteX30" fmla="*/ 1052794 w 1385972"/>
                <a:gd name="connsiteY30" fmla="*/ 3495707 h 3554375"/>
                <a:gd name="connsiteX31" fmla="*/ 1052734 w 1385972"/>
                <a:gd name="connsiteY31" fmla="*/ 3495646 h 3554375"/>
                <a:gd name="connsiteX32" fmla="*/ 1038530 w 1385972"/>
                <a:gd name="connsiteY32" fmla="*/ 3483350 h 3554375"/>
                <a:gd name="connsiteX33" fmla="*/ 1035965 w 1385972"/>
                <a:gd name="connsiteY33" fmla="*/ 3478877 h 355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85972" h="3554375">
                  <a:moveTo>
                    <a:pt x="0" y="2442900"/>
                  </a:moveTo>
                  <a:lnTo>
                    <a:pt x="0" y="3"/>
                  </a:lnTo>
                  <a:lnTo>
                    <a:pt x="1189110" y="3"/>
                  </a:lnTo>
                  <a:lnTo>
                    <a:pt x="1189135" y="0"/>
                  </a:lnTo>
                  <a:lnTo>
                    <a:pt x="1189135" y="1"/>
                  </a:lnTo>
                  <a:cubicBezTo>
                    <a:pt x="1269978" y="1"/>
                    <a:pt x="1339340" y="49154"/>
                    <a:pt x="1368968" y="119204"/>
                  </a:cubicBezTo>
                  <a:lnTo>
                    <a:pt x="1369044" y="119449"/>
                  </a:lnTo>
                  <a:lnTo>
                    <a:pt x="1380341" y="155842"/>
                  </a:lnTo>
                  <a:cubicBezTo>
                    <a:pt x="1382941" y="168547"/>
                    <a:pt x="1384306" y="181702"/>
                    <a:pt x="1384306" y="195176"/>
                  </a:cubicBezTo>
                  <a:lnTo>
                    <a:pt x="1384305" y="3349132"/>
                  </a:lnTo>
                  <a:lnTo>
                    <a:pt x="1385972" y="3357698"/>
                  </a:lnTo>
                  <a:cubicBezTo>
                    <a:pt x="1385971" y="3382673"/>
                    <a:pt x="1381209" y="3407648"/>
                    <a:pt x="1371681" y="3431143"/>
                  </a:cubicBezTo>
                  <a:lnTo>
                    <a:pt x="1357037" y="3453195"/>
                  </a:lnTo>
                  <a:lnTo>
                    <a:pt x="1339737" y="3483350"/>
                  </a:lnTo>
                  <a:lnTo>
                    <a:pt x="1333329" y="3488897"/>
                  </a:lnTo>
                  <a:lnTo>
                    <a:pt x="1328807" y="3495707"/>
                  </a:lnTo>
                  <a:lnTo>
                    <a:pt x="1328808" y="3495707"/>
                  </a:lnTo>
                  <a:lnTo>
                    <a:pt x="1314458" y="3505236"/>
                  </a:lnTo>
                  <a:lnTo>
                    <a:pt x="1290337" y="3526119"/>
                  </a:lnTo>
                  <a:lnTo>
                    <a:pt x="1272413" y="3533156"/>
                  </a:lnTo>
                  <a:lnTo>
                    <a:pt x="1264245" y="3538580"/>
                  </a:lnTo>
                  <a:lnTo>
                    <a:pt x="1253047" y="3540759"/>
                  </a:lnTo>
                  <a:lnTo>
                    <a:pt x="1228467" y="3550409"/>
                  </a:lnTo>
                  <a:lnTo>
                    <a:pt x="1189134" y="3554375"/>
                  </a:lnTo>
                  <a:lnTo>
                    <a:pt x="1149800" y="3550409"/>
                  </a:lnTo>
                  <a:lnTo>
                    <a:pt x="1121945" y="3539473"/>
                  </a:lnTo>
                  <a:lnTo>
                    <a:pt x="1117357" y="3538580"/>
                  </a:lnTo>
                  <a:lnTo>
                    <a:pt x="1114011" y="3536358"/>
                  </a:lnTo>
                  <a:lnTo>
                    <a:pt x="1087931" y="3526119"/>
                  </a:lnTo>
                  <a:lnTo>
                    <a:pt x="1052835" y="3495733"/>
                  </a:lnTo>
                  <a:lnTo>
                    <a:pt x="1052794" y="3495707"/>
                  </a:lnTo>
                  <a:lnTo>
                    <a:pt x="1052734" y="3495646"/>
                  </a:lnTo>
                  <a:lnTo>
                    <a:pt x="1038530" y="3483350"/>
                  </a:lnTo>
                  <a:lnTo>
                    <a:pt x="1035965" y="3478877"/>
                  </a:lnTo>
                  <a:close/>
                </a:path>
              </a:pathLst>
            </a:custGeom>
            <a:solidFill>
              <a:srgbClr val="C5C5C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79" name="任意多边形 78"/>
            <p:cNvSpPr/>
            <p:nvPr/>
          </p:nvSpPr>
          <p:spPr>
            <a:xfrm rot="5400000">
              <a:off x="5664567" y="1135971"/>
              <a:ext cx="857607" cy="4496458"/>
            </a:xfrm>
            <a:custGeom>
              <a:avLst/>
              <a:gdLst>
                <a:gd name="connsiteX0" fmla="*/ 0 w 1385974"/>
                <a:gd name="connsiteY0" fmla="*/ 6155222 h 7266697"/>
                <a:gd name="connsiteX1" fmla="*/ 0 w 1385974"/>
                <a:gd name="connsiteY1" fmla="*/ 3712325 h 7266697"/>
                <a:gd name="connsiteX2" fmla="*/ 1 w 1385974"/>
                <a:gd name="connsiteY2" fmla="*/ 3712325 h 7266697"/>
                <a:gd name="connsiteX3" fmla="*/ 1 w 1385974"/>
                <a:gd name="connsiteY3" fmla="*/ 3712318 h 7266697"/>
                <a:gd name="connsiteX4" fmla="*/ 1 w 1385974"/>
                <a:gd name="connsiteY4" fmla="*/ 3554381 h 7266697"/>
                <a:gd name="connsiteX5" fmla="*/ 1 w 1385974"/>
                <a:gd name="connsiteY5" fmla="*/ 1269421 h 7266697"/>
                <a:gd name="connsiteX6" fmla="*/ 2 w 1385974"/>
                <a:gd name="connsiteY6" fmla="*/ 1269420 h 7266697"/>
                <a:gd name="connsiteX7" fmla="*/ 2 w 1385974"/>
                <a:gd name="connsiteY7" fmla="*/ 1111477 h 7266697"/>
                <a:gd name="connsiteX8" fmla="*/ 1035967 w 1385974"/>
                <a:gd name="connsiteY8" fmla="*/ 75499 h 7266697"/>
                <a:gd name="connsiteX9" fmla="*/ 1038532 w 1385974"/>
                <a:gd name="connsiteY9" fmla="*/ 71027 h 7266697"/>
                <a:gd name="connsiteX10" fmla="*/ 1052736 w 1385974"/>
                <a:gd name="connsiteY10" fmla="*/ 58731 h 7266697"/>
                <a:gd name="connsiteX11" fmla="*/ 1052796 w 1385974"/>
                <a:gd name="connsiteY11" fmla="*/ 58669 h 7266697"/>
                <a:gd name="connsiteX12" fmla="*/ 1052837 w 1385974"/>
                <a:gd name="connsiteY12" fmla="*/ 58643 h 7266697"/>
                <a:gd name="connsiteX13" fmla="*/ 1087933 w 1385974"/>
                <a:gd name="connsiteY13" fmla="*/ 28257 h 7266697"/>
                <a:gd name="connsiteX14" fmla="*/ 1114013 w 1385974"/>
                <a:gd name="connsiteY14" fmla="*/ 18019 h 7266697"/>
                <a:gd name="connsiteX15" fmla="*/ 1117359 w 1385974"/>
                <a:gd name="connsiteY15" fmla="*/ 15797 h 7266697"/>
                <a:gd name="connsiteX16" fmla="*/ 1121947 w 1385974"/>
                <a:gd name="connsiteY16" fmla="*/ 14903 h 7266697"/>
                <a:gd name="connsiteX17" fmla="*/ 1149802 w 1385974"/>
                <a:gd name="connsiteY17" fmla="*/ 3967 h 7266697"/>
                <a:gd name="connsiteX18" fmla="*/ 1189136 w 1385974"/>
                <a:gd name="connsiteY18" fmla="*/ 0 h 7266697"/>
                <a:gd name="connsiteX19" fmla="*/ 1228469 w 1385974"/>
                <a:gd name="connsiteY19" fmla="*/ 3967 h 7266697"/>
                <a:gd name="connsiteX20" fmla="*/ 1253049 w 1385974"/>
                <a:gd name="connsiteY20" fmla="*/ 13617 h 7266697"/>
                <a:gd name="connsiteX21" fmla="*/ 1264247 w 1385974"/>
                <a:gd name="connsiteY21" fmla="*/ 15797 h 7266697"/>
                <a:gd name="connsiteX22" fmla="*/ 1272415 w 1385974"/>
                <a:gd name="connsiteY22" fmla="*/ 21221 h 7266697"/>
                <a:gd name="connsiteX23" fmla="*/ 1290339 w 1385974"/>
                <a:gd name="connsiteY23" fmla="*/ 28257 h 7266697"/>
                <a:gd name="connsiteX24" fmla="*/ 1314460 w 1385974"/>
                <a:gd name="connsiteY24" fmla="*/ 49141 h 7266697"/>
                <a:gd name="connsiteX25" fmla="*/ 1328810 w 1385974"/>
                <a:gd name="connsiteY25" fmla="*/ 58669 h 7266697"/>
                <a:gd name="connsiteX26" fmla="*/ 1328809 w 1385974"/>
                <a:gd name="connsiteY26" fmla="*/ 58669 h 7266697"/>
                <a:gd name="connsiteX27" fmla="*/ 1333331 w 1385974"/>
                <a:gd name="connsiteY27" fmla="*/ 65479 h 7266697"/>
                <a:gd name="connsiteX28" fmla="*/ 1339739 w 1385974"/>
                <a:gd name="connsiteY28" fmla="*/ 71027 h 7266697"/>
                <a:gd name="connsiteX29" fmla="*/ 1357039 w 1385974"/>
                <a:gd name="connsiteY29" fmla="*/ 101181 h 7266697"/>
                <a:gd name="connsiteX30" fmla="*/ 1371683 w 1385974"/>
                <a:gd name="connsiteY30" fmla="*/ 123233 h 7266697"/>
                <a:gd name="connsiteX31" fmla="*/ 1385974 w 1385974"/>
                <a:gd name="connsiteY31" fmla="*/ 196679 h 7266697"/>
                <a:gd name="connsiteX32" fmla="*/ 1384307 w 1385974"/>
                <a:gd name="connsiteY32" fmla="*/ 205245 h 7266697"/>
                <a:gd name="connsiteX33" fmla="*/ 1384307 w 1385974"/>
                <a:gd name="connsiteY33" fmla="*/ 346061 h 7266697"/>
                <a:gd name="connsiteX34" fmla="*/ 1385973 w 1385974"/>
                <a:gd name="connsiteY34" fmla="*/ 354623 h 7266697"/>
                <a:gd name="connsiteX35" fmla="*/ 1384307 w 1385974"/>
                <a:gd name="connsiteY35" fmla="*/ 363184 h 7266697"/>
                <a:gd name="connsiteX36" fmla="*/ 1384308 w 1385974"/>
                <a:gd name="connsiteY36" fmla="*/ 2491961 h 7266697"/>
                <a:gd name="connsiteX37" fmla="*/ 1385974 w 1385974"/>
                <a:gd name="connsiteY37" fmla="*/ 2491961 h 7266697"/>
                <a:gd name="connsiteX38" fmla="*/ 1385974 w 1385974"/>
                <a:gd name="connsiteY38" fmla="*/ 4940351 h 7266697"/>
                <a:gd name="connsiteX39" fmla="*/ 1385973 w 1385974"/>
                <a:gd name="connsiteY39" fmla="*/ 4940351 h 7266697"/>
                <a:gd name="connsiteX40" fmla="*/ 1385973 w 1385974"/>
                <a:gd name="connsiteY40" fmla="*/ 5098295 h 7266697"/>
                <a:gd name="connsiteX41" fmla="*/ 1384307 w 1385974"/>
                <a:gd name="connsiteY41" fmla="*/ 5098295 h 7266697"/>
                <a:gd name="connsiteX42" fmla="*/ 1384306 w 1385974"/>
                <a:gd name="connsiteY42" fmla="*/ 6903510 h 7266697"/>
                <a:gd name="connsiteX43" fmla="*/ 1385973 w 1385974"/>
                <a:gd name="connsiteY43" fmla="*/ 6912076 h 7266697"/>
                <a:gd name="connsiteX44" fmla="*/ 1384305 w 1385974"/>
                <a:gd name="connsiteY44" fmla="*/ 6920648 h 7266697"/>
                <a:gd name="connsiteX45" fmla="*/ 1384305 w 1385974"/>
                <a:gd name="connsiteY45" fmla="*/ 7061454 h 7266697"/>
                <a:gd name="connsiteX46" fmla="*/ 1385972 w 1385974"/>
                <a:gd name="connsiteY46" fmla="*/ 7070020 h 7266697"/>
                <a:gd name="connsiteX47" fmla="*/ 1371681 w 1385974"/>
                <a:gd name="connsiteY47" fmla="*/ 7143465 h 7266697"/>
                <a:gd name="connsiteX48" fmla="*/ 1357037 w 1385974"/>
                <a:gd name="connsiteY48" fmla="*/ 7165517 h 7266697"/>
                <a:gd name="connsiteX49" fmla="*/ 1339737 w 1385974"/>
                <a:gd name="connsiteY49" fmla="*/ 7195672 h 7266697"/>
                <a:gd name="connsiteX50" fmla="*/ 1333329 w 1385974"/>
                <a:gd name="connsiteY50" fmla="*/ 7201219 h 7266697"/>
                <a:gd name="connsiteX51" fmla="*/ 1328807 w 1385974"/>
                <a:gd name="connsiteY51" fmla="*/ 7208029 h 7266697"/>
                <a:gd name="connsiteX52" fmla="*/ 1328808 w 1385974"/>
                <a:gd name="connsiteY52" fmla="*/ 7208029 h 7266697"/>
                <a:gd name="connsiteX53" fmla="*/ 1314458 w 1385974"/>
                <a:gd name="connsiteY53" fmla="*/ 7217558 h 7266697"/>
                <a:gd name="connsiteX54" fmla="*/ 1290337 w 1385974"/>
                <a:gd name="connsiteY54" fmla="*/ 7238441 h 7266697"/>
                <a:gd name="connsiteX55" fmla="*/ 1272413 w 1385974"/>
                <a:gd name="connsiteY55" fmla="*/ 7245478 h 7266697"/>
                <a:gd name="connsiteX56" fmla="*/ 1264245 w 1385974"/>
                <a:gd name="connsiteY56" fmla="*/ 7250902 h 7266697"/>
                <a:gd name="connsiteX57" fmla="*/ 1253047 w 1385974"/>
                <a:gd name="connsiteY57" fmla="*/ 7253081 h 7266697"/>
                <a:gd name="connsiteX58" fmla="*/ 1228467 w 1385974"/>
                <a:gd name="connsiteY58" fmla="*/ 7262731 h 7266697"/>
                <a:gd name="connsiteX59" fmla="*/ 1189134 w 1385974"/>
                <a:gd name="connsiteY59" fmla="*/ 7266697 h 7266697"/>
                <a:gd name="connsiteX60" fmla="*/ 1149800 w 1385974"/>
                <a:gd name="connsiteY60" fmla="*/ 7262731 h 7266697"/>
                <a:gd name="connsiteX61" fmla="*/ 1121945 w 1385974"/>
                <a:gd name="connsiteY61" fmla="*/ 7251795 h 7266697"/>
                <a:gd name="connsiteX62" fmla="*/ 1117357 w 1385974"/>
                <a:gd name="connsiteY62" fmla="*/ 7250902 h 7266697"/>
                <a:gd name="connsiteX63" fmla="*/ 1114011 w 1385974"/>
                <a:gd name="connsiteY63" fmla="*/ 7248680 h 7266697"/>
                <a:gd name="connsiteX64" fmla="*/ 1087931 w 1385974"/>
                <a:gd name="connsiteY64" fmla="*/ 7238441 h 7266697"/>
                <a:gd name="connsiteX65" fmla="*/ 1052835 w 1385974"/>
                <a:gd name="connsiteY65" fmla="*/ 7208055 h 7266697"/>
                <a:gd name="connsiteX66" fmla="*/ 1052794 w 1385974"/>
                <a:gd name="connsiteY66" fmla="*/ 7208029 h 7266697"/>
                <a:gd name="connsiteX67" fmla="*/ 1052734 w 1385974"/>
                <a:gd name="connsiteY67" fmla="*/ 7207968 h 7266697"/>
                <a:gd name="connsiteX68" fmla="*/ 1038530 w 1385974"/>
                <a:gd name="connsiteY68" fmla="*/ 7195672 h 7266697"/>
                <a:gd name="connsiteX69" fmla="*/ 1035965 w 1385974"/>
                <a:gd name="connsiteY69" fmla="*/ 7191199 h 726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4" h="7266697">
                  <a:moveTo>
                    <a:pt x="0" y="6155222"/>
                  </a:moveTo>
                  <a:lnTo>
                    <a:pt x="0" y="3712325"/>
                  </a:lnTo>
                  <a:lnTo>
                    <a:pt x="1" y="3712325"/>
                  </a:lnTo>
                  <a:lnTo>
                    <a:pt x="1" y="3712318"/>
                  </a:lnTo>
                  <a:lnTo>
                    <a:pt x="1" y="3554381"/>
                  </a:lnTo>
                  <a:lnTo>
                    <a:pt x="1" y="1269421"/>
                  </a:lnTo>
                  <a:lnTo>
                    <a:pt x="2" y="1269420"/>
                  </a:lnTo>
                  <a:lnTo>
                    <a:pt x="2" y="1111477"/>
                  </a:lnTo>
                  <a:lnTo>
                    <a:pt x="1035967" y="75499"/>
                  </a:lnTo>
                  <a:lnTo>
                    <a:pt x="1038532" y="71027"/>
                  </a:lnTo>
                  <a:lnTo>
                    <a:pt x="1052736" y="58731"/>
                  </a:lnTo>
                  <a:lnTo>
                    <a:pt x="1052796" y="58669"/>
                  </a:lnTo>
                  <a:lnTo>
                    <a:pt x="1052837" y="58643"/>
                  </a:lnTo>
                  <a:lnTo>
                    <a:pt x="1087933" y="28257"/>
                  </a:lnTo>
                  <a:lnTo>
                    <a:pt x="1114013" y="18019"/>
                  </a:lnTo>
                  <a:lnTo>
                    <a:pt x="1117359" y="15797"/>
                  </a:lnTo>
                  <a:lnTo>
                    <a:pt x="1121947" y="14903"/>
                  </a:lnTo>
                  <a:lnTo>
                    <a:pt x="1149802" y="3967"/>
                  </a:lnTo>
                  <a:lnTo>
                    <a:pt x="1189136" y="0"/>
                  </a:lnTo>
                  <a:lnTo>
                    <a:pt x="1228469" y="3967"/>
                  </a:lnTo>
                  <a:lnTo>
                    <a:pt x="1253049" y="13617"/>
                  </a:lnTo>
                  <a:lnTo>
                    <a:pt x="1264247" y="15797"/>
                  </a:lnTo>
                  <a:lnTo>
                    <a:pt x="1272415" y="21221"/>
                  </a:lnTo>
                  <a:lnTo>
                    <a:pt x="1290339" y="28257"/>
                  </a:lnTo>
                  <a:lnTo>
                    <a:pt x="1314460" y="49141"/>
                  </a:lnTo>
                  <a:lnTo>
                    <a:pt x="1328810" y="58669"/>
                  </a:lnTo>
                  <a:lnTo>
                    <a:pt x="1328809" y="58669"/>
                  </a:lnTo>
                  <a:lnTo>
                    <a:pt x="1333331" y="65479"/>
                  </a:lnTo>
                  <a:lnTo>
                    <a:pt x="1339739" y="71027"/>
                  </a:lnTo>
                  <a:lnTo>
                    <a:pt x="1357039" y="101181"/>
                  </a:lnTo>
                  <a:lnTo>
                    <a:pt x="1371683" y="123233"/>
                  </a:lnTo>
                  <a:cubicBezTo>
                    <a:pt x="1381211" y="146729"/>
                    <a:pt x="1385973" y="171703"/>
                    <a:pt x="1385974" y="196679"/>
                  </a:cubicBezTo>
                  <a:lnTo>
                    <a:pt x="1384307" y="205245"/>
                  </a:lnTo>
                  <a:lnTo>
                    <a:pt x="1384307" y="346061"/>
                  </a:lnTo>
                  <a:lnTo>
                    <a:pt x="1385973" y="354623"/>
                  </a:lnTo>
                  <a:lnTo>
                    <a:pt x="1384307" y="363184"/>
                  </a:lnTo>
                  <a:lnTo>
                    <a:pt x="1384308" y="2491961"/>
                  </a:lnTo>
                  <a:lnTo>
                    <a:pt x="1385974" y="2491961"/>
                  </a:lnTo>
                  <a:lnTo>
                    <a:pt x="1385974" y="4940351"/>
                  </a:lnTo>
                  <a:lnTo>
                    <a:pt x="1385973" y="4940351"/>
                  </a:lnTo>
                  <a:lnTo>
                    <a:pt x="1385973" y="5098295"/>
                  </a:lnTo>
                  <a:lnTo>
                    <a:pt x="1384307" y="5098295"/>
                  </a:lnTo>
                  <a:lnTo>
                    <a:pt x="1384306" y="6903510"/>
                  </a:lnTo>
                  <a:lnTo>
                    <a:pt x="1385973" y="6912076"/>
                  </a:lnTo>
                  <a:lnTo>
                    <a:pt x="1384305" y="6920648"/>
                  </a:lnTo>
                  <a:lnTo>
                    <a:pt x="1384305" y="7061454"/>
                  </a:lnTo>
                  <a:lnTo>
                    <a:pt x="1385972" y="7070020"/>
                  </a:lnTo>
                  <a:cubicBezTo>
                    <a:pt x="1385971" y="7094995"/>
                    <a:pt x="1381209" y="7119970"/>
                    <a:pt x="1371681" y="7143465"/>
                  </a:cubicBezTo>
                  <a:lnTo>
                    <a:pt x="1357037" y="7165517"/>
                  </a:lnTo>
                  <a:lnTo>
                    <a:pt x="1339737" y="7195672"/>
                  </a:lnTo>
                  <a:lnTo>
                    <a:pt x="1333329" y="7201219"/>
                  </a:lnTo>
                  <a:lnTo>
                    <a:pt x="1328807" y="7208029"/>
                  </a:lnTo>
                  <a:lnTo>
                    <a:pt x="1328808" y="7208029"/>
                  </a:lnTo>
                  <a:lnTo>
                    <a:pt x="1314458" y="7217558"/>
                  </a:lnTo>
                  <a:lnTo>
                    <a:pt x="1290337" y="7238441"/>
                  </a:lnTo>
                  <a:lnTo>
                    <a:pt x="1272413" y="7245478"/>
                  </a:lnTo>
                  <a:lnTo>
                    <a:pt x="1264245" y="7250902"/>
                  </a:lnTo>
                  <a:lnTo>
                    <a:pt x="1253047" y="7253081"/>
                  </a:lnTo>
                  <a:lnTo>
                    <a:pt x="1228467" y="7262731"/>
                  </a:lnTo>
                  <a:lnTo>
                    <a:pt x="1189134" y="7266697"/>
                  </a:lnTo>
                  <a:lnTo>
                    <a:pt x="1149800" y="7262731"/>
                  </a:lnTo>
                  <a:lnTo>
                    <a:pt x="1121945" y="7251795"/>
                  </a:lnTo>
                  <a:lnTo>
                    <a:pt x="1117357" y="7250902"/>
                  </a:lnTo>
                  <a:lnTo>
                    <a:pt x="1114011" y="7248680"/>
                  </a:lnTo>
                  <a:lnTo>
                    <a:pt x="1087931" y="7238441"/>
                  </a:lnTo>
                  <a:lnTo>
                    <a:pt x="1052835" y="7208055"/>
                  </a:lnTo>
                  <a:lnTo>
                    <a:pt x="1052794" y="7208029"/>
                  </a:lnTo>
                  <a:lnTo>
                    <a:pt x="1052734" y="7207968"/>
                  </a:lnTo>
                  <a:lnTo>
                    <a:pt x="1038530" y="7195672"/>
                  </a:lnTo>
                  <a:lnTo>
                    <a:pt x="1035965" y="7191199"/>
                  </a:lnTo>
                  <a:close/>
                </a:path>
              </a:pathLst>
            </a:custGeom>
            <a:solidFill>
              <a:srgbClr val="D8D8D8"/>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0" name="任意多边形 79"/>
            <p:cNvSpPr/>
            <p:nvPr/>
          </p:nvSpPr>
          <p:spPr>
            <a:xfrm rot="10800000">
              <a:off x="6135867" y="1612636"/>
              <a:ext cx="857607" cy="4481454"/>
            </a:xfrm>
            <a:custGeom>
              <a:avLst/>
              <a:gdLst>
                <a:gd name="connsiteX0" fmla="*/ 1189134 w 1385973"/>
                <a:gd name="connsiteY0" fmla="*/ 7242452 h 7242452"/>
                <a:gd name="connsiteX1" fmla="*/ 1149800 w 1385973"/>
                <a:gd name="connsiteY1" fmla="*/ 7238486 h 7242452"/>
                <a:gd name="connsiteX2" fmla="*/ 1121945 w 1385973"/>
                <a:gd name="connsiteY2" fmla="*/ 7227550 h 7242452"/>
                <a:gd name="connsiteX3" fmla="*/ 1117357 w 1385973"/>
                <a:gd name="connsiteY3" fmla="*/ 7226657 h 7242452"/>
                <a:gd name="connsiteX4" fmla="*/ 1114011 w 1385973"/>
                <a:gd name="connsiteY4" fmla="*/ 7224435 h 7242452"/>
                <a:gd name="connsiteX5" fmla="*/ 1087931 w 1385973"/>
                <a:gd name="connsiteY5" fmla="*/ 7214196 h 7242452"/>
                <a:gd name="connsiteX6" fmla="*/ 1052835 w 1385973"/>
                <a:gd name="connsiteY6" fmla="*/ 7183810 h 7242452"/>
                <a:gd name="connsiteX7" fmla="*/ 1052794 w 1385973"/>
                <a:gd name="connsiteY7" fmla="*/ 7183784 h 7242452"/>
                <a:gd name="connsiteX8" fmla="*/ 1052734 w 1385973"/>
                <a:gd name="connsiteY8" fmla="*/ 7183723 h 7242452"/>
                <a:gd name="connsiteX9" fmla="*/ 1038530 w 1385973"/>
                <a:gd name="connsiteY9" fmla="*/ 7171427 h 7242452"/>
                <a:gd name="connsiteX10" fmla="*/ 1035965 w 1385973"/>
                <a:gd name="connsiteY10" fmla="*/ 7166954 h 7242452"/>
                <a:gd name="connsiteX11" fmla="*/ 0 w 1385973"/>
                <a:gd name="connsiteY11" fmla="*/ 6130977 h 7242452"/>
                <a:gd name="connsiteX12" fmla="*/ 0 w 1385973"/>
                <a:gd name="connsiteY12" fmla="*/ 5997277 h 7242452"/>
                <a:gd name="connsiteX13" fmla="*/ 0 w 1385973"/>
                <a:gd name="connsiteY13" fmla="*/ 3688080 h 7242452"/>
                <a:gd name="connsiteX14" fmla="*/ 0 w 1385973"/>
                <a:gd name="connsiteY14" fmla="*/ 3554380 h 7242452"/>
                <a:gd name="connsiteX15" fmla="*/ 1 w 1385973"/>
                <a:gd name="connsiteY15" fmla="*/ 3554380 h 7242452"/>
                <a:gd name="connsiteX16" fmla="*/ 1 w 1385973"/>
                <a:gd name="connsiteY16" fmla="*/ 3554373 h 7242452"/>
                <a:gd name="connsiteX17" fmla="*/ 1 w 1385973"/>
                <a:gd name="connsiteY17" fmla="*/ 1245176 h 7242452"/>
                <a:gd name="connsiteX18" fmla="*/ 1 w 1385973"/>
                <a:gd name="connsiteY18" fmla="*/ 1111476 h 7242452"/>
                <a:gd name="connsiteX19" fmla="*/ 1035966 w 1385973"/>
                <a:gd name="connsiteY19" fmla="*/ 75498 h 7242452"/>
                <a:gd name="connsiteX20" fmla="*/ 1038531 w 1385973"/>
                <a:gd name="connsiteY20" fmla="*/ 71026 h 7242452"/>
                <a:gd name="connsiteX21" fmla="*/ 1052735 w 1385973"/>
                <a:gd name="connsiteY21" fmla="*/ 58730 h 7242452"/>
                <a:gd name="connsiteX22" fmla="*/ 1052795 w 1385973"/>
                <a:gd name="connsiteY22" fmla="*/ 58668 h 7242452"/>
                <a:gd name="connsiteX23" fmla="*/ 1052836 w 1385973"/>
                <a:gd name="connsiteY23" fmla="*/ 58642 h 7242452"/>
                <a:gd name="connsiteX24" fmla="*/ 1087932 w 1385973"/>
                <a:gd name="connsiteY24" fmla="*/ 28256 h 7242452"/>
                <a:gd name="connsiteX25" fmla="*/ 1114012 w 1385973"/>
                <a:gd name="connsiteY25" fmla="*/ 18018 h 7242452"/>
                <a:gd name="connsiteX26" fmla="*/ 1117358 w 1385973"/>
                <a:gd name="connsiteY26" fmla="*/ 15796 h 7242452"/>
                <a:gd name="connsiteX27" fmla="*/ 1121946 w 1385973"/>
                <a:gd name="connsiteY27" fmla="*/ 14902 h 7242452"/>
                <a:gd name="connsiteX28" fmla="*/ 1149801 w 1385973"/>
                <a:gd name="connsiteY28" fmla="*/ 3966 h 7242452"/>
                <a:gd name="connsiteX29" fmla="*/ 1189135 w 1385973"/>
                <a:gd name="connsiteY29" fmla="*/ 0 h 7242452"/>
                <a:gd name="connsiteX30" fmla="*/ 1228468 w 1385973"/>
                <a:gd name="connsiteY30" fmla="*/ 3966 h 7242452"/>
                <a:gd name="connsiteX31" fmla="*/ 1253048 w 1385973"/>
                <a:gd name="connsiteY31" fmla="*/ 13616 h 7242452"/>
                <a:gd name="connsiteX32" fmla="*/ 1264246 w 1385973"/>
                <a:gd name="connsiteY32" fmla="*/ 15796 h 7242452"/>
                <a:gd name="connsiteX33" fmla="*/ 1272414 w 1385973"/>
                <a:gd name="connsiteY33" fmla="*/ 21220 h 7242452"/>
                <a:gd name="connsiteX34" fmla="*/ 1290338 w 1385973"/>
                <a:gd name="connsiteY34" fmla="*/ 28256 h 7242452"/>
                <a:gd name="connsiteX35" fmla="*/ 1314459 w 1385973"/>
                <a:gd name="connsiteY35" fmla="*/ 49140 h 7242452"/>
                <a:gd name="connsiteX36" fmla="*/ 1328809 w 1385973"/>
                <a:gd name="connsiteY36" fmla="*/ 58668 h 7242452"/>
                <a:gd name="connsiteX37" fmla="*/ 1328808 w 1385973"/>
                <a:gd name="connsiteY37" fmla="*/ 58668 h 7242452"/>
                <a:gd name="connsiteX38" fmla="*/ 1333330 w 1385973"/>
                <a:gd name="connsiteY38" fmla="*/ 65478 h 7242452"/>
                <a:gd name="connsiteX39" fmla="*/ 1339738 w 1385973"/>
                <a:gd name="connsiteY39" fmla="*/ 71026 h 7242452"/>
                <a:gd name="connsiteX40" fmla="*/ 1357038 w 1385973"/>
                <a:gd name="connsiteY40" fmla="*/ 101180 h 7242452"/>
                <a:gd name="connsiteX41" fmla="*/ 1371682 w 1385973"/>
                <a:gd name="connsiteY41" fmla="*/ 123232 h 7242452"/>
                <a:gd name="connsiteX42" fmla="*/ 1385973 w 1385973"/>
                <a:gd name="connsiteY42" fmla="*/ 196678 h 7242452"/>
                <a:gd name="connsiteX43" fmla="*/ 1384306 w 1385973"/>
                <a:gd name="connsiteY43" fmla="*/ 205244 h 7242452"/>
                <a:gd name="connsiteX44" fmla="*/ 1384306 w 1385973"/>
                <a:gd name="connsiteY44" fmla="*/ 321811 h 7242452"/>
                <a:gd name="connsiteX45" fmla="*/ 1385973 w 1385973"/>
                <a:gd name="connsiteY45" fmla="*/ 330378 h 7242452"/>
                <a:gd name="connsiteX46" fmla="*/ 1384306 w 1385973"/>
                <a:gd name="connsiteY46" fmla="*/ 338944 h 7242452"/>
                <a:gd name="connsiteX47" fmla="*/ 1384307 w 1385973"/>
                <a:gd name="connsiteY47" fmla="*/ 2491960 h 7242452"/>
                <a:gd name="connsiteX48" fmla="*/ 1385973 w 1385973"/>
                <a:gd name="connsiteY48" fmla="*/ 2491960 h 7242452"/>
                <a:gd name="connsiteX49" fmla="*/ 1385973 w 1385973"/>
                <a:gd name="connsiteY49" fmla="*/ 2625660 h 7242452"/>
                <a:gd name="connsiteX50" fmla="*/ 1385973 w 1385973"/>
                <a:gd name="connsiteY50" fmla="*/ 4940350 h 7242452"/>
                <a:gd name="connsiteX51" fmla="*/ 1385973 w 1385973"/>
                <a:gd name="connsiteY51" fmla="*/ 5074050 h 7242452"/>
                <a:gd name="connsiteX52" fmla="*/ 1384306 w 1385973"/>
                <a:gd name="connsiteY52" fmla="*/ 5074050 h 7242452"/>
                <a:gd name="connsiteX53" fmla="*/ 1384305 w 1385973"/>
                <a:gd name="connsiteY53" fmla="*/ 6903510 h 7242452"/>
                <a:gd name="connsiteX54" fmla="*/ 1385972 w 1385973"/>
                <a:gd name="connsiteY54" fmla="*/ 6912075 h 7242452"/>
                <a:gd name="connsiteX55" fmla="*/ 1384305 w 1385973"/>
                <a:gd name="connsiteY55" fmla="*/ 6920642 h 7242452"/>
                <a:gd name="connsiteX56" fmla="*/ 1384305 w 1385973"/>
                <a:gd name="connsiteY56" fmla="*/ 7037209 h 7242452"/>
                <a:gd name="connsiteX57" fmla="*/ 1385972 w 1385973"/>
                <a:gd name="connsiteY57" fmla="*/ 7045775 h 7242452"/>
                <a:gd name="connsiteX58" fmla="*/ 1371681 w 1385973"/>
                <a:gd name="connsiteY58" fmla="*/ 7119220 h 7242452"/>
                <a:gd name="connsiteX59" fmla="*/ 1357037 w 1385973"/>
                <a:gd name="connsiteY59" fmla="*/ 7141272 h 7242452"/>
                <a:gd name="connsiteX60" fmla="*/ 1339737 w 1385973"/>
                <a:gd name="connsiteY60" fmla="*/ 7171427 h 7242452"/>
                <a:gd name="connsiteX61" fmla="*/ 1333329 w 1385973"/>
                <a:gd name="connsiteY61" fmla="*/ 7176974 h 7242452"/>
                <a:gd name="connsiteX62" fmla="*/ 1328807 w 1385973"/>
                <a:gd name="connsiteY62" fmla="*/ 7183784 h 7242452"/>
                <a:gd name="connsiteX63" fmla="*/ 1328808 w 1385973"/>
                <a:gd name="connsiteY63" fmla="*/ 7183784 h 7242452"/>
                <a:gd name="connsiteX64" fmla="*/ 1314458 w 1385973"/>
                <a:gd name="connsiteY64" fmla="*/ 7193313 h 7242452"/>
                <a:gd name="connsiteX65" fmla="*/ 1290337 w 1385973"/>
                <a:gd name="connsiteY65" fmla="*/ 7214196 h 7242452"/>
                <a:gd name="connsiteX66" fmla="*/ 1272413 w 1385973"/>
                <a:gd name="connsiteY66" fmla="*/ 7221233 h 7242452"/>
                <a:gd name="connsiteX67" fmla="*/ 1264245 w 1385973"/>
                <a:gd name="connsiteY67" fmla="*/ 7226657 h 7242452"/>
                <a:gd name="connsiteX68" fmla="*/ 1253047 w 1385973"/>
                <a:gd name="connsiteY68" fmla="*/ 7228836 h 7242452"/>
                <a:gd name="connsiteX69" fmla="*/ 1228467 w 1385973"/>
                <a:gd name="connsiteY69" fmla="*/ 7238486 h 724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3" h="7242452">
                  <a:moveTo>
                    <a:pt x="1189134" y="7242452"/>
                  </a:moveTo>
                  <a:lnTo>
                    <a:pt x="1149800" y="7238486"/>
                  </a:lnTo>
                  <a:lnTo>
                    <a:pt x="1121945" y="7227550"/>
                  </a:lnTo>
                  <a:lnTo>
                    <a:pt x="1117357" y="7226657"/>
                  </a:lnTo>
                  <a:lnTo>
                    <a:pt x="1114011" y="7224435"/>
                  </a:lnTo>
                  <a:lnTo>
                    <a:pt x="1087931" y="7214196"/>
                  </a:lnTo>
                  <a:lnTo>
                    <a:pt x="1052835" y="7183810"/>
                  </a:lnTo>
                  <a:lnTo>
                    <a:pt x="1052794" y="7183784"/>
                  </a:lnTo>
                  <a:lnTo>
                    <a:pt x="1052734" y="7183723"/>
                  </a:lnTo>
                  <a:lnTo>
                    <a:pt x="1038530" y="7171427"/>
                  </a:lnTo>
                  <a:lnTo>
                    <a:pt x="1035965" y="7166954"/>
                  </a:lnTo>
                  <a:lnTo>
                    <a:pt x="0" y="6130977"/>
                  </a:lnTo>
                  <a:lnTo>
                    <a:pt x="0" y="5997277"/>
                  </a:lnTo>
                  <a:lnTo>
                    <a:pt x="0" y="3688080"/>
                  </a:lnTo>
                  <a:lnTo>
                    <a:pt x="0" y="3554380"/>
                  </a:lnTo>
                  <a:lnTo>
                    <a:pt x="1" y="3554380"/>
                  </a:lnTo>
                  <a:lnTo>
                    <a:pt x="1" y="3554373"/>
                  </a:lnTo>
                  <a:lnTo>
                    <a:pt x="1" y="1245176"/>
                  </a:lnTo>
                  <a:lnTo>
                    <a:pt x="1" y="1111476"/>
                  </a:lnTo>
                  <a:lnTo>
                    <a:pt x="1035966" y="75498"/>
                  </a:lnTo>
                  <a:lnTo>
                    <a:pt x="1038531" y="71026"/>
                  </a:lnTo>
                  <a:lnTo>
                    <a:pt x="1052735" y="58730"/>
                  </a:lnTo>
                  <a:lnTo>
                    <a:pt x="1052795" y="58668"/>
                  </a:lnTo>
                  <a:lnTo>
                    <a:pt x="1052836" y="58642"/>
                  </a:lnTo>
                  <a:lnTo>
                    <a:pt x="1087932" y="28256"/>
                  </a:lnTo>
                  <a:lnTo>
                    <a:pt x="1114012" y="18018"/>
                  </a:lnTo>
                  <a:lnTo>
                    <a:pt x="1117358" y="15796"/>
                  </a:lnTo>
                  <a:lnTo>
                    <a:pt x="1121946" y="14902"/>
                  </a:lnTo>
                  <a:lnTo>
                    <a:pt x="1149801" y="3966"/>
                  </a:lnTo>
                  <a:lnTo>
                    <a:pt x="1189135" y="0"/>
                  </a:lnTo>
                  <a:lnTo>
                    <a:pt x="1228468" y="3966"/>
                  </a:lnTo>
                  <a:lnTo>
                    <a:pt x="1253048" y="13616"/>
                  </a:lnTo>
                  <a:lnTo>
                    <a:pt x="1264246" y="15796"/>
                  </a:lnTo>
                  <a:lnTo>
                    <a:pt x="1272414" y="21220"/>
                  </a:lnTo>
                  <a:lnTo>
                    <a:pt x="1290338" y="28256"/>
                  </a:lnTo>
                  <a:lnTo>
                    <a:pt x="1314459" y="49140"/>
                  </a:lnTo>
                  <a:lnTo>
                    <a:pt x="1328809" y="58668"/>
                  </a:lnTo>
                  <a:lnTo>
                    <a:pt x="1328808" y="58668"/>
                  </a:lnTo>
                  <a:lnTo>
                    <a:pt x="1333330" y="65478"/>
                  </a:lnTo>
                  <a:lnTo>
                    <a:pt x="1339738" y="71026"/>
                  </a:lnTo>
                  <a:lnTo>
                    <a:pt x="1357038" y="101180"/>
                  </a:lnTo>
                  <a:lnTo>
                    <a:pt x="1371682" y="123232"/>
                  </a:lnTo>
                  <a:cubicBezTo>
                    <a:pt x="1381210" y="146728"/>
                    <a:pt x="1385972" y="171702"/>
                    <a:pt x="1385973" y="196678"/>
                  </a:cubicBezTo>
                  <a:lnTo>
                    <a:pt x="1384306" y="205244"/>
                  </a:lnTo>
                  <a:lnTo>
                    <a:pt x="1384306" y="321811"/>
                  </a:lnTo>
                  <a:lnTo>
                    <a:pt x="1385973" y="330378"/>
                  </a:lnTo>
                  <a:lnTo>
                    <a:pt x="1384306" y="338944"/>
                  </a:lnTo>
                  <a:lnTo>
                    <a:pt x="1384307" y="2491960"/>
                  </a:lnTo>
                  <a:lnTo>
                    <a:pt x="1385973" y="2491960"/>
                  </a:lnTo>
                  <a:lnTo>
                    <a:pt x="1385973" y="2625660"/>
                  </a:lnTo>
                  <a:lnTo>
                    <a:pt x="1385973" y="4940350"/>
                  </a:lnTo>
                  <a:lnTo>
                    <a:pt x="1385973" y="5074050"/>
                  </a:lnTo>
                  <a:lnTo>
                    <a:pt x="1384306" y="5074050"/>
                  </a:lnTo>
                  <a:lnTo>
                    <a:pt x="1384305" y="6903510"/>
                  </a:lnTo>
                  <a:lnTo>
                    <a:pt x="1385972" y="6912075"/>
                  </a:lnTo>
                  <a:lnTo>
                    <a:pt x="1384305" y="6920642"/>
                  </a:lnTo>
                  <a:lnTo>
                    <a:pt x="1384305" y="7037209"/>
                  </a:lnTo>
                  <a:lnTo>
                    <a:pt x="1385972" y="7045775"/>
                  </a:lnTo>
                  <a:cubicBezTo>
                    <a:pt x="1385971" y="7070750"/>
                    <a:pt x="1381209" y="7095725"/>
                    <a:pt x="1371681" y="7119220"/>
                  </a:cubicBezTo>
                  <a:lnTo>
                    <a:pt x="1357037" y="7141272"/>
                  </a:lnTo>
                  <a:lnTo>
                    <a:pt x="1339737" y="7171427"/>
                  </a:lnTo>
                  <a:lnTo>
                    <a:pt x="1333329" y="7176974"/>
                  </a:lnTo>
                  <a:lnTo>
                    <a:pt x="1328807" y="7183784"/>
                  </a:lnTo>
                  <a:lnTo>
                    <a:pt x="1328808" y="7183784"/>
                  </a:lnTo>
                  <a:lnTo>
                    <a:pt x="1314458" y="7193313"/>
                  </a:lnTo>
                  <a:lnTo>
                    <a:pt x="1290337" y="7214196"/>
                  </a:lnTo>
                  <a:lnTo>
                    <a:pt x="1272413" y="7221233"/>
                  </a:lnTo>
                  <a:lnTo>
                    <a:pt x="1264245" y="7226657"/>
                  </a:lnTo>
                  <a:lnTo>
                    <a:pt x="1253047" y="7228836"/>
                  </a:lnTo>
                  <a:lnTo>
                    <a:pt x="1228467" y="7238486"/>
                  </a:lnTo>
                  <a:close/>
                </a:path>
              </a:pathLst>
            </a:custGeom>
            <a:solidFill>
              <a:srgbClr val="C5C5C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1" name="任意多边形 80"/>
            <p:cNvSpPr/>
            <p:nvPr/>
          </p:nvSpPr>
          <p:spPr>
            <a:xfrm rot="16200000" flipV="1">
              <a:off x="5666937" y="2057226"/>
              <a:ext cx="857606" cy="4501199"/>
            </a:xfrm>
            <a:custGeom>
              <a:avLst/>
              <a:gdLst>
                <a:gd name="connsiteX0" fmla="*/ 1385973 w 1385973"/>
                <a:gd name="connsiteY0" fmla="*/ 5105957 h 7274359"/>
                <a:gd name="connsiteX1" fmla="*/ 1385973 w 1385973"/>
                <a:gd name="connsiteY1" fmla="*/ 4940351 h 7274359"/>
                <a:gd name="connsiteX2" fmla="*/ 1385973 w 1385973"/>
                <a:gd name="connsiteY2" fmla="*/ 2657567 h 7274359"/>
                <a:gd name="connsiteX3" fmla="*/ 1385973 w 1385973"/>
                <a:gd name="connsiteY3" fmla="*/ 2491961 h 7274359"/>
                <a:gd name="connsiteX4" fmla="*/ 1384307 w 1385973"/>
                <a:gd name="connsiteY4" fmla="*/ 2491961 h 7274359"/>
                <a:gd name="connsiteX5" fmla="*/ 1384306 w 1385973"/>
                <a:gd name="connsiteY5" fmla="*/ 370851 h 7274359"/>
                <a:gd name="connsiteX6" fmla="*/ 1385973 w 1385973"/>
                <a:gd name="connsiteY6" fmla="*/ 362285 h 7274359"/>
                <a:gd name="connsiteX7" fmla="*/ 1384306 w 1385973"/>
                <a:gd name="connsiteY7" fmla="*/ 353718 h 7274359"/>
                <a:gd name="connsiteX8" fmla="*/ 1384306 w 1385973"/>
                <a:gd name="connsiteY8" fmla="*/ 205245 h 7274359"/>
                <a:gd name="connsiteX9" fmla="*/ 1385973 w 1385973"/>
                <a:gd name="connsiteY9" fmla="*/ 196679 h 7274359"/>
                <a:gd name="connsiteX10" fmla="*/ 1371682 w 1385973"/>
                <a:gd name="connsiteY10" fmla="*/ 123233 h 7274359"/>
                <a:gd name="connsiteX11" fmla="*/ 1357038 w 1385973"/>
                <a:gd name="connsiteY11" fmla="*/ 101181 h 7274359"/>
                <a:gd name="connsiteX12" fmla="*/ 1339738 w 1385973"/>
                <a:gd name="connsiteY12" fmla="*/ 71027 h 7274359"/>
                <a:gd name="connsiteX13" fmla="*/ 1333330 w 1385973"/>
                <a:gd name="connsiteY13" fmla="*/ 65479 h 7274359"/>
                <a:gd name="connsiteX14" fmla="*/ 1328808 w 1385973"/>
                <a:gd name="connsiteY14" fmla="*/ 58669 h 7274359"/>
                <a:gd name="connsiteX15" fmla="*/ 1328809 w 1385973"/>
                <a:gd name="connsiteY15" fmla="*/ 58669 h 7274359"/>
                <a:gd name="connsiteX16" fmla="*/ 1314459 w 1385973"/>
                <a:gd name="connsiteY16" fmla="*/ 49141 h 7274359"/>
                <a:gd name="connsiteX17" fmla="*/ 1290338 w 1385973"/>
                <a:gd name="connsiteY17" fmla="*/ 28257 h 7274359"/>
                <a:gd name="connsiteX18" fmla="*/ 1272414 w 1385973"/>
                <a:gd name="connsiteY18" fmla="*/ 21221 h 7274359"/>
                <a:gd name="connsiteX19" fmla="*/ 1264246 w 1385973"/>
                <a:gd name="connsiteY19" fmla="*/ 15797 h 7274359"/>
                <a:gd name="connsiteX20" fmla="*/ 1253048 w 1385973"/>
                <a:gd name="connsiteY20" fmla="*/ 13617 h 7274359"/>
                <a:gd name="connsiteX21" fmla="*/ 1228468 w 1385973"/>
                <a:gd name="connsiteY21" fmla="*/ 3967 h 7274359"/>
                <a:gd name="connsiteX22" fmla="*/ 1189135 w 1385973"/>
                <a:gd name="connsiteY22" fmla="*/ 0 h 7274359"/>
                <a:gd name="connsiteX23" fmla="*/ 1149801 w 1385973"/>
                <a:gd name="connsiteY23" fmla="*/ 3967 h 7274359"/>
                <a:gd name="connsiteX24" fmla="*/ 1121946 w 1385973"/>
                <a:gd name="connsiteY24" fmla="*/ 14903 h 7274359"/>
                <a:gd name="connsiteX25" fmla="*/ 1117358 w 1385973"/>
                <a:gd name="connsiteY25" fmla="*/ 15797 h 7274359"/>
                <a:gd name="connsiteX26" fmla="*/ 1114012 w 1385973"/>
                <a:gd name="connsiteY26" fmla="*/ 18019 h 7274359"/>
                <a:gd name="connsiteX27" fmla="*/ 1087932 w 1385973"/>
                <a:gd name="connsiteY27" fmla="*/ 28257 h 7274359"/>
                <a:gd name="connsiteX28" fmla="*/ 1052836 w 1385973"/>
                <a:gd name="connsiteY28" fmla="*/ 58643 h 7274359"/>
                <a:gd name="connsiteX29" fmla="*/ 1052795 w 1385973"/>
                <a:gd name="connsiteY29" fmla="*/ 58669 h 7274359"/>
                <a:gd name="connsiteX30" fmla="*/ 1052735 w 1385973"/>
                <a:gd name="connsiteY30" fmla="*/ 58731 h 7274359"/>
                <a:gd name="connsiteX31" fmla="*/ 1038531 w 1385973"/>
                <a:gd name="connsiteY31" fmla="*/ 71027 h 7274359"/>
                <a:gd name="connsiteX32" fmla="*/ 1035966 w 1385973"/>
                <a:gd name="connsiteY32" fmla="*/ 75499 h 7274359"/>
                <a:gd name="connsiteX33" fmla="*/ 1 w 1385973"/>
                <a:gd name="connsiteY33" fmla="*/ 1111477 h 7274359"/>
                <a:gd name="connsiteX34" fmla="*/ 1 w 1385973"/>
                <a:gd name="connsiteY34" fmla="*/ 1277083 h 7274359"/>
                <a:gd name="connsiteX35" fmla="*/ 1 w 1385973"/>
                <a:gd name="connsiteY35" fmla="*/ 3554374 h 7274359"/>
                <a:gd name="connsiteX36" fmla="*/ 1 w 1385973"/>
                <a:gd name="connsiteY36" fmla="*/ 3554381 h 7274359"/>
                <a:gd name="connsiteX37" fmla="*/ 0 w 1385973"/>
                <a:gd name="connsiteY37" fmla="*/ 3554381 h 7274359"/>
                <a:gd name="connsiteX38" fmla="*/ 0 w 1385973"/>
                <a:gd name="connsiteY38" fmla="*/ 3719987 h 7274359"/>
                <a:gd name="connsiteX39" fmla="*/ 0 w 1385973"/>
                <a:gd name="connsiteY39" fmla="*/ 5997278 h 7274359"/>
                <a:gd name="connsiteX40" fmla="*/ 0 w 1385973"/>
                <a:gd name="connsiteY40" fmla="*/ 6162884 h 7274359"/>
                <a:gd name="connsiteX41" fmla="*/ 1035965 w 1385973"/>
                <a:gd name="connsiteY41" fmla="*/ 7198861 h 7274359"/>
                <a:gd name="connsiteX42" fmla="*/ 1038530 w 1385973"/>
                <a:gd name="connsiteY42" fmla="*/ 7203334 h 7274359"/>
                <a:gd name="connsiteX43" fmla="*/ 1052734 w 1385973"/>
                <a:gd name="connsiteY43" fmla="*/ 7215630 h 7274359"/>
                <a:gd name="connsiteX44" fmla="*/ 1052794 w 1385973"/>
                <a:gd name="connsiteY44" fmla="*/ 7215691 h 7274359"/>
                <a:gd name="connsiteX45" fmla="*/ 1052835 w 1385973"/>
                <a:gd name="connsiteY45" fmla="*/ 7215717 h 7274359"/>
                <a:gd name="connsiteX46" fmla="*/ 1087931 w 1385973"/>
                <a:gd name="connsiteY46" fmla="*/ 7246103 h 7274359"/>
                <a:gd name="connsiteX47" fmla="*/ 1114011 w 1385973"/>
                <a:gd name="connsiteY47" fmla="*/ 7256342 h 7274359"/>
                <a:gd name="connsiteX48" fmla="*/ 1117357 w 1385973"/>
                <a:gd name="connsiteY48" fmla="*/ 7258564 h 7274359"/>
                <a:gd name="connsiteX49" fmla="*/ 1121945 w 1385973"/>
                <a:gd name="connsiteY49" fmla="*/ 7259457 h 7274359"/>
                <a:gd name="connsiteX50" fmla="*/ 1149800 w 1385973"/>
                <a:gd name="connsiteY50" fmla="*/ 7270393 h 7274359"/>
                <a:gd name="connsiteX51" fmla="*/ 1189134 w 1385973"/>
                <a:gd name="connsiteY51" fmla="*/ 7274359 h 7274359"/>
                <a:gd name="connsiteX52" fmla="*/ 1228467 w 1385973"/>
                <a:gd name="connsiteY52" fmla="*/ 7270393 h 7274359"/>
                <a:gd name="connsiteX53" fmla="*/ 1253047 w 1385973"/>
                <a:gd name="connsiteY53" fmla="*/ 7260743 h 7274359"/>
                <a:gd name="connsiteX54" fmla="*/ 1264245 w 1385973"/>
                <a:gd name="connsiteY54" fmla="*/ 7258564 h 7274359"/>
                <a:gd name="connsiteX55" fmla="*/ 1272413 w 1385973"/>
                <a:gd name="connsiteY55" fmla="*/ 7253140 h 7274359"/>
                <a:gd name="connsiteX56" fmla="*/ 1290337 w 1385973"/>
                <a:gd name="connsiteY56" fmla="*/ 7246103 h 7274359"/>
                <a:gd name="connsiteX57" fmla="*/ 1314458 w 1385973"/>
                <a:gd name="connsiteY57" fmla="*/ 7225220 h 7274359"/>
                <a:gd name="connsiteX58" fmla="*/ 1328808 w 1385973"/>
                <a:gd name="connsiteY58" fmla="*/ 7215691 h 7274359"/>
                <a:gd name="connsiteX59" fmla="*/ 1328807 w 1385973"/>
                <a:gd name="connsiteY59" fmla="*/ 7215691 h 7274359"/>
                <a:gd name="connsiteX60" fmla="*/ 1333329 w 1385973"/>
                <a:gd name="connsiteY60" fmla="*/ 7208881 h 7274359"/>
                <a:gd name="connsiteX61" fmla="*/ 1339737 w 1385973"/>
                <a:gd name="connsiteY61" fmla="*/ 7203334 h 7274359"/>
                <a:gd name="connsiteX62" fmla="*/ 1357037 w 1385973"/>
                <a:gd name="connsiteY62" fmla="*/ 7173179 h 7274359"/>
                <a:gd name="connsiteX63" fmla="*/ 1371681 w 1385973"/>
                <a:gd name="connsiteY63" fmla="*/ 7151127 h 7274359"/>
                <a:gd name="connsiteX64" fmla="*/ 1385972 w 1385973"/>
                <a:gd name="connsiteY64" fmla="*/ 7077682 h 7274359"/>
                <a:gd name="connsiteX65" fmla="*/ 1384305 w 1385973"/>
                <a:gd name="connsiteY65" fmla="*/ 7069116 h 7274359"/>
                <a:gd name="connsiteX66" fmla="*/ 1384305 w 1385973"/>
                <a:gd name="connsiteY66" fmla="*/ 6920643 h 7274359"/>
                <a:gd name="connsiteX67" fmla="*/ 1385972 w 1385973"/>
                <a:gd name="connsiteY67" fmla="*/ 6912076 h 7274359"/>
                <a:gd name="connsiteX68" fmla="*/ 1384305 w 1385973"/>
                <a:gd name="connsiteY68" fmla="*/ 6903510 h 7274359"/>
                <a:gd name="connsiteX69" fmla="*/ 1384306 w 1385973"/>
                <a:gd name="connsiteY69" fmla="*/ 5105957 h 727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3" h="7274359">
                  <a:moveTo>
                    <a:pt x="1385973" y="5105957"/>
                  </a:moveTo>
                  <a:lnTo>
                    <a:pt x="1385973" y="4940351"/>
                  </a:lnTo>
                  <a:lnTo>
                    <a:pt x="1385973" y="2657567"/>
                  </a:lnTo>
                  <a:lnTo>
                    <a:pt x="1385973" y="2491961"/>
                  </a:lnTo>
                  <a:lnTo>
                    <a:pt x="1384307" y="2491961"/>
                  </a:lnTo>
                  <a:lnTo>
                    <a:pt x="1384306" y="370851"/>
                  </a:lnTo>
                  <a:lnTo>
                    <a:pt x="1385973" y="362285"/>
                  </a:lnTo>
                  <a:lnTo>
                    <a:pt x="1384306" y="353718"/>
                  </a:lnTo>
                  <a:lnTo>
                    <a:pt x="1384306" y="205245"/>
                  </a:lnTo>
                  <a:lnTo>
                    <a:pt x="1385973" y="196679"/>
                  </a:lnTo>
                  <a:cubicBezTo>
                    <a:pt x="1385972" y="171703"/>
                    <a:pt x="1381210" y="146729"/>
                    <a:pt x="1371682" y="123233"/>
                  </a:cubicBezTo>
                  <a:lnTo>
                    <a:pt x="1357038" y="101181"/>
                  </a:lnTo>
                  <a:lnTo>
                    <a:pt x="1339738" y="71027"/>
                  </a:lnTo>
                  <a:lnTo>
                    <a:pt x="1333330" y="65479"/>
                  </a:lnTo>
                  <a:lnTo>
                    <a:pt x="1328808" y="58669"/>
                  </a:lnTo>
                  <a:lnTo>
                    <a:pt x="1328809" y="58669"/>
                  </a:lnTo>
                  <a:lnTo>
                    <a:pt x="1314459" y="49141"/>
                  </a:lnTo>
                  <a:lnTo>
                    <a:pt x="1290338" y="28257"/>
                  </a:lnTo>
                  <a:lnTo>
                    <a:pt x="1272414" y="21221"/>
                  </a:lnTo>
                  <a:lnTo>
                    <a:pt x="1264246" y="15797"/>
                  </a:lnTo>
                  <a:lnTo>
                    <a:pt x="1253048" y="13617"/>
                  </a:lnTo>
                  <a:lnTo>
                    <a:pt x="1228468" y="3967"/>
                  </a:lnTo>
                  <a:lnTo>
                    <a:pt x="1189135" y="0"/>
                  </a:lnTo>
                  <a:lnTo>
                    <a:pt x="1149801" y="3967"/>
                  </a:lnTo>
                  <a:lnTo>
                    <a:pt x="1121946" y="14903"/>
                  </a:lnTo>
                  <a:lnTo>
                    <a:pt x="1117358" y="15797"/>
                  </a:lnTo>
                  <a:lnTo>
                    <a:pt x="1114012" y="18019"/>
                  </a:lnTo>
                  <a:lnTo>
                    <a:pt x="1087932" y="28257"/>
                  </a:lnTo>
                  <a:lnTo>
                    <a:pt x="1052836" y="58643"/>
                  </a:lnTo>
                  <a:lnTo>
                    <a:pt x="1052795" y="58669"/>
                  </a:lnTo>
                  <a:lnTo>
                    <a:pt x="1052735" y="58731"/>
                  </a:lnTo>
                  <a:lnTo>
                    <a:pt x="1038531" y="71027"/>
                  </a:lnTo>
                  <a:lnTo>
                    <a:pt x="1035966" y="75499"/>
                  </a:lnTo>
                  <a:lnTo>
                    <a:pt x="1" y="1111477"/>
                  </a:lnTo>
                  <a:lnTo>
                    <a:pt x="1" y="1277083"/>
                  </a:lnTo>
                  <a:lnTo>
                    <a:pt x="1" y="3554374"/>
                  </a:lnTo>
                  <a:lnTo>
                    <a:pt x="1" y="3554381"/>
                  </a:lnTo>
                  <a:lnTo>
                    <a:pt x="0" y="3554381"/>
                  </a:lnTo>
                  <a:lnTo>
                    <a:pt x="0" y="3719987"/>
                  </a:lnTo>
                  <a:lnTo>
                    <a:pt x="0" y="5997278"/>
                  </a:lnTo>
                  <a:lnTo>
                    <a:pt x="0" y="6162884"/>
                  </a:lnTo>
                  <a:lnTo>
                    <a:pt x="1035965" y="7198861"/>
                  </a:lnTo>
                  <a:lnTo>
                    <a:pt x="1038530" y="7203334"/>
                  </a:lnTo>
                  <a:lnTo>
                    <a:pt x="1052734" y="7215630"/>
                  </a:lnTo>
                  <a:lnTo>
                    <a:pt x="1052794" y="7215691"/>
                  </a:lnTo>
                  <a:lnTo>
                    <a:pt x="1052835" y="7215717"/>
                  </a:lnTo>
                  <a:lnTo>
                    <a:pt x="1087931" y="7246103"/>
                  </a:lnTo>
                  <a:lnTo>
                    <a:pt x="1114011" y="7256342"/>
                  </a:lnTo>
                  <a:lnTo>
                    <a:pt x="1117357" y="7258564"/>
                  </a:lnTo>
                  <a:lnTo>
                    <a:pt x="1121945" y="7259457"/>
                  </a:lnTo>
                  <a:lnTo>
                    <a:pt x="1149800" y="7270393"/>
                  </a:lnTo>
                  <a:lnTo>
                    <a:pt x="1189134" y="7274359"/>
                  </a:lnTo>
                  <a:lnTo>
                    <a:pt x="1228467" y="7270393"/>
                  </a:lnTo>
                  <a:lnTo>
                    <a:pt x="1253047" y="7260743"/>
                  </a:lnTo>
                  <a:lnTo>
                    <a:pt x="1264245" y="7258564"/>
                  </a:lnTo>
                  <a:lnTo>
                    <a:pt x="1272413" y="7253140"/>
                  </a:lnTo>
                  <a:lnTo>
                    <a:pt x="1290337" y="7246103"/>
                  </a:lnTo>
                  <a:lnTo>
                    <a:pt x="1314458" y="7225220"/>
                  </a:lnTo>
                  <a:lnTo>
                    <a:pt x="1328808" y="7215691"/>
                  </a:lnTo>
                  <a:lnTo>
                    <a:pt x="1328807" y="7215691"/>
                  </a:lnTo>
                  <a:lnTo>
                    <a:pt x="1333329" y="7208881"/>
                  </a:lnTo>
                  <a:lnTo>
                    <a:pt x="1339737" y="7203334"/>
                  </a:lnTo>
                  <a:lnTo>
                    <a:pt x="1357037" y="7173179"/>
                  </a:lnTo>
                  <a:lnTo>
                    <a:pt x="1371681" y="7151127"/>
                  </a:lnTo>
                  <a:cubicBezTo>
                    <a:pt x="1381209" y="7127632"/>
                    <a:pt x="1385971" y="7102657"/>
                    <a:pt x="1385972" y="7077682"/>
                  </a:cubicBezTo>
                  <a:lnTo>
                    <a:pt x="1384305" y="7069116"/>
                  </a:lnTo>
                  <a:lnTo>
                    <a:pt x="1384305" y="6920643"/>
                  </a:lnTo>
                  <a:lnTo>
                    <a:pt x="1385972" y="6912076"/>
                  </a:lnTo>
                  <a:lnTo>
                    <a:pt x="1384305" y="6903510"/>
                  </a:lnTo>
                  <a:lnTo>
                    <a:pt x="1384306" y="5105957"/>
                  </a:lnTo>
                  <a:close/>
                </a:path>
              </a:pathLst>
            </a:custGeom>
            <a:solidFill>
              <a:srgbClr val="D8D8D8"/>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2" name="任意多边形 81"/>
            <p:cNvSpPr/>
            <p:nvPr/>
          </p:nvSpPr>
          <p:spPr>
            <a:xfrm rot="10800000" flipH="1" flipV="1">
              <a:off x="5171463" y="3816171"/>
              <a:ext cx="857607" cy="2269220"/>
            </a:xfrm>
            <a:custGeom>
              <a:avLst/>
              <a:gdLst>
                <a:gd name="connsiteX0" fmla="*/ 0 w 980636"/>
                <a:gd name="connsiteY0" fmla="*/ 0 h 2594754"/>
                <a:gd name="connsiteX1" fmla="*/ 980636 w 980636"/>
                <a:gd name="connsiteY1" fmla="*/ 0 h 2594754"/>
                <a:gd name="connsiteX2" fmla="*/ 980636 w 980636"/>
                <a:gd name="connsiteY2" fmla="*/ 503855 h 2594754"/>
                <a:gd name="connsiteX3" fmla="*/ 979457 w 980636"/>
                <a:gd name="connsiteY3" fmla="*/ 503855 h 2594754"/>
                <a:gd name="connsiteX4" fmla="*/ 979457 w 980636"/>
                <a:gd name="connsiteY4" fmla="*/ 2449536 h 2594754"/>
                <a:gd name="connsiteX5" fmla="*/ 980636 w 980636"/>
                <a:gd name="connsiteY5" fmla="*/ 2455597 h 2594754"/>
                <a:gd name="connsiteX6" fmla="*/ 970525 w 980636"/>
                <a:gd name="connsiteY6" fmla="*/ 2507562 h 2594754"/>
                <a:gd name="connsiteX7" fmla="*/ 960163 w 980636"/>
                <a:gd name="connsiteY7" fmla="*/ 2523165 h 2594754"/>
                <a:gd name="connsiteX8" fmla="*/ 947923 w 980636"/>
                <a:gd name="connsiteY8" fmla="*/ 2544501 h 2594754"/>
                <a:gd name="connsiteX9" fmla="*/ 943389 w 980636"/>
                <a:gd name="connsiteY9" fmla="*/ 2548426 h 2594754"/>
                <a:gd name="connsiteX10" fmla="*/ 940190 w 980636"/>
                <a:gd name="connsiteY10" fmla="*/ 2553244 h 2594754"/>
                <a:gd name="connsiteX11" fmla="*/ 940190 w 980636"/>
                <a:gd name="connsiteY11" fmla="*/ 2553244 h 2594754"/>
                <a:gd name="connsiteX12" fmla="*/ 930037 w 980636"/>
                <a:gd name="connsiteY12" fmla="*/ 2559986 h 2594754"/>
                <a:gd name="connsiteX13" fmla="*/ 912970 w 980636"/>
                <a:gd name="connsiteY13" fmla="*/ 2574762 h 2594754"/>
                <a:gd name="connsiteX14" fmla="*/ 900288 w 980636"/>
                <a:gd name="connsiteY14" fmla="*/ 2579741 h 2594754"/>
                <a:gd name="connsiteX15" fmla="*/ 894509 w 980636"/>
                <a:gd name="connsiteY15" fmla="*/ 2583578 h 2594754"/>
                <a:gd name="connsiteX16" fmla="*/ 886586 w 980636"/>
                <a:gd name="connsiteY16" fmla="*/ 2585120 h 2594754"/>
                <a:gd name="connsiteX17" fmla="*/ 869195 w 980636"/>
                <a:gd name="connsiteY17" fmla="*/ 2591948 h 2594754"/>
                <a:gd name="connsiteX18" fmla="*/ 841365 w 980636"/>
                <a:gd name="connsiteY18" fmla="*/ 2594754 h 2594754"/>
                <a:gd name="connsiteX19" fmla="*/ 813534 w 980636"/>
                <a:gd name="connsiteY19" fmla="*/ 2591948 h 2594754"/>
                <a:gd name="connsiteX20" fmla="*/ 793826 w 980636"/>
                <a:gd name="connsiteY20" fmla="*/ 2584210 h 2594754"/>
                <a:gd name="connsiteX21" fmla="*/ 790580 w 980636"/>
                <a:gd name="connsiteY21" fmla="*/ 2583578 h 2594754"/>
                <a:gd name="connsiteX22" fmla="*/ 788212 w 980636"/>
                <a:gd name="connsiteY22" fmla="*/ 2582006 h 2594754"/>
                <a:gd name="connsiteX23" fmla="*/ 769759 w 980636"/>
                <a:gd name="connsiteY23" fmla="*/ 2574762 h 2594754"/>
                <a:gd name="connsiteX24" fmla="*/ 744927 w 980636"/>
                <a:gd name="connsiteY24" fmla="*/ 2553262 h 2594754"/>
                <a:gd name="connsiteX25" fmla="*/ 744898 w 980636"/>
                <a:gd name="connsiteY25" fmla="*/ 2553244 h 2594754"/>
                <a:gd name="connsiteX26" fmla="*/ 744856 w 980636"/>
                <a:gd name="connsiteY26" fmla="*/ 2553201 h 2594754"/>
                <a:gd name="connsiteX27" fmla="*/ 734806 w 980636"/>
                <a:gd name="connsiteY27" fmla="*/ 2544501 h 2594754"/>
                <a:gd name="connsiteX28" fmla="*/ 732991 w 980636"/>
                <a:gd name="connsiteY28" fmla="*/ 2541336 h 2594754"/>
                <a:gd name="connsiteX29" fmla="*/ 1 w 980636"/>
                <a:gd name="connsiteY29" fmla="*/ 1808338 h 2594754"/>
                <a:gd name="connsiteX30" fmla="*/ 1 w 980636"/>
                <a:gd name="connsiteY30" fmla="*/ 503855 h 2594754"/>
                <a:gd name="connsiteX31" fmla="*/ 0 w 980636"/>
                <a:gd name="connsiteY31" fmla="*/ 503855 h 2594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80636" h="2594754">
                  <a:moveTo>
                    <a:pt x="0" y="0"/>
                  </a:moveTo>
                  <a:lnTo>
                    <a:pt x="980636" y="0"/>
                  </a:lnTo>
                  <a:lnTo>
                    <a:pt x="980636" y="503855"/>
                  </a:lnTo>
                  <a:lnTo>
                    <a:pt x="979457" y="503855"/>
                  </a:lnTo>
                  <a:lnTo>
                    <a:pt x="979457" y="2449536"/>
                  </a:lnTo>
                  <a:lnTo>
                    <a:pt x="980636" y="2455597"/>
                  </a:lnTo>
                  <a:cubicBezTo>
                    <a:pt x="980636" y="2473268"/>
                    <a:pt x="977266" y="2490938"/>
                    <a:pt x="970525" y="2507562"/>
                  </a:cubicBezTo>
                  <a:lnTo>
                    <a:pt x="960163" y="2523165"/>
                  </a:lnTo>
                  <a:lnTo>
                    <a:pt x="947923" y="2544501"/>
                  </a:lnTo>
                  <a:lnTo>
                    <a:pt x="943389" y="2548426"/>
                  </a:lnTo>
                  <a:lnTo>
                    <a:pt x="940190" y="2553244"/>
                  </a:lnTo>
                  <a:lnTo>
                    <a:pt x="940190" y="2553244"/>
                  </a:lnTo>
                  <a:lnTo>
                    <a:pt x="930037" y="2559986"/>
                  </a:lnTo>
                  <a:lnTo>
                    <a:pt x="912970" y="2574762"/>
                  </a:lnTo>
                  <a:lnTo>
                    <a:pt x="900288" y="2579741"/>
                  </a:lnTo>
                  <a:lnTo>
                    <a:pt x="894509" y="2583578"/>
                  </a:lnTo>
                  <a:lnTo>
                    <a:pt x="886586" y="2585120"/>
                  </a:lnTo>
                  <a:lnTo>
                    <a:pt x="869195" y="2591948"/>
                  </a:lnTo>
                  <a:lnTo>
                    <a:pt x="841365" y="2594754"/>
                  </a:lnTo>
                  <a:lnTo>
                    <a:pt x="813534" y="2591948"/>
                  </a:lnTo>
                  <a:lnTo>
                    <a:pt x="793826" y="2584210"/>
                  </a:lnTo>
                  <a:lnTo>
                    <a:pt x="790580" y="2583578"/>
                  </a:lnTo>
                  <a:lnTo>
                    <a:pt x="788212" y="2582006"/>
                  </a:lnTo>
                  <a:lnTo>
                    <a:pt x="769759" y="2574762"/>
                  </a:lnTo>
                  <a:lnTo>
                    <a:pt x="744927" y="2553262"/>
                  </a:lnTo>
                  <a:lnTo>
                    <a:pt x="744898" y="2553244"/>
                  </a:lnTo>
                  <a:lnTo>
                    <a:pt x="744856" y="2553201"/>
                  </a:lnTo>
                  <a:lnTo>
                    <a:pt x="734806" y="2544501"/>
                  </a:lnTo>
                  <a:lnTo>
                    <a:pt x="732991" y="2541336"/>
                  </a:lnTo>
                  <a:lnTo>
                    <a:pt x="1" y="1808338"/>
                  </a:lnTo>
                  <a:lnTo>
                    <a:pt x="1" y="503855"/>
                  </a:lnTo>
                  <a:lnTo>
                    <a:pt x="0" y="503855"/>
                  </a:lnTo>
                  <a:close/>
                </a:path>
              </a:pathLst>
            </a:custGeom>
            <a:solidFill>
              <a:srgbClr val="C5C5C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3" name="矩形 82"/>
            <p:cNvSpPr/>
            <p:nvPr/>
          </p:nvSpPr>
          <p:spPr>
            <a:xfrm rot="16200000">
              <a:off x="5423910" y="3565851"/>
              <a:ext cx="356461" cy="858184"/>
            </a:xfrm>
            <a:prstGeom prst="rect">
              <a:avLst/>
            </a:prstGeom>
            <a:gradFill>
              <a:gsLst>
                <a:gs pos="100000">
                  <a:sysClr val="windowText" lastClr="000000">
                    <a:alpha val="34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4" name="任意多边形 83"/>
            <p:cNvSpPr/>
            <p:nvPr/>
          </p:nvSpPr>
          <p:spPr>
            <a:xfrm>
              <a:off x="3845142" y="1612636"/>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FEB750"/>
            </a:solidFill>
            <a:ln w="19050" cap="flat" cmpd="sng" algn="ctr">
              <a:noFill/>
              <a:prstDash val="solid"/>
              <a:miter lim="800000"/>
            </a:ln>
            <a:effectLst>
              <a:outerShdw blurRad="584200" dist="1524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5" name="任意多边形 84"/>
            <p:cNvSpPr/>
            <p:nvPr/>
          </p:nvSpPr>
          <p:spPr>
            <a:xfrm flipH="1">
              <a:off x="6246337" y="1612636"/>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E27172"/>
            </a:solidFill>
            <a:ln w="19050" cap="flat" cmpd="sng" algn="ctr">
              <a:noFill/>
              <a:prstDash val="solid"/>
              <a:miter lim="800000"/>
            </a:ln>
            <a:effectLst>
              <a:outerShdw blurRad="584200" dist="152400" dir="81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6" name="任意多边形 85"/>
            <p:cNvSpPr/>
            <p:nvPr/>
          </p:nvSpPr>
          <p:spPr>
            <a:xfrm flipV="1">
              <a:off x="3845142" y="4008940"/>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03ACBE"/>
            </a:solidFill>
            <a:ln w="19050" cap="flat" cmpd="sng" algn="ctr">
              <a:noFill/>
              <a:prstDash val="solid"/>
              <a:miter lim="800000"/>
            </a:ln>
            <a:effectLst>
              <a:outerShdw blurRad="584200" dist="152400" dir="18900000" algn="b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7" name="任意多边形 86"/>
            <p:cNvSpPr/>
            <p:nvPr/>
          </p:nvSpPr>
          <p:spPr>
            <a:xfrm flipH="1" flipV="1">
              <a:off x="6250503" y="4008940"/>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633E72"/>
            </a:solidFill>
            <a:ln w="19050" cap="flat" cmpd="sng" algn="ctr">
              <a:noFill/>
              <a:prstDash val="solid"/>
              <a:miter lim="800000"/>
            </a:ln>
            <a:effectLst>
              <a:outerShdw blurRad="584200" dist="152400" dir="13500000" algn="br"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8" name="矩形 87"/>
            <p:cNvSpPr/>
            <p:nvPr/>
          </p:nvSpPr>
          <p:spPr>
            <a:xfrm rot="5400000" flipV="1">
              <a:off x="5432239" y="2347445"/>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9" name="矩形 88"/>
            <p:cNvSpPr/>
            <p:nvPr/>
          </p:nvSpPr>
          <p:spPr>
            <a:xfrm rot="16200000">
              <a:off x="6386077" y="4482715"/>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0" name="矩形 89"/>
            <p:cNvSpPr/>
            <p:nvPr/>
          </p:nvSpPr>
          <p:spPr>
            <a:xfrm rot="5400000" flipV="1">
              <a:off x="6394406" y="3269862"/>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1" name="矩形 90"/>
            <p:cNvSpPr/>
            <p:nvPr/>
          </p:nvSpPr>
          <p:spPr>
            <a:xfrm>
              <a:off x="4812299" y="3881130"/>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2" name="矩形 91"/>
            <p:cNvSpPr/>
            <p:nvPr/>
          </p:nvSpPr>
          <p:spPr>
            <a:xfrm rot="10800000" flipV="1">
              <a:off x="6026867" y="3870707"/>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3" name="矩形 92"/>
            <p:cNvSpPr/>
            <p:nvPr/>
          </p:nvSpPr>
          <p:spPr>
            <a:xfrm>
              <a:off x="5782661" y="2964029"/>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4" name="矩形 93"/>
            <p:cNvSpPr/>
            <p:nvPr/>
          </p:nvSpPr>
          <p:spPr>
            <a:xfrm rot="10800000" flipV="1">
              <a:off x="6988898" y="2953607"/>
              <a:ext cx="356461" cy="858184"/>
            </a:xfrm>
            <a:prstGeom prst="rect">
              <a:avLst/>
            </a:prstGeom>
            <a:gradFill>
              <a:gsLst>
                <a:gs pos="100000">
                  <a:sysClr val="windowText" lastClr="000000">
                    <a:alpha val="25000"/>
                  </a:sysClr>
                </a:gs>
                <a:gs pos="0">
                  <a:sysClr val="window" lastClr="FFFFFF">
                    <a:lumMod val="95000"/>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5" name="任意多边形 94"/>
            <p:cNvSpPr/>
            <p:nvPr/>
          </p:nvSpPr>
          <p:spPr>
            <a:xfrm rot="10800000" flipH="1">
              <a:off x="3846336" y="1609452"/>
              <a:ext cx="2204879"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cap="flat" cmpd="sng" algn="ctr">
              <a:gradFill flip="none" rotWithShape="1">
                <a:gsLst>
                  <a:gs pos="67000">
                    <a:sysClr val="window" lastClr="FFFFFF"/>
                  </a:gs>
                  <a:gs pos="22000">
                    <a:sysClr val="window" lastClr="FFFFFF">
                      <a:alpha val="0"/>
                      <a:lumMod val="100000"/>
                    </a:sysClr>
                  </a:gs>
                </a:gsLst>
                <a:lin ang="8100000" scaled="0"/>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6" name="任意多边形 95"/>
            <p:cNvSpPr/>
            <p:nvPr/>
          </p:nvSpPr>
          <p:spPr>
            <a:xfrm rot="10800000">
              <a:off x="6138642" y="1615844"/>
              <a:ext cx="2204879"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cap="flat" cmpd="sng" algn="ctr">
              <a:gradFill flip="none" rotWithShape="1">
                <a:gsLst>
                  <a:gs pos="67000">
                    <a:sysClr val="window" lastClr="FFFFFF"/>
                  </a:gs>
                  <a:gs pos="22000">
                    <a:sysClr val="window" lastClr="FFFFFF">
                      <a:alpha val="0"/>
                      <a:lumMod val="100000"/>
                    </a:sysClr>
                  </a:gs>
                </a:gsLst>
                <a:lin ang="8100000" scaled="0"/>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7" name="任意多边形 96"/>
            <p:cNvSpPr/>
            <p:nvPr/>
          </p:nvSpPr>
          <p:spPr>
            <a:xfrm rot="10800000" flipH="1" flipV="1">
              <a:off x="3850779" y="3875595"/>
              <a:ext cx="2173791"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cap="flat" cmpd="sng" algn="ctr">
              <a:gradFill flip="none" rotWithShape="1">
                <a:gsLst>
                  <a:gs pos="67000">
                    <a:sysClr val="window" lastClr="FFFFFF"/>
                  </a:gs>
                  <a:gs pos="22000">
                    <a:sysClr val="window" lastClr="FFFFFF">
                      <a:alpha val="0"/>
                      <a:lumMod val="100000"/>
                    </a:sysClr>
                  </a:gs>
                </a:gsLst>
                <a:lin ang="8100000" scaled="0"/>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8" name="任意多边形 97"/>
            <p:cNvSpPr/>
            <p:nvPr/>
          </p:nvSpPr>
          <p:spPr>
            <a:xfrm rot="10800000" flipV="1">
              <a:off x="6149192" y="3881987"/>
              <a:ext cx="2194328"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cap="flat" cmpd="sng" algn="ctr">
              <a:gradFill flip="none" rotWithShape="1">
                <a:gsLst>
                  <a:gs pos="67000">
                    <a:sysClr val="window" lastClr="FFFFFF"/>
                  </a:gs>
                  <a:gs pos="22000">
                    <a:sysClr val="window" lastClr="FFFFFF">
                      <a:alpha val="0"/>
                      <a:lumMod val="100000"/>
                    </a:sysClr>
                  </a:gs>
                </a:gsLst>
                <a:lin ang="8100000" scaled="0"/>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9" name="任意多边形 98"/>
            <p:cNvSpPr/>
            <p:nvPr/>
          </p:nvSpPr>
          <p:spPr>
            <a:xfrm>
              <a:off x="4683630" y="1613617"/>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 lastClr="FFFFFF">
                    <a:alpha val="0"/>
                  </a:sysClr>
                </a:gs>
                <a:gs pos="22000">
                  <a:srgbClr val="F9F9F9">
                    <a:alpha val="56000"/>
                  </a:srgbClr>
                </a:gs>
                <a:gs pos="2000">
                  <a:sysClr val="window" lastClr="FFFFFF">
                    <a:lumMod val="95000"/>
                    <a:alpha val="50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0" name="任意多边形 99"/>
            <p:cNvSpPr/>
            <p:nvPr/>
          </p:nvSpPr>
          <p:spPr>
            <a:xfrm flipH="1">
              <a:off x="6258207" y="1612883"/>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 lastClr="FFFFFF">
                    <a:alpha val="0"/>
                  </a:sysClr>
                </a:gs>
                <a:gs pos="22000">
                  <a:srgbClr val="F9F9F9">
                    <a:alpha val="50000"/>
                  </a:srgbClr>
                </a:gs>
                <a:gs pos="2000">
                  <a:sysClr val="window" lastClr="FFFFFF">
                    <a:lumMod val="95000"/>
                    <a:alpha val="46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1" name="任意多边形 100"/>
            <p:cNvSpPr/>
            <p:nvPr/>
          </p:nvSpPr>
          <p:spPr>
            <a:xfrm flipH="1" flipV="1">
              <a:off x="6249877" y="5854815"/>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Text" lastClr="000000">
                    <a:alpha val="0"/>
                  </a:sysClr>
                </a:gs>
                <a:gs pos="26000">
                  <a:sysClr val="windowText" lastClr="000000">
                    <a:alpha val="35000"/>
                  </a:sysClr>
                </a:gs>
                <a:gs pos="2000">
                  <a:sysClr val="windowText" lastClr="000000">
                    <a:alpha val="12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2" name="任意多边形 101"/>
            <p:cNvSpPr/>
            <p:nvPr/>
          </p:nvSpPr>
          <p:spPr>
            <a:xfrm flipV="1">
              <a:off x="4691258" y="5854815"/>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Text" lastClr="000000">
                    <a:alpha val="0"/>
                  </a:sysClr>
                </a:gs>
                <a:gs pos="26000">
                  <a:sysClr val="windowText" lastClr="000000">
                    <a:alpha val="19000"/>
                  </a:sysClr>
                </a:gs>
                <a:gs pos="2000">
                  <a:sysClr val="windowText" lastClr="000000">
                    <a:alpha val="10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3" name="任意多边形 102"/>
            <p:cNvSpPr/>
            <p:nvPr/>
          </p:nvSpPr>
          <p:spPr>
            <a:xfrm rot="5400000" flipV="1">
              <a:off x="3339197" y="2969200"/>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 lastClr="FFFFFF">
                    <a:alpha val="0"/>
                  </a:sysClr>
                </a:gs>
                <a:gs pos="22000">
                  <a:srgbClr val="F9F9F9">
                    <a:alpha val="50000"/>
                  </a:srgbClr>
                </a:gs>
                <a:gs pos="2000">
                  <a:sysClr val="window" lastClr="FFFFFF">
                    <a:lumMod val="95000"/>
                    <a:alpha val="46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4" name="任意多边形 103"/>
            <p:cNvSpPr/>
            <p:nvPr/>
          </p:nvSpPr>
          <p:spPr>
            <a:xfrm rot="16200000">
              <a:off x="3339197" y="4499117"/>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 lastClr="FFFFFF">
                    <a:alpha val="0"/>
                  </a:sysClr>
                </a:gs>
                <a:gs pos="22000">
                  <a:srgbClr val="F9F9F9">
                    <a:alpha val="50000"/>
                  </a:srgbClr>
                </a:gs>
                <a:gs pos="2000">
                  <a:sysClr val="window" lastClr="FFFFFF">
                    <a:lumMod val="95000"/>
                    <a:alpha val="46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5" name="任意多边形 104"/>
            <p:cNvSpPr/>
            <p:nvPr/>
          </p:nvSpPr>
          <p:spPr>
            <a:xfrm rot="16200000" flipH="1" flipV="1">
              <a:off x="7606218" y="2969200"/>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Text" lastClr="000000">
                    <a:alpha val="0"/>
                  </a:sysClr>
                </a:gs>
                <a:gs pos="17000">
                  <a:sysClr val="windowText" lastClr="000000">
                    <a:alpha val="19000"/>
                  </a:sysClr>
                </a:gs>
                <a:gs pos="2000">
                  <a:sysClr val="windowText" lastClr="000000">
                    <a:alpha val="15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6" name="任意多边形 105"/>
            <p:cNvSpPr/>
            <p:nvPr/>
          </p:nvSpPr>
          <p:spPr>
            <a:xfrm rot="5400000" flipH="1">
              <a:off x="7606218" y="4499117"/>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ysClr val="windowText" lastClr="000000">
                    <a:alpha val="0"/>
                  </a:sysClr>
                </a:gs>
                <a:gs pos="26000">
                  <a:sysClr val="windowText" lastClr="000000">
                    <a:alpha val="19000"/>
                  </a:sysClr>
                </a:gs>
                <a:gs pos="2000">
                  <a:sysClr val="windowText" lastClr="000000">
                    <a:alpha val="10000"/>
                  </a:sysClr>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07" name="文本框 111"/>
          <p:cNvSpPr txBox="1"/>
          <p:nvPr/>
        </p:nvSpPr>
        <p:spPr>
          <a:xfrm>
            <a:off x="3650990" y="2818915"/>
            <a:ext cx="906661" cy="646331"/>
          </a:xfrm>
          <a:prstGeom prst="rect">
            <a:avLst/>
          </a:prstGeom>
          <a:noFill/>
        </p:spPr>
        <p:txBody>
          <a:bodyPr wrap="square" rtlCol="0">
            <a:spAutoFit/>
          </a:bodyPr>
          <a:lstStyle/>
          <a:p>
            <a:pPr algn="ctr"/>
            <a:r>
              <a:rPr lang="en-US" altLang="zh-CN" sz="3600" dirty="0">
                <a:solidFill>
                  <a:srgbClr val="FEB750"/>
                </a:solidFill>
                <a:latin typeface="Impact" panose="020B0806030902050204" pitchFamily="34" charset="0"/>
              </a:rPr>
              <a:t>01</a:t>
            </a:r>
            <a:endParaRPr lang="zh-CN" altLang="en-US" sz="3600" dirty="0">
              <a:solidFill>
                <a:srgbClr val="FEB750"/>
              </a:solidFill>
              <a:latin typeface="Impact" panose="020B0806030902050204" pitchFamily="34" charset="0"/>
            </a:endParaRPr>
          </a:p>
        </p:txBody>
      </p:sp>
      <p:sp>
        <p:nvSpPr>
          <p:cNvPr id="108" name="文本框 112"/>
          <p:cNvSpPr txBox="1"/>
          <p:nvPr/>
        </p:nvSpPr>
        <p:spPr>
          <a:xfrm>
            <a:off x="3650990" y="3612262"/>
            <a:ext cx="906661" cy="646331"/>
          </a:xfrm>
          <a:prstGeom prst="rect">
            <a:avLst/>
          </a:prstGeom>
          <a:noFill/>
        </p:spPr>
        <p:txBody>
          <a:bodyPr wrap="square" rtlCol="0">
            <a:spAutoFit/>
          </a:bodyPr>
          <a:lstStyle/>
          <a:p>
            <a:pPr algn="ctr"/>
            <a:r>
              <a:rPr lang="en-US" altLang="zh-CN" sz="3600" dirty="0">
                <a:solidFill>
                  <a:srgbClr val="03ACBE"/>
                </a:solidFill>
                <a:latin typeface="Impact" panose="020B0806030902050204" pitchFamily="34" charset="0"/>
              </a:rPr>
              <a:t>04</a:t>
            </a:r>
            <a:endParaRPr lang="zh-CN" altLang="en-US" sz="3600" dirty="0">
              <a:solidFill>
                <a:srgbClr val="03ACBE"/>
              </a:solidFill>
              <a:latin typeface="Impact" panose="020B0806030902050204" pitchFamily="34" charset="0"/>
            </a:endParaRPr>
          </a:p>
        </p:txBody>
      </p:sp>
      <p:sp>
        <p:nvSpPr>
          <p:cNvPr id="109" name="文本框 113"/>
          <p:cNvSpPr txBox="1"/>
          <p:nvPr/>
        </p:nvSpPr>
        <p:spPr>
          <a:xfrm>
            <a:off x="4504501" y="2818915"/>
            <a:ext cx="906661" cy="646331"/>
          </a:xfrm>
          <a:prstGeom prst="rect">
            <a:avLst/>
          </a:prstGeom>
          <a:noFill/>
        </p:spPr>
        <p:txBody>
          <a:bodyPr wrap="square" rtlCol="0">
            <a:spAutoFit/>
          </a:bodyPr>
          <a:lstStyle/>
          <a:p>
            <a:pPr algn="ctr"/>
            <a:r>
              <a:rPr lang="en-US" altLang="zh-CN" sz="3600" dirty="0">
                <a:solidFill>
                  <a:srgbClr val="E27172"/>
                </a:solidFill>
                <a:latin typeface="Impact" panose="020B0806030902050204" pitchFamily="34" charset="0"/>
              </a:rPr>
              <a:t>02</a:t>
            </a:r>
            <a:endParaRPr lang="zh-CN" altLang="en-US" sz="3600" dirty="0">
              <a:solidFill>
                <a:srgbClr val="E27172"/>
              </a:solidFill>
              <a:latin typeface="Impact" panose="020B0806030902050204" pitchFamily="34" charset="0"/>
            </a:endParaRPr>
          </a:p>
        </p:txBody>
      </p:sp>
      <p:sp>
        <p:nvSpPr>
          <p:cNvPr id="110" name="文本框 114"/>
          <p:cNvSpPr txBox="1"/>
          <p:nvPr/>
        </p:nvSpPr>
        <p:spPr>
          <a:xfrm>
            <a:off x="4504501" y="3612262"/>
            <a:ext cx="906661" cy="646331"/>
          </a:xfrm>
          <a:prstGeom prst="rect">
            <a:avLst/>
          </a:prstGeom>
          <a:noFill/>
        </p:spPr>
        <p:txBody>
          <a:bodyPr wrap="square" rtlCol="0">
            <a:spAutoFit/>
          </a:bodyPr>
          <a:lstStyle/>
          <a:p>
            <a:pPr algn="ctr"/>
            <a:r>
              <a:rPr lang="en-US" altLang="zh-CN" sz="3600" dirty="0">
                <a:solidFill>
                  <a:srgbClr val="633E72"/>
                </a:solidFill>
                <a:latin typeface="Impact" panose="020B0806030902050204" pitchFamily="34" charset="0"/>
              </a:rPr>
              <a:t>03</a:t>
            </a:r>
            <a:endParaRPr lang="zh-CN" altLang="en-US" sz="3600" dirty="0">
              <a:solidFill>
                <a:srgbClr val="633E72"/>
              </a:solidFill>
              <a:latin typeface="Impact" panose="020B0806030902050204" pitchFamily="34" charset="0"/>
            </a:endParaRPr>
          </a:p>
        </p:txBody>
      </p:sp>
      <p:grpSp>
        <p:nvGrpSpPr>
          <p:cNvPr id="111" name="Group 41"/>
          <p:cNvGrpSpPr>
            <a:grpSpLocks noChangeAspect="1"/>
          </p:cNvGrpSpPr>
          <p:nvPr/>
        </p:nvGrpSpPr>
        <p:grpSpPr bwMode="auto">
          <a:xfrm>
            <a:off x="3062963" y="1947246"/>
            <a:ext cx="291360" cy="356534"/>
            <a:chOff x="3783" y="2089"/>
            <a:chExt cx="116" cy="142"/>
          </a:xfrm>
          <a:solidFill>
            <a:sysClr val="window" lastClr="FFFFFF"/>
          </a:solidFill>
          <a:effectLst/>
        </p:grpSpPr>
        <p:sp>
          <p:nvSpPr>
            <p:cNvPr id="1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0" name="Group 52"/>
          <p:cNvGrpSpPr>
            <a:grpSpLocks noChangeAspect="1"/>
          </p:cNvGrpSpPr>
          <p:nvPr/>
        </p:nvGrpSpPr>
        <p:grpSpPr bwMode="auto">
          <a:xfrm>
            <a:off x="3057613" y="4612659"/>
            <a:ext cx="336082" cy="333063"/>
            <a:chOff x="3783" y="2102"/>
            <a:chExt cx="116" cy="115"/>
          </a:xfrm>
          <a:solidFill>
            <a:sysClr val="window" lastClr="FFFFFF"/>
          </a:solidFill>
          <a:effectLst/>
        </p:grpSpPr>
        <p:sp>
          <p:nvSpPr>
            <p:cNvPr id="1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8" name="Group 62"/>
          <p:cNvGrpSpPr>
            <a:grpSpLocks noChangeAspect="1"/>
          </p:cNvGrpSpPr>
          <p:nvPr/>
        </p:nvGrpSpPr>
        <p:grpSpPr bwMode="auto">
          <a:xfrm>
            <a:off x="5637692" y="2012736"/>
            <a:ext cx="358387" cy="286050"/>
            <a:chOff x="3775" y="2110"/>
            <a:chExt cx="129" cy="103"/>
          </a:xfrm>
          <a:solidFill>
            <a:sysClr val="window" lastClr="FFFFFF"/>
          </a:solidFill>
          <a:effectLst/>
        </p:grpSpPr>
        <p:sp>
          <p:nvSpPr>
            <p:cNvPr id="1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32" name="Group 68"/>
          <p:cNvGrpSpPr>
            <a:grpSpLocks noChangeAspect="1"/>
          </p:cNvGrpSpPr>
          <p:nvPr/>
        </p:nvGrpSpPr>
        <p:grpSpPr bwMode="auto">
          <a:xfrm>
            <a:off x="5793305" y="4614993"/>
            <a:ext cx="319694" cy="307916"/>
            <a:chOff x="3770" y="2095"/>
            <a:chExt cx="137" cy="132"/>
          </a:xfrm>
          <a:solidFill>
            <a:sysClr val="window" lastClr="FFFFFF"/>
          </a:solidFill>
          <a:effectLst/>
        </p:grpSpPr>
        <p:sp>
          <p:nvSpPr>
            <p:cNvPr id="1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40" name="组合 139"/>
          <p:cNvGrpSpPr/>
          <p:nvPr/>
        </p:nvGrpSpPr>
        <p:grpSpPr>
          <a:xfrm>
            <a:off x="6889795" y="1538633"/>
            <a:ext cx="2063358" cy="1879523"/>
            <a:chOff x="8703732" y="1692310"/>
            <a:chExt cx="2288018" cy="2084921"/>
          </a:xfrm>
        </p:grpSpPr>
        <p:sp>
          <p:nvSpPr>
            <p:cNvPr id="141" name="文本框 148"/>
            <p:cNvSpPr txBox="1"/>
            <p:nvPr/>
          </p:nvSpPr>
          <p:spPr>
            <a:xfrm>
              <a:off x="8703732" y="1692310"/>
              <a:ext cx="1567939" cy="37555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在此添加标题</a:t>
              </a:r>
            </a:p>
          </p:txBody>
        </p:sp>
        <p:sp>
          <p:nvSpPr>
            <p:cNvPr id="142" name="文本框 113"/>
            <p:cNvSpPr txBox="1"/>
            <p:nvPr/>
          </p:nvSpPr>
          <p:spPr>
            <a:xfrm>
              <a:off x="8744129" y="2061642"/>
              <a:ext cx="2247621" cy="171558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43" name="组合 142"/>
          <p:cNvGrpSpPr/>
          <p:nvPr/>
        </p:nvGrpSpPr>
        <p:grpSpPr>
          <a:xfrm>
            <a:off x="6889795" y="4208076"/>
            <a:ext cx="2063358" cy="1843027"/>
            <a:chOff x="8703732" y="4653472"/>
            <a:chExt cx="2288018" cy="2044436"/>
          </a:xfrm>
        </p:grpSpPr>
        <p:sp>
          <p:nvSpPr>
            <p:cNvPr id="144" name="文本框 154"/>
            <p:cNvSpPr txBox="1"/>
            <p:nvPr/>
          </p:nvSpPr>
          <p:spPr>
            <a:xfrm>
              <a:off x="8703732" y="4653472"/>
              <a:ext cx="1567939" cy="37555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683E79"/>
                  </a:solidFill>
                  <a:effectLst/>
                  <a:uLnTx/>
                  <a:uFillTx/>
                  <a:latin typeface="微软雅黑" panose="020B0503020204020204" pitchFamily="34" charset="-122"/>
                  <a:ea typeface="微软雅黑" panose="020B0503020204020204" pitchFamily="34" charset="-122"/>
                </a:rPr>
                <a:t>在此添加标题</a:t>
              </a:r>
            </a:p>
          </p:txBody>
        </p:sp>
        <p:sp>
          <p:nvSpPr>
            <p:cNvPr id="145" name="文本框 113"/>
            <p:cNvSpPr txBox="1"/>
            <p:nvPr/>
          </p:nvSpPr>
          <p:spPr>
            <a:xfrm>
              <a:off x="8744129" y="5013970"/>
              <a:ext cx="2247621" cy="168393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46" name="组合 145"/>
          <p:cNvGrpSpPr/>
          <p:nvPr/>
        </p:nvGrpSpPr>
        <p:grpSpPr>
          <a:xfrm>
            <a:off x="251520" y="1538633"/>
            <a:ext cx="2078002" cy="1936636"/>
            <a:chOff x="1342678" y="1692310"/>
            <a:chExt cx="2304256" cy="2148273"/>
          </a:xfrm>
        </p:grpSpPr>
        <p:sp>
          <p:nvSpPr>
            <p:cNvPr id="147" name="文本框 145"/>
            <p:cNvSpPr txBox="1"/>
            <p:nvPr/>
          </p:nvSpPr>
          <p:spPr>
            <a:xfrm>
              <a:off x="2078996" y="1692310"/>
              <a:ext cx="1567938" cy="37555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B850"/>
                  </a:solidFill>
                  <a:effectLst/>
                  <a:uLnTx/>
                  <a:uFillTx/>
                  <a:latin typeface="微软雅黑" panose="020B0503020204020204" pitchFamily="34" charset="-122"/>
                  <a:ea typeface="微软雅黑" panose="020B0503020204020204" pitchFamily="34" charset="-122"/>
                </a:rPr>
                <a:t>在此添加标题</a:t>
              </a:r>
            </a:p>
          </p:txBody>
        </p:sp>
        <p:sp>
          <p:nvSpPr>
            <p:cNvPr id="148" name="文本框 113"/>
            <p:cNvSpPr txBox="1"/>
            <p:nvPr/>
          </p:nvSpPr>
          <p:spPr>
            <a:xfrm>
              <a:off x="1342678" y="2124994"/>
              <a:ext cx="2247621" cy="1715589"/>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49" name="组合 148"/>
          <p:cNvGrpSpPr/>
          <p:nvPr/>
        </p:nvGrpSpPr>
        <p:grpSpPr>
          <a:xfrm>
            <a:off x="251520" y="4208076"/>
            <a:ext cx="2078002" cy="1928671"/>
            <a:chOff x="1342678" y="4653472"/>
            <a:chExt cx="2304256" cy="2139438"/>
          </a:xfrm>
        </p:grpSpPr>
        <p:sp>
          <p:nvSpPr>
            <p:cNvPr id="150" name="文本框 151"/>
            <p:cNvSpPr txBox="1"/>
            <p:nvPr/>
          </p:nvSpPr>
          <p:spPr>
            <a:xfrm>
              <a:off x="2078996" y="4653472"/>
              <a:ext cx="1567938" cy="3755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在此添加标题</a:t>
              </a:r>
            </a:p>
          </p:txBody>
        </p:sp>
        <p:sp>
          <p:nvSpPr>
            <p:cNvPr id="151" name="文本框 113"/>
            <p:cNvSpPr txBox="1"/>
            <p:nvPr/>
          </p:nvSpPr>
          <p:spPr>
            <a:xfrm>
              <a:off x="1342678" y="5077322"/>
              <a:ext cx="2247621" cy="1715588"/>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文本框 63"/>
          <p:cNvSpPr txBox="1"/>
          <p:nvPr/>
        </p:nvSpPr>
        <p:spPr>
          <a:xfrm>
            <a:off x="589278" y="4469247"/>
            <a:ext cx="1528756" cy="338554"/>
          </a:xfrm>
          <a:prstGeom prst="rect">
            <a:avLst/>
          </a:prstGeom>
          <a:noFill/>
        </p:spPr>
        <p:txBody>
          <a:bodyPr wrap="square" rtlCol="0">
            <a:spAutoFit/>
          </a:bodyPr>
          <a:lstStyle/>
          <a:p>
            <a:pPr algn="ctr"/>
            <a:r>
              <a:rPr lang="zh-CN" altLang="en-US" sz="1600" dirty="0">
                <a:solidFill>
                  <a:srgbClr val="01ACBE"/>
                </a:solidFill>
                <a:latin typeface="微软雅黑" panose="020B0503020204020204" pitchFamily="34" charset="-122"/>
                <a:ea typeface="微软雅黑" panose="020B0503020204020204" pitchFamily="34" charset="-122"/>
              </a:rPr>
              <a:t>在此添加标题</a:t>
            </a:r>
          </a:p>
        </p:txBody>
      </p:sp>
      <p:sp>
        <p:nvSpPr>
          <p:cNvPr id="88" name="文本框 77"/>
          <p:cNvSpPr txBox="1"/>
          <p:nvPr/>
        </p:nvSpPr>
        <p:spPr>
          <a:xfrm>
            <a:off x="7147700" y="1508829"/>
            <a:ext cx="1528756" cy="338554"/>
          </a:xfrm>
          <a:prstGeom prst="rect">
            <a:avLst/>
          </a:prstGeom>
          <a:noFill/>
        </p:spPr>
        <p:txBody>
          <a:bodyPr wrap="square" rtlCol="0">
            <a:spAutoFit/>
          </a:bodyPr>
          <a:lstStyle/>
          <a:p>
            <a:pPr algn="ctr"/>
            <a:r>
              <a:rPr lang="zh-CN" altLang="en-US" sz="1600" dirty="0">
                <a:solidFill>
                  <a:srgbClr val="663A77"/>
                </a:solidFill>
                <a:latin typeface="微软雅黑" panose="020B0503020204020204" pitchFamily="34" charset="-122"/>
                <a:ea typeface="微软雅黑" panose="020B0503020204020204" pitchFamily="34" charset="-122"/>
              </a:rPr>
              <a:t>在此添加标题</a:t>
            </a:r>
          </a:p>
        </p:txBody>
      </p:sp>
      <p:sp>
        <p:nvSpPr>
          <p:cNvPr id="89" name="文本框 93"/>
          <p:cNvSpPr txBox="1"/>
          <p:nvPr/>
        </p:nvSpPr>
        <p:spPr>
          <a:xfrm>
            <a:off x="7147700" y="4469247"/>
            <a:ext cx="1528756" cy="338554"/>
          </a:xfrm>
          <a:prstGeom prst="rect">
            <a:avLst/>
          </a:prstGeom>
          <a:noFill/>
        </p:spPr>
        <p:txBody>
          <a:bodyPr wrap="square" rtlCol="0">
            <a:spAutoFit/>
          </a:bodyPr>
          <a:lstStyle/>
          <a:p>
            <a:pPr algn="ctr"/>
            <a:r>
              <a:rPr lang="zh-CN" altLang="en-US" sz="1600" dirty="0">
                <a:solidFill>
                  <a:srgbClr val="E87071"/>
                </a:solidFill>
                <a:latin typeface="微软雅黑" panose="020B0503020204020204" pitchFamily="34" charset="-122"/>
                <a:ea typeface="微软雅黑" panose="020B0503020204020204" pitchFamily="34" charset="-122"/>
              </a:rPr>
              <a:t>在此添加标题</a:t>
            </a:r>
          </a:p>
        </p:txBody>
      </p:sp>
      <p:sp>
        <p:nvSpPr>
          <p:cNvPr id="90" name="文本框 94"/>
          <p:cNvSpPr txBox="1"/>
          <p:nvPr/>
        </p:nvSpPr>
        <p:spPr>
          <a:xfrm>
            <a:off x="595137" y="1508829"/>
            <a:ext cx="1528756" cy="338554"/>
          </a:xfrm>
          <a:prstGeom prst="rect">
            <a:avLst/>
          </a:prstGeom>
          <a:noFill/>
        </p:spPr>
        <p:txBody>
          <a:bodyPr wrap="square" rtlCol="0">
            <a:spAutoFit/>
          </a:bodyPr>
          <a:lstStyle/>
          <a:p>
            <a:pPr algn="ctr"/>
            <a:r>
              <a:rPr lang="zh-CN" altLang="en-US" sz="1600" dirty="0">
                <a:solidFill>
                  <a:srgbClr val="FFB850"/>
                </a:solidFill>
                <a:latin typeface="微软雅黑" panose="020B0503020204020204" pitchFamily="34" charset="-122"/>
                <a:ea typeface="微软雅黑" panose="020B0503020204020204" pitchFamily="34" charset="-122"/>
              </a:rPr>
              <a:t>在此添加标题</a:t>
            </a:r>
          </a:p>
        </p:txBody>
      </p:sp>
      <p:sp>
        <p:nvSpPr>
          <p:cNvPr id="91" name="矩形 90"/>
          <p:cNvSpPr/>
          <p:nvPr/>
        </p:nvSpPr>
        <p:spPr>
          <a:xfrm rot="18900000" flipH="1">
            <a:off x="5137023" y="2530513"/>
            <a:ext cx="765576" cy="170875"/>
          </a:xfrm>
          <a:prstGeom prst="rect">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2" name="矩形 91"/>
          <p:cNvSpPr/>
          <p:nvPr/>
        </p:nvSpPr>
        <p:spPr>
          <a:xfrm rot="18900000" flipH="1">
            <a:off x="3566690" y="4038988"/>
            <a:ext cx="765576" cy="170875"/>
          </a:xfrm>
          <a:prstGeom prst="rect">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3" name="矩形 92"/>
          <p:cNvSpPr/>
          <p:nvPr/>
        </p:nvSpPr>
        <p:spPr>
          <a:xfrm rot="2700000">
            <a:off x="5034836" y="4054337"/>
            <a:ext cx="765299" cy="170937"/>
          </a:xfrm>
          <a:prstGeom prst="rect">
            <a:avLst/>
          </a:prstGeom>
          <a:solidFill>
            <a:srgbClr val="E76F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4" name="矩形 93"/>
          <p:cNvSpPr/>
          <p:nvPr/>
        </p:nvSpPr>
        <p:spPr>
          <a:xfrm rot="2700000">
            <a:off x="3549541" y="2595792"/>
            <a:ext cx="765299" cy="170937"/>
          </a:xfrm>
          <a:prstGeom prst="rect">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95" name="组合 94"/>
          <p:cNvGrpSpPr/>
          <p:nvPr/>
        </p:nvGrpSpPr>
        <p:grpSpPr>
          <a:xfrm>
            <a:off x="2745740" y="1458202"/>
            <a:ext cx="1316433" cy="1237341"/>
            <a:chOff x="3713558" y="1442435"/>
            <a:chExt cx="1551596" cy="1458904"/>
          </a:xfrm>
        </p:grpSpPr>
        <p:sp>
          <p:nvSpPr>
            <p:cNvPr id="96" name="椭圆 95"/>
            <p:cNvSpPr/>
            <p:nvPr/>
          </p:nvSpPr>
          <p:spPr>
            <a:xfrm>
              <a:off x="3713558"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7" name="任意多边形 96"/>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8" name="任意多边形 97"/>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99" name="椭圆 98"/>
            <p:cNvSpPr/>
            <p:nvPr/>
          </p:nvSpPr>
          <p:spPr>
            <a:xfrm>
              <a:off x="3902991" y="1631868"/>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0" name="文本框 24"/>
            <p:cNvSpPr txBox="1"/>
            <p:nvPr/>
          </p:nvSpPr>
          <p:spPr>
            <a:xfrm>
              <a:off x="4084265" y="1819279"/>
              <a:ext cx="685644" cy="689486"/>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FFB850"/>
                  </a:solidFill>
                  <a:effectLst>
                    <a:innerShdw blurRad="50800" dist="50800" dir="13500000">
                      <a:srgbClr val="925700">
                        <a:alpha val="65000"/>
                      </a:srgbClr>
                    </a:innerShdw>
                  </a:effectLst>
                  <a:uLnTx/>
                  <a:uFillTx/>
                  <a:latin typeface="Impact" panose="020B0806030902050204" pitchFamily="34" charset="0"/>
                </a:rPr>
                <a:t>01</a:t>
              </a:r>
              <a:endParaRPr kumimoji="0" lang="zh-CN" altLang="en-US" sz="3200" b="0" i="0" u="none" strike="noStrike" kern="0" cap="none" spc="0" normalizeH="0" baseline="0" noProof="0" dirty="0">
                <a:ln>
                  <a:noFill/>
                </a:ln>
                <a:solidFill>
                  <a:srgbClr val="FFB850"/>
                </a:solidFill>
                <a:effectLst>
                  <a:innerShdw blurRad="50800" dist="50800" dir="13500000">
                    <a:srgbClr val="925700">
                      <a:alpha val="65000"/>
                    </a:srgbClr>
                  </a:innerShdw>
                </a:effectLst>
                <a:uLnTx/>
                <a:uFillTx/>
                <a:latin typeface="Impact" panose="020B0806030902050204" pitchFamily="34" charset="0"/>
              </a:endParaRPr>
            </a:p>
          </p:txBody>
        </p:sp>
        <p:sp>
          <p:nvSpPr>
            <p:cNvPr id="101" name="任意多边形 100"/>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2" name="椭圆 101"/>
            <p:cNvSpPr/>
            <p:nvPr/>
          </p:nvSpPr>
          <p:spPr>
            <a:xfrm rot="18900000">
              <a:off x="40434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03" name="组合 102"/>
          <p:cNvGrpSpPr/>
          <p:nvPr/>
        </p:nvGrpSpPr>
        <p:grpSpPr>
          <a:xfrm>
            <a:off x="2702141" y="4125135"/>
            <a:ext cx="1322202" cy="1237341"/>
            <a:chOff x="3662171" y="4586918"/>
            <a:chExt cx="1558396" cy="1458904"/>
          </a:xfrm>
        </p:grpSpPr>
        <p:sp>
          <p:nvSpPr>
            <p:cNvPr id="104" name="任意多边形 103"/>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05" name="组合 104"/>
            <p:cNvGrpSpPr/>
            <p:nvPr/>
          </p:nvGrpSpPr>
          <p:grpSpPr>
            <a:xfrm>
              <a:off x="3662171" y="4586918"/>
              <a:ext cx="1459233" cy="1458904"/>
              <a:chOff x="3662171" y="4586918"/>
              <a:chExt cx="1459233" cy="1458904"/>
            </a:xfrm>
          </p:grpSpPr>
          <p:sp>
            <p:nvSpPr>
              <p:cNvPr id="106" name="椭圆 105"/>
              <p:cNvSpPr/>
              <p:nvPr/>
            </p:nvSpPr>
            <p:spPr>
              <a:xfrm>
                <a:off x="3662171" y="4586918"/>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7" name="任意多边形 106"/>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8" name="椭圆 107"/>
              <p:cNvSpPr/>
              <p:nvPr/>
            </p:nvSpPr>
            <p:spPr>
              <a:xfrm>
                <a:off x="3851604" y="4776351"/>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9" name="文本框 74"/>
              <p:cNvSpPr txBox="1"/>
              <p:nvPr/>
            </p:nvSpPr>
            <p:spPr>
              <a:xfrm>
                <a:off x="4015719" y="4942651"/>
                <a:ext cx="755082" cy="689486"/>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01ACBE"/>
                    </a:solidFill>
                    <a:effectLst>
                      <a:innerShdw blurRad="50800" dist="50800" dir="13500000">
                        <a:srgbClr val="01525B">
                          <a:alpha val="64706"/>
                        </a:srgbClr>
                      </a:innerShdw>
                    </a:effectLst>
                    <a:uLnTx/>
                    <a:uFillTx/>
                    <a:latin typeface="Impact" panose="020B0806030902050204" pitchFamily="34" charset="0"/>
                  </a:rPr>
                  <a:t>02</a:t>
                </a:r>
                <a:endParaRPr kumimoji="0" lang="zh-CN" altLang="en-US" sz="3200" b="0" i="0" u="none" strike="noStrike" kern="0" cap="none" spc="0" normalizeH="0" baseline="0" noProof="0" dirty="0">
                  <a:ln>
                    <a:noFill/>
                  </a:ln>
                  <a:solidFill>
                    <a:srgbClr val="01ACBE"/>
                  </a:solidFill>
                  <a:effectLst>
                    <a:innerShdw blurRad="50800" dist="50800" dir="13500000">
                      <a:srgbClr val="01525B">
                        <a:alpha val="64706"/>
                      </a:srgbClr>
                    </a:innerShdw>
                  </a:effectLst>
                  <a:uLnTx/>
                  <a:uFillTx/>
                  <a:latin typeface="Impact" panose="020B0806030902050204" pitchFamily="34" charset="0"/>
                </a:endParaRPr>
              </a:p>
            </p:txBody>
          </p:sp>
          <p:sp>
            <p:nvSpPr>
              <p:cNvPr id="110" name="任意多边形 109"/>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1" name="椭圆 110"/>
              <p:cNvSpPr/>
              <p:nvPr/>
            </p:nvSpPr>
            <p:spPr>
              <a:xfrm rot="18900000">
                <a:off x="3992048" y="4909013"/>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112" name="组合 111"/>
          <p:cNvGrpSpPr/>
          <p:nvPr/>
        </p:nvGrpSpPr>
        <p:grpSpPr>
          <a:xfrm>
            <a:off x="5485262" y="1458202"/>
            <a:ext cx="1315021" cy="1237341"/>
            <a:chOff x="6942459" y="1442435"/>
            <a:chExt cx="1549932" cy="1458904"/>
          </a:xfrm>
        </p:grpSpPr>
        <p:sp>
          <p:nvSpPr>
            <p:cNvPr id="113" name="椭圆 112"/>
            <p:cNvSpPr/>
            <p:nvPr/>
          </p:nvSpPr>
          <p:spPr>
            <a:xfrm>
              <a:off x="6942459"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4" name="任意多边形 113"/>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5" name="任意多边形 114"/>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6" name="椭圆 115"/>
            <p:cNvSpPr/>
            <p:nvPr/>
          </p:nvSpPr>
          <p:spPr>
            <a:xfrm>
              <a:off x="7131891" y="1631868"/>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7" name="文本框 82"/>
            <p:cNvSpPr txBox="1"/>
            <p:nvPr/>
          </p:nvSpPr>
          <p:spPr>
            <a:xfrm>
              <a:off x="7225846" y="1790832"/>
              <a:ext cx="882841" cy="689486"/>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663A77"/>
                  </a:solidFill>
                  <a:effectLst>
                    <a:innerShdw blurRad="50800" dist="50800" dir="13500000">
                      <a:srgbClr val="160C1A">
                        <a:alpha val="64706"/>
                      </a:srgbClr>
                    </a:innerShdw>
                  </a:effectLst>
                  <a:uLnTx/>
                  <a:uFillTx/>
                  <a:latin typeface="Impact" panose="020B0806030902050204" pitchFamily="34" charset="0"/>
                </a:rPr>
                <a:t>04</a:t>
              </a:r>
              <a:endParaRPr kumimoji="0" lang="zh-CN" altLang="en-US" sz="3200" b="0" i="0" u="none" strike="noStrike" kern="0" cap="none" spc="0" normalizeH="0" baseline="0" noProof="0" dirty="0">
                <a:ln>
                  <a:noFill/>
                </a:ln>
                <a:solidFill>
                  <a:srgbClr val="663A77"/>
                </a:solidFill>
                <a:effectLst>
                  <a:innerShdw blurRad="50800" dist="50800" dir="13500000">
                    <a:srgbClr val="160C1A">
                      <a:alpha val="64706"/>
                    </a:srgbClr>
                  </a:innerShdw>
                </a:effectLst>
                <a:uLnTx/>
                <a:uFillTx/>
                <a:latin typeface="Impact" panose="020B0806030902050204" pitchFamily="34" charset="0"/>
              </a:endParaRPr>
            </a:p>
          </p:txBody>
        </p:sp>
        <p:sp>
          <p:nvSpPr>
            <p:cNvPr id="118" name="任意多边形 117"/>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9" name="椭圆 118"/>
            <p:cNvSpPr/>
            <p:nvPr/>
          </p:nvSpPr>
          <p:spPr>
            <a:xfrm rot="18900000">
              <a:off x="72723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20" name="组合 119"/>
          <p:cNvGrpSpPr/>
          <p:nvPr/>
        </p:nvGrpSpPr>
        <p:grpSpPr>
          <a:xfrm>
            <a:off x="3918220" y="2573807"/>
            <a:ext cx="1693273" cy="1626415"/>
            <a:chOff x="5095487" y="2757803"/>
            <a:chExt cx="1995754" cy="1917646"/>
          </a:xfrm>
        </p:grpSpPr>
        <p:grpSp>
          <p:nvGrpSpPr>
            <p:cNvPr id="121" name="组合 120"/>
            <p:cNvGrpSpPr/>
            <p:nvPr/>
          </p:nvGrpSpPr>
          <p:grpSpPr>
            <a:xfrm>
              <a:off x="5095487" y="2757803"/>
              <a:ext cx="1995754" cy="1917646"/>
              <a:chOff x="3436505" y="1693315"/>
              <a:chExt cx="2185300" cy="2099772"/>
            </a:xfrm>
          </p:grpSpPr>
          <p:sp>
            <p:nvSpPr>
              <p:cNvPr id="123" name="椭圆 122"/>
              <p:cNvSpPr/>
              <p:nvPr/>
            </p:nvSpPr>
            <p:spPr>
              <a:xfrm>
                <a:off x="3436505" y="1693315"/>
                <a:ext cx="2099772" cy="2099772"/>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24" name="任意多边形 123"/>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9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25" name="任意多边形 124"/>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26" name="椭圆 125"/>
              <p:cNvSpPr/>
              <p:nvPr/>
            </p:nvSpPr>
            <p:spPr>
              <a:xfrm>
                <a:off x="3709152" y="1965962"/>
                <a:ext cx="1554478" cy="155447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27" name="任意多边形 126"/>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28" name="椭圆 127"/>
              <p:cNvSpPr/>
              <p:nvPr/>
            </p:nvSpPr>
            <p:spPr>
              <a:xfrm rot="18900000">
                <a:off x="3891654" y="2165034"/>
                <a:ext cx="462589" cy="298032"/>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2" name="文本框 61"/>
            <p:cNvSpPr txBox="1"/>
            <p:nvPr/>
          </p:nvSpPr>
          <p:spPr>
            <a:xfrm>
              <a:off x="5525374" y="3241718"/>
              <a:ext cx="1077900" cy="9797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添加</a:t>
              </a:r>
              <a:r>
                <a:rPr kumimoji="0" lang="zh-CN" altLang="en-US" sz="24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标题</a:t>
              </a:r>
            </a:p>
          </p:txBody>
        </p:sp>
      </p:grpSp>
      <p:grpSp>
        <p:nvGrpSpPr>
          <p:cNvPr id="129" name="Group 41"/>
          <p:cNvGrpSpPr>
            <a:grpSpLocks noChangeAspect="1"/>
          </p:cNvGrpSpPr>
          <p:nvPr/>
        </p:nvGrpSpPr>
        <p:grpSpPr bwMode="auto">
          <a:xfrm>
            <a:off x="3271076" y="3015908"/>
            <a:ext cx="519257" cy="635412"/>
            <a:chOff x="3783" y="2089"/>
            <a:chExt cx="114" cy="142"/>
          </a:xfrm>
          <a:effectLst/>
        </p:grpSpPr>
        <p:sp>
          <p:nvSpPr>
            <p:cNvPr id="130"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39" name="Group 52"/>
          <p:cNvGrpSpPr>
            <a:grpSpLocks noChangeAspect="1"/>
          </p:cNvGrpSpPr>
          <p:nvPr/>
        </p:nvGrpSpPr>
        <p:grpSpPr bwMode="auto">
          <a:xfrm>
            <a:off x="4509235" y="4341770"/>
            <a:ext cx="525043" cy="520328"/>
            <a:chOff x="3783" y="2102"/>
            <a:chExt cx="116" cy="115"/>
          </a:xfrm>
          <a:effectLst/>
        </p:grpSpPr>
        <p:sp>
          <p:nvSpPr>
            <p:cNvPr id="14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47" name="Group 62"/>
          <p:cNvGrpSpPr>
            <a:grpSpLocks noChangeAspect="1"/>
          </p:cNvGrpSpPr>
          <p:nvPr/>
        </p:nvGrpSpPr>
        <p:grpSpPr bwMode="auto">
          <a:xfrm>
            <a:off x="5666143" y="3173434"/>
            <a:ext cx="564933" cy="450906"/>
            <a:chOff x="3775" y="2110"/>
            <a:chExt cx="129" cy="103"/>
          </a:xfrm>
          <a:effectLst/>
        </p:grpSpPr>
        <p:sp>
          <p:nvSpPr>
            <p:cNvPr id="14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51" name="Group 68"/>
          <p:cNvGrpSpPr>
            <a:grpSpLocks noChangeAspect="1"/>
          </p:cNvGrpSpPr>
          <p:nvPr/>
        </p:nvGrpSpPr>
        <p:grpSpPr bwMode="auto">
          <a:xfrm>
            <a:off x="4530801" y="1908179"/>
            <a:ext cx="478172" cy="460554"/>
            <a:chOff x="3770" y="2095"/>
            <a:chExt cx="137" cy="132"/>
          </a:xfrm>
          <a:effectLst/>
        </p:grpSpPr>
        <p:sp>
          <p:nvSpPr>
            <p:cNvPr id="152"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3"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4"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5"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6"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7"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8"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59" name="组合 158"/>
          <p:cNvGrpSpPr/>
          <p:nvPr/>
        </p:nvGrpSpPr>
        <p:grpSpPr>
          <a:xfrm>
            <a:off x="5469501" y="4103105"/>
            <a:ext cx="1335286" cy="1237341"/>
            <a:chOff x="6923882" y="4560943"/>
            <a:chExt cx="1573817" cy="1458904"/>
          </a:xfrm>
        </p:grpSpPr>
        <p:sp>
          <p:nvSpPr>
            <p:cNvPr id="160" name="椭圆 159"/>
            <p:cNvSpPr/>
            <p:nvPr/>
          </p:nvSpPr>
          <p:spPr>
            <a:xfrm>
              <a:off x="6923882" y="4560943"/>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1" name="任意多边形 160"/>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2" name="任意多边形 161"/>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3" name="椭圆 162"/>
            <p:cNvSpPr/>
            <p:nvPr/>
          </p:nvSpPr>
          <p:spPr>
            <a:xfrm>
              <a:off x="7113314" y="4750376"/>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4" name="文本框 90"/>
            <p:cNvSpPr txBox="1"/>
            <p:nvPr/>
          </p:nvSpPr>
          <p:spPr>
            <a:xfrm>
              <a:off x="7259374" y="4935589"/>
              <a:ext cx="787915" cy="689486"/>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E76F71"/>
                  </a:solidFill>
                  <a:effectLst>
                    <a:innerShdw blurRad="50800" dist="50800" dir="13500000">
                      <a:srgbClr val="8D171A">
                        <a:alpha val="64706"/>
                      </a:srgbClr>
                    </a:innerShdw>
                  </a:effectLst>
                  <a:uLnTx/>
                  <a:uFillTx/>
                  <a:latin typeface="Impact" panose="020B0806030902050204" pitchFamily="34" charset="0"/>
                </a:rPr>
                <a:t>03</a:t>
              </a:r>
              <a:endParaRPr kumimoji="0" lang="zh-CN" altLang="en-US" sz="3200" b="0" i="0" u="none" strike="noStrike" kern="0" cap="none" spc="0" normalizeH="0" baseline="0" noProof="0" dirty="0">
                <a:ln>
                  <a:noFill/>
                </a:ln>
                <a:solidFill>
                  <a:srgbClr val="E76F71"/>
                </a:solidFill>
                <a:effectLst>
                  <a:innerShdw blurRad="50800" dist="50800" dir="13500000">
                    <a:srgbClr val="8D171A">
                      <a:alpha val="64706"/>
                    </a:srgbClr>
                  </a:innerShdw>
                </a:effectLst>
                <a:uLnTx/>
                <a:uFillTx/>
                <a:latin typeface="Impact" panose="020B0806030902050204" pitchFamily="34" charset="0"/>
              </a:endParaRPr>
            </a:p>
          </p:txBody>
        </p:sp>
        <p:sp>
          <p:nvSpPr>
            <p:cNvPr id="165" name="任意多边形 164"/>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6" name="椭圆 165"/>
            <p:cNvSpPr/>
            <p:nvPr/>
          </p:nvSpPr>
          <p:spPr>
            <a:xfrm rot="18900000">
              <a:off x="7253757" y="4883038"/>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67" name="任意多边形 166"/>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68" name="文本框 113"/>
          <p:cNvSpPr txBox="1"/>
          <p:nvPr/>
        </p:nvSpPr>
        <p:spPr>
          <a:xfrm>
            <a:off x="612007" y="1803341"/>
            <a:ext cx="1465525" cy="8194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69" name="文本框 113"/>
          <p:cNvSpPr txBox="1"/>
          <p:nvPr/>
        </p:nvSpPr>
        <p:spPr>
          <a:xfrm>
            <a:off x="612007" y="4792693"/>
            <a:ext cx="1465525" cy="8194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0" name="文本框 113"/>
          <p:cNvSpPr txBox="1"/>
          <p:nvPr/>
        </p:nvSpPr>
        <p:spPr>
          <a:xfrm>
            <a:off x="7170428" y="1800154"/>
            <a:ext cx="1465525" cy="8194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1" name="文本框 113"/>
          <p:cNvSpPr txBox="1"/>
          <p:nvPr/>
        </p:nvSpPr>
        <p:spPr>
          <a:xfrm>
            <a:off x="7164570" y="4792694"/>
            <a:ext cx="1465525" cy="8194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 name="组合 623"/>
          <p:cNvGrpSpPr/>
          <p:nvPr/>
        </p:nvGrpSpPr>
        <p:grpSpPr>
          <a:xfrm>
            <a:off x="5422237" y="3245972"/>
            <a:ext cx="2010439" cy="2375391"/>
            <a:chOff x="6834045" y="3366884"/>
            <a:chExt cx="2441177" cy="2885365"/>
          </a:xfrm>
        </p:grpSpPr>
        <p:sp>
          <p:nvSpPr>
            <p:cNvPr id="625" name="平行四边形 624"/>
            <p:cNvSpPr/>
            <p:nvPr/>
          </p:nvSpPr>
          <p:spPr>
            <a:xfrm flipH="1">
              <a:off x="8853151" y="4172996"/>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26" name="平行四边形 625"/>
            <p:cNvSpPr/>
            <p:nvPr/>
          </p:nvSpPr>
          <p:spPr>
            <a:xfrm flipH="1">
              <a:off x="8563499" y="4057131"/>
              <a:ext cx="425672"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27" name="平行四边形 626"/>
            <p:cNvSpPr/>
            <p:nvPr/>
          </p:nvSpPr>
          <p:spPr>
            <a:xfrm flipH="1">
              <a:off x="8274056" y="3943184"/>
              <a:ext cx="425671"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28" name="平行四边形 627"/>
            <p:cNvSpPr/>
            <p:nvPr/>
          </p:nvSpPr>
          <p:spPr>
            <a:xfrm flipH="1">
              <a:off x="7988219" y="3828592"/>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29" name="平行四边形 628"/>
            <p:cNvSpPr/>
            <p:nvPr/>
          </p:nvSpPr>
          <p:spPr>
            <a:xfrm flipH="1">
              <a:off x="7700474" y="3712086"/>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0" name="平行四边形 629"/>
            <p:cNvSpPr/>
            <p:nvPr/>
          </p:nvSpPr>
          <p:spPr>
            <a:xfrm flipH="1">
              <a:off x="7411879" y="3595593"/>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1" name="平行四边形 630"/>
            <p:cNvSpPr/>
            <p:nvPr/>
          </p:nvSpPr>
          <p:spPr>
            <a:xfrm flipH="1">
              <a:off x="7120952" y="3483237"/>
              <a:ext cx="424619"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2" name="平行四边形 631"/>
            <p:cNvSpPr/>
            <p:nvPr/>
          </p:nvSpPr>
          <p:spPr>
            <a:xfrm flipH="1">
              <a:off x="6834046" y="3366884"/>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3" name="任意多边形 632"/>
            <p:cNvSpPr/>
            <p:nvPr/>
          </p:nvSpPr>
          <p:spPr>
            <a:xfrm>
              <a:off x="6965415" y="3605786"/>
              <a:ext cx="2309807" cy="1735385"/>
            </a:xfrm>
            <a:custGeom>
              <a:avLst/>
              <a:gdLst>
                <a:gd name="connsiteX0" fmla="*/ 575875 w 2309807"/>
                <a:gd name="connsiteY0" fmla="*/ 1500534 h 1735385"/>
                <a:gd name="connsiteX1" fmla="*/ 705971 w 2309807"/>
                <a:gd name="connsiteY1" fmla="*/ 1735385 h 1735385"/>
                <a:gd name="connsiteX2" fmla="*/ 705245 w 2309807"/>
                <a:gd name="connsiteY2" fmla="*/ 1735385 h 1735385"/>
                <a:gd name="connsiteX3" fmla="*/ 1504249 w 2309807"/>
                <a:gd name="connsiteY3" fmla="*/ 1382113 h 1735385"/>
                <a:gd name="connsiteX4" fmla="*/ 1576684 w 2309807"/>
                <a:gd name="connsiteY4" fmla="*/ 1508598 h 1735385"/>
                <a:gd name="connsiteX5" fmla="*/ 1574315 w 2309807"/>
                <a:gd name="connsiteY5" fmla="*/ 1508598 h 1735385"/>
                <a:gd name="connsiteX6" fmla="*/ 1863136 w 2309807"/>
                <a:gd name="connsiteY6" fmla="*/ 1280213 h 1735385"/>
                <a:gd name="connsiteX7" fmla="*/ 1865870 w 2309807"/>
                <a:gd name="connsiteY7" fmla="*/ 1280213 h 1735385"/>
                <a:gd name="connsiteX8" fmla="*/ 1865870 w 2309807"/>
                <a:gd name="connsiteY8" fmla="*/ 1393108 h 1735385"/>
                <a:gd name="connsiteX9" fmla="*/ 1865073 w 2309807"/>
                <a:gd name="connsiteY9" fmla="*/ 1393108 h 1735385"/>
                <a:gd name="connsiteX10" fmla="*/ 1865073 w 2309807"/>
                <a:gd name="connsiteY10" fmla="*/ 1283730 h 1735385"/>
                <a:gd name="connsiteX11" fmla="*/ 0 w 2309807"/>
                <a:gd name="connsiteY11" fmla="*/ 0 h 1735385"/>
                <a:gd name="connsiteX12" fmla="*/ 288726 w 2309807"/>
                <a:gd name="connsiteY12" fmla="*/ 0 h 1735385"/>
                <a:gd name="connsiteX13" fmla="*/ 288726 w 2309807"/>
                <a:gd name="connsiteY13" fmla="*/ 115490 h 1735385"/>
                <a:gd name="connsiteX14" fmla="*/ 577452 w 2309807"/>
                <a:gd name="connsiteY14" fmla="*/ 115490 h 1735385"/>
                <a:gd name="connsiteX15" fmla="*/ 577452 w 2309807"/>
                <a:gd name="connsiteY15" fmla="*/ 230981 h 1735385"/>
                <a:gd name="connsiteX16" fmla="*/ 866178 w 2309807"/>
                <a:gd name="connsiteY16" fmla="*/ 230981 h 1735385"/>
                <a:gd name="connsiteX17" fmla="*/ 866178 w 2309807"/>
                <a:gd name="connsiteY17" fmla="*/ 346471 h 1735385"/>
                <a:gd name="connsiteX18" fmla="*/ 1154904 w 2309807"/>
                <a:gd name="connsiteY18" fmla="*/ 346471 h 1735385"/>
                <a:gd name="connsiteX19" fmla="*/ 1154904 w 2309807"/>
                <a:gd name="connsiteY19" fmla="*/ 461962 h 1735385"/>
                <a:gd name="connsiteX20" fmla="*/ 1443630 w 2309807"/>
                <a:gd name="connsiteY20" fmla="*/ 461962 h 1735385"/>
                <a:gd name="connsiteX21" fmla="*/ 1443630 w 2309807"/>
                <a:gd name="connsiteY21" fmla="*/ 577452 h 1735385"/>
                <a:gd name="connsiteX22" fmla="*/ 1732355 w 2309807"/>
                <a:gd name="connsiteY22" fmla="*/ 577452 h 1735385"/>
                <a:gd name="connsiteX23" fmla="*/ 1732355 w 2309807"/>
                <a:gd name="connsiteY23" fmla="*/ 692942 h 1735385"/>
                <a:gd name="connsiteX24" fmla="*/ 2021081 w 2309807"/>
                <a:gd name="connsiteY24" fmla="*/ 692942 h 1735385"/>
                <a:gd name="connsiteX25" fmla="*/ 2021081 w 2309807"/>
                <a:gd name="connsiteY25" fmla="*/ 809075 h 1735385"/>
                <a:gd name="connsiteX26" fmla="*/ 2309807 w 2309807"/>
                <a:gd name="connsiteY26" fmla="*/ 809075 h 1735385"/>
                <a:gd name="connsiteX27" fmla="*/ 2309807 w 2309807"/>
                <a:gd name="connsiteY27" fmla="*/ 927033 h 1735385"/>
                <a:gd name="connsiteX28" fmla="*/ 2307697 w 2309807"/>
                <a:gd name="connsiteY28" fmla="*/ 923224 h 1735385"/>
                <a:gd name="connsiteX29" fmla="*/ 2020842 w 2309807"/>
                <a:gd name="connsiteY29" fmla="*/ 923224 h 1735385"/>
                <a:gd name="connsiteX30" fmla="*/ 2154142 w 2309807"/>
                <a:gd name="connsiteY30" fmla="*/ 1163859 h 1735385"/>
                <a:gd name="connsiteX31" fmla="*/ 2154596 w 2309807"/>
                <a:gd name="connsiteY31" fmla="*/ 1163859 h 1735385"/>
                <a:gd name="connsiteX32" fmla="*/ 2154596 w 2309807"/>
                <a:gd name="connsiteY32" fmla="*/ 1277618 h 1735385"/>
                <a:gd name="connsiteX33" fmla="*/ 2154091 w 2309807"/>
                <a:gd name="connsiteY33" fmla="*/ 1277618 h 1735385"/>
                <a:gd name="connsiteX34" fmla="*/ 2154091 w 2309807"/>
                <a:gd name="connsiteY34" fmla="*/ 1167061 h 1735385"/>
                <a:gd name="connsiteX35" fmla="*/ 2019773 w 2309807"/>
                <a:gd name="connsiteY35" fmla="*/ 923225 h 1735385"/>
                <a:gd name="connsiteX36" fmla="*/ 2019773 w 2309807"/>
                <a:gd name="connsiteY36" fmla="*/ 1036377 h 1735385"/>
                <a:gd name="connsiteX37" fmla="*/ 2152662 w 2309807"/>
                <a:gd name="connsiteY37" fmla="*/ 1277618 h 1735385"/>
                <a:gd name="connsiteX38" fmla="*/ 2152646 w 2309807"/>
                <a:gd name="connsiteY38" fmla="*/ 1277618 h 1735385"/>
                <a:gd name="connsiteX39" fmla="*/ 2020784 w 2309807"/>
                <a:gd name="connsiteY39" fmla="*/ 1039578 h 1735385"/>
                <a:gd name="connsiteX40" fmla="*/ 1729472 w 2309807"/>
                <a:gd name="connsiteY40" fmla="*/ 1039578 h 1735385"/>
                <a:gd name="connsiteX41" fmla="*/ 1730754 w 2309807"/>
                <a:gd name="connsiteY41" fmla="*/ 1041892 h 1735385"/>
                <a:gd name="connsiteX42" fmla="*/ 1730754 w 2309807"/>
                <a:gd name="connsiteY42" fmla="*/ 1150643 h 1735385"/>
                <a:gd name="connsiteX43" fmla="*/ 1864318 w 2309807"/>
                <a:gd name="connsiteY43" fmla="*/ 1393108 h 1735385"/>
                <a:gd name="connsiteX44" fmla="*/ 1577144 w 2309807"/>
                <a:gd name="connsiteY44" fmla="*/ 1393108 h 1735385"/>
                <a:gd name="connsiteX45" fmla="*/ 1577144 w 2309807"/>
                <a:gd name="connsiteY45" fmla="*/ 1508598 h 1735385"/>
                <a:gd name="connsiteX46" fmla="*/ 1576951 w 2309807"/>
                <a:gd name="connsiteY46" fmla="*/ 1508598 h 1735385"/>
                <a:gd name="connsiteX47" fmla="*/ 1576951 w 2309807"/>
                <a:gd name="connsiteY47" fmla="*/ 1392568 h 1735385"/>
                <a:gd name="connsiteX48" fmla="*/ 1863158 w 2309807"/>
                <a:gd name="connsiteY48" fmla="*/ 1392568 h 1735385"/>
                <a:gd name="connsiteX49" fmla="*/ 1729858 w 2309807"/>
                <a:gd name="connsiteY49" fmla="*/ 1151933 h 1735385"/>
                <a:gd name="connsiteX50" fmla="*/ 1443009 w 2309807"/>
                <a:gd name="connsiteY50" fmla="*/ 1151933 h 1735385"/>
                <a:gd name="connsiteX51" fmla="*/ 1510063 w 2309807"/>
                <a:gd name="connsiteY51" fmla="*/ 1272980 h 1735385"/>
                <a:gd name="connsiteX52" fmla="*/ 1439285 w 2309807"/>
                <a:gd name="connsiteY52" fmla="*/ 1149388 h 1735385"/>
                <a:gd name="connsiteX53" fmla="*/ 1439285 w 2309807"/>
                <a:gd name="connsiteY53" fmla="*/ 1268428 h 1735385"/>
                <a:gd name="connsiteX54" fmla="*/ 1154415 w 2309807"/>
                <a:gd name="connsiteY54" fmla="*/ 1268428 h 1735385"/>
                <a:gd name="connsiteX55" fmla="*/ 1287714 w 2309807"/>
                <a:gd name="connsiteY55" fmla="*/ 1509062 h 1735385"/>
                <a:gd name="connsiteX56" fmla="*/ 1288419 w 2309807"/>
                <a:gd name="connsiteY56" fmla="*/ 1509062 h 1735385"/>
                <a:gd name="connsiteX57" fmla="*/ 1288419 w 2309807"/>
                <a:gd name="connsiteY57" fmla="*/ 1511693 h 1735385"/>
                <a:gd name="connsiteX58" fmla="*/ 1154414 w 2309807"/>
                <a:gd name="connsiteY58" fmla="*/ 1268427 h 1735385"/>
                <a:gd name="connsiteX59" fmla="*/ 1154414 w 2309807"/>
                <a:gd name="connsiteY59" fmla="*/ 1381735 h 1735385"/>
                <a:gd name="connsiteX60" fmla="*/ 1287917 w 2309807"/>
                <a:gd name="connsiteY60" fmla="*/ 1624089 h 1735385"/>
                <a:gd name="connsiteX61" fmla="*/ 1285997 w 2309807"/>
                <a:gd name="connsiteY61" fmla="*/ 1624089 h 1735385"/>
                <a:gd name="connsiteX62" fmla="*/ 1153516 w 2309807"/>
                <a:gd name="connsiteY62" fmla="*/ 1384933 h 1735385"/>
                <a:gd name="connsiteX63" fmla="*/ 866669 w 2309807"/>
                <a:gd name="connsiteY63" fmla="*/ 1384933 h 1735385"/>
                <a:gd name="connsiteX64" fmla="*/ 999693 w 2309807"/>
                <a:gd name="connsiteY64" fmla="*/ 1625070 h 1735385"/>
                <a:gd name="connsiteX65" fmla="*/ 999693 w 2309807"/>
                <a:gd name="connsiteY65" fmla="*/ 1735385 h 1735385"/>
                <a:gd name="connsiteX66" fmla="*/ 998343 w 2309807"/>
                <a:gd name="connsiteY66" fmla="*/ 1735385 h 1735385"/>
                <a:gd name="connsiteX67" fmla="*/ 997377 w 2309807"/>
                <a:gd name="connsiteY67" fmla="*/ 1733642 h 1735385"/>
                <a:gd name="connsiteX68" fmla="*/ 997377 w 2309807"/>
                <a:gd name="connsiteY68" fmla="*/ 1622219 h 1735385"/>
                <a:gd name="connsiteX69" fmla="*/ 866667 w 2309807"/>
                <a:gd name="connsiteY69" fmla="*/ 1384933 h 1735385"/>
                <a:gd name="connsiteX70" fmla="*/ 866667 w 2309807"/>
                <a:gd name="connsiteY70" fmla="*/ 1499525 h 1735385"/>
                <a:gd name="connsiteX71" fmla="*/ 575319 w 2309807"/>
                <a:gd name="connsiteY71" fmla="*/ 1499525 h 1735385"/>
                <a:gd name="connsiteX72" fmla="*/ 575318 w 2309807"/>
                <a:gd name="connsiteY72" fmla="*/ 1499523 h 1735385"/>
                <a:gd name="connsiteX73" fmla="*/ 575318 w 2309807"/>
                <a:gd name="connsiteY73" fmla="*/ 1499525 h 1735385"/>
                <a:gd name="connsiteX74" fmla="*/ 575316 w 2309807"/>
                <a:gd name="connsiteY74" fmla="*/ 1499525 h 1735385"/>
                <a:gd name="connsiteX75" fmla="*/ 575318 w 2309807"/>
                <a:gd name="connsiteY75" fmla="*/ 1499528 h 1735385"/>
                <a:gd name="connsiteX76" fmla="*/ 575318 w 2309807"/>
                <a:gd name="connsiteY76" fmla="*/ 1610268 h 1735385"/>
                <a:gd name="connsiteX77" fmla="*/ 577083 w 2309807"/>
                <a:gd name="connsiteY77" fmla="*/ 1613472 h 1735385"/>
                <a:gd name="connsiteX78" fmla="*/ 285873 w 2309807"/>
                <a:gd name="connsiteY78" fmla="*/ 1613472 h 1735385"/>
                <a:gd name="connsiteX79" fmla="*/ 287575 w 2309807"/>
                <a:gd name="connsiteY79" fmla="*/ 1616543 h 1735385"/>
                <a:gd name="connsiteX80" fmla="*/ 287575 w 2309807"/>
                <a:gd name="connsiteY80" fmla="*/ 1726138 h 1735385"/>
                <a:gd name="connsiteX81" fmla="*/ 292669 w 2309807"/>
                <a:gd name="connsiteY81" fmla="*/ 1735385 h 1735385"/>
                <a:gd name="connsiteX82" fmla="*/ 291936 w 2309807"/>
                <a:gd name="connsiteY82" fmla="*/ 1735385 h 1735385"/>
                <a:gd name="connsiteX83" fmla="*/ 288585 w 2309807"/>
                <a:gd name="connsiteY83" fmla="*/ 1729337 h 1735385"/>
                <a:gd name="connsiteX84" fmla="*/ 1738 w 2309807"/>
                <a:gd name="connsiteY84" fmla="*/ 1729337 h 1735385"/>
                <a:gd name="connsiteX85" fmla="*/ 5089 w 2309807"/>
                <a:gd name="connsiteY85" fmla="*/ 1735385 h 1735385"/>
                <a:gd name="connsiteX86" fmla="*/ 0 w 2309807"/>
                <a:gd name="connsiteY86" fmla="*/ 1735385 h 1735385"/>
                <a:gd name="connsiteX87" fmla="*/ 0 w 2309807"/>
                <a:gd name="connsiteY87" fmla="*/ 1149129 h 1735385"/>
                <a:gd name="connsiteX88" fmla="*/ 0 w 2309807"/>
                <a:gd name="connsiteY88" fmla="*/ 1149128 h 17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09807" h="1735385">
                  <a:moveTo>
                    <a:pt x="575875" y="1500534"/>
                  </a:moveTo>
                  <a:lnTo>
                    <a:pt x="705971" y="1735385"/>
                  </a:lnTo>
                  <a:lnTo>
                    <a:pt x="705245" y="1735385"/>
                  </a:lnTo>
                  <a:close/>
                  <a:moveTo>
                    <a:pt x="1504249" y="1382113"/>
                  </a:moveTo>
                  <a:lnTo>
                    <a:pt x="1576684" y="1508598"/>
                  </a:lnTo>
                  <a:lnTo>
                    <a:pt x="1574315" y="1508598"/>
                  </a:lnTo>
                  <a:close/>
                  <a:moveTo>
                    <a:pt x="1863136" y="1280213"/>
                  </a:moveTo>
                  <a:lnTo>
                    <a:pt x="1865870" y="1280213"/>
                  </a:lnTo>
                  <a:lnTo>
                    <a:pt x="1865870" y="1393108"/>
                  </a:lnTo>
                  <a:lnTo>
                    <a:pt x="1865073" y="1393108"/>
                  </a:lnTo>
                  <a:lnTo>
                    <a:pt x="1865073" y="1283730"/>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7033"/>
                  </a:lnTo>
                  <a:lnTo>
                    <a:pt x="2307697" y="923224"/>
                  </a:lnTo>
                  <a:lnTo>
                    <a:pt x="2020842" y="923224"/>
                  </a:lnTo>
                  <a:lnTo>
                    <a:pt x="2154142" y="1163859"/>
                  </a:lnTo>
                  <a:lnTo>
                    <a:pt x="2154596" y="1163859"/>
                  </a:lnTo>
                  <a:lnTo>
                    <a:pt x="2154596" y="1277618"/>
                  </a:lnTo>
                  <a:lnTo>
                    <a:pt x="2154091" y="1277618"/>
                  </a:lnTo>
                  <a:lnTo>
                    <a:pt x="2154091" y="1167061"/>
                  </a:lnTo>
                  <a:lnTo>
                    <a:pt x="2019773" y="923225"/>
                  </a:lnTo>
                  <a:lnTo>
                    <a:pt x="2019773" y="1036377"/>
                  </a:lnTo>
                  <a:lnTo>
                    <a:pt x="2152662" y="1277618"/>
                  </a:lnTo>
                  <a:lnTo>
                    <a:pt x="2152646" y="1277618"/>
                  </a:lnTo>
                  <a:lnTo>
                    <a:pt x="2020784" y="1039578"/>
                  </a:lnTo>
                  <a:lnTo>
                    <a:pt x="1729472" y="1039578"/>
                  </a:lnTo>
                  <a:lnTo>
                    <a:pt x="1730754" y="1041892"/>
                  </a:lnTo>
                  <a:lnTo>
                    <a:pt x="1730754" y="1150643"/>
                  </a:lnTo>
                  <a:lnTo>
                    <a:pt x="1864318" y="1393108"/>
                  </a:lnTo>
                  <a:lnTo>
                    <a:pt x="1577144" y="1393108"/>
                  </a:lnTo>
                  <a:lnTo>
                    <a:pt x="1577144" y="1508598"/>
                  </a:lnTo>
                  <a:lnTo>
                    <a:pt x="1576951" y="1508598"/>
                  </a:lnTo>
                  <a:lnTo>
                    <a:pt x="1576951" y="1392568"/>
                  </a:lnTo>
                  <a:lnTo>
                    <a:pt x="1863158" y="1392568"/>
                  </a:lnTo>
                  <a:lnTo>
                    <a:pt x="1729858" y="1151933"/>
                  </a:lnTo>
                  <a:lnTo>
                    <a:pt x="1443009" y="1151933"/>
                  </a:lnTo>
                  <a:lnTo>
                    <a:pt x="1510063" y="1272980"/>
                  </a:lnTo>
                  <a:lnTo>
                    <a:pt x="1439285" y="1149388"/>
                  </a:lnTo>
                  <a:lnTo>
                    <a:pt x="1439285" y="1268428"/>
                  </a:lnTo>
                  <a:lnTo>
                    <a:pt x="1154415" y="1268428"/>
                  </a:lnTo>
                  <a:lnTo>
                    <a:pt x="1287714" y="1509062"/>
                  </a:lnTo>
                  <a:lnTo>
                    <a:pt x="1288419" y="1509062"/>
                  </a:lnTo>
                  <a:lnTo>
                    <a:pt x="1288419" y="1511693"/>
                  </a:lnTo>
                  <a:lnTo>
                    <a:pt x="1154414" y="1268427"/>
                  </a:lnTo>
                  <a:lnTo>
                    <a:pt x="1154414" y="1381735"/>
                  </a:lnTo>
                  <a:lnTo>
                    <a:pt x="1287917" y="1624089"/>
                  </a:lnTo>
                  <a:lnTo>
                    <a:pt x="1285997" y="1624089"/>
                  </a:lnTo>
                  <a:lnTo>
                    <a:pt x="1153516" y="1384933"/>
                  </a:lnTo>
                  <a:lnTo>
                    <a:pt x="866669" y="1384933"/>
                  </a:lnTo>
                  <a:lnTo>
                    <a:pt x="999693" y="1625070"/>
                  </a:lnTo>
                  <a:lnTo>
                    <a:pt x="999693" y="1735385"/>
                  </a:lnTo>
                  <a:lnTo>
                    <a:pt x="998343" y="1735385"/>
                  </a:lnTo>
                  <a:lnTo>
                    <a:pt x="997377" y="1733642"/>
                  </a:lnTo>
                  <a:lnTo>
                    <a:pt x="997377" y="1622219"/>
                  </a:lnTo>
                  <a:lnTo>
                    <a:pt x="866667" y="1384933"/>
                  </a:lnTo>
                  <a:lnTo>
                    <a:pt x="866667" y="1499525"/>
                  </a:lnTo>
                  <a:lnTo>
                    <a:pt x="575319" y="1499525"/>
                  </a:lnTo>
                  <a:lnTo>
                    <a:pt x="575318" y="1499523"/>
                  </a:lnTo>
                  <a:lnTo>
                    <a:pt x="575318" y="1499525"/>
                  </a:lnTo>
                  <a:lnTo>
                    <a:pt x="575316" y="1499525"/>
                  </a:lnTo>
                  <a:lnTo>
                    <a:pt x="575318" y="1499528"/>
                  </a:lnTo>
                  <a:lnTo>
                    <a:pt x="575318" y="1610268"/>
                  </a:lnTo>
                  <a:lnTo>
                    <a:pt x="577083" y="1613472"/>
                  </a:lnTo>
                  <a:lnTo>
                    <a:pt x="285873" y="1613472"/>
                  </a:lnTo>
                  <a:lnTo>
                    <a:pt x="287575" y="1616543"/>
                  </a:lnTo>
                  <a:lnTo>
                    <a:pt x="287575" y="1726138"/>
                  </a:lnTo>
                  <a:lnTo>
                    <a:pt x="292669" y="1735385"/>
                  </a:lnTo>
                  <a:lnTo>
                    <a:pt x="291936" y="1735385"/>
                  </a:lnTo>
                  <a:lnTo>
                    <a:pt x="288585" y="1729337"/>
                  </a:lnTo>
                  <a:lnTo>
                    <a:pt x="1738" y="1729337"/>
                  </a:lnTo>
                  <a:lnTo>
                    <a:pt x="5089" y="1735385"/>
                  </a:lnTo>
                  <a:lnTo>
                    <a:pt x="0" y="1735385"/>
                  </a:lnTo>
                  <a:lnTo>
                    <a:pt x="0" y="1149129"/>
                  </a:lnTo>
                  <a:lnTo>
                    <a:pt x="0" y="1149128"/>
                  </a:lnTo>
                  <a:close/>
                </a:path>
              </a:pathLst>
            </a:custGeom>
            <a:gradFill flip="none" rotWithShape="1">
              <a:gsLst>
                <a:gs pos="20000">
                  <a:srgbClr val="019BAB"/>
                </a:gs>
                <a:gs pos="100000">
                  <a:srgbClr val="02E6FE"/>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4" name="平行四边形 633"/>
            <p:cNvSpPr/>
            <p:nvPr/>
          </p:nvSpPr>
          <p:spPr>
            <a:xfrm rot="16200000" flipH="1" flipV="1">
              <a:off x="5751358" y="4453906"/>
              <a:ext cx="2299199" cy="133711"/>
            </a:xfrm>
            <a:prstGeom prst="parallelogram">
              <a:avLst>
                <a:gd name="adj" fmla="val 183941"/>
              </a:avLst>
            </a:prstGeom>
            <a:gradFill>
              <a:gsLst>
                <a:gs pos="0">
                  <a:srgbClr val="019BAB"/>
                </a:gs>
                <a:gs pos="100000">
                  <a:srgbClr val="02E6FE"/>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35" name="平行四边形 634"/>
            <p:cNvSpPr/>
            <p:nvPr/>
          </p:nvSpPr>
          <p:spPr>
            <a:xfrm rot="16200000" flipH="1" flipV="1">
              <a:off x="6486970" y="5769132"/>
              <a:ext cx="830192" cy="136042"/>
            </a:xfrm>
            <a:prstGeom prst="parallelogram">
              <a:avLst>
                <a:gd name="adj" fmla="val 183941"/>
              </a:avLst>
            </a:prstGeom>
            <a:gradFill>
              <a:gsLst>
                <a:gs pos="0">
                  <a:srgbClr val="01ACBE">
                    <a:alpha val="50000"/>
                  </a:srgbClr>
                </a:gs>
                <a:gs pos="100000">
                  <a:srgbClr val="06E6FE">
                    <a:alpha val="0"/>
                  </a:srgbClr>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636" name="组合 635"/>
            <p:cNvGrpSpPr/>
            <p:nvPr/>
          </p:nvGrpSpPr>
          <p:grpSpPr>
            <a:xfrm>
              <a:off x="6947080" y="4199732"/>
              <a:ext cx="901541" cy="856013"/>
              <a:chOff x="6127310" y="5233623"/>
              <a:chExt cx="901541" cy="856013"/>
            </a:xfrm>
          </p:grpSpPr>
          <p:sp>
            <p:nvSpPr>
              <p:cNvPr id="686" name="文本框 349"/>
              <p:cNvSpPr txBox="1"/>
              <p:nvPr/>
            </p:nvSpPr>
            <p:spPr>
              <a:xfrm>
                <a:off x="6127310" y="5233623"/>
                <a:ext cx="901541" cy="4860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white"/>
                    </a:solidFill>
                    <a:effectLst/>
                    <a:uLnTx/>
                    <a:uFillTx/>
                    <a:latin typeface="Impact" panose="020B0806030902050204" pitchFamily="34" charset="0"/>
                  </a:rPr>
                  <a:t>02</a:t>
                </a:r>
                <a:endParaRPr kumimoji="0" lang="zh-CN" altLang="en-US" sz="20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687" name="文本框 350"/>
              <p:cNvSpPr txBox="1"/>
              <p:nvPr/>
            </p:nvSpPr>
            <p:spPr>
              <a:xfrm>
                <a:off x="6299898" y="5566242"/>
                <a:ext cx="578001" cy="5233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637" name="Group 243"/>
            <p:cNvGrpSpPr>
              <a:grpSpLocks noChangeAspect="1"/>
            </p:cNvGrpSpPr>
            <p:nvPr/>
          </p:nvGrpSpPr>
          <p:grpSpPr bwMode="auto">
            <a:xfrm>
              <a:off x="7698898" y="4330519"/>
              <a:ext cx="508185" cy="413742"/>
              <a:chOff x="5152" y="2874"/>
              <a:chExt cx="113" cy="92"/>
            </a:xfrm>
            <a:solidFill>
              <a:sysClr val="window" lastClr="FFFFFF"/>
            </a:solidFill>
          </p:grpSpPr>
          <p:sp>
            <p:nvSpPr>
              <p:cNvPr id="638" name="Freeform 244"/>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39" name="Freeform 245"/>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0" name="Freeform 246"/>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1" name="Freeform 247"/>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2" name="Freeform 248"/>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3" name="Freeform 249"/>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4" name="Freeform 250"/>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5" name="Freeform 251"/>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6" name="Freeform 252"/>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7" name="Freeform 253"/>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8" name="Freeform 254"/>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49" name="Freeform 255"/>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0" name="Freeform 256"/>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1" name="Freeform 257"/>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2" name="Freeform 258"/>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3" name="Freeform 259"/>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4" name="Freeform 260"/>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5" name="Freeform 261"/>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6" name="Freeform 262"/>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7" name="Freeform 263"/>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8" name="Freeform 264"/>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59" name="Freeform 265"/>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0" name="Freeform 266"/>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1" name="Freeform 267"/>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2" name="Freeform 268"/>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3" name="Freeform 269"/>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4" name="Freeform 270"/>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5" name="Freeform 271"/>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6" name="Freeform 272"/>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7" name="Freeform 273"/>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8" name="Freeform 274"/>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69" name="Freeform 275"/>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0" name="Freeform 276"/>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1" name="Freeform 277"/>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2" name="Freeform 278"/>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3" name="Freeform 279"/>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4" name="Freeform 280"/>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5" name="Freeform 281"/>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6" name="Freeform 282"/>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7" name="Freeform 283"/>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8" name="Freeform 284"/>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79" name="Freeform 285"/>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0" name="Freeform 286"/>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1" name="Freeform 287"/>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2" name="Freeform 288"/>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3" name="Freeform 289"/>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4" name="Freeform 290"/>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5" name="Freeform 291"/>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688" name="组合 687"/>
          <p:cNvGrpSpPr/>
          <p:nvPr/>
        </p:nvGrpSpPr>
        <p:grpSpPr>
          <a:xfrm>
            <a:off x="5534868" y="4204013"/>
            <a:ext cx="2010793" cy="1621769"/>
            <a:chOff x="6970807" y="4530607"/>
            <a:chExt cx="2441607" cy="1969947"/>
          </a:xfrm>
        </p:grpSpPr>
        <p:grpSp>
          <p:nvGrpSpPr>
            <p:cNvPr id="689" name="组合 688"/>
            <p:cNvGrpSpPr/>
            <p:nvPr/>
          </p:nvGrpSpPr>
          <p:grpSpPr>
            <a:xfrm>
              <a:off x="6970807" y="4530607"/>
              <a:ext cx="2441607" cy="1969947"/>
              <a:chOff x="4815679" y="4823398"/>
              <a:chExt cx="3044354" cy="2456243"/>
            </a:xfrm>
          </p:grpSpPr>
          <p:grpSp>
            <p:nvGrpSpPr>
              <p:cNvPr id="855" name="组合 854"/>
              <p:cNvGrpSpPr/>
              <p:nvPr/>
            </p:nvGrpSpPr>
            <p:grpSpPr>
              <a:xfrm>
                <a:off x="4815708" y="5686427"/>
                <a:ext cx="523877" cy="442117"/>
                <a:chOff x="4815670" y="5686427"/>
                <a:chExt cx="523883" cy="442117"/>
              </a:xfrm>
            </p:grpSpPr>
            <p:sp>
              <p:nvSpPr>
                <p:cNvPr id="878" name="平行四边形 877"/>
                <p:cNvSpPr/>
                <p:nvPr/>
              </p:nvSpPr>
              <p:spPr>
                <a:xfrm flipH="1">
                  <a:off x="4815670" y="5828505"/>
                  <a:ext cx="523873" cy="300038"/>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9" name="平行四边形 878"/>
                <p:cNvSpPr/>
                <p:nvPr/>
              </p:nvSpPr>
              <p:spPr>
                <a:xfrm rot="5400000">
                  <a:off x="5034755" y="5823746"/>
                  <a:ext cx="442117" cy="167479"/>
                </a:xfrm>
                <a:prstGeom prst="parallelogram">
                  <a:avLst>
                    <a:gd name="adj" fmla="val 181535"/>
                  </a:avLst>
                </a:prstGeom>
                <a:gradFill flip="none" rotWithShape="1">
                  <a:gsLst>
                    <a:gs pos="0">
                      <a:sysClr val="window" lastClr="FFFFFF">
                        <a:lumMod val="50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56" name="组合 855"/>
              <p:cNvGrpSpPr/>
              <p:nvPr/>
            </p:nvGrpSpPr>
            <p:grpSpPr>
              <a:xfrm>
                <a:off x="5169986" y="5541959"/>
                <a:ext cx="530755" cy="442117"/>
                <a:chOff x="4811178" y="5686427"/>
                <a:chExt cx="530752" cy="442117"/>
              </a:xfrm>
            </p:grpSpPr>
            <p:sp>
              <p:nvSpPr>
                <p:cNvPr id="876" name="平行四边形 875"/>
                <p:cNvSpPr/>
                <p:nvPr/>
              </p:nvSpPr>
              <p:spPr>
                <a:xfrm flipH="1">
                  <a:off x="4811178" y="5828505"/>
                  <a:ext cx="530752"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7" name="平行四边形 876"/>
                <p:cNvSpPr/>
                <p:nvPr/>
              </p:nvSpPr>
              <p:spPr>
                <a:xfrm rot="5400000">
                  <a:off x="5034755"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57" name="组合 856"/>
              <p:cNvGrpSpPr/>
              <p:nvPr/>
            </p:nvGrpSpPr>
            <p:grpSpPr>
              <a:xfrm>
                <a:off x="5530882" y="5399082"/>
                <a:ext cx="530754" cy="442919"/>
                <a:chOff x="4813299" y="5685625"/>
                <a:chExt cx="530751" cy="442919"/>
              </a:xfrm>
            </p:grpSpPr>
            <p:sp>
              <p:nvSpPr>
                <p:cNvPr id="874" name="平行四边形 873"/>
                <p:cNvSpPr/>
                <p:nvPr/>
              </p:nvSpPr>
              <p:spPr>
                <a:xfrm flipH="1">
                  <a:off x="4813299" y="5828505"/>
                  <a:ext cx="530751"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5" name="平行四边形 874"/>
                <p:cNvSpPr/>
                <p:nvPr/>
              </p:nvSpPr>
              <p:spPr>
                <a:xfrm rot="5400000">
                  <a:off x="5036601" y="5825596"/>
                  <a:ext cx="442919" cy="162978"/>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58" name="组合 857"/>
              <p:cNvGrpSpPr/>
              <p:nvPr/>
            </p:nvGrpSpPr>
            <p:grpSpPr>
              <a:xfrm>
                <a:off x="5894160" y="5253816"/>
                <a:ext cx="526256" cy="445305"/>
                <a:chOff x="4813290" y="5683239"/>
                <a:chExt cx="526262" cy="445305"/>
              </a:xfrm>
            </p:grpSpPr>
            <p:sp>
              <p:nvSpPr>
                <p:cNvPr id="872" name="平行四边形 871"/>
                <p:cNvSpPr/>
                <p:nvPr/>
              </p:nvSpPr>
              <p:spPr>
                <a:xfrm flipH="1">
                  <a:off x="4813290" y="5828505"/>
                  <a:ext cx="523873"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3" name="平行四边形 872"/>
                <p:cNvSpPr/>
                <p:nvPr/>
              </p:nvSpPr>
              <p:spPr>
                <a:xfrm rot="5400000">
                  <a:off x="5033160" y="5822152"/>
                  <a:ext cx="445305"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59" name="组合 858"/>
              <p:cNvGrpSpPr/>
              <p:nvPr/>
            </p:nvGrpSpPr>
            <p:grpSpPr>
              <a:xfrm>
                <a:off x="6252940" y="5105392"/>
                <a:ext cx="526847" cy="448465"/>
                <a:chOff x="4815680" y="5680080"/>
                <a:chExt cx="526842" cy="448465"/>
              </a:xfrm>
            </p:grpSpPr>
            <p:sp>
              <p:nvSpPr>
                <p:cNvPr id="870" name="平行四边形 869"/>
                <p:cNvSpPr/>
                <p:nvPr/>
              </p:nvSpPr>
              <p:spPr>
                <a:xfrm flipH="1">
                  <a:off x="4815680" y="5828505"/>
                  <a:ext cx="523874" cy="300036"/>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1" name="平行四边形 870"/>
                <p:cNvSpPr/>
                <p:nvPr/>
              </p:nvSpPr>
              <p:spPr>
                <a:xfrm rot="5400000">
                  <a:off x="5032464" y="5818487"/>
                  <a:ext cx="448465" cy="171651"/>
                </a:xfrm>
                <a:prstGeom prst="parallelogram">
                  <a:avLst>
                    <a:gd name="adj" fmla="val 174617"/>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60" name="组合 859"/>
              <p:cNvGrpSpPr/>
              <p:nvPr/>
            </p:nvGrpSpPr>
            <p:grpSpPr>
              <a:xfrm>
                <a:off x="6612778" y="4968868"/>
                <a:ext cx="526257" cy="442117"/>
                <a:chOff x="4815673" y="5686427"/>
                <a:chExt cx="526261" cy="442117"/>
              </a:xfrm>
            </p:grpSpPr>
            <p:sp>
              <p:nvSpPr>
                <p:cNvPr id="868" name="平行四边形 867"/>
                <p:cNvSpPr/>
                <p:nvPr/>
              </p:nvSpPr>
              <p:spPr>
                <a:xfrm flipH="1">
                  <a:off x="4815673" y="5826124"/>
                  <a:ext cx="523873"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69" name="平行四边形 868"/>
                <p:cNvSpPr/>
                <p:nvPr/>
              </p:nvSpPr>
              <p:spPr>
                <a:xfrm rot="5400000">
                  <a:off x="5037136" y="5823746"/>
                  <a:ext cx="442117"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61" name="组合 860"/>
              <p:cNvGrpSpPr/>
              <p:nvPr/>
            </p:nvGrpSpPr>
            <p:grpSpPr>
              <a:xfrm>
                <a:off x="6969959" y="4823398"/>
                <a:ext cx="529443" cy="445113"/>
                <a:chOff x="4810104" y="5683431"/>
                <a:chExt cx="529448" cy="445113"/>
              </a:xfrm>
            </p:grpSpPr>
            <p:sp>
              <p:nvSpPr>
                <p:cNvPr id="866" name="平行四边形 865"/>
                <p:cNvSpPr/>
                <p:nvPr/>
              </p:nvSpPr>
              <p:spPr>
                <a:xfrm flipH="1">
                  <a:off x="4810104" y="5828507"/>
                  <a:ext cx="529439" cy="300037"/>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67" name="平行四边形 866"/>
                <p:cNvSpPr/>
                <p:nvPr/>
              </p:nvSpPr>
              <p:spPr>
                <a:xfrm rot="5400000">
                  <a:off x="5033256" y="5822248"/>
                  <a:ext cx="445113" cy="167479"/>
                </a:xfrm>
                <a:prstGeom prst="parallelogram">
                  <a:avLst>
                    <a:gd name="adj" fmla="val 181535"/>
                  </a:avLst>
                </a:prstGeom>
                <a:gradFill>
                  <a:gsLst>
                    <a:gs pos="0">
                      <a:sysClr val="window" lastClr="FFFFFF">
                        <a:lumMod val="50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862" name="平行四边形 861"/>
              <p:cNvSpPr/>
              <p:nvPr/>
            </p:nvSpPr>
            <p:spPr>
              <a:xfrm flipH="1">
                <a:off x="7333258" y="4823398"/>
                <a:ext cx="523877" cy="300038"/>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63" name="任意多边形 862"/>
              <p:cNvSpPr/>
              <p:nvPr/>
            </p:nvSpPr>
            <p:spPr>
              <a:xfrm flipH="1">
                <a:off x="4980016" y="5121276"/>
                <a:ext cx="2880017" cy="1432800"/>
              </a:xfrm>
              <a:custGeom>
                <a:avLst/>
                <a:gdLst>
                  <a:gd name="connsiteX0" fmla="*/ 360000 w 2880000"/>
                  <a:gd name="connsiteY0" fmla="*/ 0 h 1432800"/>
                  <a:gd name="connsiteX1" fmla="*/ 0 w 2880000"/>
                  <a:gd name="connsiteY1" fmla="*/ 0 h 1432800"/>
                  <a:gd name="connsiteX2" fmla="*/ 0 w 2880000"/>
                  <a:gd name="connsiteY2" fmla="*/ 1432800 h 1432800"/>
                  <a:gd name="connsiteX3" fmla="*/ 2880000 w 2880000"/>
                  <a:gd name="connsiteY3" fmla="*/ 1432800 h 1432800"/>
                  <a:gd name="connsiteX4" fmla="*/ 2880000 w 2880000"/>
                  <a:gd name="connsiteY4" fmla="*/ 1008801 h 1432800"/>
                  <a:gd name="connsiteX5" fmla="*/ 2520000 w 2880000"/>
                  <a:gd name="connsiteY5" fmla="*/ 1008801 h 1432800"/>
                  <a:gd name="connsiteX6" fmla="*/ 2520000 w 2880000"/>
                  <a:gd name="connsiteY6" fmla="*/ 864000 h 1432800"/>
                  <a:gd name="connsiteX7" fmla="*/ 2160000 w 2880000"/>
                  <a:gd name="connsiteY7" fmla="*/ 864000 h 1432800"/>
                  <a:gd name="connsiteX8" fmla="*/ 2160000 w 2880000"/>
                  <a:gd name="connsiteY8" fmla="*/ 720000 h 1432800"/>
                  <a:gd name="connsiteX9" fmla="*/ 1800000 w 2880000"/>
                  <a:gd name="connsiteY9" fmla="*/ 720000 h 1432800"/>
                  <a:gd name="connsiteX10" fmla="*/ 1800000 w 2880000"/>
                  <a:gd name="connsiteY10" fmla="*/ 576000 h 1432800"/>
                  <a:gd name="connsiteX11" fmla="*/ 1440000 w 2880000"/>
                  <a:gd name="connsiteY11" fmla="*/ 576000 h 1432800"/>
                  <a:gd name="connsiteX12" fmla="*/ 1440000 w 2880000"/>
                  <a:gd name="connsiteY12" fmla="*/ 432000 h 1432800"/>
                  <a:gd name="connsiteX13" fmla="*/ 1080000 w 2880000"/>
                  <a:gd name="connsiteY13" fmla="*/ 432000 h 1432800"/>
                  <a:gd name="connsiteX14" fmla="*/ 1080000 w 2880000"/>
                  <a:gd name="connsiteY14" fmla="*/ 288000 h 1432800"/>
                  <a:gd name="connsiteX15" fmla="*/ 720000 w 2880000"/>
                  <a:gd name="connsiteY15" fmla="*/ 288000 h 1432800"/>
                  <a:gd name="connsiteX16" fmla="*/ 720000 w 2880000"/>
                  <a:gd name="connsiteY16" fmla="*/ 144000 h 1432800"/>
                  <a:gd name="connsiteX17" fmla="*/ 360000 w 2880000"/>
                  <a:gd name="connsiteY17" fmla="*/ 144000 h 143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0000" h="1432800">
                    <a:moveTo>
                      <a:pt x="360000" y="0"/>
                    </a:moveTo>
                    <a:lnTo>
                      <a:pt x="0" y="0"/>
                    </a:lnTo>
                    <a:lnTo>
                      <a:pt x="0" y="1432800"/>
                    </a:lnTo>
                    <a:lnTo>
                      <a:pt x="2880000" y="1432800"/>
                    </a:lnTo>
                    <a:lnTo>
                      <a:pt x="2880000" y="1008801"/>
                    </a:lnTo>
                    <a:lnTo>
                      <a:pt x="2520000" y="1008801"/>
                    </a:lnTo>
                    <a:lnTo>
                      <a:pt x="2520000" y="864000"/>
                    </a:lnTo>
                    <a:lnTo>
                      <a:pt x="2160000" y="864000"/>
                    </a:lnTo>
                    <a:lnTo>
                      <a:pt x="2160000" y="720000"/>
                    </a:lnTo>
                    <a:lnTo>
                      <a:pt x="1800000" y="720000"/>
                    </a:lnTo>
                    <a:lnTo>
                      <a:pt x="1800000" y="576000"/>
                    </a:lnTo>
                    <a:lnTo>
                      <a:pt x="1440000" y="576000"/>
                    </a:lnTo>
                    <a:lnTo>
                      <a:pt x="1440000" y="432000"/>
                    </a:lnTo>
                    <a:lnTo>
                      <a:pt x="1080000" y="432000"/>
                    </a:lnTo>
                    <a:lnTo>
                      <a:pt x="1080000" y="288000"/>
                    </a:lnTo>
                    <a:lnTo>
                      <a:pt x="720000" y="288000"/>
                    </a:lnTo>
                    <a:lnTo>
                      <a:pt x="720000" y="144000"/>
                    </a:lnTo>
                    <a:lnTo>
                      <a:pt x="360000" y="144000"/>
                    </a:lnTo>
                    <a:close/>
                  </a:path>
                </a:pathLst>
              </a:custGeom>
              <a:gradFill flip="none" rotWithShape="1">
                <a:gsLst>
                  <a:gs pos="20000">
                    <a:srgbClr val="F69200"/>
                  </a:gs>
                  <a:gs pos="100000">
                    <a:srgbClr val="FFCF89"/>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64" name="平行四边形 863"/>
              <p:cNvSpPr/>
              <p:nvPr/>
            </p:nvSpPr>
            <p:spPr>
              <a:xfrm rot="16200000" flipH="1" flipV="1">
                <a:off x="4536267" y="6107932"/>
                <a:ext cx="725570" cy="166719"/>
              </a:xfrm>
              <a:prstGeom prst="parallelogram">
                <a:avLst>
                  <a:gd name="adj" fmla="val 183941"/>
                </a:avLst>
              </a:prstGeom>
              <a:gradFill>
                <a:gsLst>
                  <a:gs pos="0">
                    <a:srgbClr val="F69200"/>
                  </a:gs>
                  <a:gs pos="100000">
                    <a:srgbClr val="FFCF89"/>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65" name="平行四边形 864"/>
              <p:cNvSpPr/>
              <p:nvPr/>
            </p:nvSpPr>
            <p:spPr>
              <a:xfrm rot="16200000" flipH="1" flipV="1">
                <a:off x="4381473" y="6678716"/>
                <a:ext cx="1035131" cy="166719"/>
              </a:xfrm>
              <a:prstGeom prst="parallelogram">
                <a:avLst>
                  <a:gd name="adj" fmla="val 183941"/>
                </a:avLst>
              </a:prstGeom>
              <a:gradFill>
                <a:gsLst>
                  <a:gs pos="0">
                    <a:srgbClr val="F69200">
                      <a:alpha val="50000"/>
                    </a:srgbClr>
                  </a:gs>
                  <a:gs pos="100000">
                    <a:srgbClr val="FFCF89">
                      <a:alpha val="0"/>
                    </a:srgbClr>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690" name="任意多边形 689"/>
            <p:cNvSpPr/>
            <p:nvPr/>
          </p:nvSpPr>
          <p:spPr>
            <a:xfrm rot="5400000">
              <a:off x="7200534" y="5388602"/>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1" name="任意多边形 690"/>
            <p:cNvSpPr/>
            <p:nvPr/>
          </p:nvSpPr>
          <p:spPr>
            <a:xfrm rot="5400000">
              <a:off x="7491464" y="5272738"/>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2" name="任意多边形 691"/>
            <p:cNvSpPr/>
            <p:nvPr/>
          </p:nvSpPr>
          <p:spPr>
            <a:xfrm rot="5400000">
              <a:off x="7780908" y="5158790"/>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3" name="任意多边形 692"/>
            <p:cNvSpPr/>
            <p:nvPr/>
          </p:nvSpPr>
          <p:spPr>
            <a:xfrm rot="5400000">
              <a:off x="8066843" y="5042286"/>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4" name="任意多边形 693"/>
            <p:cNvSpPr/>
            <p:nvPr/>
          </p:nvSpPr>
          <p:spPr>
            <a:xfrm rot="5400000">
              <a:off x="8354908" y="4927693"/>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5" name="任意多边形 694"/>
            <p:cNvSpPr/>
            <p:nvPr/>
          </p:nvSpPr>
          <p:spPr>
            <a:xfrm rot="5400000">
              <a:off x="8643504" y="4811199"/>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6" name="任意多边形 695"/>
            <p:cNvSpPr/>
            <p:nvPr/>
          </p:nvSpPr>
          <p:spPr>
            <a:xfrm rot="5400000">
              <a:off x="8934431" y="4698844"/>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697" name="矩形 696"/>
            <p:cNvSpPr/>
            <p:nvPr/>
          </p:nvSpPr>
          <p:spPr>
            <a:xfrm>
              <a:off x="7102607" y="5918638"/>
              <a:ext cx="2307482" cy="581915"/>
            </a:xfrm>
            <a:prstGeom prst="rect">
              <a:avLst/>
            </a:prstGeom>
            <a:gradFill flip="none" rotWithShape="1">
              <a:gsLst>
                <a:gs pos="0">
                  <a:srgbClr val="F69200">
                    <a:alpha val="50000"/>
                  </a:srgbClr>
                </a:gs>
                <a:gs pos="100000">
                  <a:srgbClr val="FFCF89">
                    <a:alpha val="0"/>
                  </a:srgbClr>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698" name="组合 697"/>
            <p:cNvGrpSpPr/>
            <p:nvPr/>
          </p:nvGrpSpPr>
          <p:grpSpPr>
            <a:xfrm>
              <a:off x="8021795" y="5233623"/>
              <a:ext cx="901541" cy="856013"/>
              <a:chOff x="6127310" y="5233623"/>
              <a:chExt cx="901541" cy="856013"/>
            </a:xfrm>
          </p:grpSpPr>
          <p:sp>
            <p:nvSpPr>
              <p:cNvPr id="853" name="文本框 1024"/>
              <p:cNvSpPr txBox="1"/>
              <p:nvPr/>
            </p:nvSpPr>
            <p:spPr>
              <a:xfrm>
                <a:off x="6127310" y="5233623"/>
                <a:ext cx="901541" cy="4860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white"/>
                    </a:solidFill>
                    <a:effectLst/>
                    <a:uLnTx/>
                    <a:uFillTx/>
                    <a:latin typeface="Impact" panose="020B0806030902050204" pitchFamily="34" charset="0"/>
                  </a:rPr>
                  <a:t>01</a:t>
                </a:r>
                <a:endParaRPr kumimoji="0" lang="zh-CN" altLang="en-US" sz="20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854" name="文本框 1025"/>
              <p:cNvSpPr txBox="1"/>
              <p:nvPr/>
            </p:nvSpPr>
            <p:spPr>
              <a:xfrm>
                <a:off x="6299898" y="5566242"/>
                <a:ext cx="578001" cy="5233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699" name="Group 294"/>
            <p:cNvGrpSpPr>
              <a:grpSpLocks noChangeAspect="1"/>
            </p:cNvGrpSpPr>
            <p:nvPr/>
          </p:nvGrpSpPr>
          <p:grpSpPr bwMode="auto">
            <a:xfrm>
              <a:off x="8725769" y="5312914"/>
              <a:ext cx="476510" cy="415420"/>
              <a:chOff x="4997" y="3211"/>
              <a:chExt cx="117" cy="102"/>
            </a:xfrm>
            <a:solidFill>
              <a:sysClr val="window" lastClr="FFFFFF"/>
            </a:solidFill>
          </p:grpSpPr>
          <p:sp>
            <p:nvSpPr>
              <p:cNvPr id="700" name="Freeform 295"/>
              <p:cNvSpPr>
                <a:spLocks/>
              </p:cNvSpPr>
              <p:nvPr/>
            </p:nvSpPr>
            <p:spPr bwMode="auto">
              <a:xfrm>
                <a:off x="4997"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0"/>
                      <a:pt x="1" y="0"/>
                      <a:pt x="1" y="0"/>
                    </a:cubicBezTo>
                    <a:cubicBezTo>
                      <a:pt x="1" y="0"/>
                      <a:pt x="1" y="0"/>
                      <a:pt x="1" y="0"/>
                    </a:cubicBezTo>
                    <a:cubicBezTo>
                      <a:pt x="2" y="0"/>
                      <a:pt x="2" y="0"/>
                      <a:pt x="2"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1" name="Freeform 296"/>
              <p:cNvSpPr>
                <a:spLocks/>
              </p:cNvSpPr>
              <p:nvPr/>
            </p:nvSpPr>
            <p:spPr bwMode="auto">
              <a:xfrm>
                <a:off x="5027" y="3298"/>
                <a:ext cx="3" cy="7"/>
              </a:xfrm>
              <a:custGeom>
                <a:avLst/>
                <a:gdLst>
                  <a:gd name="T0" fmla="*/ 0 w 1"/>
                  <a:gd name="T1" fmla="*/ 3 h 3"/>
                  <a:gd name="T2" fmla="*/ 0 w 1"/>
                  <a:gd name="T3" fmla="*/ 3 h 3"/>
                  <a:gd name="T4" fmla="*/ 0 w 1"/>
                  <a:gd name="T5" fmla="*/ 3 h 3"/>
                  <a:gd name="T6" fmla="*/ 1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1"/>
                    </a:cubicBezTo>
                    <a:cubicBezTo>
                      <a:pt x="1" y="0"/>
                      <a:pt x="1" y="0"/>
                      <a:pt x="1" y="0"/>
                    </a:cubicBezTo>
                    <a:cubicBezTo>
                      <a:pt x="1" y="1"/>
                      <a:pt x="1" y="1"/>
                      <a:pt x="1" y="1"/>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2" name="Freeform 297"/>
              <p:cNvSpPr>
                <a:spLocks/>
              </p:cNvSpPr>
              <p:nvPr/>
            </p:nvSpPr>
            <p:spPr bwMode="auto">
              <a:xfrm>
                <a:off x="5030" y="329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0" y="1"/>
                    </a:cubicBezTo>
                    <a:cubicBezTo>
                      <a:pt x="1" y="0"/>
                      <a:pt x="1" y="0"/>
                      <a:pt x="1" y="0"/>
                    </a:cubicBezTo>
                    <a:cubicBezTo>
                      <a:pt x="1" y="1"/>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3" name="Freeform 298"/>
              <p:cNvSpPr>
                <a:spLocks/>
              </p:cNvSpPr>
              <p:nvPr/>
            </p:nvSpPr>
            <p:spPr bwMode="auto">
              <a:xfrm>
                <a:off x="5032" y="3298"/>
                <a:ext cx="3" cy="7"/>
              </a:xfrm>
              <a:custGeom>
                <a:avLst/>
                <a:gdLst>
                  <a:gd name="T0" fmla="*/ 0 w 1"/>
                  <a:gd name="T1" fmla="*/ 3 h 3"/>
                  <a:gd name="T2" fmla="*/ 0 w 1"/>
                  <a:gd name="T3" fmla="*/ 3 h 3"/>
                  <a:gd name="T4" fmla="*/ 0 w 1"/>
                  <a:gd name="T5" fmla="*/ 3 h 3"/>
                  <a:gd name="T6" fmla="*/ 0 w 1"/>
                  <a:gd name="T7" fmla="*/ 3 h 3"/>
                  <a:gd name="T8" fmla="*/ 1 w 1"/>
                  <a:gd name="T9" fmla="*/ 1 h 3"/>
                  <a:gd name="T10" fmla="*/ 1 w 1"/>
                  <a:gd name="T11" fmla="*/ 0 h 3"/>
                  <a:gd name="T12" fmla="*/ 1 w 1"/>
                  <a:gd name="T13" fmla="*/ 1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3"/>
                      <a:pt x="0" y="3"/>
                      <a:pt x="0" y="3"/>
                    </a:cubicBezTo>
                    <a:cubicBezTo>
                      <a:pt x="0" y="2"/>
                      <a:pt x="0" y="1"/>
                      <a:pt x="1" y="1"/>
                    </a:cubicBezTo>
                    <a:cubicBezTo>
                      <a:pt x="1" y="0"/>
                      <a:pt x="1" y="0"/>
                      <a:pt x="1" y="0"/>
                    </a:cubicBezTo>
                    <a:cubicBezTo>
                      <a:pt x="1" y="0"/>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4" name="Freeform 299"/>
              <p:cNvSpPr>
                <a:spLocks/>
              </p:cNvSpPr>
              <p:nvPr/>
            </p:nvSpPr>
            <p:spPr bwMode="auto">
              <a:xfrm>
                <a:off x="5032" y="3300"/>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5" name="Freeform 300"/>
              <p:cNvSpPr>
                <a:spLocks/>
              </p:cNvSpPr>
              <p:nvPr/>
            </p:nvSpPr>
            <p:spPr bwMode="auto">
              <a:xfrm>
                <a:off x="5010" y="3293"/>
                <a:ext cx="2" cy="7"/>
              </a:xfrm>
              <a:custGeom>
                <a:avLst/>
                <a:gdLst>
                  <a:gd name="T0" fmla="*/ 1 w 1"/>
                  <a:gd name="T1" fmla="*/ 3 h 3"/>
                  <a:gd name="T2" fmla="*/ 0 w 1"/>
                  <a:gd name="T3" fmla="*/ 3 h 3"/>
                  <a:gd name="T4" fmla="*/ 0 w 1"/>
                  <a:gd name="T5" fmla="*/ 1 h 3"/>
                  <a:gd name="T6" fmla="*/ 1 w 1"/>
                  <a:gd name="T7" fmla="*/ 0 h 3"/>
                  <a:gd name="T8" fmla="*/ 1 w 1"/>
                  <a:gd name="T9" fmla="*/ 0 h 3"/>
                  <a:gd name="T10" fmla="*/ 1 w 1"/>
                  <a:gd name="T11" fmla="*/ 0 h 3"/>
                  <a:gd name="T12" fmla="*/ 1 w 1"/>
                  <a:gd name="T13" fmla="*/ 1 h 3"/>
                  <a:gd name="T14" fmla="*/ 1 w 1"/>
                  <a:gd name="T15" fmla="*/ 2 h 3"/>
                  <a:gd name="T16" fmla="*/ 1 w 1"/>
                  <a:gd name="T17" fmla="*/ 3 h 3"/>
                  <a:gd name="T18" fmla="*/ 1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3"/>
                    </a:moveTo>
                    <a:cubicBezTo>
                      <a:pt x="0" y="3"/>
                      <a:pt x="0" y="3"/>
                      <a:pt x="0" y="3"/>
                    </a:cubicBezTo>
                    <a:cubicBezTo>
                      <a:pt x="0" y="2"/>
                      <a:pt x="0" y="2"/>
                      <a:pt x="0" y="1"/>
                    </a:cubicBezTo>
                    <a:cubicBezTo>
                      <a:pt x="1" y="1"/>
                      <a:pt x="1" y="0"/>
                      <a:pt x="1" y="0"/>
                    </a:cubicBezTo>
                    <a:cubicBezTo>
                      <a:pt x="1" y="0"/>
                      <a:pt x="1" y="0"/>
                      <a:pt x="1" y="0"/>
                    </a:cubicBezTo>
                    <a:cubicBezTo>
                      <a:pt x="1" y="0"/>
                      <a:pt x="1" y="0"/>
                      <a:pt x="1" y="0"/>
                    </a:cubicBezTo>
                    <a:cubicBezTo>
                      <a:pt x="1" y="0"/>
                      <a:pt x="1" y="1"/>
                      <a:pt x="1" y="1"/>
                    </a:cubicBezTo>
                    <a:cubicBezTo>
                      <a:pt x="1" y="2"/>
                      <a:pt x="1" y="2"/>
                      <a:pt x="1"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6" name="Freeform 301"/>
              <p:cNvSpPr>
                <a:spLocks/>
              </p:cNvSpPr>
              <p:nvPr/>
            </p:nvSpPr>
            <p:spPr bwMode="auto">
              <a:xfrm>
                <a:off x="5025" y="3298"/>
                <a:ext cx="2" cy="7"/>
              </a:xfrm>
              <a:custGeom>
                <a:avLst/>
                <a:gdLst>
                  <a:gd name="T0" fmla="*/ 0 w 1"/>
                  <a:gd name="T1" fmla="*/ 3 h 3"/>
                  <a:gd name="T2" fmla="*/ 0 w 1"/>
                  <a:gd name="T3" fmla="*/ 3 h 3"/>
                  <a:gd name="T4" fmla="*/ 0 w 1"/>
                  <a:gd name="T5" fmla="*/ 1 h 3"/>
                  <a:gd name="T6" fmla="*/ 0 w 1"/>
                  <a:gd name="T7" fmla="*/ 0 h 3"/>
                  <a:gd name="T8" fmla="*/ 1 w 1"/>
                  <a:gd name="T9" fmla="*/ 0 h 3"/>
                  <a:gd name="T10" fmla="*/ 1 w 1"/>
                  <a:gd name="T11" fmla="*/ 0 h 3"/>
                  <a:gd name="T12" fmla="*/ 1 w 1"/>
                  <a:gd name="T13" fmla="*/ 2 h 3"/>
                  <a:gd name="T14" fmla="*/ 1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1"/>
                    </a:cubicBezTo>
                    <a:cubicBezTo>
                      <a:pt x="0" y="1"/>
                      <a:pt x="0" y="1"/>
                      <a:pt x="0" y="0"/>
                    </a:cubicBezTo>
                    <a:cubicBezTo>
                      <a:pt x="0" y="0"/>
                      <a:pt x="0" y="0"/>
                      <a:pt x="1" y="0"/>
                    </a:cubicBezTo>
                    <a:cubicBezTo>
                      <a:pt x="1" y="0"/>
                      <a:pt x="1" y="0"/>
                      <a:pt x="1" y="0"/>
                    </a:cubicBezTo>
                    <a:cubicBezTo>
                      <a:pt x="1" y="1"/>
                      <a:pt x="1" y="1"/>
                      <a:pt x="1" y="2"/>
                    </a:cubicBezTo>
                    <a:cubicBezTo>
                      <a:pt x="1"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7" name="Freeform 302"/>
              <p:cNvSpPr>
                <a:spLocks/>
              </p:cNvSpPr>
              <p:nvPr/>
            </p:nvSpPr>
            <p:spPr bwMode="auto">
              <a:xfrm>
                <a:off x="5055" y="3249"/>
                <a:ext cx="5" cy="6"/>
              </a:xfrm>
              <a:custGeom>
                <a:avLst/>
                <a:gdLst>
                  <a:gd name="T0" fmla="*/ 1 w 2"/>
                  <a:gd name="T1" fmla="*/ 2 h 2"/>
                  <a:gd name="T2" fmla="*/ 0 w 2"/>
                  <a:gd name="T3" fmla="*/ 2 h 2"/>
                  <a:gd name="T4" fmla="*/ 0 w 2"/>
                  <a:gd name="T5" fmla="*/ 1 h 2"/>
                  <a:gd name="T6" fmla="*/ 1 w 2"/>
                  <a:gd name="T7" fmla="*/ 1 h 2"/>
                  <a:gd name="T8" fmla="*/ 1 w 2"/>
                  <a:gd name="T9" fmla="*/ 1 h 2"/>
                  <a:gd name="T10" fmla="*/ 2 w 2"/>
                  <a:gd name="T11" fmla="*/ 1 h 2"/>
                  <a:gd name="T12" fmla="*/ 2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2"/>
                      <a:pt x="0" y="1"/>
                      <a:pt x="0" y="1"/>
                    </a:cubicBezTo>
                    <a:cubicBezTo>
                      <a:pt x="1" y="1"/>
                      <a:pt x="1" y="1"/>
                      <a:pt x="1" y="1"/>
                    </a:cubicBezTo>
                    <a:cubicBezTo>
                      <a:pt x="1" y="1"/>
                      <a:pt x="1" y="1"/>
                      <a:pt x="1" y="1"/>
                    </a:cubicBezTo>
                    <a:cubicBezTo>
                      <a:pt x="1" y="0"/>
                      <a:pt x="1" y="1"/>
                      <a:pt x="2" y="1"/>
                    </a:cubicBezTo>
                    <a:cubicBezTo>
                      <a:pt x="2" y="1"/>
                      <a:pt x="2" y="1"/>
                      <a:pt x="2" y="1"/>
                    </a:cubicBezTo>
                    <a:cubicBezTo>
                      <a:pt x="1" y="1"/>
                      <a:pt x="1" y="1"/>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8" name="Freeform 303"/>
              <p:cNvSpPr>
                <a:spLocks/>
              </p:cNvSpPr>
              <p:nvPr/>
            </p:nvSpPr>
            <p:spPr bwMode="auto">
              <a:xfrm>
                <a:off x="5050" y="3293"/>
                <a:ext cx="3" cy="7"/>
              </a:xfrm>
              <a:custGeom>
                <a:avLst/>
                <a:gdLst>
                  <a:gd name="T0" fmla="*/ 0 w 1"/>
                  <a:gd name="T1" fmla="*/ 3 h 3"/>
                  <a:gd name="T2" fmla="*/ 0 w 1"/>
                  <a:gd name="T3" fmla="*/ 2 h 3"/>
                  <a:gd name="T4" fmla="*/ 0 w 1"/>
                  <a:gd name="T5" fmla="*/ 0 h 3"/>
                  <a:gd name="T6" fmla="*/ 0 w 1"/>
                  <a:gd name="T7" fmla="*/ 0 h 3"/>
                  <a:gd name="T8" fmla="*/ 1 w 1"/>
                  <a:gd name="T9" fmla="*/ 0 h 3"/>
                  <a:gd name="T10" fmla="*/ 0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3"/>
                      <a:pt x="0" y="2"/>
                    </a:cubicBezTo>
                    <a:cubicBezTo>
                      <a:pt x="0" y="2"/>
                      <a:pt x="0" y="1"/>
                      <a:pt x="0" y="0"/>
                    </a:cubicBezTo>
                    <a:cubicBezTo>
                      <a:pt x="0" y="0"/>
                      <a:pt x="0" y="0"/>
                      <a:pt x="0" y="0"/>
                    </a:cubicBezTo>
                    <a:cubicBezTo>
                      <a:pt x="1" y="0"/>
                      <a:pt x="1" y="0"/>
                      <a:pt x="1" y="0"/>
                    </a:cubicBezTo>
                    <a:cubicBezTo>
                      <a:pt x="0"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9" name="Freeform 304"/>
              <p:cNvSpPr>
                <a:spLocks/>
              </p:cNvSpPr>
              <p:nvPr/>
            </p:nvSpPr>
            <p:spPr bwMode="auto">
              <a:xfrm>
                <a:off x="5045" y="3288"/>
                <a:ext cx="3"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1"/>
                      <a:pt x="1" y="0"/>
                      <a:pt x="1" y="0"/>
                    </a:cubicBezTo>
                    <a:cubicBezTo>
                      <a:pt x="1" y="0"/>
                      <a:pt x="1" y="1"/>
                      <a:pt x="1" y="1"/>
                    </a:cubicBezTo>
                    <a:cubicBezTo>
                      <a:pt x="1"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0" name="Freeform 305"/>
              <p:cNvSpPr>
                <a:spLocks/>
              </p:cNvSpPr>
              <p:nvPr/>
            </p:nvSpPr>
            <p:spPr bwMode="auto">
              <a:xfrm>
                <a:off x="5058" y="3272"/>
                <a:ext cx="2" cy="8"/>
              </a:xfrm>
              <a:custGeom>
                <a:avLst/>
                <a:gdLst>
                  <a:gd name="T0" fmla="*/ 0 w 1"/>
                  <a:gd name="T1" fmla="*/ 3 h 3"/>
                  <a:gd name="T2" fmla="*/ 0 w 1"/>
                  <a:gd name="T3" fmla="*/ 2 h 3"/>
                  <a:gd name="T4" fmla="*/ 0 w 1"/>
                  <a:gd name="T5" fmla="*/ 0 h 3"/>
                  <a:gd name="T6" fmla="*/ 1 w 1"/>
                  <a:gd name="T7" fmla="*/ 0 h 3"/>
                  <a:gd name="T8" fmla="*/ 1 w 1"/>
                  <a:gd name="T9" fmla="*/ 0 h 3"/>
                  <a:gd name="T10" fmla="*/ 1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2"/>
                      <a:pt x="0" y="2"/>
                    </a:cubicBezTo>
                    <a:cubicBezTo>
                      <a:pt x="0" y="1"/>
                      <a:pt x="0" y="1"/>
                      <a:pt x="0" y="0"/>
                    </a:cubicBezTo>
                    <a:cubicBezTo>
                      <a:pt x="0" y="0"/>
                      <a:pt x="0" y="0"/>
                      <a:pt x="1" y="0"/>
                    </a:cubicBezTo>
                    <a:cubicBezTo>
                      <a:pt x="1" y="0"/>
                      <a:pt x="1" y="0"/>
                      <a:pt x="1" y="0"/>
                    </a:cubicBezTo>
                    <a:cubicBezTo>
                      <a:pt x="1" y="1"/>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1" name="Freeform 306"/>
              <p:cNvSpPr>
                <a:spLocks/>
              </p:cNvSpPr>
              <p:nvPr/>
            </p:nvSpPr>
            <p:spPr bwMode="auto">
              <a:xfrm>
                <a:off x="5015" y="328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1 w 1"/>
                  <a:gd name="T13" fmla="*/ 3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2"/>
                      <a:pt x="0" y="1"/>
                      <a:pt x="0" y="1"/>
                    </a:cubicBezTo>
                    <a:cubicBezTo>
                      <a:pt x="0" y="0"/>
                      <a:pt x="0" y="0"/>
                      <a:pt x="1" y="0"/>
                    </a:cubicBezTo>
                    <a:cubicBezTo>
                      <a:pt x="1" y="0"/>
                      <a:pt x="1" y="1"/>
                      <a:pt x="1" y="1"/>
                    </a:cubicBezTo>
                    <a:cubicBezTo>
                      <a:pt x="1" y="1"/>
                      <a:pt x="1" y="2"/>
                      <a:pt x="1" y="3"/>
                    </a:cubicBezTo>
                    <a:cubicBezTo>
                      <a:pt x="1"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2" name="Freeform 307"/>
              <p:cNvSpPr>
                <a:spLocks/>
              </p:cNvSpPr>
              <p:nvPr/>
            </p:nvSpPr>
            <p:spPr bwMode="auto">
              <a:xfrm>
                <a:off x="5002" y="3270"/>
                <a:ext cx="2"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0"/>
                      <a:pt x="1" y="0"/>
                      <a:pt x="1" y="0"/>
                    </a:cubicBezTo>
                    <a:cubicBezTo>
                      <a:pt x="1" y="0"/>
                      <a:pt x="1" y="0"/>
                      <a:pt x="1" y="1"/>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3" name="Freeform 308"/>
              <p:cNvSpPr>
                <a:spLocks/>
              </p:cNvSpPr>
              <p:nvPr/>
            </p:nvSpPr>
            <p:spPr bwMode="auto">
              <a:xfrm>
                <a:off x="4999"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1" y="0"/>
                    </a:cubicBezTo>
                    <a:cubicBezTo>
                      <a:pt x="1" y="0"/>
                      <a:pt x="1" y="0"/>
                      <a:pt x="1" y="0"/>
                    </a:cubicBezTo>
                    <a:cubicBezTo>
                      <a:pt x="2" y="0"/>
                      <a:pt x="2" y="0"/>
                      <a:pt x="2" y="0"/>
                    </a:cubicBezTo>
                    <a:cubicBezTo>
                      <a:pt x="1" y="1"/>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4" name="Freeform 309"/>
              <p:cNvSpPr>
                <a:spLocks/>
              </p:cNvSpPr>
              <p:nvPr/>
            </p:nvSpPr>
            <p:spPr bwMode="auto">
              <a:xfrm>
                <a:off x="5002" y="3272"/>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5" name="Freeform 310"/>
              <p:cNvSpPr>
                <a:spLocks/>
              </p:cNvSpPr>
              <p:nvPr/>
            </p:nvSpPr>
            <p:spPr bwMode="auto">
              <a:xfrm>
                <a:off x="5004" y="3288"/>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6" name="Freeform 311"/>
              <p:cNvSpPr>
                <a:spLocks/>
              </p:cNvSpPr>
              <p:nvPr/>
            </p:nvSpPr>
            <p:spPr bwMode="auto">
              <a:xfrm>
                <a:off x="5004"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7" name="Freeform 312"/>
              <p:cNvSpPr>
                <a:spLocks/>
              </p:cNvSpPr>
              <p:nvPr/>
            </p:nvSpPr>
            <p:spPr bwMode="auto">
              <a:xfrm>
                <a:off x="5004" y="3290"/>
                <a:ext cx="6"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8" name="Freeform 313"/>
              <p:cNvSpPr>
                <a:spLocks/>
              </p:cNvSpPr>
              <p:nvPr/>
            </p:nvSpPr>
            <p:spPr bwMode="auto">
              <a:xfrm>
                <a:off x="5007" y="329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9" name="Freeform 314"/>
              <p:cNvSpPr>
                <a:spLocks/>
              </p:cNvSpPr>
              <p:nvPr/>
            </p:nvSpPr>
            <p:spPr bwMode="auto">
              <a:xfrm>
                <a:off x="5007" y="3293"/>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0" name="Freeform 315"/>
              <p:cNvSpPr>
                <a:spLocks/>
              </p:cNvSpPr>
              <p:nvPr/>
            </p:nvSpPr>
            <p:spPr bwMode="auto">
              <a:xfrm>
                <a:off x="5015" y="3290"/>
                <a:ext cx="2" cy="3"/>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0" y="1"/>
                      <a:pt x="0" y="1"/>
                    </a:cubicBezTo>
                    <a:cubicBezTo>
                      <a:pt x="0" y="1"/>
                      <a:pt x="0" y="1"/>
                      <a:pt x="0" y="1"/>
                    </a:cubicBezTo>
                    <a:cubicBezTo>
                      <a:pt x="1" y="1"/>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1" name="Freeform 316"/>
              <p:cNvSpPr>
                <a:spLocks/>
              </p:cNvSpPr>
              <p:nvPr/>
            </p:nvSpPr>
            <p:spPr bwMode="auto">
              <a:xfrm>
                <a:off x="5017" y="3290"/>
                <a:ext cx="3" cy="5"/>
              </a:xfrm>
              <a:custGeom>
                <a:avLst/>
                <a:gdLst>
                  <a:gd name="T0" fmla="*/ 0 w 1"/>
                  <a:gd name="T1" fmla="*/ 2 h 2"/>
                  <a:gd name="T2" fmla="*/ 0 w 1"/>
                  <a:gd name="T3" fmla="*/ 2 h 2"/>
                  <a:gd name="T4" fmla="*/ 0 w 1"/>
                  <a:gd name="T5" fmla="*/ 2 h 2"/>
                  <a:gd name="T6" fmla="*/ 1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1"/>
                    </a:cubicBezTo>
                    <a:cubicBezTo>
                      <a:pt x="1" y="0"/>
                      <a:pt x="1" y="0"/>
                      <a:pt x="1" y="0"/>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2" name="Freeform 317"/>
              <p:cNvSpPr>
                <a:spLocks/>
              </p:cNvSpPr>
              <p:nvPr/>
            </p:nvSpPr>
            <p:spPr bwMode="auto">
              <a:xfrm>
                <a:off x="5017" y="3293"/>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1" y="1"/>
                      <a:pt x="1" y="0"/>
                      <a:pt x="2" y="0"/>
                    </a:cubicBezTo>
                    <a:cubicBezTo>
                      <a:pt x="2" y="0"/>
                      <a:pt x="2" y="0"/>
                      <a:pt x="2" y="0"/>
                    </a:cubicBezTo>
                    <a:cubicBezTo>
                      <a:pt x="2" y="0"/>
                      <a:pt x="2" y="0"/>
                      <a:pt x="2" y="0"/>
                    </a:cubicBezTo>
                    <a:cubicBezTo>
                      <a:pt x="1" y="0"/>
                      <a:pt x="1" y="1"/>
                      <a:pt x="1"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3" name="Freeform 318"/>
              <p:cNvSpPr>
                <a:spLocks/>
              </p:cNvSpPr>
              <p:nvPr/>
            </p:nvSpPr>
            <p:spPr bwMode="auto">
              <a:xfrm>
                <a:off x="5020" y="3293"/>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4" name="Freeform 319"/>
              <p:cNvSpPr>
                <a:spLocks/>
              </p:cNvSpPr>
              <p:nvPr/>
            </p:nvSpPr>
            <p:spPr bwMode="auto">
              <a:xfrm>
                <a:off x="5022"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5" name="Freeform 320"/>
              <p:cNvSpPr>
                <a:spLocks/>
              </p:cNvSpPr>
              <p:nvPr/>
            </p:nvSpPr>
            <p:spPr bwMode="auto">
              <a:xfrm>
                <a:off x="5037"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6" name="Freeform 321"/>
              <p:cNvSpPr>
                <a:spLocks/>
              </p:cNvSpPr>
              <p:nvPr/>
            </p:nvSpPr>
            <p:spPr bwMode="auto">
              <a:xfrm>
                <a:off x="5037" y="3293"/>
                <a:ext cx="6"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2"/>
                      <a:pt x="0" y="2"/>
                    </a:cubicBezTo>
                    <a:cubicBezTo>
                      <a:pt x="1" y="1"/>
                      <a:pt x="1" y="0"/>
                      <a:pt x="2"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7" name="Freeform 322"/>
              <p:cNvSpPr>
                <a:spLocks/>
              </p:cNvSpPr>
              <p:nvPr/>
            </p:nvSpPr>
            <p:spPr bwMode="auto">
              <a:xfrm>
                <a:off x="504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 name="T16" fmla="*/ 0 w 1"/>
                  <a:gd name="T17" fmla="*/ 3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8" name="Freeform 323"/>
              <p:cNvSpPr>
                <a:spLocks/>
              </p:cNvSpPr>
              <p:nvPr/>
            </p:nvSpPr>
            <p:spPr bwMode="auto">
              <a:xfrm>
                <a:off x="5043" y="3290"/>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0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3"/>
                      <a:pt x="0" y="3"/>
                      <a:pt x="1" y="2"/>
                    </a:cubicBezTo>
                    <a:cubicBezTo>
                      <a:pt x="1" y="0"/>
                      <a:pt x="1" y="0"/>
                      <a:pt x="1" y="0"/>
                    </a:cubicBezTo>
                    <a:cubicBezTo>
                      <a:pt x="2" y="0"/>
                      <a:pt x="2" y="0"/>
                      <a:pt x="2" y="0"/>
                    </a:cubicBezTo>
                    <a:cubicBezTo>
                      <a:pt x="2" y="0"/>
                      <a:pt x="2" y="0"/>
                      <a:pt x="2" y="0"/>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9" name="Freeform 324"/>
              <p:cNvSpPr>
                <a:spLocks/>
              </p:cNvSpPr>
              <p:nvPr/>
            </p:nvSpPr>
            <p:spPr bwMode="auto">
              <a:xfrm>
                <a:off x="5002"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0" name="Freeform 325"/>
              <p:cNvSpPr>
                <a:spLocks/>
              </p:cNvSpPr>
              <p:nvPr/>
            </p:nvSpPr>
            <p:spPr bwMode="auto">
              <a:xfrm>
                <a:off x="5004" y="324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 name="T20" fmla="*/ 0 w 1"/>
                  <a:gd name="T21" fmla="*/ 1 h 1"/>
                  <a:gd name="T22" fmla="*/ 0 w 1"/>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1" name="Freeform 326"/>
              <p:cNvSpPr>
                <a:spLocks/>
              </p:cNvSpPr>
              <p:nvPr/>
            </p:nvSpPr>
            <p:spPr bwMode="auto">
              <a:xfrm>
                <a:off x="5012" y="3249"/>
                <a:ext cx="8" cy="11"/>
              </a:xfrm>
              <a:custGeom>
                <a:avLst/>
                <a:gdLst>
                  <a:gd name="T0" fmla="*/ 0 w 3"/>
                  <a:gd name="T1" fmla="*/ 4 h 4"/>
                  <a:gd name="T2" fmla="*/ 0 w 3"/>
                  <a:gd name="T3" fmla="*/ 4 h 4"/>
                  <a:gd name="T4" fmla="*/ 0 w 3"/>
                  <a:gd name="T5" fmla="*/ 4 h 4"/>
                  <a:gd name="T6" fmla="*/ 2 w 3"/>
                  <a:gd name="T7" fmla="*/ 1 h 4"/>
                  <a:gd name="T8" fmla="*/ 2 w 3"/>
                  <a:gd name="T9" fmla="*/ 0 h 4"/>
                  <a:gd name="T10" fmla="*/ 3 w 3"/>
                  <a:gd name="T11" fmla="*/ 0 h 4"/>
                  <a:gd name="T12" fmla="*/ 3 w 3"/>
                  <a:gd name="T13" fmla="*/ 0 h 4"/>
                  <a:gd name="T14" fmla="*/ 2 w 3"/>
                  <a:gd name="T15" fmla="*/ 1 h 4"/>
                  <a:gd name="T16" fmla="*/ 0 w 3"/>
                  <a:gd name="T17" fmla="*/ 4 h 4"/>
                  <a:gd name="T18" fmla="*/ 0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0" y="4"/>
                    </a:moveTo>
                    <a:cubicBezTo>
                      <a:pt x="0" y="4"/>
                      <a:pt x="0" y="4"/>
                      <a:pt x="0" y="4"/>
                    </a:cubicBezTo>
                    <a:cubicBezTo>
                      <a:pt x="0" y="4"/>
                      <a:pt x="0" y="4"/>
                      <a:pt x="0" y="4"/>
                    </a:cubicBezTo>
                    <a:cubicBezTo>
                      <a:pt x="0" y="3"/>
                      <a:pt x="1" y="2"/>
                      <a:pt x="2" y="1"/>
                    </a:cubicBezTo>
                    <a:cubicBezTo>
                      <a:pt x="2" y="0"/>
                      <a:pt x="2" y="0"/>
                      <a:pt x="2" y="0"/>
                    </a:cubicBezTo>
                    <a:cubicBezTo>
                      <a:pt x="2" y="0"/>
                      <a:pt x="2" y="0"/>
                      <a:pt x="3" y="0"/>
                    </a:cubicBezTo>
                    <a:cubicBezTo>
                      <a:pt x="3" y="0"/>
                      <a:pt x="3" y="0"/>
                      <a:pt x="3" y="0"/>
                    </a:cubicBezTo>
                    <a:cubicBezTo>
                      <a:pt x="2" y="1"/>
                      <a:pt x="2" y="1"/>
                      <a:pt x="2" y="1"/>
                    </a:cubicBezTo>
                    <a:cubicBezTo>
                      <a:pt x="1"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2" name="Freeform 327"/>
              <p:cNvSpPr>
                <a:spLocks/>
              </p:cNvSpPr>
              <p:nvPr/>
            </p:nvSpPr>
            <p:spPr bwMode="auto">
              <a:xfrm>
                <a:off x="5015" y="3247"/>
                <a:ext cx="7" cy="13"/>
              </a:xfrm>
              <a:custGeom>
                <a:avLst/>
                <a:gdLst>
                  <a:gd name="T0" fmla="*/ 0 w 3"/>
                  <a:gd name="T1" fmla="*/ 5 h 5"/>
                  <a:gd name="T2" fmla="*/ 0 w 3"/>
                  <a:gd name="T3" fmla="*/ 5 h 5"/>
                  <a:gd name="T4" fmla="*/ 0 w 3"/>
                  <a:gd name="T5" fmla="*/ 4 h 5"/>
                  <a:gd name="T6" fmla="*/ 3 w 3"/>
                  <a:gd name="T7" fmla="*/ 0 h 5"/>
                  <a:gd name="T8" fmla="*/ 3 w 3"/>
                  <a:gd name="T9" fmla="*/ 0 h 5"/>
                  <a:gd name="T10" fmla="*/ 3 w 3"/>
                  <a:gd name="T11" fmla="*/ 0 h 5"/>
                  <a:gd name="T12" fmla="*/ 0 w 3"/>
                  <a:gd name="T13" fmla="*/ 5 h 5"/>
                  <a:gd name="T14" fmla="*/ 0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0" y="5"/>
                    </a:moveTo>
                    <a:cubicBezTo>
                      <a:pt x="0" y="5"/>
                      <a:pt x="0" y="5"/>
                      <a:pt x="0" y="5"/>
                    </a:cubicBezTo>
                    <a:cubicBezTo>
                      <a:pt x="0" y="5"/>
                      <a:pt x="0" y="4"/>
                      <a:pt x="0" y="4"/>
                    </a:cubicBezTo>
                    <a:cubicBezTo>
                      <a:pt x="1" y="3"/>
                      <a:pt x="2" y="1"/>
                      <a:pt x="3" y="0"/>
                    </a:cubicBezTo>
                    <a:cubicBezTo>
                      <a:pt x="3" y="0"/>
                      <a:pt x="3" y="0"/>
                      <a:pt x="3" y="0"/>
                    </a:cubicBezTo>
                    <a:cubicBezTo>
                      <a:pt x="3" y="0"/>
                      <a:pt x="3" y="0"/>
                      <a:pt x="3" y="0"/>
                    </a:cubicBezTo>
                    <a:cubicBezTo>
                      <a:pt x="2" y="2"/>
                      <a:pt x="1" y="3"/>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3" name="Freeform 328"/>
              <p:cNvSpPr>
                <a:spLocks/>
              </p:cNvSpPr>
              <p:nvPr/>
            </p:nvSpPr>
            <p:spPr bwMode="auto">
              <a:xfrm>
                <a:off x="5020" y="3244"/>
                <a:ext cx="5" cy="11"/>
              </a:xfrm>
              <a:custGeom>
                <a:avLst/>
                <a:gdLst>
                  <a:gd name="T0" fmla="*/ 0 w 2"/>
                  <a:gd name="T1" fmla="*/ 4 h 4"/>
                  <a:gd name="T2" fmla="*/ 0 w 2"/>
                  <a:gd name="T3" fmla="*/ 4 h 4"/>
                  <a:gd name="T4" fmla="*/ 0 w 2"/>
                  <a:gd name="T5" fmla="*/ 4 h 4"/>
                  <a:gd name="T6" fmla="*/ 2 w 2"/>
                  <a:gd name="T7" fmla="*/ 0 h 4"/>
                  <a:gd name="T8" fmla="*/ 2 w 2"/>
                  <a:gd name="T9" fmla="*/ 0 h 4"/>
                  <a:gd name="T10" fmla="*/ 2 w 2"/>
                  <a:gd name="T11" fmla="*/ 1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4"/>
                    </a:cubicBezTo>
                    <a:cubicBezTo>
                      <a:pt x="2" y="0"/>
                      <a:pt x="2" y="0"/>
                      <a:pt x="2" y="0"/>
                    </a:cubicBezTo>
                    <a:cubicBezTo>
                      <a:pt x="2" y="0"/>
                      <a:pt x="2" y="0"/>
                      <a:pt x="2" y="0"/>
                    </a:cubicBezTo>
                    <a:cubicBezTo>
                      <a:pt x="2" y="0"/>
                      <a:pt x="2" y="1"/>
                      <a:pt x="2" y="1"/>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4" name="Freeform 329"/>
              <p:cNvSpPr>
                <a:spLocks/>
              </p:cNvSpPr>
              <p:nvPr/>
            </p:nvSpPr>
            <p:spPr bwMode="auto">
              <a:xfrm>
                <a:off x="5022"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5" name="Freeform 330"/>
              <p:cNvSpPr>
                <a:spLocks/>
              </p:cNvSpPr>
              <p:nvPr/>
            </p:nvSpPr>
            <p:spPr bwMode="auto">
              <a:xfrm>
                <a:off x="5025"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6" name="Freeform 331"/>
              <p:cNvSpPr>
                <a:spLocks/>
              </p:cNvSpPr>
              <p:nvPr/>
            </p:nvSpPr>
            <p:spPr bwMode="auto">
              <a:xfrm>
                <a:off x="5027" y="3244"/>
                <a:ext cx="8" cy="8"/>
              </a:xfrm>
              <a:custGeom>
                <a:avLst/>
                <a:gdLst>
                  <a:gd name="T0" fmla="*/ 1 w 3"/>
                  <a:gd name="T1" fmla="*/ 3 h 3"/>
                  <a:gd name="T2" fmla="*/ 0 w 3"/>
                  <a:gd name="T3" fmla="*/ 3 h 3"/>
                  <a:gd name="T4" fmla="*/ 0 w 3"/>
                  <a:gd name="T5" fmla="*/ 3 h 3"/>
                  <a:gd name="T6" fmla="*/ 2 w 3"/>
                  <a:gd name="T7" fmla="*/ 0 h 3"/>
                  <a:gd name="T8" fmla="*/ 3 w 3"/>
                  <a:gd name="T9" fmla="*/ 0 h 3"/>
                  <a:gd name="T10" fmla="*/ 3 w 3"/>
                  <a:gd name="T11" fmla="*/ 0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0" y="3"/>
                    </a:cubicBezTo>
                    <a:cubicBezTo>
                      <a:pt x="0" y="3"/>
                      <a:pt x="0" y="3"/>
                      <a:pt x="0" y="3"/>
                    </a:cubicBezTo>
                    <a:cubicBezTo>
                      <a:pt x="1" y="2"/>
                      <a:pt x="2" y="1"/>
                      <a:pt x="2" y="0"/>
                    </a:cubicBezTo>
                    <a:cubicBezTo>
                      <a:pt x="2" y="0"/>
                      <a:pt x="2" y="0"/>
                      <a:pt x="3" y="0"/>
                    </a:cubicBezTo>
                    <a:cubicBezTo>
                      <a:pt x="3" y="0"/>
                      <a:pt x="3" y="0"/>
                      <a:pt x="3" y="0"/>
                    </a:cubicBezTo>
                    <a:cubicBezTo>
                      <a:pt x="2"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7" name="Freeform 332"/>
              <p:cNvSpPr>
                <a:spLocks/>
              </p:cNvSpPr>
              <p:nvPr/>
            </p:nvSpPr>
            <p:spPr bwMode="auto">
              <a:xfrm>
                <a:off x="5032" y="3244"/>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1 w 2"/>
                  <a:gd name="T11" fmla="*/ 0 h 3"/>
                  <a:gd name="T12" fmla="*/ 1 w 2"/>
                  <a:gd name="T13" fmla="*/ 1 h 3"/>
                  <a:gd name="T14" fmla="*/ 1 w 2"/>
                  <a:gd name="T15" fmla="*/ 1 h 3"/>
                  <a:gd name="T16" fmla="*/ 0 w 2"/>
                  <a:gd name="T17" fmla="*/ 2 h 3"/>
                  <a:gd name="T18" fmla="*/ 0 w 2"/>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3">
                    <a:moveTo>
                      <a:pt x="0" y="3"/>
                    </a:moveTo>
                    <a:cubicBezTo>
                      <a:pt x="0" y="3"/>
                      <a:pt x="0" y="3"/>
                      <a:pt x="0" y="3"/>
                    </a:cubicBezTo>
                    <a:cubicBezTo>
                      <a:pt x="0" y="2"/>
                      <a:pt x="0" y="2"/>
                      <a:pt x="0" y="2"/>
                    </a:cubicBezTo>
                    <a:cubicBezTo>
                      <a:pt x="0" y="2"/>
                      <a:pt x="0" y="1"/>
                      <a:pt x="1" y="1"/>
                    </a:cubicBezTo>
                    <a:cubicBezTo>
                      <a:pt x="1" y="0"/>
                      <a:pt x="1" y="0"/>
                      <a:pt x="1" y="0"/>
                    </a:cubicBezTo>
                    <a:cubicBezTo>
                      <a:pt x="1" y="0"/>
                      <a:pt x="1" y="0"/>
                      <a:pt x="1" y="0"/>
                    </a:cubicBezTo>
                    <a:cubicBezTo>
                      <a:pt x="2" y="0"/>
                      <a:pt x="2" y="0"/>
                      <a:pt x="1" y="1"/>
                    </a:cubicBezTo>
                    <a:cubicBezTo>
                      <a:pt x="1" y="1"/>
                      <a:pt x="1" y="1"/>
                      <a:pt x="1" y="1"/>
                    </a:cubicBezTo>
                    <a:cubicBezTo>
                      <a:pt x="0" y="2"/>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8" name="Freeform 333"/>
              <p:cNvSpPr>
                <a:spLocks/>
              </p:cNvSpPr>
              <p:nvPr/>
            </p:nvSpPr>
            <p:spPr bwMode="auto">
              <a:xfrm>
                <a:off x="5032" y="3247"/>
                <a:ext cx="8" cy="5"/>
              </a:xfrm>
              <a:custGeom>
                <a:avLst/>
                <a:gdLst>
                  <a:gd name="T0" fmla="*/ 1 w 3"/>
                  <a:gd name="T1" fmla="*/ 2 h 2"/>
                  <a:gd name="T2" fmla="*/ 1 w 3"/>
                  <a:gd name="T3" fmla="*/ 2 h 2"/>
                  <a:gd name="T4" fmla="*/ 1 w 3"/>
                  <a:gd name="T5" fmla="*/ 2 h 2"/>
                  <a:gd name="T6" fmla="*/ 2 w 3"/>
                  <a:gd name="T7" fmla="*/ 0 h 2"/>
                  <a:gd name="T8" fmla="*/ 3 w 3"/>
                  <a:gd name="T9" fmla="*/ 0 h 2"/>
                  <a:gd name="T10" fmla="*/ 3 w 3"/>
                  <a:gd name="T11" fmla="*/ 0 h 2"/>
                  <a:gd name="T12" fmla="*/ 1 w 3"/>
                  <a:gd name="T13" fmla="*/ 2 h 2"/>
                  <a:gd name="T14" fmla="*/ 1 w 3"/>
                  <a:gd name="T15" fmla="*/ 2 h 2"/>
                  <a:gd name="T16" fmla="*/ 1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2"/>
                    </a:moveTo>
                    <a:cubicBezTo>
                      <a:pt x="1" y="2"/>
                      <a:pt x="1" y="2"/>
                      <a:pt x="1" y="2"/>
                    </a:cubicBezTo>
                    <a:cubicBezTo>
                      <a:pt x="1" y="2"/>
                      <a:pt x="0" y="2"/>
                      <a:pt x="1" y="2"/>
                    </a:cubicBezTo>
                    <a:cubicBezTo>
                      <a:pt x="1" y="1"/>
                      <a:pt x="2" y="0"/>
                      <a:pt x="2" y="0"/>
                    </a:cubicBezTo>
                    <a:cubicBezTo>
                      <a:pt x="2" y="0"/>
                      <a:pt x="2" y="0"/>
                      <a:pt x="3" y="0"/>
                    </a:cubicBezTo>
                    <a:cubicBezTo>
                      <a:pt x="3" y="0"/>
                      <a:pt x="3" y="0"/>
                      <a:pt x="3" y="0"/>
                    </a:cubicBezTo>
                    <a:cubicBezTo>
                      <a:pt x="2"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9" name="Freeform 334"/>
              <p:cNvSpPr>
                <a:spLocks/>
              </p:cNvSpPr>
              <p:nvPr/>
            </p:nvSpPr>
            <p:spPr bwMode="auto">
              <a:xfrm>
                <a:off x="5035"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0 h 2"/>
                  <a:gd name="T14" fmla="*/ 2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0" name="Freeform 335"/>
              <p:cNvSpPr>
                <a:spLocks/>
              </p:cNvSpPr>
              <p:nvPr/>
            </p:nvSpPr>
            <p:spPr bwMode="auto">
              <a:xfrm>
                <a:off x="5037" y="3249"/>
                <a:ext cx="6" cy="6"/>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1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1"/>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1" name="Freeform 336"/>
              <p:cNvSpPr>
                <a:spLocks/>
              </p:cNvSpPr>
              <p:nvPr/>
            </p:nvSpPr>
            <p:spPr bwMode="auto">
              <a:xfrm>
                <a:off x="5040" y="3249"/>
                <a:ext cx="5" cy="6"/>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1" y="1"/>
                      <a:pt x="1" y="1"/>
                      <a:pt x="2" y="0"/>
                    </a:cubicBezTo>
                    <a:cubicBezTo>
                      <a:pt x="2" y="0"/>
                      <a:pt x="2" y="0"/>
                      <a:pt x="2" y="0"/>
                    </a:cubicBezTo>
                    <a:cubicBezTo>
                      <a:pt x="2" y="0"/>
                      <a:pt x="2" y="1"/>
                      <a:pt x="2" y="1"/>
                    </a:cubicBezTo>
                    <a:cubicBezTo>
                      <a:pt x="2" y="1"/>
                      <a:pt x="1" y="1"/>
                      <a:pt x="1" y="2"/>
                    </a:cubicBezTo>
                    <a:cubicBezTo>
                      <a:pt x="1" y="2"/>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2" name="Freeform 337"/>
              <p:cNvSpPr>
                <a:spLocks/>
              </p:cNvSpPr>
              <p:nvPr/>
            </p:nvSpPr>
            <p:spPr bwMode="auto">
              <a:xfrm>
                <a:off x="5043" y="3252"/>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3" name="Freeform 338"/>
              <p:cNvSpPr>
                <a:spLocks/>
              </p:cNvSpPr>
              <p:nvPr/>
            </p:nvSpPr>
            <p:spPr bwMode="auto">
              <a:xfrm>
                <a:off x="5045" y="3255"/>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4" name="Freeform 339"/>
              <p:cNvSpPr>
                <a:spLocks/>
              </p:cNvSpPr>
              <p:nvPr/>
            </p:nvSpPr>
            <p:spPr bwMode="auto">
              <a:xfrm>
                <a:off x="5045"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1"/>
                      <a:pt x="1" y="1"/>
                      <a:pt x="2" y="0"/>
                    </a:cubicBezTo>
                    <a:cubicBezTo>
                      <a:pt x="2"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5" name="Freeform 340"/>
              <p:cNvSpPr>
                <a:spLocks/>
              </p:cNvSpPr>
              <p:nvPr/>
            </p:nvSpPr>
            <p:spPr bwMode="auto">
              <a:xfrm>
                <a:off x="5048"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6" name="Freeform 341"/>
              <p:cNvSpPr>
                <a:spLocks/>
              </p:cNvSpPr>
              <p:nvPr/>
            </p:nvSpPr>
            <p:spPr bwMode="auto">
              <a:xfrm>
                <a:off x="5048" y="3260"/>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7" name="Freeform 342"/>
              <p:cNvSpPr>
                <a:spLocks/>
              </p:cNvSpPr>
              <p:nvPr/>
            </p:nvSpPr>
            <p:spPr bwMode="auto">
              <a:xfrm>
                <a:off x="5048" y="3262"/>
                <a:ext cx="5" cy="3"/>
              </a:xfrm>
              <a:custGeom>
                <a:avLst/>
                <a:gdLst>
                  <a:gd name="T0" fmla="*/ 1 w 2"/>
                  <a:gd name="T1" fmla="*/ 1 h 1"/>
                  <a:gd name="T2" fmla="*/ 0 w 2"/>
                  <a:gd name="T3" fmla="*/ 1 h 1"/>
                  <a:gd name="T4" fmla="*/ 0 w 2"/>
                  <a:gd name="T5" fmla="*/ 0 h 1"/>
                  <a:gd name="T6" fmla="*/ 1 w 2"/>
                  <a:gd name="T7" fmla="*/ 0 h 1"/>
                  <a:gd name="T8" fmla="*/ 1 w 2"/>
                  <a:gd name="T9" fmla="*/ 0 h 1"/>
                  <a:gd name="T10" fmla="*/ 1 w 2"/>
                  <a:gd name="T11" fmla="*/ 0 h 1"/>
                  <a:gd name="T12" fmla="*/ 1 w 2"/>
                  <a:gd name="T13" fmla="*/ 0 h 1"/>
                  <a:gd name="T14" fmla="*/ 1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0" y="1"/>
                      <a:pt x="0" y="1"/>
                    </a:cubicBezTo>
                    <a:cubicBezTo>
                      <a:pt x="0" y="1"/>
                      <a:pt x="0" y="0"/>
                      <a:pt x="0" y="0"/>
                    </a:cubicBezTo>
                    <a:cubicBezTo>
                      <a:pt x="1" y="0"/>
                      <a:pt x="1" y="0"/>
                      <a:pt x="1" y="0"/>
                    </a:cubicBezTo>
                    <a:cubicBezTo>
                      <a:pt x="1" y="0"/>
                      <a:pt x="1" y="0"/>
                      <a:pt x="1" y="0"/>
                    </a:cubicBezTo>
                    <a:cubicBezTo>
                      <a:pt x="1" y="0"/>
                      <a:pt x="1" y="0"/>
                      <a:pt x="1" y="0"/>
                    </a:cubicBezTo>
                    <a:cubicBezTo>
                      <a:pt x="2" y="0"/>
                      <a:pt x="2" y="0"/>
                      <a:pt x="1" y="0"/>
                    </a:cubicBezTo>
                    <a:cubicBezTo>
                      <a:pt x="1" y="0"/>
                      <a:pt x="1" y="0"/>
                      <a:pt x="1"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8" name="Freeform 343"/>
              <p:cNvSpPr>
                <a:spLocks/>
              </p:cNvSpPr>
              <p:nvPr/>
            </p:nvSpPr>
            <p:spPr bwMode="auto">
              <a:xfrm>
                <a:off x="5060" y="3270"/>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1"/>
                      <a:pt x="0" y="0"/>
                      <a:pt x="0" y="0"/>
                    </a:cubicBezTo>
                    <a:cubicBezTo>
                      <a:pt x="1" y="1"/>
                      <a:pt x="1" y="1"/>
                      <a:pt x="1" y="1"/>
                    </a:cubicBezTo>
                    <a:cubicBezTo>
                      <a:pt x="0"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49" name="Freeform 344"/>
              <p:cNvSpPr>
                <a:spLocks/>
              </p:cNvSpPr>
              <p:nvPr/>
            </p:nvSpPr>
            <p:spPr bwMode="auto">
              <a:xfrm>
                <a:off x="5060" y="3270"/>
                <a:ext cx="3" cy="7"/>
              </a:xfrm>
              <a:custGeom>
                <a:avLst/>
                <a:gdLst>
                  <a:gd name="T0" fmla="*/ 0 w 1"/>
                  <a:gd name="T1" fmla="*/ 3 h 3"/>
                  <a:gd name="T2" fmla="*/ 0 w 1"/>
                  <a:gd name="T3" fmla="*/ 3 h 3"/>
                  <a:gd name="T4" fmla="*/ 0 w 1"/>
                  <a:gd name="T5" fmla="*/ 3 h 3"/>
                  <a:gd name="T6" fmla="*/ 1 w 1"/>
                  <a:gd name="T7" fmla="*/ 1 h 3"/>
                  <a:gd name="T8" fmla="*/ 1 w 1"/>
                  <a:gd name="T9" fmla="*/ 1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1" y="1"/>
                      <a:pt x="1" y="1"/>
                    </a:cubicBezTo>
                    <a:cubicBezTo>
                      <a:pt x="1" y="1"/>
                      <a:pt x="1" y="0"/>
                      <a:pt x="1" y="1"/>
                    </a:cubicBezTo>
                    <a:cubicBezTo>
                      <a:pt x="1" y="1"/>
                      <a:pt x="1" y="1"/>
                      <a:pt x="1" y="1"/>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0" name="Freeform 345"/>
              <p:cNvSpPr>
                <a:spLocks/>
              </p:cNvSpPr>
              <p:nvPr/>
            </p:nvSpPr>
            <p:spPr bwMode="auto">
              <a:xfrm>
                <a:off x="5048" y="3290"/>
                <a:ext cx="2" cy="5"/>
              </a:xfrm>
              <a:custGeom>
                <a:avLst/>
                <a:gdLst>
                  <a:gd name="T0" fmla="*/ 0 w 1"/>
                  <a:gd name="T1" fmla="*/ 2 h 2"/>
                  <a:gd name="T2" fmla="*/ 0 w 1"/>
                  <a:gd name="T3" fmla="*/ 2 h 2"/>
                  <a:gd name="T4" fmla="*/ 0 w 1"/>
                  <a:gd name="T5" fmla="*/ 2 h 2"/>
                  <a:gd name="T6" fmla="*/ 0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1" name="Freeform 346"/>
              <p:cNvSpPr>
                <a:spLocks/>
              </p:cNvSpPr>
              <p:nvPr/>
            </p:nvSpPr>
            <p:spPr bwMode="auto">
              <a:xfrm>
                <a:off x="5048" y="3293"/>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2" name="Freeform 347"/>
              <p:cNvSpPr>
                <a:spLocks/>
              </p:cNvSpPr>
              <p:nvPr/>
            </p:nvSpPr>
            <p:spPr bwMode="auto">
              <a:xfrm>
                <a:off x="505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3" name="Freeform 348"/>
              <p:cNvSpPr>
                <a:spLocks/>
              </p:cNvSpPr>
              <p:nvPr/>
            </p:nvSpPr>
            <p:spPr bwMode="auto">
              <a:xfrm>
                <a:off x="5055" y="3288"/>
                <a:ext cx="3" cy="7"/>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0"/>
                    </a:cubicBezTo>
                    <a:cubicBezTo>
                      <a:pt x="1" y="0"/>
                      <a:pt x="1" y="0"/>
                      <a:pt x="1" y="0"/>
                    </a:cubicBezTo>
                    <a:cubicBezTo>
                      <a:pt x="1" y="0"/>
                      <a:pt x="1" y="0"/>
                      <a:pt x="1" y="0"/>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4" name="Freeform 349"/>
              <p:cNvSpPr>
                <a:spLocks/>
              </p:cNvSpPr>
              <p:nvPr/>
            </p:nvSpPr>
            <p:spPr bwMode="auto">
              <a:xfrm>
                <a:off x="5004" y="3275"/>
                <a:ext cx="3" cy="7"/>
              </a:xfrm>
              <a:custGeom>
                <a:avLst/>
                <a:gdLst>
                  <a:gd name="T0" fmla="*/ 0 w 1"/>
                  <a:gd name="T1" fmla="*/ 3 h 3"/>
                  <a:gd name="T2" fmla="*/ 0 w 1"/>
                  <a:gd name="T3" fmla="*/ 3 h 3"/>
                  <a:gd name="T4" fmla="*/ 0 w 1"/>
                  <a:gd name="T5" fmla="*/ 2 h 3"/>
                  <a:gd name="T6" fmla="*/ 0 w 1"/>
                  <a:gd name="T7" fmla="*/ 1 h 3"/>
                  <a:gd name="T8" fmla="*/ 0 w 1"/>
                  <a:gd name="T9" fmla="*/ 0 h 3"/>
                  <a:gd name="T10" fmla="*/ 0 w 1"/>
                  <a:gd name="T11" fmla="*/ 0 h 3"/>
                  <a:gd name="T12" fmla="*/ 1 w 1"/>
                  <a:gd name="T13" fmla="*/ 1 h 3"/>
                  <a:gd name="T14" fmla="*/ 1 w 1"/>
                  <a:gd name="T15" fmla="*/ 1 h 3"/>
                  <a:gd name="T16" fmla="*/ 1 w 1"/>
                  <a:gd name="T17" fmla="*/ 1 h 3"/>
                  <a:gd name="T18" fmla="*/ 0 w 1"/>
                  <a:gd name="T19" fmla="*/ 2 h 3"/>
                  <a:gd name="T20" fmla="*/ 0 w 1"/>
                  <a:gd name="T21" fmla="*/ 3 h 3"/>
                  <a:gd name="T22" fmla="*/ 0 w 1"/>
                  <a:gd name="T23" fmla="*/ 3 h 3"/>
                  <a:gd name="T24" fmla="*/ 0 w 1"/>
                  <a:gd name="T2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3">
                    <a:moveTo>
                      <a:pt x="0" y="3"/>
                    </a:moveTo>
                    <a:cubicBezTo>
                      <a:pt x="0" y="3"/>
                      <a:pt x="0" y="3"/>
                      <a:pt x="0" y="3"/>
                    </a:cubicBezTo>
                    <a:cubicBezTo>
                      <a:pt x="0" y="3"/>
                      <a:pt x="0" y="2"/>
                      <a:pt x="0" y="2"/>
                    </a:cubicBezTo>
                    <a:cubicBezTo>
                      <a:pt x="0" y="1"/>
                      <a:pt x="0" y="1"/>
                      <a:pt x="0" y="1"/>
                    </a:cubicBezTo>
                    <a:cubicBezTo>
                      <a:pt x="0" y="1"/>
                      <a:pt x="0" y="1"/>
                      <a:pt x="0" y="0"/>
                    </a:cubicBezTo>
                    <a:cubicBezTo>
                      <a:pt x="0" y="0"/>
                      <a:pt x="0" y="0"/>
                      <a:pt x="0" y="0"/>
                    </a:cubicBezTo>
                    <a:cubicBezTo>
                      <a:pt x="1" y="0"/>
                      <a:pt x="1" y="0"/>
                      <a:pt x="1" y="1"/>
                    </a:cubicBezTo>
                    <a:cubicBezTo>
                      <a:pt x="1" y="1"/>
                      <a:pt x="1" y="1"/>
                      <a:pt x="1" y="1"/>
                    </a:cubicBezTo>
                    <a:cubicBezTo>
                      <a:pt x="1" y="1"/>
                      <a:pt x="1" y="1"/>
                      <a:pt x="1" y="1"/>
                    </a:cubicBezTo>
                    <a:cubicBezTo>
                      <a:pt x="0" y="2"/>
                      <a:pt x="0" y="2"/>
                      <a:pt x="0" y="2"/>
                    </a:cubicBezTo>
                    <a:cubicBezTo>
                      <a:pt x="0" y="2"/>
                      <a:pt x="0" y="2"/>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5" name="Freeform 350"/>
              <p:cNvSpPr>
                <a:spLocks/>
              </p:cNvSpPr>
              <p:nvPr/>
            </p:nvSpPr>
            <p:spPr bwMode="auto">
              <a:xfrm>
                <a:off x="5004" y="327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6" name="Freeform 351"/>
              <p:cNvSpPr>
                <a:spLocks noEditPoints="1"/>
              </p:cNvSpPr>
              <p:nvPr/>
            </p:nvSpPr>
            <p:spPr bwMode="auto">
              <a:xfrm>
                <a:off x="4997" y="3232"/>
                <a:ext cx="68" cy="68"/>
              </a:xfrm>
              <a:custGeom>
                <a:avLst/>
                <a:gdLst>
                  <a:gd name="T0" fmla="*/ 11 w 27"/>
                  <a:gd name="T1" fmla="*/ 26 h 27"/>
                  <a:gd name="T2" fmla="*/ 6 w 27"/>
                  <a:gd name="T3" fmla="*/ 24 h 27"/>
                  <a:gd name="T4" fmla="*/ 3 w 27"/>
                  <a:gd name="T5" fmla="*/ 21 h 27"/>
                  <a:gd name="T6" fmla="*/ 1 w 27"/>
                  <a:gd name="T7" fmla="*/ 16 h 27"/>
                  <a:gd name="T8" fmla="*/ 1 w 27"/>
                  <a:gd name="T9" fmla="*/ 11 h 27"/>
                  <a:gd name="T10" fmla="*/ 3 w 27"/>
                  <a:gd name="T11" fmla="*/ 6 h 27"/>
                  <a:gd name="T12" fmla="*/ 6 w 27"/>
                  <a:gd name="T13" fmla="*/ 2 h 27"/>
                  <a:gd name="T14" fmla="*/ 11 w 27"/>
                  <a:gd name="T15" fmla="*/ 0 h 27"/>
                  <a:gd name="T16" fmla="*/ 16 w 27"/>
                  <a:gd name="T17" fmla="*/ 0 h 27"/>
                  <a:gd name="T18" fmla="*/ 21 w 27"/>
                  <a:gd name="T19" fmla="*/ 2 h 27"/>
                  <a:gd name="T20" fmla="*/ 24 w 27"/>
                  <a:gd name="T21" fmla="*/ 5 h 27"/>
                  <a:gd name="T22" fmla="*/ 25 w 27"/>
                  <a:gd name="T23" fmla="*/ 6 h 27"/>
                  <a:gd name="T24" fmla="*/ 24 w 27"/>
                  <a:gd name="T25" fmla="*/ 8 h 27"/>
                  <a:gd name="T26" fmla="*/ 23 w 27"/>
                  <a:gd name="T27" fmla="*/ 7 h 27"/>
                  <a:gd name="T28" fmla="*/ 27 w 27"/>
                  <a:gd name="T29" fmla="*/ 11 h 27"/>
                  <a:gd name="T30" fmla="*/ 24 w 27"/>
                  <a:gd name="T31" fmla="*/ 17 h 27"/>
                  <a:gd name="T32" fmla="*/ 25 w 27"/>
                  <a:gd name="T33" fmla="*/ 21 h 27"/>
                  <a:gd name="T34" fmla="*/ 20 w 27"/>
                  <a:gd name="T35" fmla="*/ 23 h 27"/>
                  <a:gd name="T36" fmla="*/ 16 w 27"/>
                  <a:gd name="T37" fmla="*/ 27 h 27"/>
                  <a:gd name="T38" fmla="*/ 16 w 27"/>
                  <a:gd name="T39" fmla="*/ 26 h 27"/>
                  <a:gd name="T40" fmla="*/ 20 w 27"/>
                  <a:gd name="T41" fmla="*/ 22 h 27"/>
                  <a:gd name="T42" fmla="*/ 24 w 27"/>
                  <a:gd name="T43" fmla="*/ 21 h 27"/>
                  <a:gd name="T44" fmla="*/ 24 w 27"/>
                  <a:gd name="T45" fmla="*/ 17 h 27"/>
                  <a:gd name="T46" fmla="*/ 24 w 27"/>
                  <a:gd name="T47" fmla="*/ 11 h 27"/>
                  <a:gd name="T48" fmla="*/ 23 w 27"/>
                  <a:gd name="T49" fmla="*/ 7 h 27"/>
                  <a:gd name="T50" fmla="*/ 23 w 27"/>
                  <a:gd name="T51" fmla="*/ 5 h 27"/>
                  <a:gd name="T52" fmla="*/ 20 w 27"/>
                  <a:gd name="T53" fmla="*/ 4 h 27"/>
                  <a:gd name="T54" fmla="*/ 16 w 27"/>
                  <a:gd name="T55" fmla="*/ 1 h 27"/>
                  <a:gd name="T56" fmla="*/ 12 w 27"/>
                  <a:gd name="T57" fmla="*/ 3 h 27"/>
                  <a:gd name="T58" fmla="*/ 6 w 27"/>
                  <a:gd name="T59" fmla="*/ 3 h 27"/>
                  <a:gd name="T60" fmla="*/ 5 w 27"/>
                  <a:gd name="T61" fmla="*/ 7 h 27"/>
                  <a:gd name="T62" fmla="*/ 1 w 27"/>
                  <a:gd name="T63" fmla="*/ 11 h 27"/>
                  <a:gd name="T64" fmla="*/ 3 w 27"/>
                  <a:gd name="T65" fmla="*/ 15 h 27"/>
                  <a:gd name="T66" fmla="*/ 3 w 27"/>
                  <a:gd name="T67" fmla="*/ 21 h 27"/>
                  <a:gd name="T68" fmla="*/ 8 w 27"/>
                  <a:gd name="T69" fmla="*/ 22 h 27"/>
                  <a:gd name="T70" fmla="*/ 12 w 27"/>
                  <a:gd name="T71" fmla="*/ 26 h 27"/>
                  <a:gd name="T72" fmla="*/ 8 w 27"/>
                  <a:gd name="T73" fmla="*/ 7 h 27"/>
                  <a:gd name="T74" fmla="*/ 20 w 27"/>
                  <a:gd name="T75" fmla="*/ 19 h 27"/>
                  <a:gd name="T76" fmla="*/ 19 w 27"/>
                  <a:gd name="T77" fmla="*/ 20 h 27"/>
                  <a:gd name="T78" fmla="*/ 14 w 27"/>
                  <a:gd name="T79" fmla="*/ 22 h 27"/>
                  <a:gd name="T80" fmla="*/ 8 w 27"/>
                  <a:gd name="T81" fmla="*/ 19 h 27"/>
                  <a:gd name="T82" fmla="*/ 19 w 27"/>
                  <a:gd name="T8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 h="27">
                    <a:moveTo>
                      <a:pt x="14" y="27"/>
                    </a:moveTo>
                    <a:cubicBezTo>
                      <a:pt x="13" y="27"/>
                      <a:pt x="12" y="27"/>
                      <a:pt x="11" y="27"/>
                    </a:cubicBezTo>
                    <a:cubicBezTo>
                      <a:pt x="11" y="27"/>
                      <a:pt x="11" y="27"/>
                      <a:pt x="11" y="26"/>
                    </a:cubicBezTo>
                    <a:cubicBezTo>
                      <a:pt x="11" y="24"/>
                      <a:pt x="11" y="24"/>
                      <a:pt x="11" y="24"/>
                    </a:cubicBezTo>
                    <a:cubicBezTo>
                      <a:pt x="10" y="24"/>
                      <a:pt x="9" y="24"/>
                      <a:pt x="8" y="23"/>
                    </a:cubicBezTo>
                    <a:cubicBezTo>
                      <a:pt x="6" y="24"/>
                      <a:pt x="6" y="24"/>
                      <a:pt x="6" y="24"/>
                    </a:cubicBezTo>
                    <a:cubicBezTo>
                      <a:pt x="6" y="24"/>
                      <a:pt x="6" y="24"/>
                      <a:pt x="6" y="24"/>
                    </a:cubicBezTo>
                    <a:cubicBezTo>
                      <a:pt x="5" y="23"/>
                      <a:pt x="3" y="22"/>
                      <a:pt x="3" y="21"/>
                    </a:cubicBezTo>
                    <a:cubicBezTo>
                      <a:pt x="3" y="21"/>
                      <a:pt x="3" y="21"/>
                      <a:pt x="3" y="21"/>
                    </a:cubicBezTo>
                    <a:cubicBezTo>
                      <a:pt x="4" y="19"/>
                      <a:pt x="4" y="19"/>
                      <a:pt x="4" y="19"/>
                    </a:cubicBezTo>
                    <a:cubicBezTo>
                      <a:pt x="3" y="18"/>
                      <a:pt x="3" y="17"/>
                      <a:pt x="3" y="16"/>
                    </a:cubicBezTo>
                    <a:cubicBezTo>
                      <a:pt x="1" y="16"/>
                      <a:pt x="1" y="16"/>
                      <a:pt x="1" y="16"/>
                    </a:cubicBezTo>
                    <a:cubicBezTo>
                      <a:pt x="0" y="16"/>
                      <a:pt x="0" y="16"/>
                      <a:pt x="0" y="16"/>
                    </a:cubicBezTo>
                    <a:cubicBezTo>
                      <a:pt x="0" y="14"/>
                      <a:pt x="0" y="13"/>
                      <a:pt x="0" y="11"/>
                    </a:cubicBezTo>
                    <a:cubicBezTo>
                      <a:pt x="0" y="11"/>
                      <a:pt x="0" y="11"/>
                      <a:pt x="1" y="11"/>
                    </a:cubicBezTo>
                    <a:cubicBezTo>
                      <a:pt x="3" y="11"/>
                      <a:pt x="3" y="11"/>
                      <a:pt x="3" y="11"/>
                    </a:cubicBezTo>
                    <a:cubicBezTo>
                      <a:pt x="3" y="10"/>
                      <a:pt x="3" y="8"/>
                      <a:pt x="4" y="7"/>
                    </a:cubicBezTo>
                    <a:cubicBezTo>
                      <a:pt x="3" y="6"/>
                      <a:pt x="3" y="6"/>
                      <a:pt x="3" y="6"/>
                    </a:cubicBezTo>
                    <a:cubicBezTo>
                      <a:pt x="3" y="6"/>
                      <a:pt x="3" y="6"/>
                      <a:pt x="3" y="5"/>
                    </a:cubicBezTo>
                    <a:cubicBezTo>
                      <a:pt x="4" y="4"/>
                      <a:pt x="5" y="3"/>
                      <a:pt x="6" y="2"/>
                    </a:cubicBezTo>
                    <a:cubicBezTo>
                      <a:pt x="6" y="2"/>
                      <a:pt x="6" y="2"/>
                      <a:pt x="6" y="2"/>
                    </a:cubicBezTo>
                    <a:cubicBezTo>
                      <a:pt x="8" y="4"/>
                      <a:pt x="8" y="4"/>
                      <a:pt x="8" y="4"/>
                    </a:cubicBezTo>
                    <a:cubicBezTo>
                      <a:pt x="9" y="3"/>
                      <a:pt x="10" y="3"/>
                      <a:pt x="11" y="2"/>
                    </a:cubicBezTo>
                    <a:cubicBezTo>
                      <a:pt x="11" y="0"/>
                      <a:pt x="11" y="0"/>
                      <a:pt x="11" y="0"/>
                    </a:cubicBezTo>
                    <a:cubicBezTo>
                      <a:pt x="11" y="0"/>
                      <a:pt x="11" y="0"/>
                      <a:pt x="11" y="0"/>
                    </a:cubicBezTo>
                    <a:cubicBezTo>
                      <a:pt x="13" y="0"/>
                      <a:pt x="14" y="0"/>
                      <a:pt x="16" y="0"/>
                    </a:cubicBezTo>
                    <a:cubicBezTo>
                      <a:pt x="16" y="0"/>
                      <a:pt x="16" y="0"/>
                      <a:pt x="16" y="0"/>
                    </a:cubicBezTo>
                    <a:cubicBezTo>
                      <a:pt x="16" y="2"/>
                      <a:pt x="16" y="2"/>
                      <a:pt x="16" y="2"/>
                    </a:cubicBezTo>
                    <a:cubicBezTo>
                      <a:pt x="17" y="3"/>
                      <a:pt x="19" y="3"/>
                      <a:pt x="20" y="4"/>
                    </a:cubicBezTo>
                    <a:cubicBezTo>
                      <a:pt x="21" y="2"/>
                      <a:pt x="21" y="2"/>
                      <a:pt x="21" y="2"/>
                    </a:cubicBezTo>
                    <a:cubicBezTo>
                      <a:pt x="21" y="2"/>
                      <a:pt x="21" y="2"/>
                      <a:pt x="21" y="2"/>
                    </a:cubicBezTo>
                    <a:cubicBezTo>
                      <a:pt x="22" y="2"/>
                      <a:pt x="24" y="4"/>
                      <a:pt x="24" y="5"/>
                    </a:cubicBezTo>
                    <a:cubicBezTo>
                      <a:pt x="24" y="5"/>
                      <a:pt x="24" y="5"/>
                      <a:pt x="24" y="5"/>
                    </a:cubicBezTo>
                    <a:cubicBezTo>
                      <a:pt x="25" y="5"/>
                      <a:pt x="25" y="5"/>
                      <a:pt x="25" y="5"/>
                    </a:cubicBezTo>
                    <a:cubicBezTo>
                      <a:pt x="25" y="5"/>
                      <a:pt x="25" y="5"/>
                      <a:pt x="25" y="5"/>
                    </a:cubicBezTo>
                    <a:cubicBezTo>
                      <a:pt x="25" y="6"/>
                      <a:pt x="25" y="6"/>
                      <a:pt x="25" y="6"/>
                    </a:cubicBezTo>
                    <a:cubicBezTo>
                      <a:pt x="25" y="6"/>
                      <a:pt x="25" y="6"/>
                      <a:pt x="25" y="6"/>
                    </a:cubicBezTo>
                    <a:cubicBezTo>
                      <a:pt x="25" y="7"/>
                      <a:pt x="25" y="7"/>
                      <a:pt x="25" y="8"/>
                    </a:cubicBezTo>
                    <a:cubicBezTo>
                      <a:pt x="25" y="8"/>
                      <a:pt x="25" y="8"/>
                      <a:pt x="24" y="8"/>
                    </a:cubicBezTo>
                    <a:cubicBezTo>
                      <a:pt x="24" y="8"/>
                      <a:pt x="24" y="8"/>
                      <a:pt x="24" y="8"/>
                    </a:cubicBezTo>
                    <a:cubicBezTo>
                      <a:pt x="24" y="7"/>
                      <a:pt x="24" y="7"/>
                      <a:pt x="24" y="6"/>
                    </a:cubicBezTo>
                    <a:cubicBezTo>
                      <a:pt x="23" y="7"/>
                      <a:pt x="23" y="7"/>
                      <a:pt x="23" y="7"/>
                    </a:cubicBezTo>
                    <a:cubicBezTo>
                      <a:pt x="24" y="8"/>
                      <a:pt x="24" y="10"/>
                      <a:pt x="25" y="11"/>
                    </a:cubicBezTo>
                    <a:cubicBezTo>
                      <a:pt x="27" y="11"/>
                      <a:pt x="27" y="11"/>
                      <a:pt x="27" y="11"/>
                    </a:cubicBezTo>
                    <a:cubicBezTo>
                      <a:pt x="27" y="11"/>
                      <a:pt x="27" y="11"/>
                      <a:pt x="27" y="11"/>
                    </a:cubicBezTo>
                    <a:cubicBezTo>
                      <a:pt x="27" y="13"/>
                      <a:pt x="27" y="14"/>
                      <a:pt x="27" y="16"/>
                    </a:cubicBezTo>
                    <a:cubicBezTo>
                      <a:pt x="27" y="16"/>
                      <a:pt x="27" y="16"/>
                      <a:pt x="27" y="16"/>
                    </a:cubicBezTo>
                    <a:cubicBezTo>
                      <a:pt x="25" y="16"/>
                      <a:pt x="25" y="16"/>
                      <a:pt x="24" y="17"/>
                    </a:cubicBezTo>
                    <a:cubicBezTo>
                      <a:pt x="24" y="18"/>
                      <a:pt x="24" y="19"/>
                      <a:pt x="23" y="19"/>
                    </a:cubicBezTo>
                    <a:cubicBezTo>
                      <a:pt x="25" y="21"/>
                      <a:pt x="25" y="21"/>
                      <a:pt x="25" y="21"/>
                    </a:cubicBezTo>
                    <a:cubicBezTo>
                      <a:pt x="25" y="21"/>
                      <a:pt x="25" y="21"/>
                      <a:pt x="25" y="21"/>
                    </a:cubicBezTo>
                    <a:cubicBezTo>
                      <a:pt x="24" y="22"/>
                      <a:pt x="23" y="23"/>
                      <a:pt x="22" y="24"/>
                    </a:cubicBezTo>
                    <a:cubicBezTo>
                      <a:pt x="21" y="24"/>
                      <a:pt x="21" y="24"/>
                      <a:pt x="21" y="24"/>
                    </a:cubicBezTo>
                    <a:cubicBezTo>
                      <a:pt x="20" y="23"/>
                      <a:pt x="20" y="23"/>
                      <a:pt x="20" y="23"/>
                    </a:cubicBezTo>
                    <a:cubicBezTo>
                      <a:pt x="19" y="24"/>
                      <a:pt x="17" y="24"/>
                      <a:pt x="16" y="24"/>
                    </a:cubicBezTo>
                    <a:cubicBezTo>
                      <a:pt x="16" y="26"/>
                      <a:pt x="16" y="26"/>
                      <a:pt x="16" y="26"/>
                    </a:cubicBezTo>
                    <a:cubicBezTo>
                      <a:pt x="16" y="27"/>
                      <a:pt x="16" y="27"/>
                      <a:pt x="16" y="27"/>
                    </a:cubicBezTo>
                    <a:cubicBezTo>
                      <a:pt x="15" y="27"/>
                      <a:pt x="14" y="27"/>
                      <a:pt x="14" y="27"/>
                    </a:cubicBezTo>
                    <a:close/>
                    <a:moveTo>
                      <a:pt x="12" y="26"/>
                    </a:moveTo>
                    <a:cubicBezTo>
                      <a:pt x="13" y="26"/>
                      <a:pt x="14" y="26"/>
                      <a:pt x="16" y="26"/>
                    </a:cubicBezTo>
                    <a:cubicBezTo>
                      <a:pt x="16" y="24"/>
                      <a:pt x="16" y="24"/>
                      <a:pt x="16" y="24"/>
                    </a:cubicBezTo>
                    <a:cubicBezTo>
                      <a:pt x="16" y="24"/>
                      <a:pt x="16" y="24"/>
                      <a:pt x="16" y="24"/>
                    </a:cubicBezTo>
                    <a:cubicBezTo>
                      <a:pt x="17" y="24"/>
                      <a:pt x="18" y="23"/>
                      <a:pt x="20" y="22"/>
                    </a:cubicBezTo>
                    <a:cubicBezTo>
                      <a:pt x="20" y="22"/>
                      <a:pt x="20" y="22"/>
                      <a:pt x="20" y="22"/>
                    </a:cubicBezTo>
                    <a:cubicBezTo>
                      <a:pt x="21" y="24"/>
                      <a:pt x="21" y="24"/>
                      <a:pt x="21" y="24"/>
                    </a:cubicBezTo>
                    <a:cubicBezTo>
                      <a:pt x="22" y="23"/>
                      <a:pt x="23" y="22"/>
                      <a:pt x="24" y="21"/>
                    </a:cubicBezTo>
                    <a:cubicBezTo>
                      <a:pt x="23" y="20"/>
                      <a:pt x="23" y="20"/>
                      <a:pt x="23" y="20"/>
                    </a:cubicBezTo>
                    <a:cubicBezTo>
                      <a:pt x="23" y="20"/>
                      <a:pt x="23" y="19"/>
                      <a:pt x="23" y="19"/>
                    </a:cubicBezTo>
                    <a:cubicBezTo>
                      <a:pt x="23" y="19"/>
                      <a:pt x="23" y="18"/>
                      <a:pt x="24" y="17"/>
                    </a:cubicBezTo>
                    <a:cubicBezTo>
                      <a:pt x="24" y="16"/>
                      <a:pt x="24" y="15"/>
                      <a:pt x="26" y="15"/>
                    </a:cubicBezTo>
                    <a:cubicBezTo>
                      <a:pt x="27" y="14"/>
                      <a:pt x="27" y="13"/>
                      <a:pt x="26" y="11"/>
                    </a:cubicBezTo>
                    <a:cubicBezTo>
                      <a:pt x="24" y="11"/>
                      <a:pt x="24" y="11"/>
                      <a:pt x="24" y="11"/>
                    </a:cubicBezTo>
                    <a:cubicBezTo>
                      <a:pt x="24" y="11"/>
                      <a:pt x="24" y="11"/>
                      <a:pt x="24" y="11"/>
                    </a:cubicBezTo>
                    <a:cubicBezTo>
                      <a:pt x="24" y="10"/>
                      <a:pt x="23" y="9"/>
                      <a:pt x="23" y="7"/>
                    </a:cubicBezTo>
                    <a:cubicBezTo>
                      <a:pt x="23" y="7"/>
                      <a:pt x="23" y="7"/>
                      <a:pt x="23" y="7"/>
                    </a:cubicBezTo>
                    <a:cubicBezTo>
                      <a:pt x="24" y="6"/>
                      <a:pt x="24" y="6"/>
                      <a:pt x="24" y="6"/>
                    </a:cubicBezTo>
                    <a:cubicBezTo>
                      <a:pt x="24" y="6"/>
                      <a:pt x="24" y="6"/>
                      <a:pt x="24" y="6"/>
                    </a:cubicBezTo>
                    <a:cubicBezTo>
                      <a:pt x="24" y="5"/>
                      <a:pt x="24" y="5"/>
                      <a:pt x="23" y="5"/>
                    </a:cubicBezTo>
                    <a:cubicBezTo>
                      <a:pt x="23" y="5"/>
                      <a:pt x="22" y="3"/>
                      <a:pt x="21" y="3"/>
                    </a:cubicBezTo>
                    <a:cubicBezTo>
                      <a:pt x="20" y="4"/>
                      <a:pt x="20" y="4"/>
                      <a:pt x="20" y="4"/>
                    </a:cubicBezTo>
                    <a:cubicBezTo>
                      <a:pt x="20" y="4"/>
                      <a:pt x="20" y="4"/>
                      <a:pt x="20" y="4"/>
                    </a:cubicBezTo>
                    <a:cubicBezTo>
                      <a:pt x="18" y="4"/>
                      <a:pt x="17" y="3"/>
                      <a:pt x="16" y="3"/>
                    </a:cubicBezTo>
                    <a:cubicBezTo>
                      <a:pt x="16" y="3"/>
                      <a:pt x="16" y="3"/>
                      <a:pt x="16" y="3"/>
                    </a:cubicBezTo>
                    <a:cubicBezTo>
                      <a:pt x="16" y="1"/>
                      <a:pt x="16" y="1"/>
                      <a:pt x="16" y="1"/>
                    </a:cubicBezTo>
                    <a:cubicBezTo>
                      <a:pt x="14" y="0"/>
                      <a:pt x="13" y="0"/>
                      <a:pt x="12" y="1"/>
                    </a:cubicBezTo>
                    <a:cubicBezTo>
                      <a:pt x="12" y="3"/>
                      <a:pt x="12" y="3"/>
                      <a:pt x="12" y="3"/>
                    </a:cubicBezTo>
                    <a:cubicBezTo>
                      <a:pt x="12" y="3"/>
                      <a:pt x="12" y="3"/>
                      <a:pt x="12" y="3"/>
                    </a:cubicBezTo>
                    <a:cubicBezTo>
                      <a:pt x="10" y="3"/>
                      <a:pt x="9" y="4"/>
                      <a:pt x="8" y="4"/>
                    </a:cubicBezTo>
                    <a:cubicBezTo>
                      <a:pt x="8" y="4"/>
                      <a:pt x="7" y="4"/>
                      <a:pt x="7" y="4"/>
                    </a:cubicBezTo>
                    <a:cubicBezTo>
                      <a:pt x="6" y="3"/>
                      <a:pt x="6" y="3"/>
                      <a:pt x="6" y="3"/>
                    </a:cubicBezTo>
                    <a:cubicBezTo>
                      <a:pt x="5" y="4"/>
                      <a:pt x="4" y="5"/>
                      <a:pt x="3" y="6"/>
                    </a:cubicBezTo>
                    <a:cubicBezTo>
                      <a:pt x="5" y="7"/>
                      <a:pt x="5" y="7"/>
                      <a:pt x="5" y="7"/>
                    </a:cubicBezTo>
                    <a:cubicBezTo>
                      <a:pt x="5" y="7"/>
                      <a:pt x="5" y="7"/>
                      <a:pt x="5" y="7"/>
                    </a:cubicBezTo>
                    <a:cubicBezTo>
                      <a:pt x="4" y="9"/>
                      <a:pt x="3" y="10"/>
                      <a:pt x="3" y="11"/>
                    </a:cubicBezTo>
                    <a:cubicBezTo>
                      <a:pt x="3" y="11"/>
                      <a:pt x="3" y="11"/>
                      <a:pt x="3" y="11"/>
                    </a:cubicBezTo>
                    <a:cubicBezTo>
                      <a:pt x="1" y="11"/>
                      <a:pt x="1" y="11"/>
                      <a:pt x="1" y="11"/>
                    </a:cubicBezTo>
                    <a:cubicBezTo>
                      <a:pt x="1" y="13"/>
                      <a:pt x="1" y="14"/>
                      <a:pt x="1" y="15"/>
                    </a:cubicBezTo>
                    <a:cubicBezTo>
                      <a:pt x="3" y="15"/>
                      <a:pt x="3" y="15"/>
                      <a:pt x="3" y="15"/>
                    </a:cubicBezTo>
                    <a:cubicBezTo>
                      <a:pt x="3" y="15"/>
                      <a:pt x="3" y="15"/>
                      <a:pt x="3" y="15"/>
                    </a:cubicBezTo>
                    <a:cubicBezTo>
                      <a:pt x="3" y="17"/>
                      <a:pt x="4" y="18"/>
                      <a:pt x="5" y="19"/>
                    </a:cubicBezTo>
                    <a:cubicBezTo>
                      <a:pt x="5" y="19"/>
                      <a:pt x="5" y="20"/>
                      <a:pt x="5" y="20"/>
                    </a:cubicBezTo>
                    <a:cubicBezTo>
                      <a:pt x="3" y="21"/>
                      <a:pt x="3" y="21"/>
                      <a:pt x="3" y="21"/>
                    </a:cubicBezTo>
                    <a:cubicBezTo>
                      <a:pt x="4" y="22"/>
                      <a:pt x="5" y="23"/>
                      <a:pt x="6" y="24"/>
                    </a:cubicBezTo>
                    <a:cubicBezTo>
                      <a:pt x="7" y="22"/>
                      <a:pt x="7" y="22"/>
                      <a:pt x="7" y="22"/>
                    </a:cubicBezTo>
                    <a:cubicBezTo>
                      <a:pt x="7" y="22"/>
                      <a:pt x="8" y="22"/>
                      <a:pt x="8" y="22"/>
                    </a:cubicBezTo>
                    <a:cubicBezTo>
                      <a:pt x="9" y="23"/>
                      <a:pt x="10" y="24"/>
                      <a:pt x="12" y="24"/>
                    </a:cubicBezTo>
                    <a:cubicBezTo>
                      <a:pt x="12" y="24"/>
                      <a:pt x="12" y="24"/>
                      <a:pt x="12" y="24"/>
                    </a:cubicBezTo>
                    <a:lnTo>
                      <a:pt x="12" y="26"/>
                    </a:lnTo>
                    <a:close/>
                    <a:moveTo>
                      <a:pt x="14" y="22"/>
                    </a:moveTo>
                    <a:cubicBezTo>
                      <a:pt x="12" y="22"/>
                      <a:pt x="9" y="21"/>
                      <a:pt x="8" y="19"/>
                    </a:cubicBezTo>
                    <a:cubicBezTo>
                      <a:pt x="5" y="16"/>
                      <a:pt x="4" y="11"/>
                      <a:pt x="8" y="7"/>
                    </a:cubicBezTo>
                    <a:cubicBezTo>
                      <a:pt x="12" y="3"/>
                      <a:pt x="17" y="5"/>
                      <a:pt x="19" y="8"/>
                    </a:cubicBezTo>
                    <a:cubicBezTo>
                      <a:pt x="22" y="10"/>
                      <a:pt x="24" y="15"/>
                      <a:pt x="20" y="19"/>
                    </a:cubicBezTo>
                    <a:cubicBezTo>
                      <a:pt x="20" y="19"/>
                      <a:pt x="20" y="19"/>
                      <a:pt x="20" y="19"/>
                    </a:cubicBezTo>
                    <a:cubicBezTo>
                      <a:pt x="20" y="19"/>
                      <a:pt x="20" y="19"/>
                      <a:pt x="20" y="19"/>
                    </a:cubicBezTo>
                    <a:cubicBezTo>
                      <a:pt x="20" y="19"/>
                      <a:pt x="20" y="19"/>
                      <a:pt x="20" y="19"/>
                    </a:cubicBezTo>
                    <a:cubicBezTo>
                      <a:pt x="20" y="19"/>
                      <a:pt x="20" y="20"/>
                      <a:pt x="19" y="20"/>
                    </a:cubicBezTo>
                    <a:cubicBezTo>
                      <a:pt x="19" y="20"/>
                      <a:pt x="19" y="20"/>
                      <a:pt x="19" y="20"/>
                    </a:cubicBezTo>
                    <a:cubicBezTo>
                      <a:pt x="19" y="20"/>
                      <a:pt x="19" y="20"/>
                      <a:pt x="19" y="20"/>
                    </a:cubicBezTo>
                    <a:cubicBezTo>
                      <a:pt x="18" y="21"/>
                      <a:pt x="16" y="22"/>
                      <a:pt x="14" y="22"/>
                    </a:cubicBezTo>
                    <a:close/>
                    <a:moveTo>
                      <a:pt x="13" y="5"/>
                    </a:moveTo>
                    <a:cubicBezTo>
                      <a:pt x="12" y="5"/>
                      <a:pt x="10" y="6"/>
                      <a:pt x="8" y="8"/>
                    </a:cubicBezTo>
                    <a:cubicBezTo>
                      <a:pt x="4" y="11"/>
                      <a:pt x="6" y="16"/>
                      <a:pt x="8" y="19"/>
                    </a:cubicBezTo>
                    <a:cubicBezTo>
                      <a:pt x="11" y="21"/>
                      <a:pt x="15" y="23"/>
                      <a:pt x="19" y="19"/>
                    </a:cubicBezTo>
                    <a:cubicBezTo>
                      <a:pt x="19" y="19"/>
                      <a:pt x="19" y="19"/>
                      <a:pt x="19" y="19"/>
                    </a:cubicBezTo>
                    <a:cubicBezTo>
                      <a:pt x="19" y="19"/>
                      <a:pt x="19" y="19"/>
                      <a:pt x="19" y="19"/>
                    </a:cubicBezTo>
                    <a:cubicBezTo>
                      <a:pt x="23" y="15"/>
                      <a:pt x="22" y="11"/>
                      <a:pt x="19" y="8"/>
                    </a:cubicBezTo>
                    <a:cubicBezTo>
                      <a:pt x="18" y="7"/>
                      <a:pt x="16"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7" name="Freeform 352"/>
              <p:cNvSpPr>
                <a:spLocks noEditPoints="1"/>
              </p:cNvSpPr>
              <p:nvPr/>
            </p:nvSpPr>
            <p:spPr bwMode="auto">
              <a:xfrm>
                <a:off x="4997" y="3244"/>
                <a:ext cx="68" cy="61"/>
              </a:xfrm>
              <a:custGeom>
                <a:avLst/>
                <a:gdLst>
                  <a:gd name="T0" fmla="*/ 11 w 27"/>
                  <a:gd name="T1" fmla="*/ 24 h 24"/>
                  <a:gd name="T2" fmla="*/ 11 w 27"/>
                  <a:gd name="T3" fmla="*/ 22 h 24"/>
                  <a:gd name="T4" fmla="*/ 7 w 27"/>
                  <a:gd name="T5" fmla="*/ 20 h 24"/>
                  <a:gd name="T6" fmla="*/ 6 w 27"/>
                  <a:gd name="T7" fmla="*/ 22 h 24"/>
                  <a:gd name="T8" fmla="*/ 2 w 27"/>
                  <a:gd name="T9" fmla="*/ 18 h 24"/>
                  <a:gd name="T10" fmla="*/ 6 w 27"/>
                  <a:gd name="T11" fmla="*/ 21 h 24"/>
                  <a:gd name="T12" fmla="*/ 7 w 27"/>
                  <a:gd name="T13" fmla="*/ 20 h 24"/>
                  <a:gd name="T14" fmla="*/ 11 w 27"/>
                  <a:gd name="T15" fmla="*/ 22 h 24"/>
                  <a:gd name="T16" fmla="*/ 12 w 27"/>
                  <a:gd name="T17" fmla="*/ 24 h 24"/>
                  <a:gd name="T18" fmla="*/ 15 w 27"/>
                  <a:gd name="T19" fmla="*/ 23 h 24"/>
                  <a:gd name="T20" fmla="*/ 16 w 27"/>
                  <a:gd name="T21" fmla="*/ 21 h 24"/>
                  <a:gd name="T22" fmla="*/ 20 w 27"/>
                  <a:gd name="T23" fmla="*/ 20 h 24"/>
                  <a:gd name="T24" fmla="*/ 24 w 27"/>
                  <a:gd name="T25" fmla="*/ 18 h 24"/>
                  <a:gd name="T26" fmla="*/ 24 w 27"/>
                  <a:gd name="T27" fmla="*/ 16 h 24"/>
                  <a:gd name="T28" fmla="*/ 25 w 27"/>
                  <a:gd name="T29" fmla="*/ 16 h 24"/>
                  <a:gd name="T30" fmla="*/ 25 w 27"/>
                  <a:gd name="T31" fmla="*/ 19 h 24"/>
                  <a:gd name="T32" fmla="*/ 21 w 27"/>
                  <a:gd name="T33" fmla="*/ 22 h 24"/>
                  <a:gd name="T34" fmla="*/ 20 w 27"/>
                  <a:gd name="T35" fmla="*/ 20 h 24"/>
                  <a:gd name="T36" fmla="*/ 16 w 27"/>
                  <a:gd name="T37" fmla="*/ 23 h 24"/>
                  <a:gd name="T38" fmla="*/ 16 w 27"/>
                  <a:gd name="T39" fmla="*/ 24 h 24"/>
                  <a:gd name="T40" fmla="*/ 3 w 27"/>
                  <a:gd name="T41" fmla="*/ 16 h 24"/>
                  <a:gd name="T42" fmla="*/ 2 w 27"/>
                  <a:gd name="T43" fmla="*/ 13 h 24"/>
                  <a:gd name="T44" fmla="*/ 0 w 27"/>
                  <a:gd name="T45" fmla="*/ 13 h 24"/>
                  <a:gd name="T46" fmla="*/ 0 w 27"/>
                  <a:gd name="T47" fmla="*/ 6 h 24"/>
                  <a:gd name="T48" fmla="*/ 1 w 27"/>
                  <a:gd name="T49" fmla="*/ 13 h 24"/>
                  <a:gd name="T50" fmla="*/ 3 w 27"/>
                  <a:gd name="T51" fmla="*/ 13 h 24"/>
                  <a:gd name="T52" fmla="*/ 4 w 27"/>
                  <a:gd name="T53" fmla="*/ 16 h 24"/>
                  <a:gd name="T54" fmla="*/ 24 w 27"/>
                  <a:gd name="T55" fmla="*/ 15 h 24"/>
                  <a:gd name="T56" fmla="*/ 23 w 27"/>
                  <a:gd name="T57" fmla="*/ 15 h 24"/>
                  <a:gd name="T58" fmla="*/ 26 w 27"/>
                  <a:gd name="T59" fmla="*/ 13 h 24"/>
                  <a:gd name="T60" fmla="*/ 27 w 27"/>
                  <a:gd name="T61" fmla="*/ 10 h 24"/>
                  <a:gd name="T62" fmla="*/ 27 w 27"/>
                  <a:gd name="T63" fmla="*/ 13 h 24"/>
                  <a:gd name="T64" fmla="*/ 24 w 27"/>
                  <a:gd name="T65" fmla="*/ 14 h 24"/>
                  <a:gd name="T66" fmla="*/ 24 w 27"/>
                  <a:gd name="T67" fmla="*/ 15 h 24"/>
                  <a:gd name="T68" fmla="*/ 21 w 27"/>
                  <a:gd name="T69" fmla="*/ 10 h 24"/>
                  <a:gd name="T70" fmla="*/ 8 w 27"/>
                  <a:gd name="T71" fmla="*/ 5 h 24"/>
                  <a:gd name="T72" fmla="*/ 6 w 27"/>
                  <a:gd name="T73" fmla="*/ 8 h 24"/>
                  <a:gd name="T74" fmla="*/ 7 w 27"/>
                  <a:gd name="T75" fmla="*/ 5 h 24"/>
                  <a:gd name="T76" fmla="*/ 22 w 27"/>
                  <a:gd name="T77" fmla="*/ 10 h 24"/>
                  <a:gd name="T78" fmla="*/ 4 w 27"/>
                  <a:gd name="T79" fmla="*/ 4 h 24"/>
                  <a:gd name="T80" fmla="*/ 2 w 27"/>
                  <a:gd name="T81" fmla="*/ 3 h 24"/>
                  <a:gd name="T82" fmla="*/ 3 w 27"/>
                  <a:gd name="T83" fmla="*/ 1 h 24"/>
                  <a:gd name="T84" fmla="*/ 3 w 27"/>
                  <a:gd name="T85" fmla="*/ 1 h 24"/>
                  <a:gd name="T86" fmla="*/ 3 w 27"/>
                  <a:gd name="T87" fmla="*/ 1 h 24"/>
                  <a:gd name="T88" fmla="*/ 4 w 27"/>
                  <a:gd name="T89" fmla="*/ 4 h 24"/>
                  <a:gd name="T90" fmla="*/ 4 w 27"/>
                  <a:gd name="T9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13" y="24"/>
                    </a:moveTo>
                    <a:cubicBezTo>
                      <a:pt x="13" y="24"/>
                      <a:pt x="12" y="24"/>
                      <a:pt x="11" y="24"/>
                    </a:cubicBezTo>
                    <a:cubicBezTo>
                      <a:pt x="11" y="24"/>
                      <a:pt x="11" y="24"/>
                      <a:pt x="11" y="24"/>
                    </a:cubicBezTo>
                    <a:cubicBezTo>
                      <a:pt x="11" y="23"/>
                      <a:pt x="11" y="23"/>
                      <a:pt x="11" y="22"/>
                    </a:cubicBezTo>
                    <a:cubicBezTo>
                      <a:pt x="11" y="22"/>
                      <a:pt x="11" y="22"/>
                      <a:pt x="11" y="22"/>
                    </a:cubicBezTo>
                    <a:cubicBezTo>
                      <a:pt x="9" y="22"/>
                      <a:pt x="8" y="21"/>
                      <a:pt x="7" y="20"/>
                    </a:cubicBezTo>
                    <a:cubicBezTo>
                      <a:pt x="6" y="22"/>
                      <a:pt x="6" y="22"/>
                      <a:pt x="6" y="22"/>
                    </a:cubicBezTo>
                    <a:cubicBezTo>
                      <a:pt x="6" y="22"/>
                      <a:pt x="6" y="22"/>
                      <a:pt x="6" y="22"/>
                    </a:cubicBezTo>
                    <a:cubicBezTo>
                      <a:pt x="4" y="21"/>
                      <a:pt x="3" y="20"/>
                      <a:pt x="2" y="19"/>
                    </a:cubicBezTo>
                    <a:cubicBezTo>
                      <a:pt x="2" y="19"/>
                      <a:pt x="2" y="18"/>
                      <a:pt x="2" y="18"/>
                    </a:cubicBezTo>
                    <a:cubicBezTo>
                      <a:pt x="3" y="18"/>
                      <a:pt x="3" y="18"/>
                      <a:pt x="3" y="18"/>
                    </a:cubicBezTo>
                    <a:cubicBezTo>
                      <a:pt x="4" y="19"/>
                      <a:pt x="5" y="20"/>
                      <a:pt x="6" y="21"/>
                    </a:cubicBezTo>
                    <a:cubicBezTo>
                      <a:pt x="7" y="20"/>
                      <a:pt x="7" y="20"/>
                      <a:pt x="7" y="20"/>
                    </a:cubicBezTo>
                    <a:cubicBezTo>
                      <a:pt x="7" y="20"/>
                      <a:pt x="7" y="20"/>
                      <a:pt x="7" y="20"/>
                    </a:cubicBezTo>
                    <a:cubicBezTo>
                      <a:pt x="9" y="21"/>
                      <a:pt x="10" y="21"/>
                      <a:pt x="11" y="21"/>
                    </a:cubicBezTo>
                    <a:cubicBezTo>
                      <a:pt x="11" y="21"/>
                      <a:pt x="11" y="21"/>
                      <a:pt x="11" y="22"/>
                    </a:cubicBezTo>
                    <a:cubicBezTo>
                      <a:pt x="11" y="22"/>
                      <a:pt x="11" y="22"/>
                      <a:pt x="11" y="22"/>
                    </a:cubicBezTo>
                    <a:cubicBezTo>
                      <a:pt x="11" y="23"/>
                      <a:pt x="11" y="23"/>
                      <a:pt x="12" y="24"/>
                    </a:cubicBezTo>
                    <a:cubicBezTo>
                      <a:pt x="13" y="24"/>
                      <a:pt x="14" y="24"/>
                      <a:pt x="15" y="24"/>
                    </a:cubicBezTo>
                    <a:cubicBezTo>
                      <a:pt x="15" y="23"/>
                      <a:pt x="15" y="23"/>
                      <a:pt x="15" y="23"/>
                    </a:cubicBezTo>
                    <a:cubicBezTo>
                      <a:pt x="15" y="22"/>
                      <a:pt x="16" y="22"/>
                      <a:pt x="16" y="22"/>
                    </a:cubicBezTo>
                    <a:cubicBezTo>
                      <a:pt x="16" y="21"/>
                      <a:pt x="16" y="21"/>
                      <a:pt x="16" y="21"/>
                    </a:cubicBezTo>
                    <a:cubicBezTo>
                      <a:pt x="17" y="21"/>
                      <a:pt x="18" y="20"/>
                      <a:pt x="19" y="20"/>
                    </a:cubicBezTo>
                    <a:cubicBezTo>
                      <a:pt x="20" y="20"/>
                      <a:pt x="20" y="20"/>
                      <a:pt x="20" y="20"/>
                    </a:cubicBezTo>
                    <a:cubicBezTo>
                      <a:pt x="21" y="21"/>
                      <a:pt x="21" y="21"/>
                      <a:pt x="21" y="21"/>
                    </a:cubicBezTo>
                    <a:cubicBezTo>
                      <a:pt x="22" y="20"/>
                      <a:pt x="23" y="19"/>
                      <a:pt x="24" y="18"/>
                    </a:cubicBezTo>
                    <a:cubicBezTo>
                      <a:pt x="24" y="18"/>
                      <a:pt x="24" y="17"/>
                      <a:pt x="24" y="17"/>
                    </a:cubicBezTo>
                    <a:cubicBezTo>
                      <a:pt x="24" y="17"/>
                      <a:pt x="24" y="16"/>
                      <a:pt x="24" y="16"/>
                    </a:cubicBezTo>
                    <a:cubicBezTo>
                      <a:pt x="24" y="16"/>
                      <a:pt x="24" y="16"/>
                      <a:pt x="24" y="16"/>
                    </a:cubicBezTo>
                    <a:cubicBezTo>
                      <a:pt x="25" y="16"/>
                      <a:pt x="25" y="16"/>
                      <a:pt x="25" y="16"/>
                    </a:cubicBezTo>
                    <a:cubicBezTo>
                      <a:pt x="25" y="16"/>
                      <a:pt x="25" y="17"/>
                      <a:pt x="25" y="17"/>
                    </a:cubicBezTo>
                    <a:cubicBezTo>
                      <a:pt x="25" y="18"/>
                      <a:pt x="25" y="18"/>
                      <a:pt x="25" y="19"/>
                    </a:cubicBezTo>
                    <a:cubicBezTo>
                      <a:pt x="25" y="19"/>
                      <a:pt x="25" y="19"/>
                      <a:pt x="24" y="19"/>
                    </a:cubicBezTo>
                    <a:cubicBezTo>
                      <a:pt x="24" y="20"/>
                      <a:pt x="23" y="21"/>
                      <a:pt x="21" y="22"/>
                    </a:cubicBezTo>
                    <a:cubicBezTo>
                      <a:pt x="21" y="22"/>
                      <a:pt x="21" y="22"/>
                      <a:pt x="21" y="22"/>
                    </a:cubicBezTo>
                    <a:cubicBezTo>
                      <a:pt x="20" y="20"/>
                      <a:pt x="20" y="20"/>
                      <a:pt x="20" y="20"/>
                    </a:cubicBezTo>
                    <a:cubicBezTo>
                      <a:pt x="18" y="21"/>
                      <a:pt x="18" y="21"/>
                      <a:pt x="16" y="22"/>
                    </a:cubicBezTo>
                    <a:cubicBezTo>
                      <a:pt x="16" y="22"/>
                      <a:pt x="16" y="23"/>
                      <a:pt x="16" y="23"/>
                    </a:cubicBezTo>
                    <a:cubicBezTo>
                      <a:pt x="16" y="23"/>
                      <a:pt x="16" y="24"/>
                      <a:pt x="16" y="24"/>
                    </a:cubicBezTo>
                    <a:cubicBezTo>
                      <a:pt x="16" y="24"/>
                      <a:pt x="16" y="24"/>
                      <a:pt x="16" y="24"/>
                    </a:cubicBezTo>
                    <a:cubicBezTo>
                      <a:pt x="15" y="24"/>
                      <a:pt x="14" y="24"/>
                      <a:pt x="13" y="24"/>
                    </a:cubicBezTo>
                    <a:close/>
                    <a:moveTo>
                      <a:pt x="3" y="16"/>
                    </a:moveTo>
                    <a:cubicBezTo>
                      <a:pt x="3" y="16"/>
                      <a:pt x="3" y="16"/>
                      <a:pt x="3" y="16"/>
                    </a:cubicBezTo>
                    <a:cubicBezTo>
                      <a:pt x="3" y="15"/>
                      <a:pt x="3" y="14"/>
                      <a:pt x="2" y="13"/>
                    </a:cubicBezTo>
                    <a:cubicBezTo>
                      <a:pt x="0" y="13"/>
                      <a:pt x="0" y="13"/>
                      <a:pt x="0" y="13"/>
                    </a:cubicBezTo>
                    <a:cubicBezTo>
                      <a:pt x="0" y="13"/>
                      <a:pt x="0" y="13"/>
                      <a:pt x="0" y="13"/>
                    </a:cubicBezTo>
                    <a:cubicBezTo>
                      <a:pt x="0" y="12"/>
                      <a:pt x="0" y="8"/>
                      <a:pt x="0" y="7"/>
                    </a:cubicBezTo>
                    <a:cubicBezTo>
                      <a:pt x="0" y="6"/>
                      <a:pt x="0" y="6"/>
                      <a:pt x="0" y="6"/>
                    </a:cubicBezTo>
                    <a:cubicBezTo>
                      <a:pt x="1" y="6"/>
                      <a:pt x="1" y="7"/>
                      <a:pt x="1" y="7"/>
                    </a:cubicBezTo>
                    <a:cubicBezTo>
                      <a:pt x="1" y="8"/>
                      <a:pt x="0" y="11"/>
                      <a:pt x="1" y="13"/>
                    </a:cubicBezTo>
                    <a:cubicBezTo>
                      <a:pt x="3" y="13"/>
                      <a:pt x="3" y="13"/>
                      <a:pt x="3" y="13"/>
                    </a:cubicBezTo>
                    <a:cubicBezTo>
                      <a:pt x="3" y="13"/>
                      <a:pt x="3" y="13"/>
                      <a:pt x="3" y="13"/>
                    </a:cubicBezTo>
                    <a:cubicBezTo>
                      <a:pt x="3" y="14"/>
                      <a:pt x="3" y="15"/>
                      <a:pt x="4" y="15"/>
                    </a:cubicBezTo>
                    <a:cubicBezTo>
                      <a:pt x="4" y="15"/>
                      <a:pt x="4" y="16"/>
                      <a:pt x="4" y="16"/>
                    </a:cubicBezTo>
                    <a:cubicBezTo>
                      <a:pt x="3" y="16"/>
                      <a:pt x="3" y="16"/>
                      <a:pt x="3" y="16"/>
                    </a:cubicBezTo>
                    <a:close/>
                    <a:moveTo>
                      <a:pt x="24" y="15"/>
                    </a:moveTo>
                    <a:cubicBezTo>
                      <a:pt x="24" y="15"/>
                      <a:pt x="24" y="15"/>
                      <a:pt x="23" y="15"/>
                    </a:cubicBezTo>
                    <a:cubicBezTo>
                      <a:pt x="23" y="15"/>
                      <a:pt x="23" y="15"/>
                      <a:pt x="23" y="15"/>
                    </a:cubicBezTo>
                    <a:cubicBezTo>
                      <a:pt x="24" y="14"/>
                      <a:pt x="24" y="14"/>
                      <a:pt x="24" y="14"/>
                    </a:cubicBezTo>
                    <a:cubicBezTo>
                      <a:pt x="25" y="13"/>
                      <a:pt x="25" y="13"/>
                      <a:pt x="26" y="13"/>
                    </a:cubicBezTo>
                    <a:cubicBezTo>
                      <a:pt x="26" y="12"/>
                      <a:pt x="26" y="11"/>
                      <a:pt x="26" y="10"/>
                    </a:cubicBezTo>
                    <a:cubicBezTo>
                      <a:pt x="26" y="10"/>
                      <a:pt x="27" y="10"/>
                      <a:pt x="27" y="10"/>
                    </a:cubicBezTo>
                    <a:cubicBezTo>
                      <a:pt x="27" y="10"/>
                      <a:pt x="27" y="10"/>
                      <a:pt x="27" y="11"/>
                    </a:cubicBezTo>
                    <a:cubicBezTo>
                      <a:pt x="27" y="11"/>
                      <a:pt x="27" y="12"/>
                      <a:pt x="27" y="13"/>
                    </a:cubicBezTo>
                    <a:cubicBezTo>
                      <a:pt x="27" y="13"/>
                      <a:pt x="27" y="13"/>
                      <a:pt x="26" y="13"/>
                    </a:cubicBezTo>
                    <a:cubicBezTo>
                      <a:pt x="25" y="13"/>
                      <a:pt x="25" y="13"/>
                      <a:pt x="24" y="14"/>
                    </a:cubicBezTo>
                    <a:cubicBezTo>
                      <a:pt x="24" y="14"/>
                      <a:pt x="24" y="15"/>
                      <a:pt x="24" y="15"/>
                    </a:cubicBezTo>
                    <a:cubicBezTo>
                      <a:pt x="24" y="15"/>
                      <a:pt x="24" y="15"/>
                      <a:pt x="24" y="15"/>
                    </a:cubicBezTo>
                    <a:close/>
                    <a:moveTo>
                      <a:pt x="22" y="11"/>
                    </a:moveTo>
                    <a:cubicBezTo>
                      <a:pt x="21" y="11"/>
                      <a:pt x="21" y="11"/>
                      <a:pt x="21" y="10"/>
                    </a:cubicBezTo>
                    <a:cubicBezTo>
                      <a:pt x="21" y="7"/>
                      <a:pt x="19" y="4"/>
                      <a:pt x="16" y="3"/>
                    </a:cubicBezTo>
                    <a:cubicBezTo>
                      <a:pt x="14" y="3"/>
                      <a:pt x="11" y="2"/>
                      <a:pt x="8" y="5"/>
                    </a:cubicBezTo>
                    <a:cubicBezTo>
                      <a:pt x="7" y="6"/>
                      <a:pt x="6" y="7"/>
                      <a:pt x="6" y="8"/>
                    </a:cubicBezTo>
                    <a:cubicBezTo>
                      <a:pt x="6" y="8"/>
                      <a:pt x="6" y="8"/>
                      <a:pt x="6" y="8"/>
                    </a:cubicBezTo>
                    <a:cubicBezTo>
                      <a:pt x="5" y="8"/>
                      <a:pt x="5" y="8"/>
                      <a:pt x="5" y="8"/>
                    </a:cubicBezTo>
                    <a:cubicBezTo>
                      <a:pt x="6" y="7"/>
                      <a:pt x="6" y="6"/>
                      <a:pt x="7" y="5"/>
                    </a:cubicBezTo>
                    <a:cubicBezTo>
                      <a:pt x="10" y="2"/>
                      <a:pt x="13" y="2"/>
                      <a:pt x="16" y="3"/>
                    </a:cubicBezTo>
                    <a:cubicBezTo>
                      <a:pt x="19" y="4"/>
                      <a:pt x="22" y="7"/>
                      <a:pt x="22" y="10"/>
                    </a:cubicBezTo>
                    <a:cubicBezTo>
                      <a:pt x="22" y="11"/>
                      <a:pt x="22" y="11"/>
                      <a:pt x="22" y="11"/>
                    </a:cubicBezTo>
                    <a:close/>
                    <a:moveTo>
                      <a:pt x="4" y="4"/>
                    </a:moveTo>
                    <a:cubicBezTo>
                      <a:pt x="3" y="4"/>
                      <a:pt x="3" y="4"/>
                      <a:pt x="3" y="4"/>
                    </a:cubicBezTo>
                    <a:cubicBezTo>
                      <a:pt x="2" y="3"/>
                      <a:pt x="2" y="3"/>
                      <a:pt x="2" y="3"/>
                    </a:cubicBezTo>
                    <a:cubicBezTo>
                      <a:pt x="2" y="3"/>
                      <a:pt x="2" y="3"/>
                      <a:pt x="2" y="3"/>
                    </a:cubicBezTo>
                    <a:cubicBezTo>
                      <a:pt x="2" y="2"/>
                      <a:pt x="3" y="2"/>
                      <a:pt x="3" y="1"/>
                    </a:cubicBezTo>
                    <a:cubicBezTo>
                      <a:pt x="3" y="1"/>
                      <a:pt x="3" y="1"/>
                      <a:pt x="3" y="1"/>
                    </a:cubicBezTo>
                    <a:cubicBezTo>
                      <a:pt x="3" y="1"/>
                      <a:pt x="3" y="0"/>
                      <a:pt x="3" y="1"/>
                    </a:cubicBezTo>
                    <a:cubicBezTo>
                      <a:pt x="3" y="1"/>
                      <a:pt x="3" y="1"/>
                      <a:pt x="3" y="1"/>
                    </a:cubicBezTo>
                    <a:cubicBezTo>
                      <a:pt x="3" y="1"/>
                      <a:pt x="3" y="1"/>
                      <a:pt x="3" y="1"/>
                    </a:cubicBezTo>
                    <a:cubicBezTo>
                      <a:pt x="3" y="2"/>
                      <a:pt x="3" y="2"/>
                      <a:pt x="3" y="3"/>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8" name="Freeform 353"/>
              <p:cNvSpPr>
                <a:spLocks/>
              </p:cNvSpPr>
              <p:nvPr/>
            </p:nvSpPr>
            <p:spPr bwMode="auto">
              <a:xfrm>
                <a:off x="5002" y="3285"/>
                <a:ext cx="2" cy="8"/>
              </a:xfrm>
              <a:custGeom>
                <a:avLst/>
                <a:gdLst>
                  <a:gd name="T0" fmla="*/ 1 w 1"/>
                  <a:gd name="T1" fmla="*/ 3 h 3"/>
                  <a:gd name="T2" fmla="*/ 1 w 1"/>
                  <a:gd name="T3" fmla="*/ 3 h 3"/>
                  <a:gd name="T4" fmla="*/ 0 w 1"/>
                  <a:gd name="T5" fmla="*/ 3 h 3"/>
                  <a:gd name="T6" fmla="*/ 1 w 1"/>
                  <a:gd name="T7" fmla="*/ 0 h 3"/>
                  <a:gd name="T8" fmla="*/ 1 w 1"/>
                  <a:gd name="T9" fmla="*/ 0 h 3"/>
                  <a:gd name="T10" fmla="*/ 1 w 1"/>
                  <a:gd name="T11" fmla="*/ 0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3"/>
                    </a:cubicBezTo>
                    <a:cubicBezTo>
                      <a:pt x="0" y="2"/>
                      <a:pt x="1" y="1"/>
                      <a:pt x="1" y="0"/>
                    </a:cubicBezTo>
                    <a:cubicBezTo>
                      <a:pt x="1" y="0"/>
                      <a:pt x="1" y="0"/>
                      <a:pt x="1" y="0"/>
                    </a:cubicBezTo>
                    <a:cubicBezTo>
                      <a:pt x="1" y="0"/>
                      <a:pt x="1" y="0"/>
                      <a:pt x="1" y="0"/>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59" name="Freeform 354"/>
              <p:cNvSpPr>
                <a:spLocks/>
              </p:cNvSpPr>
              <p:nvPr/>
            </p:nvSpPr>
            <p:spPr bwMode="auto">
              <a:xfrm>
                <a:off x="5060" y="3234"/>
                <a:ext cx="5" cy="8"/>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2"/>
                      <a:pt x="0" y="2"/>
                      <a:pt x="0" y="2"/>
                    </a:cubicBezTo>
                    <a:cubicBezTo>
                      <a:pt x="1" y="1"/>
                      <a:pt x="1" y="1"/>
                      <a:pt x="1" y="1"/>
                    </a:cubicBezTo>
                    <a:cubicBezTo>
                      <a:pt x="1" y="0"/>
                      <a:pt x="2" y="0"/>
                      <a:pt x="2" y="0"/>
                    </a:cubicBezTo>
                    <a:cubicBezTo>
                      <a:pt x="2" y="1"/>
                      <a:pt x="2" y="1"/>
                      <a:pt x="2" y="1"/>
                    </a:cubicBezTo>
                    <a:cubicBezTo>
                      <a:pt x="1" y="2"/>
                      <a:pt x="1" y="2"/>
                      <a:pt x="1"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0" name="Freeform 355"/>
              <p:cNvSpPr>
                <a:spLocks/>
              </p:cNvSpPr>
              <p:nvPr/>
            </p:nvSpPr>
            <p:spPr bwMode="auto">
              <a:xfrm>
                <a:off x="5078" y="3260"/>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0"/>
                    </a:cubicBezTo>
                    <a:cubicBezTo>
                      <a:pt x="1" y="0"/>
                      <a:pt x="1" y="0"/>
                      <a:pt x="1" y="0"/>
                    </a:cubicBezTo>
                    <a:cubicBezTo>
                      <a:pt x="2" y="0"/>
                      <a:pt x="2" y="0"/>
                      <a:pt x="2"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1" name="Freeform 356"/>
              <p:cNvSpPr>
                <a:spLocks/>
              </p:cNvSpPr>
              <p:nvPr/>
            </p:nvSpPr>
            <p:spPr bwMode="auto">
              <a:xfrm>
                <a:off x="5081" y="3260"/>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2" name="Freeform 357"/>
              <p:cNvSpPr>
                <a:spLocks/>
              </p:cNvSpPr>
              <p:nvPr/>
            </p:nvSpPr>
            <p:spPr bwMode="auto">
              <a:xfrm>
                <a:off x="5083" y="326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3" name="Freeform 358"/>
              <p:cNvSpPr>
                <a:spLocks/>
              </p:cNvSpPr>
              <p:nvPr/>
            </p:nvSpPr>
            <p:spPr bwMode="auto">
              <a:xfrm>
                <a:off x="5083" y="3260"/>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1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1"/>
                    </a:cubicBezTo>
                    <a:cubicBezTo>
                      <a:pt x="1" y="0"/>
                      <a:pt x="1" y="0"/>
                      <a:pt x="1" y="1"/>
                    </a:cubicBezTo>
                    <a:cubicBezTo>
                      <a:pt x="2" y="1"/>
                      <a:pt x="2"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4" name="Freeform 359"/>
              <p:cNvSpPr>
                <a:spLocks/>
              </p:cNvSpPr>
              <p:nvPr/>
            </p:nvSpPr>
            <p:spPr bwMode="auto">
              <a:xfrm>
                <a:off x="5068" y="3252"/>
                <a:ext cx="2" cy="8"/>
              </a:xfrm>
              <a:custGeom>
                <a:avLst/>
                <a:gdLst>
                  <a:gd name="T0" fmla="*/ 0 w 1"/>
                  <a:gd name="T1" fmla="*/ 3 h 3"/>
                  <a:gd name="T2" fmla="*/ 0 w 1"/>
                  <a:gd name="T3" fmla="*/ 2 h 3"/>
                  <a:gd name="T4" fmla="*/ 0 w 1"/>
                  <a:gd name="T5" fmla="*/ 1 h 3"/>
                  <a:gd name="T6" fmla="*/ 0 w 1"/>
                  <a:gd name="T7" fmla="*/ 0 h 3"/>
                  <a:gd name="T8" fmla="*/ 1 w 1"/>
                  <a:gd name="T9" fmla="*/ 0 h 3"/>
                  <a:gd name="T10" fmla="*/ 1 w 1"/>
                  <a:gd name="T11" fmla="*/ 0 h 3"/>
                  <a:gd name="T12" fmla="*/ 1 w 1"/>
                  <a:gd name="T13" fmla="*/ 1 h 3"/>
                  <a:gd name="T14" fmla="*/ 1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2"/>
                      <a:pt x="0" y="2"/>
                    </a:cubicBezTo>
                    <a:cubicBezTo>
                      <a:pt x="0" y="2"/>
                      <a:pt x="0" y="1"/>
                      <a:pt x="0" y="1"/>
                    </a:cubicBezTo>
                    <a:cubicBezTo>
                      <a:pt x="0" y="1"/>
                      <a:pt x="0" y="1"/>
                      <a:pt x="0" y="0"/>
                    </a:cubicBezTo>
                    <a:cubicBezTo>
                      <a:pt x="0" y="0"/>
                      <a:pt x="1" y="0"/>
                      <a:pt x="1" y="0"/>
                    </a:cubicBezTo>
                    <a:cubicBezTo>
                      <a:pt x="1" y="0"/>
                      <a:pt x="1" y="0"/>
                      <a:pt x="1" y="0"/>
                    </a:cubicBezTo>
                    <a:cubicBezTo>
                      <a:pt x="1" y="1"/>
                      <a:pt x="1" y="1"/>
                      <a:pt x="1" y="1"/>
                    </a:cubicBezTo>
                    <a:cubicBezTo>
                      <a:pt x="1" y="2"/>
                      <a:pt x="1" y="2"/>
                      <a:pt x="1" y="2"/>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5" name="Freeform 360"/>
              <p:cNvSpPr>
                <a:spLocks/>
              </p:cNvSpPr>
              <p:nvPr/>
            </p:nvSpPr>
            <p:spPr bwMode="auto">
              <a:xfrm>
                <a:off x="5078" y="3257"/>
                <a:ext cx="3" cy="8"/>
              </a:xfrm>
              <a:custGeom>
                <a:avLst/>
                <a:gdLst>
                  <a:gd name="T0" fmla="*/ 0 w 1"/>
                  <a:gd name="T1" fmla="*/ 3 h 3"/>
                  <a:gd name="T2" fmla="*/ 0 w 1"/>
                  <a:gd name="T3" fmla="*/ 3 h 3"/>
                  <a:gd name="T4" fmla="*/ 0 w 1"/>
                  <a:gd name="T5" fmla="*/ 2 h 3"/>
                  <a:gd name="T6" fmla="*/ 0 w 1"/>
                  <a:gd name="T7" fmla="*/ 2 h 3"/>
                  <a:gd name="T8" fmla="*/ 0 w 1"/>
                  <a:gd name="T9" fmla="*/ 1 h 3"/>
                  <a:gd name="T10" fmla="*/ 1 w 1"/>
                  <a:gd name="T11" fmla="*/ 1 h 3"/>
                  <a:gd name="T12" fmla="*/ 1 w 1"/>
                  <a:gd name="T13" fmla="*/ 1 h 3"/>
                  <a:gd name="T14" fmla="*/ 1 w 1"/>
                  <a:gd name="T15" fmla="*/ 2 h 3"/>
                  <a:gd name="T16" fmla="*/ 0 w 1"/>
                  <a:gd name="T17" fmla="*/ 2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2"/>
                    </a:cubicBezTo>
                    <a:cubicBezTo>
                      <a:pt x="0" y="2"/>
                      <a:pt x="0" y="2"/>
                      <a:pt x="0" y="2"/>
                    </a:cubicBezTo>
                    <a:cubicBezTo>
                      <a:pt x="0" y="1"/>
                      <a:pt x="0" y="1"/>
                      <a:pt x="0" y="1"/>
                    </a:cubicBezTo>
                    <a:cubicBezTo>
                      <a:pt x="0" y="1"/>
                      <a:pt x="0" y="0"/>
                      <a:pt x="1" y="1"/>
                    </a:cubicBezTo>
                    <a:cubicBezTo>
                      <a:pt x="1" y="1"/>
                      <a:pt x="1" y="1"/>
                      <a:pt x="1" y="1"/>
                    </a:cubicBezTo>
                    <a:cubicBezTo>
                      <a:pt x="1" y="1"/>
                      <a:pt x="1" y="1"/>
                      <a:pt x="1" y="2"/>
                    </a:cubicBezTo>
                    <a:cubicBezTo>
                      <a:pt x="1" y="2"/>
                      <a:pt x="1"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6" name="Freeform 361"/>
              <p:cNvSpPr>
                <a:spLocks/>
              </p:cNvSpPr>
              <p:nvPr/>
            </p:nvSpPr>
            <p:spPr bwMode="auto">
              <a:xfrm>
                <a:off x="5106" y="3229"/>
                <a:ext cx="3" cy="3"/>
              </a:xfrm>
              <a:custGeom>
                <a:avLst/>
                <a:gdLst>
                  <a:gd name="T0" fmla="*/ 0 w 1"/>
                  <a:gd name="T1" fmla="*/ 1 h 1"/>
                  <a:gd name="T2" fmla="*/ 0 w 1"/>
                  <a:gd name="T3" fmla="*/ 1 h 1"/>
                  <a:gd name="T4" fmla="*/ 0 w 1"/>
                  <a:gd name="T5" fmla="*/ 0 h 1"/>
                  <a:gd name="T6" fmla="*/ 1 w 1"/>
                  <a:gd name="T7" fmla="*/ 0 h 1"/>
                  <a:gd name="T8" fmla="*/ 1 w 1"/>
                  <a:gd name="T9" fmla="*/ 0 h 1"/>
                  <a:gd name="T10" fmla="*/ 1 w 1"/>
                  <a:gd name="T11" fmla="*/ 0 h 1"/>
                  <a:gd name="T12" fmla="*/ 1 w 1"/>
                  <a:gd name="T13" fmla="*/ 0 h 1"/>
                  <a:gd name="T14" fmla="*/ 1 w 1"/>
                  <a:gd name="T15" fmla="*/ 0 h 1"/>
                  <a:gd name="T16" fmla="*/ 1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7" name="Freeform 362"/>
              <p:cNvSpPr>
                <a:spLocks/>
              </p:cNvSpPr>
              <p:nvPr/>
            </p:nvSpPr>
            <p:spPr bwMode="auto">
              <a:xfrm>
                <a:off x="5096" y="325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8" name="Freeform 363"/>
              <p:cNvSpPr>
                <a:spLocks/>
              </p:cNvSpPr>
              <p:nvPr/>
            </p:nvSpPr>
            <p:spPr bwMode="auto">
              <a:xfrm>
                <a:off x="5093" y="3255"/>
                <a:ext cx="3"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9" name="Freeform 364"/>
              <p:cNvSpPr>
                <a:spLocks/>
              </p:cNvSpPr>
              <p:nvPr/>
            </p:nvSpPr>
            <p:spPr bwMode="auto">
              <a:xfrm>
                <a:off x="5106" y="3244"/>
                <a:ext cx="3" cy="5"/>
              </a:xfrm>
              <a:custGeom>
                <a:avLst/>
                <a:gdLst>
                  <a:gd name="T0" fmla="*/ 0 w 1"/>
                  <a:gd name="T1" fmla="*/ 2 h 2"/>
                  <a:gd name="T2" fmla="*/ 0 w 1"/>
                  <a:gd name="T3" fmla="*/ 2 h 2"/>
                  <a:gd name="T4" fmla="*/ 0 w 1"/>
                  <a:gd name="T5" fmla="*/ 1 h 2"/>
                  <a:gd name="T6" fmla="*/ 0 w 1"/>
                  <a:gd name="T7" fmla="*/ 0 h 2"/>
                  <a:gd name="T8" fmla="*/ 0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0" y="0"/>
                      <a:pt x="0" y="0"/>
                      <a:pt x="0" y="0"/>
                    </a:cubicBezTo>
                    <a:cubicBezTo>
                      <a:pt x="0" y="0"/>
                      <a:pt x="1" y="0"/>
                      <a:pt x="1" y="0"/>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0" name="Freeform 365"/>
              <p:cNvSpPr>
                <a:spLocks/>
              </p:cNvSpPr>
              <p:nvPr/>
            </p:nvSpPr>
            <p:spPr bwMode="auto">
              <a:xfrm>
                <a:off x="5070" y="3249"/>
                <a:ext cx="3" cy="8"/>
              </a:xfrm>
              <a:custGeom>
                <a:avLst/>
                <a:gdLst>
                  <a:gd name="T0" fmla="*/ 1 w 1"/>
                  <a:gd name="T1" fmla="*/ 3 h 3"/>
                  <a:gd name="T2" fmla="*/ 0 w 1"/>
                  <a:gd name="T3" fmla="*/ 2 h 3"/>
                  <a:gd name="T4" fmla="*/ 0 w 1"/>
                  <a:gd name="T5" fmla="*/ 2 h 3"/>
                  <a:gd name="T6" fmla="*/ 1 w 1"/>
                  <a:gd name="T7" fmla="*/ 1 h 3"/>
                  <a:gd name="T8" fmla="*/ 1 w 1"/>
                  <a:gd name="T9" fmla="*/ 0 h 3"/>
                  <a:gd name="T10" fmla="*/ 1 w 1"/>
                  <a:gd name="T11" fmla="*/ 1 h 3"/>
                  <a:gd name="T12" fmla="*/ 1 w 1"/>
                  <a:gd name="T13" fmla="*/ 2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0" y="3"/>
                      <a:pt x="0" y="2"/>
                    </a:cubicBezTo>
                    <a:cubicBezTo>
                      <a:pt x="0" y="2"/>
                      <a:pt x="0" y="2"/>
                      <a:pt x="0" y="2"/>
                    </a:cubicBezTo>
                    <a:cubicBezTo>
                      <a:pt x="0" y="2"/>
                      <a:pt x="1" y="1"/>
                      <a:pt x="1" y="1"/>
                    </a:cubicBezTo>
                    <a:cubicBezTo>
                      <a:pt x="1" y="0"/>
                      <a:pt x="1" y="0"/>
                      <a:pt x="1" y="0"/>
                    </a:cubicBezTo>
                    <a:cubicBezTo>
                      <a:pt x="1" y="0"/>
                      <a:pt x="1" y="1"/>
                      <a:pt x="1" y="1"/>
                    </a:cubicBezTo>
                    <a:cubicBezTo>
                      <a:pt x="1" y="1"/>
                      <a:pt x="1" y="2"/>
                      <a:pt x="1"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1" name="Freeform 366"/>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0"/>
                      <a:pt x="0" y="0"/>
                    </a:cubicBezTo>
                    <a:cubicBezTo>
                      <a:pt x="0" y="0"/>
                      <a:pt x="0"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2" name="Freeform 367"/>
              <p:cNvSpPr>
                <a:spLocks/>
              </p:cNvSpPr>
              <p:nvPr/>
            </p:nvSpPr>
            <p:spPr bwMode="auto">
              <a:xfrm>
                <a:off x="5063" y="3237"/>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3" name="Freeform 368"/>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0 w 1"/>
                  <a:gd name="T11" fmla="*/ 0 h 2"/>
                  <a:gd name="T12" fmla="*/ 1 w 1"/>
                  <a:gd name="T13" fmla="*/ 0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2"/>
                      <a:pt x="0" y="1"/>
                      <a:pt x="0" y="1"/>
                    </a:cubicBezTo>
                    <a:cubicBezTo>
                      <a:pt x="0" y="0"/>
                      <a:pt x="0" y="0"/>
                      <a:pt x="0" y="0"/>
                    </a:cubicBezTo>
                    <a:cubicBezTo>
                      <a:pt x="0" y="0"/>
                      <a:pt x="0" y="0"/>
                      <a:pt x="0"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4" name="Freeform 369"/>
              <p:cNvSpPr>
                <a:spLocks/>
              </p:cNvSpPr>
              <p:nvPr/>
            </p:nvSpPr>
            <p:spPr bwMode="auto">
              <a:xfrm>
                <a:off x="5065" y="3249"/>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5" name="Freeform 370"/>
              <p:cNvSpPr>
                <a:spLocks/>
              </p:cNvSpPr>
              <p:nvPr/>
            </p:nvSpPr>
            <p:spPr bwMode="auto">
              <a:xfrm>
                <a:off x="5065" y="3249"/>
                <a:ext cx="3" cy="6"/>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1"/>
                      <a:pt x="1" y="1"/>
                    </a:cubicBezTo>
                    <a:cubicBezTo>
                      <a:pt x="0" y="1"/>
                      <a:pt x="0" y="1"/>
                      <a:pt x="0"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6" name="Freeform 371"/>
              <p:cNvSpPr>
                <a:spLocks/>
              </p:cNvSpPr>
              <p:nvPr/>
            </p:nvSpPr>
            <p:spPr bwMode="auto">
              <a:xfrm>
                <a:off x="5065" y="3252"/>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7" name="Freeform 372"/>
              <p:cNvSpPr>
                <a:spLocks/>
              </p:cNvSpPr>
              <p:nvPr/>
            </p:nvSpPr>
            <p:spPr bwMode="auto">
              <a:xfrm>
                <a:off x="5065" y="3252"/>
                <a:ext cx="5" cy="5"/>
              </a:xfrm>
              <a:custGeom>
                <a:avLst/>
                <a:gdLst>
                  <a:gd name="T0" fmla="*/ 1 w 2"/>
                  <a:gd name="T1" fmla="*/ 2 h 2"/>
                  <a:gd name="T2" fmla="*/ 1 w 2"/>
                  <a:gd name="T3" fmla="*/ 1 h 2"/>
                  <a:gd name="T4" fmla="*/ 1 w 2"/>
                  <a:gd name="T5" fmla="*/ 1 h 2"/>
                  <a:gd name="T6" fmla="*/ 1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1"/>
                      <a:pt x="1" y="1"/>
                    </a:cubicBezTo>
                    <a:cubicBezTo>
                      <a:pt x="0" y="1"/>
                      <a:pt x="0" y="1"/>
                      <a:pt x="1" y="1"/>
                    </a:cubicBezTo>
                    <a:cubicBezTo>
                      <a:pt x="1" y="0"/>
                      <a:pt x="1" y="0"/>
                      <a:pt x="1" y="0"/>
                    </a:cubicBezTo>
                    <a:cubicBezTo>
                      <a:pt x="1" y="0"/>
                      <a:pt x="2" y="0"/>
                      <a:pt x="2" y="0"/>
                    </a:cubicBezTo>
                    <a:cubicBezTo>
                      <a:pt x="2" y="0"/>
                      <a:pt x="2" y="0"/>
                      <a:pt x="2" y="0"/>
                    </a:cubicBezTo>
                    <a:cubicBezTo>
                      <a:pt x="1" y="1"/>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8" name="Freeform 373"/>
              <p:cNvSpPr>
                <a:spLocks/>
              </p:cNvSpPr>
              <p:nvPr/>
            </p:nvSpPr>
            <p:spPr bwMode="auto">
              <a:xfrm>
                <a:off x="5073" y="3252"/>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9" name="Freeform 374"/>
              <p:cNvSpPr>
                <a:spLocks/>
              </p:cNvSpPr>
              <p:nvPr/>
            </p:nvSpPr>
            <p:spPr bwMode="auto">
              <a:xfrm>
                <a:off x="5073" y="3252"/>
                <a:ext cx="3"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0" name="Freeform 375"/>
              <p:cNvSpPr>
                <a:spLocks/>
              </p:cNvSpPr>
              <p:nvPr/>
            </p:nvSpPr>
            <p:spPr bwMode="auto">
              <a:xfrm>
                <a:off x="5073" y="3255"/>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2" y="0"/>
                      <a:pt x="2" y="0"/>
                      <a:pt x="2" y="0"/>
                    </a:cubicBezTo>
                    <a:cubicBezTo>
                      <a:pt x="2" y="0"/>
                      <a:pt x="2" y="0"/>
                      <a:pt x="2" y="0"/>
                    </a:cubicBezTo>
                    <a:cubicBezTo>
                      <a:pt x="1" y="0"/>
                      <a:pt x="1" y="0"/>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1" name="Freeform 376"/>
              <p:cNvSpPr>
                <a:spLocks/>
              </p:cNvSpPr>
              <p:nvPr/>
            </p:nvSpPr>
            <p:spPr bwMode="auto">
              <a:xfrm>
                <a:off x="5076" y="3255"/>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2" name="Freeform 377"/>
              <p:cNvSpPr>
                <a:spLocks/>
              </p:cNvSpPr>
              <p:nvPr/>
            </p:nvSpPr>
            <p:spPr bwMode="auto">
              <a:xfrm>
                <a:off x="5076"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3" name="Freeform 378"/>
              <p:cNvSpPr>
                <a:spLocks/>
              </p:cNvSpPr>
              <p:nvPr/>
            </p:nvSpPr>
            <p:spPr bwMode="auto">
              <a:xfrm>
                <a:off x="5088" y="3257"/>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4" name="Freeform 379"/>
              <p:cNvSpPr>
                <a:spLocks/>
              </p:cNvSpPr>
              <p:nvPr/>
            </p:nvSpPr>
            <p:spPr bwMode="auto">
              <a:xfrm>
                <a:off x="5088" y="3255"/>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2"/>
                      <a:pt x="1" y="1"/>
                      <a:pt x="1" y="1"/>
                    </a:cubicBezTo>
                    <a:cubicBezTo>
                      <a:pt x="1" y="0"/>
                      <a:pt x="1" y="0"/>
                      <a:pt x="1" y="1"/>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5" name="Freeform 380"/>
              <p:cNvSpPr>
                <a:spLocks/>
              </p:cNvSpPr>
              <p:nvPr/>
            </p:nvSpPr>
            <p:spPr bwMode="auto">
              <a:xfrm>
                <a:off x="5091" y="3255"/>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6" name="Freeform 381"/>
              <p:cNvSpPr>
                <a:spLocks/>
              </p:cNvSpPr>
              <p:nvPr/>
            </p:nvSpPr>
            <p:spPr bwMode="auto">
              <a:xfrm>
                <a:off x="5068" y="3219"/>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7" name="Freeform 382"/>
              <p:cNvSpPr>
                <a:spLocks/>
              </p:cNvSpPr>
              <p:nvPr/>
            </p:nvSpPr>
            <p:spPr bwMode="auto">
              <a:xfrm>
                <a:off x="5068" y="3222"/>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2 w 2"/>
                  <a:gd name="T11" fmla="*/ 0 h 1"/>
                  <a:gd name="T12" fmla="*/ 2 w 2"/>
                  <a:gd name="T13" fmla="*/ 0 h 1"/>
                  <a:gd name="T14" fmla="*/ 1 w 2"/>
                  <a:gd name="T15" fmla="*/ 1 h 1"/>
                  <a:gd name="T16" fmla="*/ 1 w 2"/>
                  <a:gd name="T17" fmla="*/ 1 h 1"/>
                  <a:gd name="T18" fmla="*/ 1 w 2"/>
                  <a:gd name="T19" fmla="*/ 1 h 1"/>
                  <a:gd name="T20" fmla="*/ 0 w 2"/>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0" y="1"/>
                    </a:moveTo>
                    <a:cubicBezTo>
                      <a:pt x="0" y="1"/>
                      <a:pt x="0" y="1"/>
                      <a:pt x="0" y="1"/>
                    </a:cubicBezTo>
                    <a:cubicBezTo>
                      <a:pt x="0" y="1"/>
                      <a:pt x="0" y="1"/>
                      <a:pt x="0" y="1"/>
                    </a:cubicBezTo>
                    <a:cubicBezTo>
                      <a:pt x="1" y="0"/>
                      <a:pt x="1" y="0"/>
                      <a:pt x="1" y="0"/>
                    </a:cubicBezTo>
                    <a:cubicBezTo>
                      <a:pt x="1" y="0"/>
                      <a:pt x="1" y="0"/>
                      <a:pt x="1"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8" name="Freeform 383"/>
              <p:cNvSpPr>
                <a:spLocks/>
              </p:cNvSpPr>
              <p:nvPr/>
            </p:nvSpPr>
            <p:spPr bwMode="auto">
              <a:xfrm>
                <a:off x="5073" y="3222"/>
                <a:ext cx="8" cy="7"/>
              </a:xfrm>
              <a:custGeom>
                <a:avLst/>
                <a:gdLst>
                  <a:gd name="T0" fmla="*/ 0 w 3"/>
                  <a:gd name="T1" fmla="*/ 3 h 3"/>
                  <a:gd name="T2" fmla="*/ 0 w 3"/>
                  <a:gd name="T3" fmla="*/ 3 h 3"/>
                  <a:gd name="T4" fmla="*/ 0 w 3"/>
                  <a:gd name="T5" fmla="*/ 3 h 3"/>
                  <a:gd name="T6" fmla="*/ 2 w 3"/>
                  <a:gd name="T7" fmla="*/ 1 h 3"/>
                  <a:gd name="T8" fmla="*/ 3 w 3"/>
                  <a:gd name="T9" fmla="*/ 0 h 3"/>
                  <a:gd name="T10" fmla="*/ 3 w 3"/>
                  <a:gd name="T11" fmla="*/ 0 h 3"/>
                  <a:gd name="T12" fmla="*/ 3 w 3"/>
                  <a:gd name="T13" fmla="*/ 1 h 3"/>
                  <a:gd name="T14" fmla="*/ 2 w 3"/>
                  <a:gd name="T15" fmla="*/ 1 h 3"/>
                  <a:gd name="T16" fmla="*/ 1 w 3"/>
                  <a:gd name="T17" fmla="*/ 3 h 3"/>
                  <a:gd name="T18" fmla="*/ 0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3"/>
                    </a:moveTo>
                    <a:cubicBezTo>
                      <a:pt x="0" y="3"/>
                      <a:pt x="0" y="3"/>
                      <a:pt x="0" y="3"/>
                    </a:cubicBezTo>
                    <a:cubicBezTo>
                      <a:pt x="0" y="3"/>
                      <a:pt x="0" y="3"/>
                      <a:pt x="0" y="3"/>
                    </a:cubicBezTo>
                    <a:cubicBezTo>
                      <a:pt x="1" y="2"/>
                      <a:pt x="1" y="2"/>
                      <a:pt x="2" y="1"/>
                    </a:cubicBezTo>
                    <a:cubicBezTo>
                      <a:pt x="3" y="0"/>
                      <a:pt x="3" y="0"/>
                      <a:pt x="3" y="0"/>
                    </a:cubicBezTo>
                    <a:cubicBezTo>
                      <a:pt x="3" y="0"/>
                      <a:pt x="3" y="0"/>
                      <a:pt x="3" y="0"/>
                    </a:cubicBezTo>
                    <a:cubicBezTo>
                      <a:pt x="3" y="1"/>
                      <a:pt x="3" y="1"/>
                      <a:pt x="3" y="1"/>
                    </a:cubicBezTo>
                    <a:cubicBezTo>
                      <a:pt x="2" y="1"/>
                      <a:pt x="2" y="1"/>
                      <a:pt x="2" y="1"/>
                    </a:cubicBezTo>
                    <a:cubicBezTo>
                      <a:pt x="2"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9" name="Freeform 384"/>
              <p:cNvSpPr>
                <a:spLocks/>
              </p:cNvSpPr>
              <p:nvPr/>
            </p:nvSpPr>
            <p:spPr bwMode="auto">
              <a:xfrm>
                <a:off x="5076" y="3222"/>
                <a:ext cx="7" cy="7"/>
              </a:xfrm>
              <a:custGeom>
                <a:avLst/>
                <a:gdLst>
                  <a:gd name="T0" fmla="*/ 0 w 3"/>
                  <a:gd name="T1" fmla="*/ 3 h 3"/>
                  <a:gd name="T2" fmla="*/ 0 w 3"/>
                  <a:gd name="T3" fmla="*/ 3 h 3"/>
                  <a:gd name="T4" fmla="*/ 0 w 3"/>
                  <a:gd name="T5" fmla="*/ 3 h 3"/>
                  <a:gd name="T6" fmla="*/ 3 w 3"/>
                  <a:gd name="T7" fmla="*/ 0 h 3"/>
                  <a:gd name="T8" fmla="*/ 3 w 3"/>
                  <a:gd name="T9" fmla="*/ 0 h 3"/>
                  <a:gd name="T10" fmla="*/ 3 w 3"/>
                  <a:gd name="T11" fmla="*/ 0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2" y="1"/>
                      <a:pt x="3" y="0"/>
                    </a:cubicBezTo>
                    <a:cubicBezTo>
                      <a:pt x="3" y="0"/>
                      <a:pt x="3" y="0"/>
                      <a:pt x="3" y="0"/>
                    </a:cubicBezTo>
                    <a:cubicBezTo>
                      <a:pt x="3" y="0"/>
                      <a:pt x="3" y="0"/>
                      <a:pt x="3"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0" name="Freeform 385"/>
              <p:cNvSpPr>
                <a:spLocks/>
              </p:cNvSpPr>
              <p:nvPr/>
            </p:nvSpPr>
            <p:spPr bwMode="auto">
              <a:xfrm>
                <a:off x="5081" y="3222"/>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1" name="Freeform 386"/>
              <p:cNvSpPr>
                <a:spLocks/>
              </p:cNvSpPr>
              <p:nvPr/>
            </p:nvSpPr>
            <p:spPr bwMode="auto">
              <a:xfrm>
                <a:off x="5083" y="3219"/>
                <a:ext cx="5" cy="8"/>
              </a:xfrm>
              <a:custGeom>
                <a:avLst/>
                <a:gdLst>
                  <a:gd name="T0" fmla="*/ 0 w 2"/>
                  <a:gd name="T1" fmla="*/ 3 h 3"/>
                  <a:gd name="T2" fmla="*/ 0 w 2"/>
                  <a:gd name="T3" fmla="*/ 2 h 3"/>
                  <a:gd name="T4" fmla="*/ 0 w 2"/>
                  <a:gd name="T5" fmla="*/ 2 h 3"/>
                  <a:gd name="T6" fmla="*/ 2 w 2"/>
                  <a:gd name="T7" fmla="*/ 0 h 3"/>
                  <a:gd name="T8" fmla="*/ 2 w 2"/>
                  <a:gd name="T9" fmla="*/ 0 h 3"/>
                  <a:gd name="T10" fmla="*/ 2 w 2"/>
                  <a:gd name="T11" fmla="*/ 1 h 3"/>
                  <a:gd name="T12" fmla="*/ 0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0" y="2"/>
                      <a:pt x="1" y="1"/>
                      <a:pt x="2" y="0"/>
                    </a:cubicBezTo>
                    <a:cubicBezTo>
                      <a:pt x="2" y="0"/>
                      <a:pt x="2" y="0"/>
                      <a:pt x="2" y="0"/>
                    </a:cubicBezTo>
                    <a:cubicBezTo>
                      <a:pt x="2" y="1"/>
                      <a:pt x="2" y="1"/>
                      <a:pt x="2" y="1"/>
                    </a:cubicBezTo>
                    <a:cubicBezTo>
                      <a:pt x="1"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2" name="Freeform 387"/>
              <p:cNvSpPr>
                <a:spLocks/>
              </p:cNvSpPr>
              <p:nvPr/>
            </p:nvSpPr>
            <p:spPr bwMode="auto">
              <a:xfrm>
                <a:off x="5083" y="3219"/>
                <a:ext cx="8" cy="5"/>
              </a:xfrm>
              <a:custGeom>
                <a:avLst/>
                <a:gdLst>
                  <a:gd name="T0" fmla="*/ 1 w 3"/>
                  <a:gd name="T1" fmla="*/ 2 h 2"/>
                  <a:gd name="T2" fmla="*/ 0 w 3"/>
                  <a:gd name="T3" fmla="*/ 2 h 2"/>
                  <a:gd name="T4" fmla="*/ 0 w 3"/>
                  <a:gd name="T5" fmla="*/ 2 h 2"/>
                  <a:gd name="T6" fmla="*/ 2 w 3"/>
                  <a:gd name="T7" fmla="*/ 0 h 2"/>
                  <a:gd name="T8" fmla="*/ 3 w 3"/>
                  <a:gd name="T9" fmla="*/ 0 h 2"/>
                  <a:gd name="T10" fmla="*/ 3 w 3"/>
                  <a:gd name="T11" fmla="*/ 1 h 2"/>
                  <a:gd name="T12" fmla="*/ 1 w 3"/>
                  <a:gd name="T13" fmla="*/ 2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1" y="2"/>
                      <a:pt x="1" y="2"/>
                      <a:pt x="0" y="2"/>
                    </a:cubicBezTo>
                    <a:cubicBezTo>
                      <a:pt x="0" y="2"/>
                      <a:pt x="0" y="2"/>
                      <a:pt x="0" y="2"/>
                    </a:cubicBezTo>
                    <a:cubicBezTo>
                      <a:pt x="1" y="2"/>
                      <a:pt x="2" y="1"/>
                      <a:pt x="2" y="0"/>
                    </a:cubicBezTo>
                    <a:cubicBezTo>
                      <a:pt x="2" y="0"/>
                      <a:pt x="2" y="0"/>
                      <a:pt x="3" y="0"/>
                    </a:cubicBezTo>
                    <a:cubicBezTo>
                      <a:pt x="3" y="1"/>
                      <a:pt x="3" y="1"/>
                      <a:pt x="3" y="1"/>
                    </a:cubicBezTo>
                    <a:cubicBezTo>
                      <a:pt x="2"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3" name="Freeform 388"/>
              <p:cNvSpPr>
                <a:spLocks/>
              </p:cNvSpPr>
              <p:nvPr/>
            </p:nvSpPr>
            <p:spPr bwMode="auto">
              <a:xfrm>
                <a:off x="5086" y="3222"/>
                <a:ext cx="5" cy="5"/>
              </a:xfrm>
              <a:custGeom>
                <a:avLst/>
                <a:gdLst>
                  <a:gd name="T0" fmla="*/ 1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1"/>
                    </a:cubicBezTo>
                    <a:cubicBezTo>
                      <a:pt x="0" y="1"/>
                      <a:pt x="0" y="1"/>
                      <a:pt x="0" y="1"/>
                    </a:cubicBezTo>
                    <a:cubicBezTo>
                      <a:pt x="1" y="1"/>
                      <a:pt x="2" y="0"/>
                      <a:pt x="2" y="0"/>
                    </a:cubicBezTo>
                    <a:cubicBezTo>
                      <a:pt x="2" y="0"/>
                      <a:pt x="2" y="0"/>
                      <a:pt x="2" y="0"/>
                    </a:cubicBezTo>
                    <a:cubicBezTo>
                      <a:pt x="2" y="0"/>
                      <a:pt x="2" y="0"/>
                      <a:pt x="2" y="0"/>
                    </a:cubicBezTo>
                    <a:cubicBezTo>
                      <a:pt x="2" y="0"/>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4" name="Freeform 389"/>
              <p:cNvSpPr>
                <a:spLocks/>
              </p:cNvSpPr>
              <p:nvPr/>
            </p:nvSpPr>
            <p:spPr bwMode="auto">
              <a:xfrm>
                <a:off x="5088" y="3222"/>
                <a:ext cx="5" cy="5"/>
              </a:xfrm>
              <a:custGeom>
                <a:avLst/>
                <a:gdLst>
                  <a:gd name="T0" fmla="*/ 0 w 2"/>
                  <a:gd name="T1" fmla="*/ 2 h 2"/>
                  <a:gd name="T2" fmla="*/ 0 w 2"/>
                  <a:gd name="T3" fmla="*/ 1 h 2"/>
                  <a:gd name="T4" fmla="*/ 0 w 2"/>
                  <a:gd name="T5" fmla="*/ 1 h 2"/>
                  <a:gd name="T6" fmla="*/ 1 w 2"/>
                  <a:gd name="T7" fmla="*/ 0 h 2"/>
                  <a:gd name="T8" fmla="*/ 2 w 2"/>
                  <a:gd name="T9" fmla="*/ 0 h 2"/>
                  <a:gd name="T10" fmla="*/ 2 w 2"/>
                  <a:gd name="T11" fmla="*/ 0 h 2"/>
                  <a:gd name="T12" fmla="*/ 2 w 2"/>
                  <a:gd name="T13" fmla="*/ 0 h 2"/>
                  <a:gd name="T14" fmla="*/ 1 w 2"/>
                  <a:gd name="T15" fmla="*/ 1 h 2"/>
                  <a:gd name="T16" fmla="*/ 1 w 2"/>
                  <a:gd name="T17" fmla="*/ 1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1"/>
                      <a:pt x="0" y="1"/>
                    </a:cubicBezTo>
                    <a:cubicBezTo>
                      <a:pt x="0" y="1"/>
                      <a:pt x="0" y="1"/>
                      <a:pt x="0" y="1"/>
                    </a:cubicBezTo>
                    <a:cubicBezTo>
                      <a:pt x="1" y="1"/>
                      <a:pt x="1" y="1"/>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5" name="Freeform 390"/>
              <p:cNvSpPr>
                <a:spLocks/>
              </p:cNvSpPr>
              <p:nvPr/>
            </p:nvSpPr>
            <p:spPr bwMode="auto">
              <a:xfrm>
                <a:off x="5091" y="3222"/>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0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0" y="1"/>
                      <a:pt x="1" y="1"/>
                      <a:pt x="1" y="0"/>
                    </a:cubicBezTo>
                    <a:cubicBezTo>
                      <a:pt x="2" y="0"/>
                      <a:pt x="2" y="0"/>
                      <a:pt x="2" y="0"/>
                    </a:cubicBezTo>
                    <a:cubicBezTo>
                      <a:pt x="2" y="1"/>
                      <a:pt x="2" y="1"/>
                      <a:pt x="2" y="1"/>
                    </a:cubicBezTo>
                    <a:cubicBezTo>
                      <a:pt x="1" y="1"/>
                      <a:pt x="1" y="1"/>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6" name="Freeform 391"/>
              <p:cNvSpPr>
                <a:spLocks/>
              </p:cNvSpPr>
              <p:nvPr/>
            </p:nvSpPr>
            <p:spPr bwMode="auto">
              <a:xfrm>
                <a:off x="5093" y="322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7" name="Freeform 392"/>
              <p:cNvSpPr>
                <a:spLocks/>
              </p:cNvSpPr>
              <p:nvPr/>
            </p:nvSpPr>
            <p:spPr bwMode="auto">
              <a:xfrm>
                <a:off x="5093" y="3224"/>
                <a:ext cx="5" cy="5"/>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1 h 2"/>
                  <a:gd name="T12" fmla="*/ 0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1"/>
                      <a:pt x="0" y="1"/>
                    </a:cubicBezTo>
                    <a:cubicBezTo>
                      <a:pt x="0" y="1"/>
                      <a:pt x="0" y="1"/>
                      <a:pt x="0" y="1"/>
                    </a:cubicBezTo>
                    <a:cubicBezTo>
                      <a:pt x="2" y="0"/>
                      <a:pt x="2" y="0"/>
                      <a:pt x="2" y="0"/>
                    </a:cubicBezTo>
                    <a:cubicBezTo>
                      <a:pt x="2" y="0"/>
                      <a:pt x="2" y="0"/>
                      <a:pt x="2" y="0"/>
                    </a:cubicBezTo>
                    <a:cubicBezTo>
                      <a:pt x="2" y="0"/>
                      <a:pt x="2" y="1"/>
                      <a:pt x="2"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8" name="Freeform 393"/>
              <p:cNvSpPr>
                <a:spLocks/>
              </p:cNvSpPr>
              <p:nvPr/>
            </p:nvSpPr>
            <p:spPr bwMode="auto">
              <a:xfrm>
                <a:off x="5096" y="3227"/>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9" name="Freeform 394"/>
              <p:cNvSpPr>
                <a:spLocks/>
              </p:cNvSpPr>
              <p:nvPr/>
            </p:nvSpPr>
            <p:spPr bwMode="auto">
              <a:xfrm>
                <a:off x="5096" y="3229"/>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2" y="0"/>
                      <a:pt x="2" y="0"/>
                      <a:pt x="2" y="0"/>
                    </a:cubicBezTo>
                    <a:cubicBezTo>
                      <a:pt x="2" y="0"/>
                      <a:pt x="2" y="0"/>
                      <a:pt x="2" y="0"/>
                    </a:cubicBezTo>
                    <a:cubicBezTo>
                      <a:pt x="2" y="0"/>
                      <a:pt x="2" y="0"/>
                      <a:pt x="2"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0" name="Freeform 395"/>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1" name="Freeform 396"/>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1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1"/>
                      <a:pt x="1" y="0"/>
                    </a:cubicBezTo>
                    <a:cubicBezTo>
                      <a:pt x="1" y="0"/>
                      <a:pt x="1" y="0"/>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2" name="Freeform 397"/>
              <p:cNvSpPr>
                <a:spLocks/>
              </p:cNvSpPr>
              <p:nvPr/>
            </p:nvSpPr>
            <p:spPr bwMode="auto">
              <a:xfrm>
                <a:off x="5098" y="3232"/>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1"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3" name="Freeform 398"/>
              <p:cNvSpPr>
                <a:spLocks/>
              </p:cNvSpPr>
              <p:nvPr/>
            </p:nvSpPr>
            <p:spPr bwMode="auto">
              <a:xfrm>
                <a:off x="5098" y="3234"/>
                <a:ext cx="5" cy="3"/>
              </a:xfrm>
              <a:custGeom>
                <a:avLst/>
                <a:gdLst>
                  <a:gd name="T0" fmla="*/ 1 w 2"/>
                  <a:gd name="T1" fmla="*/ 1 h 1"/>
                  <a:gd name="T2" fmla="*/ 0 w 2"/>
                  <a:gd name="T3" fmla="*/ 0 h 1"/>
                  <a:gd name="T4" fmla="*/ 1 w 2"/>
                  <a:gd name="T5" fmla="*/ 0 h 1"/>
                  <a:gd name="T6" fmla="*/ 1 w 2"/>
                  <a:gd name="T7" fmla="*/ 0 h 1"/>
                  <a:gd name="T8" fmla="*/ 2 w 2"/>
                  <a:gd name="T9" fmla="*/ 0 h 1"/>
                  <a:gd name="T10" fmla="*/ 2 w 2"/>
                  <a:gd name="T11" fmla="*/ 0 h 1"/>
                  <a:gd name="T12" fmla="*/ 1 w 2"/>
                  <a:gd name="T13" fmla="*/ 0 h 1"/>
                  <a:gd name="T14" fmla="*/ 1 w 2"/>
                  <a:gd name="T15" fmla="*/ 0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1" y="1"/>
                      <a:pt x="0" y="1"/>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4" name="Freeform 399"/>
              <p:cNvSpPr>
                <a:spLocks/>
              </p:cNvSpPr>
              <p:nvPr/>
            </p:nvSpPr>
            <p:spPr bwMode="auto">
              <a:xfrm>
                <a:off x="5101" y="3234"/>
                <a:ext cx="2" cy="3"/>
              </a:xfrm>
              <a:custGeom>
                <a:avLst/>
                <a:gdLst>
                  <a:gd name="T0" fmla="*/ 0 w 1"/>
                  <a:gd name="T1" fmla="*/ 1 h 1"/>
                  <a:gd name="T2" fmla="*/ 0 w 1"/>
                  <a:gd name="T3" fmla="*/ 1 h 1"/>
                  <a:gd name="T4" fmla="*/ 0 w 1"/>
                  <a:gd name="T5" fmla="*/ 1 h 1"/>
                  <a:gd name="T6" fmla="*/ 0 w 1"/>
                  <a:gd name="T7" fmla="*/ 1 h 1"/>
                  <a:gd name="T8" fmla="*/ 0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0" y="1"/>
                    </a:cubicBezTo>
                    <a:cubicBezTo>
                      <a:pt x="0" y="0"/>
                      <a:pt x="0" y="0"/>
                      <a:pt x="0" y="0"/>
                    </a:cubicBezTo>
                    <a:cubicBezTo>
                      <a:pt x="0" y="0"/>
                      <a:pt x="1" y="0"/>
                      <a:pt x="1" y="0"/>
                    </a:cubicBezTo>
                    <a:cubicBezTo>
                      <a:pt x="1" y="1"/>
                      <a:pt x="1"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5" name="Freeform 400"/>
              <p:cNvSpPr>
                <a:spLocks/>
              </p:cNvSpPr>
              <p:nvPr/>
            </p:nvSpPr>
            <p:spPr bwMode="auto">
              <a:xfrm>
                <a:off x="5106" y="324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6" name="Freeform 401"/>
              <p:cNvSpPr>
                <a:spLocks/>
              </p:cNvSpPr>
              <p:nvPr/>
            </p:nvSpPr>
            <p:spPr bwMode="auto">
              <a:xfrm>
                <a:off x="5106" y="3244"/>
                <a:ext cx="5" cy="3"/>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7" name="Freeform 402"/>
              <p:cNvSpPr>
                <a:spLocks/>
              </p:cNvSpPr>
              <p:nvPr/>
            </p:nvSpPr>
            <p:spPr bwMode="auto">
              <a:xfrm>
                <a:off x="5096"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8" name="Freeform 403"/>
              <p:cNvSpPr>
                <a:spLocks/>
              </p:cNvSpPr>
              <p:nvPr/>
            </p:nvSpPr>
            <p:spPr bwMode="auto">
              <a:xfrm>
                <a:off x="5098" y="325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9" name="Freeform 404"/>
              <p:cNvSpPr>
                <a:spLocks/>
              </p:cNvSpPr>
              <p:nvPr/>
            </p:nvSpPr>
            <p:spPr bwMode="auto">
              <a:xfrm>
                <a:off x="5101" y="3255"/>
                <a:ext cx="2" cy="7"/>
              </a:xfrm>
              <a:custGeom>
                <a:avLst/>
                <a:gdLst>
                  <a:gd name="T0" fmla="*/ 0 w 1"/>
                  <a:gd name="T1" fmla="*/ 3 h 3"/>
                  <a:gd name="T2" fmla="*/ 0 w 1"/>
                  <a:gd name="T3" fmla="*/ 3 h 3"/>
                  <a:gd name="T4" fmla="*/ 0 w 1"/>
                  <a:gd name="T5" fmla="*/ 2 h 3"/>
                  <a:gd name="T6" fmla="*/ 0 w 1"/>
                  <a:gd name="T7" fmla="*/ 2 h 3"/>
                  <a:gd name="T8" fmla="*/ 1 w 1"/>
                  <a:gd name="T9" fmla="*/ 0 h 3"/>
                  <a:gd name="T10" fmla="*/ 1 w 1"/>
                  <a:gd name="T11" fmla="*/ 0 h 3"/>
                  <a:gd name="T12" fmla="*/ 1 w 1"/>
                  <a:gd name="T13" fmla="*/ 0 h 3"/>
                  <a:gd name="T14" fmla="*/ 0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2"/>
                      <a:pt x="0" y="2"/>
                    </a:cubicBezTo>
                    <a:cubicBezTo>
                      <a:pt x="0"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0" name="Freeform 405"/>
              <p:cNvSpPr>
                <a:spLocks/>
              </p:cNvSpPr>
              <p:nvPr/>
            </p:nvSpPr>
            <p:spPr bwMode="auto">
              <a:xfrm>
                <a:off x="5065" y="323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0 h 2"/>
                  <a:gd name="T14" fmla="*/ 1 w 1"/>
                  <a:gd name="T15" fmla="*/ 0 h 2"/>
                  <a:gd name="T16" fmla="*/ 0 w 1"/>
                  <a:gd name="T17" fmla="*/ 2 h 2"/>
                  <a:gd name="T18" fmla="*/ 0 w 1"/>
                  <a:gd name="T19" fmla="*/ 2 h 2"/>
                  <a:gd name="T20" fmla="*/ 0 w 1"/>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1" name="Freeform 406"/>
              <p:cNvSpPr>
                <a:spLocks/>
              </p:cNvSpPr>
              <p:nvPr/>
            </p:nvSpPr>
            <p:spPr bwMode="auto">
              <a:xfrm>
                <a:off x="5065" y="3242"/>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2" name="Freeform 407"/>
              <p:cNvSpPr>
                <a:spLocks noEditPoints="1"/>
              </p:cNvSpPr>
              <p:nvPr/>
            </p:nvSpPr>
            <p:spPr bwMode="auto">
              <a:xfrm>
                <a:off x="5063" y="3211"/>
                <a:ext cx="51" cy="51"/>
              </a:xfrm>
              <a:custGeom>
                <a:avLst/>
                <a:gdLst>
                  <a:gd name="T0" fmla="*/ 6 w 20"/>
                  <a:gd name="T1" fmla="*/ 19 h 20"/>
                  <a:gd name="T2" fmla="*/ 6 w 20"/>
                  <a:gd name="T3" fmla="*/ 17 h 20"/>
                  <a:gd name="T4" fmla="*/ 3 w 20"/>
                  <a:gd name="T5" fmla="*/ 17 h 20"/>
                  <a:gd name="T6" fmla="*/ 1 w 20"/>
                  <a:gd name="T7" fmla="*/ 14 h 20"/>
                  <a:gd name="T8" fmla="*/ 2 w 20"/>
                  <a:gd name="T9" fmla="*/ 13 h 20"/>
                  <a:gd name="T10" fmla="*/ 0 w 20"/>
                  <a:gd name="T11" fmla="*/ 10 h 20"/>
                  <a:gd name="T12" fmla="*/ 0 w 20"/>
                  <a:gd name="T13" fmla="*/ 6 h 20"/>
                  <a:gd name="T14" fmla="*/ 2 w 20"/>
                  <a:gd name="T15" fmla="*/ 6 h 20"/>
                  <a:gd name="T16" fmla="*/ 3 w 20"/>
                  <a:gd name="T17" fmla="*/ 3 h 20"/>
                  <a:gd name="T18" fmla="*/ 5 w 20"/>
                  <a:gd name="T19" fmla="*/ 1 h 20"/>
                  <a:gd name="T20" fmla="*/ 7 w 20"/>
                  <a:gd name="T21" fmla="*/ 2 h 20"/>
                  <a:gd name="T22" fmla="*/ 9 w 20"/>
                  <a:gd name="T23" fmla="*/ 0 h 20"/>
                  <a:gd name="T24" fmla="*/ 13 w 20"/>
                  <a:gd name="T25" fmla="*/ 0 h 20"/>
                  <a:gd name="T26" fmla="*/ 13 w 20"/>
                  <a:gd name="T27" fmla="*/ 2 h 20"/>
                  <a:gd name="T28" fmla="*/ 16 w 20"/>
                  <a:gd name="T29" fmla="*/ 3 h 20"/>
                  <a:gd name="T30" fmla="*/ 18 w 20"/>
                  <a:gd name="T31" fmla="*/ 4 h 20"/>
                  <a:gd name="T32" fmla="*/ 19 w 20"/>
                  <a:gd name="T33" fmla="*/ 5 h 20"/>
                  <a:gd name="T34" fmla="*/ 19 w 20"/>
                  <a:gd name="T35" fmla="*/ 6 h 20"/>
                  <a:gd name="T36" fmla="*/ 18 w 20"/>
                  <a:gd name="T37" fmla="*/ 7 h 20"/>
                  <a:gd name="T38" fmla="*/ 18 w 20"/>
                  <a:gd name="T39" fmla="*/ 6 h 20"/>
                  <a:gd name="T40" fmla="*/ 18 w 20"/>
                  <a:gd name="T41" fmla="*/ 9 h 20"/>
                  <a:gd name="T42" fmla="*/ 20 w 20"/>
                  <a:gd name="T43" fmla="*/ 10 h 20"/>
                  <a:gd name="T44" fmla="*/ 19 w 20"/>
                  <a:gd name="T45" fmla="*/ 13 h 20"/>
                  <a:gd name="T46" fmla="*/ 16 w 20"/>
                  <a:gd name="T47" fmla="*/ 15 h 20"/>
                  <a:gd name="T48" fmla="*/ 17 w 20"/>
                  <a:gd name="T49" fmla="*/ 17 h 20"/>
                  <a:gd name="T50" fmla="*/ 14 w 20"/>
                  <a:gd name="T51" fmla="*/ 19 h 20"/>
                  <a:gd name="T52" fmla="*/ 10 w 20"/>
                  <a:gd name="T53" fmla="*/ 18 h 20"/>
                  <a:gd name="T54" fmla="*/ 10 w 20"/>
                  <a:gd name="T55" fmla="*/ 20 h 20"/>
                  <a:gd name="T56" fmla="*/ 9 w 20"/>
                  <a:gd name="T57" fmla="*/ 19 h 20"/>
                  <a:gd name="T58" fmla="*/ 10 w 20"/>
                  <a:gd name="T59" fmla="*/ 17 h 20"/>
                  <a:gd name="T60" fmla="*/ 13 w 20"/>
                  <a:gd name="T61" fmla="*/ 17 h 20"/>
                  <a:gd name="T62" fmla="*/ 16 w 20"/>
                  <a:gd name="T63" fmla="*/ 16 h 20"/>
                  <a:gd name="T64" fmla="*/ 15 w 20"/>
                  <a:gd name="T65" fmla="*/ 15 h 20"/>
                  <a:gd name="T66" fmla="*/ 19 w 20"/>
                  <a:gd name="T67" fmla="*/ 12 h 20"/>
                  <a:gd name="T68" fmla="*/ 18 w 20"/>
                  <a:gd name="T69" fmla="*/ 10 h 20"/>
                  <a:gd name="T70" fmla="*/ 17 w 20"/>
                  <a:gd name="T71" fmla="*/ 6 h 20"/>
                  <a:gd name="T72" fmla="*/ 18 w 20"/>
                  <a:gd name="T73" fmla="*/ 5 h 20"/>
                  <a:gd name="T74" fmla="*/ 17 w 20"/>
                  <a:gd name="T75" fmla="*/ 3 h 20"/>
                  <a:gd name="T76" fmla="*/ 15 w 20"/>
                  <a:gd name="T77" fmla="*/ 4 h 20"/>
                  <a:gd name="T78" fmla="*/ 12 w 20"/>
                  <a:gd name="T79" fmla="*/ 2 h 20"/>
                  <a:gd name="T80" fmla="*/ 10 w 20"/>
                  <a:gd name="T81" fmla="*/ 0 h 20"/>
                  <a:gd name="T82" fmla="*/ 9 w 20"/>
                  <a:gd name="T83" fmla="*/ 2 h 20"/>
                  <a:gd name="T84" fmla="*/ 6 w 20"/>
                  <a:gd name="T85" fmla="*/ 2 h 20"/>
                  <a:gd name="T86" fmla="*/ 3 w 20"/>
                  <a:gd name="T87" fmla="*/ 3 h 20"/>
                  <a:gd name="T88" fmla="*/ 4 w 20"/>
                  <a:gd name="T89" fmla="*/ 4 h 20"/>
                  <a:gd name="T90" fmla="*/ 2 w 20"/>
                  <a:gd name="T91" fmla="*/ 7 h 20"/>
                  <a:gd name="T92" fmla="*/ 0 w 20"/>
                  <a:gd name="T93" fmla="*/ 9 h 20"/>
                  <a:gd name="T94" fmla="*/ 2 w 20"/>
                  <a:gd name="T95" fmla="*/ 10 h 20"/>
                  <a:gd name="T96" fmla="*/ 2 w 20"/>
                  <a:gd name="T97" fmla="*/ 13 h 20"/>
                  <a:gd name="T98" fmla="*/ 3 w 20"/>
                  <a:gd name="T99" fmla="*/ 16 h 20"/>
                  <a:gd name="T100" fmla="*/ 4 w 20"/>
                  <a:gd name="T101" fmla="*/ 15 h 20"/>
                  <a:gd name="T102" fmla="*/ 7 w 20"/>
                  <a:gd name="T103" fmla="*/ 17 h 20"/>
                  <a:gd name="T104" fmla="*/ 10 w 20"/>
                  <a:gd name="T105" fmla="*/ 16 h 20"/>
                  <a:gd name="T106" fmla="*/ 6 w 20"/>
                  <a:gd name="T107" fmla="*/ 5 h 20"/>
                  <a:gd name="T108" fmla="*/ 14 w 20"/>
                  <a:gd name="T109" fmla="*/ 14 h 20"/>
                  <a:gd name="T110" fmla="*/ 14 w 20"/>
                  <a:gd name="T111" fmla="*/ 15 h 20"/>
                  <a:gd name="T112" fmla="*/ 13 w 20"/>
                  <a:gd name="T113" fmla="*/ 15 h 20"/>
                  <a:gd name="T114" fmla="*/ 13 w 20"/>
                  <a:gd name="T115" fmla="*/ 15 h 20"/>
                  <a:gd name="T116" fmla="*/ 10 w 20"/>
                  <a:gd name="T117" fmla="*/ 4 h 20"/>
                  <a:gd name="T118" fmla="*/ 5 w 20"/>
                  <a:gd name="T119" fmla="*/ 13 h 20"/>
                  <a:gd name="T120" fmla="*/ 13 w 20"/>
                  <a:gd name="T121" fmla="*/ 14 h 20"/>
                  <a:gd name="T122" fmla="*/ 14 w 20"/>
                  <a:gd name="T12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20">
                    <a:moveTo>
                      <a:pt x="10" y="20"/>
                    </a:moveTo>
                    <a:cubicBezTo>
                      <a:pt x="9" y="20"/>
                      <a:pt x="7" y="19"/>
                      <a:pt x="6" y="19"/>
                    </a:cubicBezTo>
                    <a:cubicBezTo>
                      <a:pt x="6" y="19"/>
                      <a:pt x="6" y="19"/>
                      <a:pt x="6" y="19"/>
                    </a:cubicBezTo>
                    <a:cubicBezTo>
                      <a:pt x="6" y="17"/>
                      <a:pt x="6" y="17"/>
                      <a:pt x="6" y="17"/>
                    </a:cubicBezTo>
                    <a:cubicBezTo>
                      <a:pt x="6" y="17"/>
                      <a:pt x="5" y="17"/>
                      <a:pt x="4" y="16"/>
                    </a:cubicBezTo>
                    <a:cubicBezTo>
                      <a:pt x="3" y="17"/>
                      <a:pt x="3" y="17"/>
                      <a:pt x="3" y="17"/>
                    </a:cubicBezTo>
                    <a:cubicBezTo>
                      <a:pt x="3" y="17"/>
                      <a:pt x="3" y="17"/>
                      <a:pt x="3" y="17"/>
                    </a:cubicBezTo>
                    <a:cubicBezTo>
                      <a:pt x="2" y="16"/>
                      <a:pt x="1" y="15"/>
                      <a:pt x="1" y="14"/>
                    </a:cubicBezTo>
                    <a:cubicBezTo>
                      <a:pt x="1" y="14"/>
                      <a:pt x="1" y="14"/>
                      <a:pt x="1" y="14"/>
                    </a:cubicBezTo>
                    <a:cubicBezTo>
                      <a:pt x="2" y="13"/>
                      <a:pt x="2" y="13"/>
                      <a:pt x="2" y="13"/>
                    </a:cubicBezTo>
                    <a:cubicBezTo>
                      <a:pt x="2" y="12"/>
                      <a:pt x="1" y="11"/>
                      <a:pt x="1" y="10"/>
                    </a:cubicBezTo>
                    <a:cubicBezTo>
                      <a:pt x="0" y="10"/>
                      <a:pt x="0" y="10"/>
                      <a:pt x="0" y="10"/>
                    </a:cubicBezTo>
                    <a:cubicBezTo>
                      <a:pt x="0" y="10"/>
                      <a:pt x="0" y="10"/>
                      <a:pt x="0" y="10"/>
                    </a:cubicBezTo>
                    <a:cubicBezTo>
                      <a:pt x="0" y="8"/>
                      <a:pt x="0" y="7"/>
                      <a:pt x="0" y="6"/>
                    </a:cubicBezTo>
                    <a:cubicBezTo>
                      <a:pt x="0" y="6"/>
                      <a:pt x="0" y="6"/>
                      <a:pt x="1" y="6"/>
                    </a:cubicBezTo>
                    <a:cubicBezTo>
                      <a:pt x="2" y="6"/>
                      <a:pt x="2" y="6"/>
                      <a:pt x="2" y="6"/>
                    </a:cubicBezTo>
                    <a:cubicBezTo>
                      <a:pt x="2" y="6"/>
                      <a:pt x="3" y="5"/>
                      <a:pt x="3" y="4"/>
                    </a:cubicBezTo>
                    <a:cubicBezTo>
                      <a:pt x="3" y="3"/>
                      <a:pt x="3" y="3"/>
                      <a:pt x="3" y="3"/>
                    </a:cubicBezTo>
                    <a:cubicBezTo>
                      <a:pt x="3" y="3"/>
                      <a:pt x="3" y="3"/>
                      <a:pt x="3" y="3"/>
                    </a:cubicBezTo>
                    <a:cubicBezTo>
                      <a:pt x="3" y="2"/>
                      <a:pt x="4" y="1"/>
                      <a:pt x="5" y="1"/>
                    </a:cubicBezTo>
                    <a:cubicBezTo>
                      <a:pt x="5" y="1"/>
                      <a:pt x="6" y="1"/>
                      <a:pt x="6" y="1"/>
                    </a:cubicBezTo>
                    <a:cubicBezTo>
                      <a:pt x="7" y="2"/>
                      <a:pt x="7" y="2"/>
                      <a:pt x="7" y="2"/>
                    </a:cubicBezTo>
                    <a:cubicBezTo>
                      <a:pt x="7" y="1"/>
                      <a:pt x="8" y="1"/>
                      <a:pt x="9" y="1"/>
                    </a:cubicBezTo>
                    <a:cubicBezTo>
                      <a:pt x="9" y="0"/>
                      <a:pt x="9" y="0"/>
                      <a:pt x="9" y="0"/>
                    </a:cubicBezTo>
                    <a:cubicBezTo>
                      <a:pt x="9" y="0"/>
                      <a:pt x="10" y="0"/>
                      <a:pt x="10" y="0"/>
                    </a:cubicBezTo>
                    <a:cubicBezTo>
                      <a:pt x="11" y="0"/>
                      <a:pt x="12" y="0"/>
                      <a:pt x="13" y="0"/>
                    </a:cubicBezTo>
                    <a:cubicBezTo>
                      <a:pt x="13" y="0"/>
                      <a:pt x="13" y="0"/>
                      <a:pt x="13" y="1"/>
                    </a:cubicBezTo>
                    <a:cubicBezTo>
                      <a:pt x="13" y="2"/>
                      <a:pt x="13" y="2"/>
                      <a:pt x="13" y="2"/>
                    </a:cubicBezTo>
                    <a:cubicBezTo>
                      <a:pt x="14" y="2"/>
                      <a:pt x="15" y="3"/>
                      <a:pt x="15" y="3"/>
                    </a:cubicBezTo>
                    <a:cubicBezTo>
                      <a:pt x="16" y="3"/>
                      <a:pt x="16" y="3"/>
                      <a:pt x="16" y="3"/>
                    </a:cubicBezTo>
                    <a:cubicBezTo>
                      <a:pt x="16" y="2"/>
                      <a:pt x="17" y="2"/>
                      <a:pt x="17" y="2"/>
                    </a:cubicBezTo>
                    <a:cubicBezTo>
                      <a:pt x="17" y="3"/>
                      <a:pt x="18" y="4"/>
                      <a:pt x="18" y="4"/>
                    </a:cubicBezTo>
                    <a:cubicBezTo>
                      <a:pt x="18" y="5"/>
                      <a:pt x="18" y="5"/>
                      <a:pt x="19" y="5"/>
                    </a:cubicBezTo>
                    <a:cubicBezTo>
                      <a:pt x="19" y="5"/>
                      <a:pt x="19" y="5"/>
                      <a:pt x="19" y="5"/>
                    </a:cubicBezTo>
                    <a:cubicBezTo>
                      <a:pt x="19" y="5"/>
                      <a:pt x="19" y="5"/>
                      <a:pt x="19" y="6"/>
                    </a:cubicBezTo>
                    <a:cubicBezTo>
                      <a:pt x="19" y="6"/>
                      <a:pt x="19" y="6"/>
                      <a:pt x="19" y="6"/>
                    </a:cubicBezTo>
                    <a:cubicBezTo>
                      <a:pt x="19" y="6"/>
                      <a:pt x="18" y="7"/>
                      <a:pt x="18" y="7"/>
                    </a:cubicBezTo>
                    <a:cubicBezTo>
                      <a:pt x="18" y="7"/>
                      <a:pt x="18" y="7"/>
                      <a:pt x="18" y="7"/>
                    </a:cubicBezTo>
                    <a:cubicBezTo>
                      <a:pt x="18" y="7"/>
                      <a:pt x="18" y="7"/>
                      <a:pt x="18" y="7"/>
                    </a:cubicBezTo>
                    <a:cubicBezTo>
                      <a:pt x="18" y="7"/>
                      <a:pt x="18" y="6"/>
                      <a:pt x="18" y="6"/>
                    </a:cubicBezTo>
                    <a:cubicBezTo>
                      <a:pt x="17" y="6"/>
                      <a:pt x="17" y="6"/>
                      <a:pt x="17" y="6"/>
                    </a:cubicBezTo>
                    <a:cubicBezTo>
                      <a:pt x="18" y="7"/>
                      <a:pt x="18" y="8"/>
                      <a:pt x="18" y="9"/>
                    </a:cubicBezTo>
                    <a:cubicBezTo>
                      <a:pt x="19" y="9"/>
                      <a:pt x="19" y="9"/>
                      <a:pt x="19" y="9"/>
                    </a:cubicBezTo>
                    <a:cubicBezTo>
                      <a:pt x="20" y="9"/>
                      <a:pt x="20" y="9"/>
                      <a:pt x="20" y="10"/>
                    </a:cubicBezTo>
                    <a:cubicBezTo>
                      <a:pt x="20" y="11"/>
                      <a:pt x="20" y="12"/>
                      <a:pt x="19" y="13"/>
                    </a:cubicBezTo>
                    <a:cubicBezTo>
                      <a:pt x="19" y="13"/>
                      <a:pt x="19" y="13"/>
                      <a:pt x="19" y="13"/>
                    </a:cubicBezTo>
                    <a:cubicBezTo>
                      <a:pt x="17" y="13"/>
                      <a:pt x="17" y="13"/>
                      <a:pt x="17" y="14"/>
                    </a:cubicBezTo>
                    <a:cubicBezTo>
                      <a:pt x="17" y="14"/>
                      <a:pt x="16" y="15"/>
                      <a:pt x="16" y="15"/>
                    </a:cubicBezTo>
                    <a:cubicBezTo>
                      <a:pt x="17" y="16"/>
                      <a:pt x="17" y="16"/>
                      <a:pt x="17" y="16"/>
                    </a:cubicBezTo>
                    <a:cubicBezTo>
                      <a:pt x="17" y="16"/>
                      <a:pt x="17" y="17"/>
                      <a:pt x="17" y="17"/>
                    </a:cubicBezTo>
                    <a:cubicBezTo>
                      <a:pt x="16" y="18"/>
                      <a:pt x="15" y="18"/>
                      <a:pt x="14" y="19"/>
                    </a:cubicBezTo>
                    <a:cubicBezTo>
                      <a:pt x="14" y="19"/>
                      <a:pt x="14" y="19"/>
                      <a:pt x="14" y="19"/>
                    </a:cubicBezTo>
                    <a:cubicBezTo>
                      <a:pt x="13" y="17"/>
                      <a:pt x="13" y="17"/>
                      <a:pt x="13" y="17"/>
                    </a:cubicBezTo>
                    <a:cubicBezTo>
                      <a:pt x="12" y="18"/>
                      <a:pt x="11" y="18"/>
                      <a:pt x="10" y="18"/>
                    </a:cubicBezTo>
                    <a:cubicBezTo>
                      <a:pt x="10" y="19"/>
                      <a:pt x="10" y="19"/>
                      <a:pt x="10" y="19"/>
                    </a:cubicBezTo>
                    <a:cubicBezTo>
                      <a:pt x="10" y="20"/>
                      <a:pt x="10" y="20"/>
                      <a:pt x="10" y="20"/>
                    </a:cubicBezTo>
                    <a:close/>
                    <a:moveTo>
                      <a:pt x="7" y="19"/>
                    </a:moveTo>
                    <a:cubicBezTo>
                      <a:pt x="8" y="19"/>
                      <a:pt x="9" y="19"/>
                      <a:pt x="9" y="19"/>
                    </a:cubicBezTo>
                    <a:cubicBezTo>
                      <a:pt x="10" y="18"/>
                      <a:pt x="10" y="18"/>
                      <a:pt x="10" y="18"/>
                    </a:cubicBezTo>
                    <a:cubicBezTo>
                      <a:pt x="10" y="18"/>
                      <a:pt x="10" y="17"/>
                      <a:pt x="10" y="17"/>
                    </a:cubicBezTo>
                    <a:cubicBezTo>
                      <a:pt x="11" y="17"/>
                      <a:pt x="12" y="17"/>
                      <a:pt x="13" y="17"/>
                    </a:cubicBezTo>
                    <a:cubicBezTo>
                      <a:pt x="13" y="17"/>
                      <a:pt x="13" y="17"/>
                      <a:pt x="13" y="17"/>
                    </a:cubicBezTo>
                    <a:cubicBezTo>
                      <a:pt x="14" y="18"/>
                      <a:pt x="14" y="18"/>
                      <a:pt x="14" y="18"/>
                    </a:cubicBezTo>
                    <a:cubicBezTo>
                      <a:pt x="15" y="18"/>
                      <a:pt x="16" y="17"/>
                      <a:pt x="16" y="16"/>
                    </a:cubicBezTo>
                    <a:cubicBezTo>
                      <a:pt x="15" y="15"/>
                      <a:pt x="15" y="15"/>
                      <a:pt x="15" y="15"/>
                    </a:cubicBezTo>
                    <a:cubicBezTo>
                      <a:pt x="15" y="15"/>
                      <a:pt x="15" y="15"/>
                      <a:pt x="15" y="15"/>
                    </a:cubicBezTo>
                    <a:cubicBezTo>
                      <a:pt x="16" y="15"/>
                      <a:pt x="16" y="14"/>
                      <a:pt x="16" y="14"/>
                    </a:cubicBezTo>
                    <a:cubicBezTo>
                      <a:pt x="17" y="13"/>
                      <a:pt x="17" y="12"/>
                      <a:pt x="19" y="12"/>
                    </a:cubicBezTo>
                    <a:cubicBezTo>
                      <a:pt x="19" y="12"/>
                      <a:pt x="19" y="11"/>
                      <a:pt x="19" y="10"/>
                    </a:cubicBezTo>
                    <a:cubicBezTo>
                      <a:pt x="18" y="10"/>
                      <a:pt x="18" y="10"/>
                      <a:pt x="18" y="10"/>
                    </a:cubicBezTo>
                    <a:cubicBezTo>
                      <a:pt x="18" y="10"/>
                      <a:pt x="17" y="10"/>
                      <a:pt x="17" y="9"/>
                    </a:cubicBezTo>
                    <a:cubicBezTo>
                      <a:pt x="17" y="8"/>
                      <a:pt x="17" y="7"/>
                      <a:pt x="17" y="6"/>
                    </a:cubicBezTo>
                    <a:cubicBezTo>
                      <a:pt x="17" y="6"/>
                      <a:pt x="17" y="6"/>
                      <a:pt x="17" y="6"/>
                    </a:cubicBezTo>
                    <a:cubicBezTo>
                      <a:pt x="18" y="5"/>
                      <a:pt x="18" y="5"/>
                      <a:pt x="18" y="5"/>
                    </a:cubicBezTo>
                    <a:cubicBezTo>
                      <a:pt x="18" y="5"/>
                      <a:pt x="18" y="5"/>
                      <a:pt x="18" y="5"/>
                    </a:cubicBezTo>
                    <a:cubicBezTo>
                      <a:pt x="18" y="5"/>
                      <a:pt x="17" y="4"/>
                      <a:pt x="17" y="3"/>
                    </a:cubicBezTo>
                    <a:cubicBezTo>
                      <a:pt x="15" y="4"/>
                      <a:pt x="15" y="4"/>
                      <a:pt x="15" y="4"/>
                    </a:cubicBezTo>
                    <a:cubicBezTo>
                      <a:pt x="15" y="4"/>
                      <a:pt x="15" y="4"/>
                      <a:pt x="15" y="4"/>
                    </a:cubicBezTo>
                    <a:cubicBezTo>
                      <a:pt x="14" y="3"/>
                      <a:pt x="13" y="3"/>
                      <a:pt x="12" y="2"/>
                    </a:cubicBezTo>
                    <a:cubicBezTo>
                      <a:pt x="12" y="2"/>
                      <a:pt x="12" y="2"/>
                      <a:pt x="12" y="2"/>
                    </a:cubicBezTo>
                    <a:cubicBezTo>
                      <a:pt x="13" y="1"/>
                      <a:pt x="13" y="1"/>
                      <a:pt x="13" y="1"/>
                    </a:cubicBezTo>
                    <a:cubicBezTo>
                      <a:pt x="12" y="0"/>
                      <a:pt x="11" y="0"/>
                      <a:pt x="10" y="0"/>
                    </a:cubicBezTo>
                    <a:cubicBezTo>
                      <a:pt x="10" y="2"/>
                      <a:pt x="10" y="2"/>
                      <a:pt x="10" y="2"/>
                    </a:cubicBezTo>
                    <a:cubicBezTo>
                      <a:pt x="10" y="2"/>
                      <a:pt x="10" y="2"/>
                      <a:pt x="9" y="2"/>
                    </a:cubicBezTo>
                    <a:cubicBezTo>
                      <a:pt x="8" y="2"/>
                      <a:pt x="7" y="2"/>
                      <a:pt x="7" y="3"/>
                    </a:cubicBezTo>
                    <a:cubicBezTo>
                      <a:pt x="6" y="3"/>
                      <a:pt x="6" y="3"/>
                      <a:pt x="6" y="2"/>
                    </a:cubicBezTo>
                    <a:cubicBezTo>
                      <a:pt x="5" y="1"/>
                      <a:pt x="5" y="1"/>
                      <a:pt x="5" y="1"/>
                    </a:cubicBezTo>
                    <a:cubicBezTo>
                      <a:pt x="5" y="2"/>
                      <a:pt x="4" y="2"/>
                      <a:pt x="3" y="3"/>
                    </a:cubicBezTo>
                    <a:cubicBezTo>
                      <a:pt x="4" y="4"/>
                      <a:pt x="4" y="4"/>
                      <a:pt x="4" y="4"/>
                    </a:cubicBezTo>
                    <a:cubicBezTo>
                      <a:pt x="4" y="4"/>
                      <a:pt x="4" y="4"/>
                      <a:pt x="4" y="4"/>
                    </a:cubicBezTo>
                    <a:cubicBezTo>
                      <a:pt x="3" y="5"/>
                      <a:pt x="3" y="6"/>
                      <a:pt x="2" y="7"/>
                    </a:cubicBezTo>
                    <a:cubicBezTo>
                      <a:pt x="2" y="7"/>
                      <a:pt x="2" y="7"/>
                      <a:pt x="2" y="7"/>
                    </a:cubicBezTo>
                    <a:cubicBezTo>
                      <a:pt x="1" y="7"/>
                      <a:pt x="1" y="7"/>
                      <a:pt x="1" y="7"/>
                    </a:cubicBezTo>
                    <a:cubicBezTo>
                      <a:pt x="0" y="8"/>
                      <a:pt x="0" y="8"/>
                      <a:pt x="0" y="9"/>
                    </a:cubicBezTo>
                    <a:cubicBezTo>
                      <a:pt x="2" y="10"/>
                      <a:pt x="2" y="10"/>
                      <a:pt x="2" y="10"/>
                    </a:cubicBezTo>
                    <a:cubicBezTo>
                      <a:pt x="2" y="10"/>
                      <a:pt x="2" y="10"/>
                      <a:pt x="2" y="10"/>
                    </a:cubicBezTo>
                    <a:cubicBezTo>
                      <a:pt x="2" y="11"/>
                      <a:pt x="2" y="12"/>
                      <a:pt x="3" y="13"/>
                    </a:cubicBezTo>
                    <a:cubicBezTo>
                      <a:pt x="3" y="13"/>
                      <a:pt x="3" y="13"/>
                      <a:pt x="2" y="13"/>
                    </a:cubicBezTo>
                    <a:cubicBezTo>
                      <a:pt x="1" y="14"/>
                      <a:pt x="1" y="14"/>
                      <a:pt x="1" y="14"/>
                    </a:cubicBezTo>
                    <a:cubicBezTo>
                      <a:pt x="2" y="15"/>
                      <a:pt x="2" y="15"/>
                      <a:pt x="3" y="16"/>
                    </a:cubicBezTo>
                    <a:cubicBezTo>
                      <a:pt x="4" y="15"/>
                      <a:pt x="4" y="15"/>
                      <a:pt x="4" y="15"/>
                    </a:cubicBezTo>
                    <a:cubicBezTo>
                      <a:pt x="4" y="15"/>
                      <a:pt x="4" y="15"/>
                      <a:pt x="4" y="15"/>
                    </a:cubicBezTo>
                    <a:cubicBezTo>
                      <a:pt x="5" y="16"/>
                      <a:pt x="6" y="17"/>
                      <a:pt x="7" y="17"/>
                    </a:cubicBezTo>
                    <a:cubicBezTo>
                      <a:pt x="7" y="17"/>
                      <a:pt x="7" y="17"/>
                      <a:pt x="7" y="17"/>
                    </a:cubicBezTo>
                    <a:lnTo>
                      <a:pt x="7" y="19"/>
                    </a:lnTo>
                    <a:close/>
                    <a:moveTo>
                      <a:pt x="10" y="16"/>
                    </a:moveTo>
                    <a:cubicBezTo>
                      <a:pt x="8" y="16"/>
                      <a:pt x="6" y="15"/>
                      <a:pt x="5" y="13"/>
                    </a:cubicBezTo>
                    <a:cubicBezTo>
                      <a:pt x="3" y="11"/>
                      <a:pt x="3" y="7"/>
                      <a:pt x="6" y="5"/>
                    </a:cubicBezTo>
                    <a:cubicBezTo>
                      <a:pt x="9" y="2"/>
                      <a:pt x="13" y="4"/>
                      <a:pt x="15" y="6"/>
                    </a:cubicBezTo>
                    <a:cubicBezTo>
                      <a:pt x="16" y="8"/>
                      <a:pt x="17" y="12"/>
                      <a:pt x="14" y="14"/>
                    </a:cubicBezTo>
                    <a:cubicBezTo>
                      <a:pt x="14" y="15"/>
                      <a:pt x="14" y="15"/>
                      <a:pt x="14" y="15"/>
                    </a:cubicBezTo>
                    <a:cubicBezTo>
                      <a:pt x="14" y="15"/>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6"/>
                      <a:pt x="11" y="16"/>
                      <a:pt x="10" y="16"/>
                    </a:cubicBezTo>
                    <a:close/>
                    <a:moveTo>
                      <a:pt x="10" y="4"/>
                    </a:moveTo>
                    <a:cubicBezTo>
                      <a:pt x="9" y="4"/>
                      <a:pt x="7" y="4"/>
                      <a:pt x="6" y="5"/>
                    </a:cubicBezTo>
                    <a:cubicBezTo>
                      <a:pt x="3" y="7"/>
                      <a:pt x="4" y="11"/>
                      <a:pt x="5" y="13"/>
                    </a:cubicBezTo>
                    <a:cubicBezTo>
                      <a:pt x="7" y="15"/>
                      <a:pt x="10" y="16"/>
                      <a:pt x="13" y="14"/>
                    </a:cubicBezTo>
                    <a:cubicBezTo>
                      <a:pt x="13" y="14"/>
                      <a:pt x="13" y="14"/>
                      <a:pt x="13" y="14"/>
                    </a:cubicBezTo>
                    <a:cubicBezTo>
                      <a:pt x="13" y="14"/>
                      <a:pt x="13" y="14"/>
                      <a:pt x="13" y="14"/>
                    </a:cubicBezTo>
                    <a:cubicBezTo>
                      <a:pt x="16" y="12"/>
                      <a:pt x="16" y="9"/>
                      <a:pt x="14" y="6"/>
                    </a:cubicBezTo>
                    <a:cubicBezTo>
                      <a:pt x="13" y="5"/>
                      <a:pt x="11"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3" name="Freeform 408"/>
              <p:cNvSpPr>
                <a:spLocks noEditPoints="1"/>
              </p:cNvSpPr>
              <p:nvPr/>
            </p:nvSpPr>
            <p:spPr bwMode="auto">
              <a:xfrm>
                <a:off x="5060" y="3219"/>
                <a:ext cx="51" cy="46"/>
              </a:xfrm>
              <a:custGeom>
                <a:avLst/>
                <a:gdLst>
                  <a:gd name="T0" fmla="*/ 7 w 20"/>
                  <a:gd name="T1" fmla="*/ 18 h 18"/>
                  <a:gd name="T2" fmla="*/ 7 w 20"/>
                  <a:gd name="T3" fmla="*/ 16 h 18"/>
                  <a:gd name="T4" fmla="*/ 5 w 20"/>
                  <a:gd name="T5" fmla="*/ 15 h 18"/>
                  <a:gd name="T6" fmla="*/ 3 w 20"/>
                  <a:gd name="T7" fmla="*/ 15 h 18"/>
                  <a:gd name="T8" fmla="*/ 1 w 20"/>
                  <a:gd name="T9" fmla="*/ 12 h 18"/>
                  <a:gd name="T10" fmla="*/ 3 w 20"/>
                  <a:gd name="T11" fmla="*/ 15 h 18"/>
                  <a:gd name="T12" fmla="*/ 5 w 20"/>
                  <a:gd name="T13" fmla="*/ 14 h 18"/>
                  <a:gd name="T14" fmla="*/ 7 w 20"/>
                  <a:gd name="T15" fmla="*/ 16 h 18"/>
                  <a:gd name="T16" fmla="*/ 7 w 20"/>
                  <a:gd name="T17" fmla="*/ 17 h 18"/>
                  <a:gd name="T18" fmla="*/ 10 w 20"/>
                  <a:gd name="T19" fmla="*/ 17 h 18"/>
                  <a:gd name="T20" fmla="*/ 11 w 20"/>
                  <a:gd name="T21" fmla="*/ 16 h 18"/>
                  <a:gd name="T22" fmla="*/ 14 w 20"/>
                  <a:gd name="T23" fmla="*/ 16 h 18"/>
                  <a:gd name="T24" fmla="*/ 17 w 20"/>
                  <a:gd name="T25" fmla="*/ 15 h 18"/>
                  <a:gd name="T26" fmla="*/ 17 w 20"/>
                  <a:gd name="T27" fmla="*/ 13 h 18"/>
                  <a:gd name="T28" fmla="*/ 18 w 20"/>
                  <a:gd name="T29" fmla="*/ 14 h 18"/>
                  <a:gd name="T30" fmla="*/ 17 w 20"/>
                  <a:gd name="T31" fmla="*/ 15 h 18"/>
                  <a:gd name="T32" fmla="*/ 15 w 20"/>
                  <a:gd name="T33" fmla="*/ 17 h 18"/>
                  <a:gd name="T34" fmla="*/ 13 w 20"/>
                  <a:gd name="T35" fmla="*/ 16 h 18"/>
                  <a:gd name="T36" fmla="*/ 11 w 20"/>
                  <a:gd name="T37" fmla="*/ 17 h 18"/>
                  <a:gd name="T38" fmla="*/ 10 w 20"/>
                  <a:gd name="T39" fmla="*/ 18 h 18"/>
                  <a:gd name="T40" fmla="*/ 17 w 20"/>
                  <a:gd name="T41" fmla="*/ 13 h 18"/>
                  <a:gd name="T42" fmla="*/ 17 w 20"/>
                  <a:gd name="T43" fmla="*/ 12 h 18"/>
                  <a:gd name="T44" fmla="*/ 20 w 20"/>
                  <a:gd name="T45" fmla="*/ 10 h 18"/>
                  <a:gd name="T46" fmla="*/ 20 w 20"/>
                  <a:gd name="T47" fmla="*/ 10 h 18"/>
                  <a:gd name="T48" fmla="*/ 19 w 20"/>
                  <a:gd name="T49" fmla="*/ 12 h 18"/>
                  <a:gd name="T50" fmla="*/ 17 w 20"/>
                  <a:gd name="T51" fmla="*/ 13 h 18"/>
                  <a:gd name="T52" fmla="*/ 2 w 20"/>
                  <a:gd name="T53" fmla="*/ 11 h 18"/>
                  <a:gd name="T54" fmla="*/ 2 w 20"/>
                  <a:gd name="T55" fmla="*/ 9 h 18"/>
                  <a:gd name="T56" fmla="*/ 0 w 20"/>
                  <a:gd name="T57" fmla="*/ 8 h 18"/>
                  <a:gd name="T58" fmla="*/ 1 w 20"/>
                  <a:gd name="T59" fmla="*/ 4 h 18"/>
                  <a:gd name="T60" fmla="*/ 1 w 20"/>
                  <a:gd name="T61" fmla="*/ 8 h 18"/>
                  <a:gd name="T62" fmla="*/ 2 w 20"/>
                  <a:gd name="T63" fmla="*/ 9 h 18"/>
                  <a:gd name="T64" fmla="*/ 2 w 20"/>
                  <a:gd name="T65" fmla="*/ 11 h 18"/>
                  <a:gd name="T66" fmla="*/ 16 w 20"/>
                  <a:gd name="T67" fmla="*/ 9 h 18"/>
                  <a:gd name="T68" fmla="*/ 13 w 20"/>
                  <a:gd name="T69" fmla="*/ 3 h 18"/>
                  <a:gd name="T70" fmla="*/ 5 w 20"/>
                  <a:gd name="T71" fmla="*/ 6 h 18"/>
                  <a:gd name="T72" fmla="*/ 5 w 20"/>
                  <a:gd name="T73" fmla="*/ 5 h 18"/>
                  <a:gd name="T74" fmla="*/ 13 w 20"/>
                  <a:gd name="T75" fmla="*/ 3 h 18"/>
                  <a:gd name="T76" fmla="*/ 16 w 20"/>
                  <a:gd name="T77" fmla="*/ 9 h 18"/>
                  <a:gd name="T78" fmla="*/ 4 w 20"/>
                  <a:gd name="T79" fmla="*/ 2 h 18"/>
                  <a:gd name="T80" fmla="*/ 3 w 20"/>
                  <a:gd name="T81" fmla="*/ 1 h 18"/>
                  <a:gd name="T82" fmla="*/ 4 w 20"/>
                  <a:gd name="T83" fmla="*/ 0 h 18"/>
                  <a:gd name="T84" fmla="*/ 4 w 20"/>
                  <a:gd name="T85" fmla="*/ 0 h 18"/>
                  <a:gd name="T86" fmla="*/ 4 w 20"/>
                  <a:gd name="T87" fmla="*/ 1 h 18"/>
                  <a:gd name="T88" fmla="*/ 4 w 20"/>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 h="18">
                    <a:moveTo>
                      <a:pt x="10" y="18"/>
                    </a:moveTo>
                    <a:cubicBezTo>
                      <a:pt x="9" y="18"/>
                      <a:pt x="8" y="18"/>
                      <a:pt x="7" y="18"/>
                    </a:cubicBezTo>
                    <a:cubicBezTo>
                      <a:pt x="7" y="18"/>
                      <a:pt x="7" y="18"/>
                      <a:pt x="7" y="18"/>
                    </a:cubicBezTo>
                    <a:cubicBezTo>
                      <a:pt x="7" y="17"/>
                      <a:pt x="7" y="17"/>
                      <a:pt x="7" y="16"/>
                    </a:cubicBezTo>
                    <a:cubicBezTo>
                      <a:pt x="7" y="16"/>
                      <a:pt x="7" y="16"/>
                      <a:pt x="7" y="16"/>
                    </a:cubicBezTo>
                    <a:cubicBezTo>
                      <a:pt x="6" y="16"/>
                      <a:pt x="5" y="15"/>
                      <a:pt x="5" y="15"/>
                    </a:cubicBezTo>
                    <a:cubicBezTo>
                      <a:pt x="3" y="15"/>
                      <a:pt x="3" y="15"/>
                      <a:pt x="3" y="15"/>
                    </a:cubicBezTo>
                    <a:cubicBezTo>
                      <a:pt x="3" y="16"/>
                      <a:pt x="3" y="16"/>
                      <a:pt x="3" y="15"/>
                    </a:cubicBezTo>
                    <a:cubicBezTo>
                      <a:pt x="2" y="15"/>
                      <a:pt x="2" y="14"/>
                      <a:pt x="1" y="13"/>
                    </a:cubicBezTo>
                    <a:cubicBezTo>
                      <a:pt x="1" y="13"/>
                      <a:pt x="1" y="12"/>
                      <a:pt x="1" y="12"/>
                    </a:cubicBezTo>
                    <a:cubicBezTo>
                      <a:pt x="1" y="12"/>
                      <a:pt x="2" y="12"/>
                      <a:pt x="2" y="12"/>
                    </a:cubicBezTo>
                    <a:cubicBezTo>
                      <a:pt x="2" y="13"/>
                      <a:pt x="3" y="14"/>
                      <a:pt x="3" y="15"/>
                    </a:cubicBezTo>
                    <a:cubicBezTo>
                      <a:pt x="4" y="14"/>
                      <a:pt x="4" y="14"/>
                      <a:pt x="4" y="14"/>
                    </a:cubicBezTo>
                    <a:cubicBezTo>
                      <a:pt x="5" y="14"/>
                      <a:pt x="5" y="14"/>
                      <a:pt x="5" y="14"/>
                    </a:cubicBezTo>
                    <a:cubicBezTo>
                      <a:pt x="6" y="15"/>
                      <a:pt x="6" y="15"/>
                      <a:pt x="7" y="16"/>
                    </a:cubicBezTo>
                    <a:cubicBezTo>
                      <a:pt x="7" y="16"/>
                      <a:pt x="7" y="16"/>
                      <a:pt x="7" y="16"/>
                    </a:cubicBezTo>
                    <a:cubicBezTo>
                      <a:pt x="7" y="16"/>
                      <a:pt x="7" y="16"/>
                      <a:pt x="7" y="16"/>
                    </a:cubicBezTo>
                    <a:cubicBezTo>
                      <a:pt x="7" y="17"/>
                      <a:pt x="7" y="17"/>
                      <a:pt x="7" y="17"/>
                    </a:cubicBezTo>
                    <a:cubicBezTo>
                      <a:pt x="8" y="18"/>
                      <a:pt x="9" y="18"/>
                      <a:pt x="10" y="18"/>
                    </a:cubicBezTo>
                    <a:cubicBezTo>
                      <a:pt x="10" y="18"/>
                      <a:pt x="10" y="17"/>
                      <a:pt x="10" y="17"/>
                    </a:cubicBezTo>
                    <a:cubicBezTo>
                      <a:pt x="10" y="17"/>
                      <a:pt x="10" y="17"/>
                      <a:pt x="10" y="16"/>
                    </a:cubicBezTo>
                    <a:cubicBezTo>
                      <a:pt x="10" y="16"/>
                      <a:pt x="10" y="16"/>
                      <a:pt x="11" y="16"/>
                    </a:cubicBezTo>
                    <a:cubicBezTo>
                      <a:pt x="12" y="16"/>
                      <a:pt x="12" y="16"/>
                      <a:pt x="13" y="16"/>
                    </a:cubicBezTo>
                    <a:cubicBezTo>
                      <a:pt x="14" y="15"/>
                      <a:pt x="14" y="15"/>
                      <a:pt x="14" y="16"/>
                    </a:cubicBezTo>
                    <a:cubicBezTo>
                      <a:pt x="15" y="17"/>
                      <a:pt x="15" y="17"/>
                      <a:pt x="15" y="17"/>
                    </a:cubicBezTo>
                    <a:cubicBezTo>
                      <a:pt x="15" y="16"/>
                      <a:pt x="16" y="16"/>
                      <a:pt x="17" y="15"/>
                    </a:cubicBezTo>
                    <a:cubicBezTo>
                      <a:pt x="17" y="15"/>
                      <a:pt x="17" y="14"/>
                      <a:pt x="17" y="14"/>
                    </a:cubicBezTo>
                    <a:cubicBezTo>
                      <a:pt x="17" y="14"/>
                      <a:pt x="17" y="14"/>
                      <a:pt x="17" y="13"/>
                    </a:cubicBezTo>
                    <a:cubicBezTo>
                      <a:pt x="17" y="13"/>
                      <a:pt x="17" y="13"/>
                      <a:pt x="18" y="13"/>
                    </a:cubicBezTo>
                    <a:cubicBezTo>
                      <a:pt x="18" y="13"/>
                      <a:pt x="18" y="13"/>
                      <a:pt x="18" y="14"/>
                    </a:cubicBezTo>
                    <a:cubicBezTo>
                      <a:pt x="18" y="14"/>
                      <a:pt x="18" y="14"/>
                      <a:pt x="18" y="14"/>
                    </a:cubicBezTo>
                    <a:cubicBezTo>
                      <a:pt x="18" y="15"/>
                      <a:pt x="18" y="15"/>
                      <a:pt x="17" y="15"/>
                    </a:cubicBezTo>
                    <a:cubicBezTo>
                      <a:pt x="17" y="15"/>
                      <a:pt x="17" y="15"/>
                      <a:pt x="17" y="15"/>
                    </a:cubicBezTo>
                    <a:cubicBezTo>
                      <a:pt x="16" y="16"/>
                      <a:pt x="16" y="17"/>
                      <a:pt x="15" y="17"/>
                    </a:cubicBezTo>
                    <a:cubicBezTo>
                      <a:pt x="14" y="17"/>
                      <a:pt x="14" y="17"/>
                      <a:pt x="14" y="17"/>
                    </a:cubicBezTo>
                    <a:cubicBezTo>
                      <a:pt x="13" y="16"/>
                      <a:pt x="13" y="16"/>
                      <a:pt x="13" y="16"/>
                    </a:cubicBezTo>
                    <a:cubicBezTo>
                      <a:pt x="13" y="17"/>
                      <a:pt x="12" y="17"/>
                      <a:pt x="11" y="17"/>
                    </a:cubicBezTo>
                    <a:cubicBezTo>
                      <a:pt x="11" y="17"/>
                      <a:pt x="11" y="17"/>
                      <a:pt x="11" y="17"/>
                    </a:cubicBezTo>
                    <a:cubicBezTo>
                      <a:pt x="11" y="18"/>
                      <a:pt x="11" y="18"/>
                      <a:pt x="10" y="18"/>
                    </a:cubicBezTo>
                    <a:cubicBezTo>
                      <a:pt x="10" y="18"/>
                      <a:pt x="10" y="18"/>
                      <a:pt x="10" y="18"/>
                    </a:cubicBezTo>
                    <a:close/>
                    <a:moveTo>
                      <a:pt x="17" y="13"/>
                    </a:moveTo>
                    <a:cubicBezTo>
                      <a:pt x="17" y="13"/>
                      <a:pt x="17" y="13"/>
                      <a:pt x="17" y="13"/>
                    </a:cubicBezTo>
                    <a:cubicBezTo>
                      <a:pt x="17" y="13"/>
                      <a:pt x="17" y="13"/>
                      <a:pt x="17" y="12"/>
                    </a:cubicBezTo>
                    <a:cubicBezTo>
                      <a:pt x="17" y="12"/>
                      <a:pt x="17" y="12"/>
                      <a:pt x="17" y="12"/>
                    </a:cubicBezTo>
                    <a:cubicBezTo>
                      <a:pt x="18" y="11"/>
                      <a:pt x="18" y="11"/>
                      <a:pt x="19" y="11"/>
                    </a:cubicBezTo>
                    <a:cubicBezTo>
                      <a:pt x="19" y="11"/>
                      <a:pt x="19" y="10"/>
                      <a:pt x="20" y="10"/>
                    </a:cubicBezTo>
                    <a:cubicBezTo>
                      <a:pt x="20" y="10"/>
                      <a:pt x="20" y="9"/>
                      <a:pt x="20" y="9"/>
                    </a:cubicBezTo>
                    <a:cubicBezTo>
                      <a:pt x="20" y="10"/>
                      <a:pt x="20" y="10"/>
                      <a:pt x="20" y="10"/>
                    </a:cubicBezTo>
                    <a:cubicBezTo>
                      <a:pt x="20" y="11"/>
                      <a:pt x="20" y="11"/>
                      <a:pt x="20" y="12"/>
                    </a:cubicBezTo>
                    <a:cubicBezTo>
                      <a:pt x="20" y="12"/>
                      <a:pt x="19" y="12"/>
                      <a:pt x="19" y="12"/>
                    </a:cubicBezTo>
                    <a:cubicBezTo>
                      <a:pt x="18" y="12"/>
                      <a:pt x="18" y="12"/>
                      <a:pt x="18" y="12"/>
                    </a:cubicBezTo>
                    <a:cubicBezTo>
                      <a:pt x="18" y="12"/>
                      <a:pt x="18" y="13"/>
                      <a:pt x="17" y="13"/>
                    </a:cubicBezTo>
                    <a:cubicBezTo>
                      <a:pt x="17" y="13"/>
                      <a:pt x="17" y="13"/>
                      <a:pt x="17" y="13"/>
                    </a:cubicBezTo>
                    <a:close/>
                    <a:moveTo>
                      <a:pt x="2" y="11"/>
                    </a:moveTo>
                    <a:cubicBezTo>
                      <a:pt x="2" y="11"/>
                      <a:pt x="2" y="11"/>
                      <a:pt x="2" y="11"/>
                    </a:cubicBezTo>
                    <a:cubicBezTo>
                      <a:pt x="2" y="10"/>
                      <a:pt x="2" y="9"/>
                      <a:pt x="2" y="9"/>
                    </a:cubicBezTo>
                    <a:cubicBezTo>
                      <a:pt x="0" y="9"/>
                      <a:pt x="0" y="9"/>
                      <a:pt x="0" y="9"/>
                    </a:cubicBezTo>
                    <a:cubicBezTo>
                      <a:pt x="0" y="9"/>
                      <a:pt x="0" y="8"/>
                      <a:pt x="0" y="8"/>
                    </a:cubicBezTo>
                    <a:cubicBezTo>
                      <a:pt x="0" y="7"/>
                      <a:pt x="1" y="5"/>
                      <a:pt x="1" y="4"/>
                    </a:cubicBezTo>
                    <a:cubicBezTo>
                      <a:pt x="1" y="4"/>
                      <a:pt x="1" y="3"/>
                      <a:pt x="1" y="4"/>
                    </a:cubicBezTo>
                    <a:cubicBezTo>
                      <a:pt x="2" y="4"/>
                      <a:pt x="2" y="4"/>
                      <a:pt x="2" y="4"/>
                    </a:cubicBezTo>
                    <a:cubicBezTo>
                      <a:pt x="1" y="5"/>
                      <a:pt x="1" y="7"/>
                      <a:pt x="1" y="8"/>
                    </a:cubicBezTo>
                    <a:cubicBezTo>
                      <a:pt x="2" y="8"/>
                      <a:pt x="2" y="8"/>
                      <a:pt x="2" y="8"/>
                    </a:cubicBezTo>
                    <a:cubicBezTo>
                      <a:pt x="2" y="8"/>
                      <a:pt x="2" y="8"/>
                      <a:pt x="2" y="9"/>
                    </a:cubicBezTo>
                    <a:cubicBezTo>
                      <a:pt x="2" y="9"/>
                      <a:pt x="3" y="10"/>
                      <a:pt x="3" y="10"/>
                    </a:cubicBezTo>
                    <a:cubicBezTo>
                      <a:pt x="3" y="11"/>
                      <a:pt x="3" y="11"/>
                      <a:pt x="2" y="11"/>
                    </a:cubicBezTo>
                    <a:cubicBezTo>
                      <a:pt x="2" y="11"/>
                      <a:pt x="2" y="11"/>
                      <a:pt x="2" y="11"/>
                    </a:cubicBezTo>
                    <a:close/>
                    <a:moveTo>
                      <a:pt x="16" y="9"/>
                    </a:moveTo>
                    <a:cubicBezTo>
                      <a:pt x="16" y="9"/>
                      <a:pt x="16" y="9"/>
                      <a:pt x="16" y="9"/>
                    </a:cubicBezTo>
                    <a:cubicBezTo>
                      <a:pt x="16" y="7"/>
                      <a:pt x="15" y="5"/>
                      <a:pt x="13" y="3"/>
                    </a:cubicBezTo>
                    <a:cubicBezTo>
                      <a:pt x="12" y="3"/>
                      <a:pt x="9" y="2"/>
                      <a:pt x="7" y="4"/>
                    </a:cubicBezTo>
                    <a:cubicBezTo>
                      <a:pt x="6" y="4"/>
                      <a:pt x="6" y="5"/>
                      <a:pt x="5" y="6"/>
                    </a:cubicBezTo>
                    <a:cubicBezTo>
                      <a:pt x="5" y="6"/>
                      <a:pt x="5" y="6"/>
                      <a:pt x="5" y="6"/>
                    </a:cubicBezTo>
                    <a:cubicBezTo>
                      <a:pt x="5" y="6"/>
                      <a:pt x="5" y="5"/>
                      <a:pt x="5" y="5"/>
                    </a:cubicBezTo>
                    <a:cubicBezTo>
                      <a:pt x="5" y="5"/>
                      <a:pt x="6" y="4"/>
                      <a:pt x="7" y="3"/>
                    </a:cubicBezTo>
                    <a:cubicBezTo>
                      <a:pt x="9" y="2"/>
                      <a:pt x="11" y="2"/>
                      <a:pt x="13" y="3"/>
                    </a:cubicBezTo>
                    <a:cubicBezTo>
                      <a:pt x="15" y="4"/>
                      <a:pt x="17" y="7"/>
                      <a:pt x="16" y="9"/>
                    </a:cubicBezTo>
                    <a:cubicBezTo>
                      <a:pt x="16" y="9"/>
                      <a:pt x="16" y="9"/>
                      <a:pt x="16" y="9"/>
                    </a:cubicBezTo>
                    <a:close/>
                    <a:moveTo>
                      <a:pt x="4" y="3"/>
                    </a:moveTo>
                    <a:cubicBezTo>
                      <a:pt x="4" y="3"/>
                      <a:pt x="4" y="3"/>
                      <a:pt x="4" y="2"/>
                    </a:cubicBezTo>
                    <a:cubicBezTo>
                      <a:pt x="3" y="2"/>
                      <a:pt x="3" y="2"/>
                      <a:pt x="3" y="2"/>
                    </a:cubicBezTo>
                    <a:cubicBezTo>
                      <a:pt x="3" y="2"/>
                      <a:pt x="3" y="1"/>
                      <a:pt x="3" y="1"/>
                    </a:cubicBezTo>
                    <a:cubicBezTo>
                      <a:pt x="3" y="1"/>
                      <a:pt x="3" y="1"/>
                      <a:pt x="3" y="0"/>
                    </a:cubicBezTo>
                    <a:cubicBezTo>
                      <a:pt x="4" y="0"/>
                      <a:pt x="4" y="0"/>
                      <a:pt x="4" y="0"/>
                    </a:cubicBezTo>
                    <a:cubicBezTo>
                      <a:pt x="4" y="0"/>
                      <a:pt x="4" y="0"/>
                      <a:pt x="4" y="0"/>
                    </a:cubicBez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4" name="Freeform 409"/>
              <p:cNvSpPr>
                <a:spLocks/>
              </p:cNvSpPr>
              <p:nvPr/>
            </p:nvSpPr>
            <p:spPr bwMode="auto">
              <a:xfrm>
                <a:off x="5063" y="324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0"/>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5" name="Freeform 410"/>
              <p:cNvSpPr>
                <a:spLocks/>
              </p:cNvSpPr>
              <p:nvPr/>
            </p:nvSpPr>
            <p:spPr bwMode="auto">
              <a:xfrm>
                <a:off x="5063" y="3288"/>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6" name="Freeform 411"/>
              <p:cNvSpPr>
                <a:spLocks/>
              </p:cNvSpPr>
              <p:nvPr/>
            </p:nvSpPr>
            <p:spPr bwMode="auto">
              <a:xfrm>
                <a:off x="5076" y="3308"/>
                <a:ext cx="2"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7" name="Freeform 412"/>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8" name="Freeform 413"/>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0"/>
                    </a:cubicBezTo>
                    <a:cubicBezTo>
                      <a:pt x="1" y="0"/>
                      <a:pt x="1" y="0"/>
                      <a:pt x="1" y="0"/>
                    </a:cubicBezTo>
                    <a:cubicBezTo>
                      <a:pt x="1" y="0"/>
                      <a:pt x="1" y="0"/>
                      <a:pt x="1" y="1"/>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9" name="Freeform 414"/>
              <p:cNvSpPr>
                <a:spLocks/>
              </p:cNvSpPr>
              <p:nvPr/>
            </p:nvSpPr>
            <p:spPr bwMode="auto">
              <a:xfrm>
                <a:off x="5081" y="3310"/>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0" name="Freeform 415"/>
              <p:cNvSpPr>
                <a:spLocks/>
              </p:cNvSpPr>
              <p:nvPr/>
            </p:nvSpPr>
            <p:spPr bwMode="auto">
              <a:xfrm>
                <a:off x="5068" y="3300"/>
                <a:ext cx="2" cy="5"/>
              </a:xfrm>
              <a:custGeom>
                <a:avLst/>
                <a:gdLst>
                  <a:gd name="T0" fmla="*/ 0 w 1"/>
                  <a:gd name="T1" fmla="*/ 2 h 2"/>
                  <a:gd name="T2" fmla="*/ 0 w 1"/>
                  <a:gd name="T3" fmla="*/ 2 h 2"/>
                  <a:gd name="T4" fmla="*/ 0 w 1"/>
                  <a:gd name="T5" fmla="*/ 1 h 2"/>
                  <a:gd name="T6" fmla="*/ 0 w 1"/>
                  <a:gd name="T7" fmla="*/ 1 h 2"/>
                  <a:gd name="T8" fmla="*/ 1 w 1"/>
                  <a:gd name="T9" fmla="*/ 0 h 2"/>
                  <a:gd name="T10" fmla="*/ 1 w 1"/>
                  <a:gd name="T11" fmla="*/ 1 h 2"/>
                  <a:gd name="T12" fmla="*/ 1 w 1"/>
                  <a:gd name="T13" fmla="*/ 1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1"/>
                      <a:pt x="0" y="1"/>
                    </a:cubicBezTo>
                    <a:cubicBezTo>
                      <a:pt x="0" y="1"/>
                      <a:pt x="0" y="1"/>
                      <a:pt x="0" y="1"/>
                    </a:cubicBezTo>
                    <a:cubicBezTo>
                      <a:pt x="0" y="0"/>
                      <a:pt x="0" y="0"/>
                      <a:pt x="1" y="0"/>
                    </a:cubicBezTo>
                    <a:cubicBezTo>
                      <a:pt x="1" y="0"/>
                      <a:pt x="1" y="1"/>
                      <a:pt x="1" y="1"/>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1" name="Freeform 416"/>
              <p:cNvSpPr>
                <a:spLocks/>
              </p:cNvSpPr>
              <p:nvPr/>
            </p:nvSpPr>
            <p:spPr bwMode="auto">
              <a:xfrm>
                <a:off x="5076" y="3308"/>
                <a:ext cx="2" cy="5"/>
              </a:xfrm>
              <a:custGeom>
                <a:avLst/>
                <a:gdLst>
                  <a:gd name="T0" fmla="*/ 0 w 1"/>
                  <a:gd name="T1" fmla="*/ 2 h 2"/>
                  <a:gd name="T2" fmla="*/ 0 w 1"/>
                  <a:gd name="T3" fmla="*/ 1 h 2"/>
                  <a:gd name="T4" fmla="*/ 0 w 1"/>
                  <a:gd name="T5" fmla="*/ 1 h 2"/>
                  <a:gd name="T6" fmla="*/ 0 w 1"/>
                  <a:gd name="T7" fmla="*/ 0 h 2"/>
                  <a:gd name="T8" fmla="*/ 0 w 1"/>
                  <a:gd name="T9" fmla="*/ 0 h 2"/>
                  <a:gd name="T10" fmla="*/ 1 w 1"/>
                  <a:gd name="T11" fmla="*/ 0 h 2"/>
                  <a:gd name="T12" fmla="*/ 1 w 1"/>
                  <a:gd name="T13" fmla="*/ 0 h 2"/>
                  <a:gd name="T14" fmla="*/ 1 w 1"/>
                  <a:gd name="T15" fmla="*/ 1 h 2"/>
                  <a:gd name="T16" fmla="*/ 0 w 1"/>
                  <a:gd name="T17" fmla="*/ 1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1"/>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2" name="Freeform 417"/>
              <p:cNvSpPr>
                <a:spLocks/>
              </p:cNvSpPr>
              <p:nvPr/>
            </p:nvSpPr>
            <p:spPr bwMode="auto">
              <a:xfrm>
                <a:off x="5101" y="3282"/>
                <a:ext cx="2" cy="3"/>
              </a:xfrm>
              <a:custGeom>
                <a:avLst/>
                <a:gdLst>
                  <a:gd name="T0" fmla="*/ 0 w 1"/>
                  <a:gd name="T1" fmla="*/ 1 h 1"/>
                  <a:gd name="T2" fmla="*/ 0 w 1"/>
                  <a:gd name="T3" fmla="*/ 1 h 1"/>
                  <a:gd name="T4" fmla="*/ 0 w 1"/>
                  <a:gd name="T5" fmla="*/ 1 h 1"/>
                  <a:gd name="T6" fmla="*/ 1 w 1"/>
                  <a:gd name="T7" fmla="*/ 1 h 1"/>
                  <a:gd name="T8" fmla="*/ 1 w 1"/>
                  <a:gd name="T9" fmla="*/ 1 h 1"/>
                  <a:gd name="T10" fmla="*/ 1 w 1"/>
                  <a:gd name="T11" fmla="*/ 1 h 1"/>
                  <a:gd name="T12" fmla="*/ 1 w 1"/>
                  <a:gd name="T13" fmla="*/ 1 h 1"/>
                  <a:gd name="T14" fmla="*/ 1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1" y="1"/>
                    </a:cubicBezTo>
                    <a:cubicBezTo>
                      <a:pt x="1" y="1"/>
                      <a:pt x="1" y="1"/>
                      <a:pt x="1" y="1"/>
                    </a:cubicBezTo>
                    <a:cubicBezTo>
                      <a:pt x="1" y="0"/>
                      <a:pt x="1" y="1"/>
                      <a:pt x="1" y="1"/>
                    </a:cubicBezTo>
                    <a:cubicBezTo>
                      <a:pt x="1" y="1"/>
                      <a:pt x="1" y="1"/>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3" name="Freeform 418"/>
              <p:cNvSpPr>
                <a:spLocks/>
              </p:cNvSpPr>
              <p:nvPr/>
            </p:nvSpPr>
            <p:spPr bwMode="auto">
              <a:xfrm>
                <a:off x="5091" y="3308"/>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0" y="0"/>
                      <a:pt x="1" y="0"/>
                      <a:pt x="1" y="0"/>
                    </a:cubicBezTo>
                    <a:cubicBezTo>
                      <a:pt x="1" y="0"/>
                      <a:pt x="1" y="0"/>
                      <a:pt x="1" y="0"/>
                    </a:cubicBezTo>
                    <a:cubicBezTo>
                      <a:pt x="1" y="0"/>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4" name="Freeform 419"/>
              <p:cNvSpPr>
                <a:spLocks/>
              </p:cNvSpPr>
              <p:nvPr/>
            </p:nvSpPr>
            <p:spPr bwMode="auto">
              <a:xfrm>
                <a:off x="5088" y="3305"/>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0"/>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5" name="Freeform 420"/>
              <p:cNvSpPr>
                <a:spLocks/>
              </p:cNvSpPr>
              <p:nvPr/>
            </p:nvSpPr>
            <p:spPr bwMode="auto">
              <a:xfrm>
                <a:off x="5070" y="3300"/>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0" y="0"/>
                    </a:cubicBezTo>
                    <a:cubicBezTo>
                      <a:pt x="0" y="0"/>
                      <a:pt x="1" y="0"/>
                      <a:pt x="1" y="0"/>
                    </a:cubicBezTo>
                    <a:cubicBezTo>
                      <a:pt x="1" y="0"/>
                      <a:pt x="1"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6" name="Freeform 421"/>
              <p:cNvSpPr>
                <a:spLocks/>
              </p:cNvSpPr>
              <p:nvPr/>
            </p:nvSpPr>
            <p:spPr bwMode="auto">
              <a:xfrm>
                <a:off x="5065"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7" name="Freeform 422"/>
              <p:cNvSpPr>
                <a:spLocks/>
              </p:cNvSpPr>
              <p:nvPr/>
            </p:nvSpPr>
            <p:spPr bwMode="auto">
              <a:xfrm>
                <a:off x="5065" y="328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8" name="Freeform 423"/>
              <p:cNvSpPr>
                <a:spLocks/>
              </p:cNvSpPr>
              <p:nvPr/>
            </p:nvSpPr>
            <p:spPr bwMode="auto">
              <a:xfrm>
                <a:off x="5065" y="3288"/>
                <a:ext cx="3" cy="5"/>
              </a:xfrm>
              <a:custGeom>
                <a:avLst/>
                <a:gdLst>
                  <a:gd name="T0" fmla="*/ 0 w 1"/>
                  <a:gd name="T1" fmla="*/ 2 h 2"/>
                  <a:gd name="T2" fmla="*/ 0 w 1"/>
                  <a:gd name="T3" fmla="*/ 2 h 2"/>
                  <a:gd name="T4" fmla="*/ 0 w 1"/>
                  <a:gd name="T5" fmla="*/ 2 h 2"/>
                  <a:gd name="T6" fmla="*/ 0 w 1"/>
                  <a:gd name="T7" fmla="*/ 1 h 2"/>
                  <a:gd name="T8" fmla="*/ 1 w 1"/>
                  <a:gd name="T9" fmla="*/ 1 h 2"/>
                  <a:gd name="T10" fmla="*/ 1 w 1"/>
                  <a:gd name="T11" fmla="*/ 1 h 2"/>
                  <a:gd name="T12" fmla="*/ 1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1"/>
                      <a:pt x="0" y="1"/>
                      <a:pt x="0" y="1"/>
                    </a:cubicBezTo>
                    <a:cubicBezTo>
                      <a:pt x="1" y="1"/>
                      <a:pt x="1" y="1"/>
                      <a:pt x="1" y="1"/>
                    </a:cubicBezTo>
                    <a:cubicBezTo>
                      <a:pt x="1" y="0"/>
                      <a:pt x="1" y="0"/>
                      <a:pt x="1" y="1"/>
                    </a:cubicBezTo>
                    <a:cubicBezTo>
                      <a:pt x="1" y="1"/>
                      <a:pt x="1" y="1"/>
                      <a:pt x="1"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9" name="Freeform 424"/>
              <p:cNvSpPr>
                <a:spLocks/>
              </p:cNvSpPr>
              <p:nvPr/>
            </p:nvSpPr>
            <p:spPr bwMode="auto">
              <a:xfrm>
                <a:off x="5065" y="329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1"/>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0" name="Freeform 425"/>
              <p:cNvSpPr>
                <a:spLocks/>
              </p:cNvSpPr>
              <p:nvPr/>
            </p:nvSpPr>
            <p:spPr bwMode="auto">
              <a:xfrm>
                <a:off x="5065"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1" name="Freeform 426"/>
              <p:cNvSpPr>
                <a:spLocks/>
              </p:cNvSpPr>
              <p:nvPr/>
            </p:nvSpPr>
            <p:spPr bwMode="auto">
              <a:xfrm>
                <a:off x="5070"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1"/>
                      <a:pt x="1" y="1"/>
                      <a:pt x="1" y="0"/>
                    </a:cubicBezTo>
                    <a:cubicBezTo>
                      <a:pt x="1" y="0"/>
                      <a:pt x="1" y="0"/>
                      <a:pt x="1" y="0"/>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2" name="Freeform 427"/>
              <p:cNvSpPr>
                <a:spLocks/>
              </p:cNvSpPr>
              <p:nvPr/>
            </p:nvSpPr>
            <p:spPr bwMode="auto">
              <a:xfrm>
                <a:off x="5070" y="3303"/>
                <a:ext cx="6" cy="2"/>
              </a:xfrm>
              <a:custGeom>
                <a:avLst/>
                <a:gdLst>
                  <a:gd name="T0" fmla="*/ 1 w 2"/>
                  <a:gd name="T1" fmla="*/ 1 h 1"/>
                  <a:gd name="T2" fmla="*/ 1 w 2"/>
                  <a:gd name="T3" fmla="*/ 1 h 1"/>
                  <a:gd name="T4" fmla="*/ 1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1"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3" name="Freeform 428"/>
              <p:cNvSpPr>
                <a:spLocks/>
              </p:cNvSpPr>
              <p:nvPr/>
            </p:nvSpPr>
            <p:spPr bwMode="auto">
              <a:xfrm>
                <a:off x="5073" y="3303"/>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4" name="Freeform 429"/>
              <p:cNvSpPr>
                <a:spLocks/>
              </p:cNvSpPr>
              <p:nvPr/>
            </p:nvSpPr>
            <p:spPr bwMode="auto">
              <a:xfrm>
                <a:off x="5083" y="3305"/>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0" y="2"/>
                      <a:pt x="0" y="2"/>
                      <a:pt x="0" y="2"/>
                    </a:cubicBezTo>
                    <a:cubicBezTo>
                      <a:pt x="0" y="2"/>
                      <a:pt x="0" y="1"/>
                      <a:pt x="0" y="1"/>
                    </a:cubicBezTo>
                    <a:cubicBezTo>
                      <a:pt x="1" y="1"/>
                      <a:pt x="1" y="1"/>
                      <a:pt x="1"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5" name="Freeform 430"/>
              <p:cNvSpPr>
                <a:spLocks/>
              </p:cNvSpPr>
              <p:nvPr/>
            </p:nvSpPr>
            <p:spPr bwMode="auto">
              <a:xfrm>
                <a:off x="5086" y="3305"/>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6" name="Freeform 431"/>
              <p:cNvSpPr>
                <a:spLocks/>
              </p:cNvSpPr>
              <p:nvPr/>
            </p:nvSpPr>
            <p:spPr bwMode="auto">
              <a:xfrm>
                <a:off x="5076" y="3275"/>
                <a:ext cx="7" cy="7"/>
              </a:xfrm>
              <a:custGeom>
                <a:avLst/>
                <a:gdLst>
                  <a:gd name="T0" fmla="*/ 0 w 3"/>
                  <a:gd name="T1" fmla="*/ 3 h 3"/>
                  <a:gd name="T2" fmla="*/ 0 w 3"/>
                  <a:gd name="T3" fmla="*/ 3 h 3"/>
                  <a:gd name="T4" fmla="*/ 0 w 3"/>
                  <a:gd name="T5" fmla="*/ 3 h 3"/>
                  <a:gd name="T6" fmla="*/ 2 w 3"/>
                  <a:gd name="T7" fmla="*/ 1 h 3"/>
                  <a:gd name="T8" fmla="*/ 3 w 3"/>
                  <a:gd name="T9" fmla="*/ 1 h 3"/>
                  <a:gd name="T10" fmla="*/ 3 w 3"/>
                  <a:gd name="T11" fmla="*/ 1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1" y="1"/>
                      <a:pt x="2" y="1"/>
                    </a:cubicBezTo>
                    <a:cubicBezTo>
                      <a:pt x="2" y="0"/>
                      <a:pt x="2" y="0"/>
                      <a:pt x="3" y="1"/>
                    </a:cubicBezTo>
                    <a:cubicBezTo>
                      <a:pt x="3" y="1"/>
                      <a:pt x="3" y="1"/>
                      <a:pt x="3" y="1"/>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7" name="Freeform 432"/>
              <p:cNvSpPr>
                <a:spLocks/>
              </p:cNvSpPr>
              <p:nvPr/>
            </p:nvSpPr>
            <p:spPr bwMode="auto">
              <a:xfrm>
                <a:off x="5078" y="3275"/>
                <a:ext cx="8" cy="5"/>
              </a:xfrm>
              <a:custGeom>
                <a:avLst/>
                <a:gdLst>
                  <a:gd name="T0" fmla="*/ 0 w 3"/>
                  <a:gd name="T1" fmla="*/ 2 h 2"/>
                  <a:gd name="T2" fmla="*/ 0 w 3"/>
                  <a:gd name="T3" fmla="*/ 2 h 2"/>
                  <a:gd name="T4" fmla="*/ 0 w 3"/>
                  <a:gd name="T5" fmla="*/ 2 h 2"/>
                  <a:gd name="T6" fmla="*/ 2 w 3"/>
                  <a:gd name="T7" fmla="*/ 0 h 2"/>
                  <a:gd name="T8" fmla="*/ 2 w 3"/>
                  <a:gd name="T9" fmla="*/ 0 h 2"/>
                  <a:gd name="T10" fmla="*/ 2 w 3"/>
                  <a:gd name="T11" fmla="*/ 1 h 2"/>
                  <a:gd name="T12" fmla="*/ 1 w 3"/>
                  <a:gd name="T13" fmla="*/ 2 h 2"/>
                  <a:gd name="T14" fmla="*/ 0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2"/>
                    </a:moveTo>
                    <a:cubicBezTo>
                      <a:pt x="0" y="2"/>
                      <a:pt x="0" y="2"/>
                      <a:pt x="0" y="2"/>
                    </a:cubicBezTo>
                    <a:cubicBezTo>
                      <a:pt x="0" y="2"/>
                      <a:pt x="0" y="2"/>
                      <a:pt x="0" y="2"/>
                    </a:cubicBezTo>
                    <a:cubicBezTo>
                      <a:pt x="2" y="0"/>
                      <a:pt x="2" y="0"/>
                      <a:pt x="2" y="0"/>
                    </a:cubicBezTo>
                    <a:cubicBezTo>
                      <a:pt x="2" y="0"/>
                      <a:pt x="2" y="0"/>
                      <a:pt x="2" y="0"/>
                    </a:cubicBezTo>
                    <a:cubicBezTo>
                      <a:pt x="3" y="1"/>
                      <a:pt x="3" y="1"/>
                      <a:pt x="2"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8" name="Freeform 433"/>
              <p:cNvSpPr>
                <a:spLocks/>
              </p:cNvSpPr>
              <p:nvPr/>
            </p:nvSpPr>
            <p:spPr bwMode="auto">
              <a:xfrm>
                <a:off x="5083" y="3275"/>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2" y="0"/>
                    </a:cubicBezTo>
                    <a:cubicBezTo>
                      <a:pt x="2" y="0"/>
                      <a:pt x="2" y="0"/>
                      <a:pt x="2" y="0"/>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9" name="Freeform 434"/>
              <p:cNvSpPr>
                <a:spLocks/>
              </p:cNvSpPr>
              <p:nvPr/>
            </p:nvSpPr>
            <p:spPr bwMode="auto">
              <a:xfrm>
                <a:off x="5086" y="3277"/>
                <a:ext cx="5" cy="3"/>
              </a:xfrm>
              <a:custGeom>
                <a:avLst/>
                <a:gdLst>
                  <a:gd name="T0" fmla="*/ 1 w 2"/>
                  <a:gd name="T1" fmla="*/ 1 h 1"/>
                  <a:gd name="T2" fmla="*/ 0 w 2"/>
                  <a:gd name="T3" fmla="*/ 1 h 1"/>
                  <a:gd name="T4" fmla="*/ 0 w 2"/>
                  <a:gd name="T5" fmla="*/ 1 h 1"/>
                  <a:gd name="T6" fmla="*/ 1 w 2"/>
                  <a:gd name="T7" fmla="*/ 0 h 1"/>
                  <a:gd name="T8" fmla="*/ 2 w 2"/>
                  <a:gd name="T9" fmla="*/ 0 h 1"/>
                  <a:gd name="T10" fmla="*/ 2 w 2"/>
                  <a:gd name="T11" fmla="*/ 0 h 1"/>
                  <a:gd name="T12" fmla="*/ 2 w 2"/>
                  <a:gd name="T13" fmla="*/ 0 h 1"/>
                  <a:gd name="T14" fmla="*/ 1 w 2"/>
                  <a:gd name="T15" fmla="*/ 1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1" y="1"/>
                      <a:pt x="0" y="1"/>
                    </a:cubicBezTo>
                    <a:cubicBezTo>
                      <a:pt x="0" y="1"/>
                      <a:pt x="0" y="1"/>
                      <a:pt x="0" y="1"/>
                    </a:cubicBezTo>
                    <a:cubicBezTo>
                      <a:pt x="1" y="1"/>
                      <a:pt x="1" y="0"/>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0" name="Freeform 435"/>
              <p:cNvSpPr>
                <a:spLocks/>
              </p:cNvSpPr>
              <p:nvPr/>
            </p:nvSpPr>
            <p:spPr bwMode="auto">
              <a:xfrm>
                <a:off x="5088" y="3280"/>
                <a:ext cx="5" cy="2"/>
              </a:xfrm>
              <a:custGeom>
                <a:avLst/>
                <a:gdLst>
                  <a:gd name="T0" fmla="*/ 1 w 2"/>
                  <a:gd name="T1" fmla="*/ 1 h 1"/>
                  <a:gd name="T2" fmla="*/ 0 w 2"/>
                  <a:gd name="T3" fmla="*/ 1 h 1"/>
                  <a:gd name="T4" fmla="*/ 0 w 2"/>
                  <a:gd name="T5" fmla="*/ 0 h 1"/>
                  <a:gd name="T6" fmla="*/ 1 w 2"/>
                  <a:gd name="T7" fmla="*/ 0 h 1"/>
                  <a:gd name="T8" fmla="*/ 2 w 2"/>
                  <a:gd name="T9" fmla="*/ 0 h 1"/>
                  <a:gd name="T10" fmla="*/ 2 w 2"/>
                  <a:gd name="T11" fmla="*/ 0 h 1"/>
                  <a:gd name="T12" fmla="*/ 2 w 2"/>
                  <a:gd name="T13" fmla="*/ 0 h 1"/>
                  <a:gd name="T14" fmla="*/ 2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0" y="1"/>
                      <a:pt x="0" y="1"/>
                      <a:pt x="0" y="1"/>
                    </a:cubicBezTo>
                    <a:cubicBezTo>
                      <a:pt x="0" y="1"/>
                      <a:pt x="0" y="0"/>
                      <a:pt x="0"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1" name="Freeform 436"/>
              <p:cNvSpPr>
                <a:spLocks/>
              </p:cNvSpPr>
              <p:nvPr/>
            </p:nvSpPr>
            <p:spPr bwMode="auto">
              <a:xfrm>
                <a:off x="5091" y="3282"/>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1" y="0"/>
                      <a:pt x="1" y="0"/>
                      <a:pt x="2" y="0"/>
                    </a:cubicBezTo>
                    <a:cubicBezTo>
                      <a:pt x="2" y="0"/>
                      <a:pt x="2" y="0"/>
                      <a:pt x="2" y="0"/>
                    </a:cubicBezTo>
                    <a:cubicBezTo>
                      <a:pt x="2" y="0"/>
                      <a:pt x="2" y="0"/>
                      <a:pt x="2" y="0"/>
                    </a:cubicBezTo>
                    <a:cubicBezTo>
                      <a:pt x="1" y="0"/>
                      <a:pt x="1" y="0"/>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2" name="Freeform 437"/>
              <p:cNvSpPr>
                <a:spLocks/>
              </p:cNvSpPr>
              <p:nvPr/>
            </p:nvSpPr>
            <p:spPr bwMode="auto">
              <a:xfrm>
                <a:off x="5093" y="3285"/>
                <a:ext cx="3" cy="0"/>
              </a:xfrm>
              <a:custGeom>
                <a:avLst/>
                <a:gdLst>
                  <a:gd name="T0" fmla="*/ 0 w 1"/>
                  <a:gd name="T1" fmla="*/ 0 w 1"/>
                  <a:gd name="T2" fmla="*/ 0 w 1"/>
                  <a:gd name="T3" fmla="*/ 1 w 1"/>
                  <a:gd name="T4" fmla="*/ 1 w 1"/>
                  <a:gd name="T5" fmla="*/ 1 w 1"/>
                  <a:gd name="T6" fmla="*/ 0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3" name="Freeform 438"/>
              <p:cNvSpPr>
                <a:spLocks/>
              </p:cNvSpPr>
              <p:nvPr/>
            </p:nvSpPr>
            <p:spPr bwMode="auto">
              <a:xfrm>
                <a:off x="5093" y="3288"/>
                <a:ext cx="5" cy="0"/>
              </a:xfrm>
              <a:custGeom>
                <a:avLst/>
                <a:gdLst>
                  <a:gd name="T0" fmla="*/ 1 w 2"/>
                  <a:gd name="T1" fmla="*/ 0 w 2"/>
                  <a:gd name="T2" fmla="*/ 1 w 2"/>
                  <a:gd name="T3" fmla="*/ 1 w 2"/>
                  <a:gd name="T4" fmla="*/ 2 w 2"/>
                  <a:gd name="T5" fmla="*/ 2 w 2"/>
                  <a:gd name="T6" fmla="*/ 1 w 2"/>
                  <a:gd name="T7" fmla="*/ 1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1" y="0"/>
                    </a:moveTo>
                    <a:cubicBezTo>
                      <a:pt x="1" y="0"/>
                      <a:pt x="1" y="0"/>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4" name="Freeform 439"/>
              <p:cNvSpPr>
                <a:spLocks/>
              </p:cNvSpPr>
              <p:nvPr/>
            </p:nvSpPr>
            <p:spPr bwMode="auto">
              <a:xfrm>
                <a:off x="5096" y="3288"/>
                <a:ext cx="2" cy="2"/>
              </a:xfrm>
              <a:custGeom>
                <a:avLst/>
                <a:gdLst>
                  <a:gd name="T0" fmla="*/ 0 w 1"/>
                  <a:gd name="T1" fmla="*/ 1 h 1"/>
                  <a:gd name="T2" fmla="*/ 0 w 1"/>
                  <a:gd name="T3" fmla="*/ 1 h 1"/>
                  <a:gd name="T4" fmla="*/ 0 w 1"/>
                  <a:gd name="T5" fmla="*/ 0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1"/>
                    </a:moveTo>
                    <a:cubicBezTo>
                      <a:pt x="0" y="1"/>
                      <a:pt x="0" y="1"/>
                      <a:pt x="0" y="1"/>
                    </a:cubicBezTo>
                    <a:cubicBezTo>
                      <a:pt x="0" y="1"/>
                      <a:pt x="0" y="0"/>
                      <a:pt x="0" y="0"/>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5" name="Freeform 440"/>
              <p:cNvSpPr>
                <a:spLocks/>
              </p:cNvSpPr>
              <p:nvPr/>
            </p:nvSpPr>
            <p:spPr bwMode="auto">
              <a:xfrm>
                <a:off x="5096" y="3290"/>
                <a:ext cx="2" cy="0"/>
              </a:xfrm>
              <a:custGeom>
                <a:avLst/>
                <a:gdLst>
                  <a:gd name="T0" fmla="*/ 0 w 1"/>
                  <a:gd name="T1" fmla="*/ 0 w 1"/>
                  <a:gd name="T2" fmla="*/ 0 w 1"/>
                  <a:gd name="T3" fmla="*/ 0 w 1"/>
                  <a:gd name="T4" fmla="*/ 0 w 1"/>
                  <a:gd name="T5" fmla="*/ 1 w 1"/>
                  <a:gd name="T6" fmla="*/ 0 w 1"/>
                  <a:gd name="T7" fmla="*/ 0 w 1"/>
                  <a:gd name="T8" fmla="*/ 0 w 1"/>
                  <a:gd name="T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6" name="Freeform 441"/>
              <p:cNvSpPr>
                <a:spLocks/>
              </p:cNvSpPr>
              <p:nvPr/>
            </p:nvSpPr>
            <p:spPr bwMode="auto">
              <a:xfrm>
                <a:off x="5101" y="3295"/>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1"/>
                    </a:cubicBezTo>
                    <a:cubicBezTo>
                      <a:pt x="1" y="1"/>
                      <a:pt x="1" y="0"/>
                      <a:pt x="1" y="1"/>
                    </a:cubicBezTo>
                    <a:cubicBezTo>
                      <a:pt x="1" y="1"/>
                      <a:pt x="1" y="1"/>
                      <a:pt x="1" y="1"/>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7" name="Freeform 442"/>
              <p:cNvSpPr>
                <a:spLocks/>
              </p:cNvSpPr>
              <p:nvPr/>
            </p:nvSpPr>
            <p:spPr bwMode="auto">
              <a:xfrm>
                <a:off x="5093" y="3305"/>
                <a:ext cx="3" cy="5"/>
              </a:xfrm>
              <a:custGeom>
                <a:avLst/>
                <a:gdLst>
                  <a:gd name="T0" fmla="*/ 0 w 1"/>
                  <a:gd name="T1" fmla="*/ 2 h 2"/>
                  <a:gd name="T2" fmla="*/ 0 w 1"/>
                  <a:gd name="T3" fmla="*/ 2 h 2"/>
                  <a:gd name="T4" fmla="*/ 0 w 1"/>
                  <a:gd name="T5" fmla="*/ 2 h 2"/>
                  <a:gd name="T6" fmla="*/ 0 w 1"/>
                  <a:gd name="T7" fmla="*/ 2 h 2"/>
                  <a:gd name="T8" fmla="*/ 1 w 1"/>
                  <a:gd name="T9" fmla="*/ 0 h 2"/>
                  <a:gd name="T10" fmla="*/ 1 w 1"/>
                  <a:gd name="T11" fmla="*/ 0 h 2"/>
                  <a:gd name="T12" fmla="*/ 1 w 1"/>
                  <a:gd name="T13" fmla="*/ 0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8" name="Freeform 443"/>
              <p:cNvSpPr>
                <a:spLocks/>
              </p:cNvSpPr>
              <p:nvPr/>
            </p:nvSpPr>
            <p:spPr bwMode="auto">
              <a:xfrm>
                <a:off x="5065" y="3290"/>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1 w 1"/>
                  <a:gd name="T15" fmla="*/ 2 h 2"/>
                  <a:gd name="T16" fmla="*/ 1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1" y="0"/>
                      <a:pt x="1" y="1"/>
                      <a:pt x="1" y="1"/>
                    </a:cubicBezTo>
                    <a:cubicBezTo>
                      <a:pt x="1" y="1"/>
                      <a:pt x="1" y="2"/>
                      <a:pt x="1" y="2"/>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9" name="Freeform 444"/>
              <p:cNvSpPr>
                <a:spLocks/>
              </p:cNvSpPr>
              <p:nvPr/>
            </p:nvSpPr>
            <p:spPr bwMode="auto">
              <a:xfrm>
                <a:off x="5065" y="3293"/>
                <a:ext cx="3" cy="2"/>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50" name="Freeform 445"/>
              <p:cNvSpPr>
                <a:spLocks noEditPoints="1"/>
              </p:cNvSpPr>
              <p:nvPr/>
            </p:nvSpPr>
            <p:spPr bwMode="auto">
              <a:xfrm>
                <a:off x="5063" y="3267"/>
                <a:ext cx="43" cy="43"/>
              </a:xfrm>
              <a:custGeom>
                <a:avLst/>
                <a:gdLst>
                  <a:gd name="T0" fmla="*/ 5 w 17"/>
                  <a:gd name="T1" fmla="*/ 16 h 17"/>
                  <a:gd name="T2" fmla="*/ 5 w 17"/>
                  <a:gd name="T3" fmla="*/ 15 h 17"/>
                  <a:gd name="T4" fmla="*/ 3 w 17"/>
                  <a:gd name="T5" fmla="*/ 14 h 17"/>
                  <a:gd name="T6" fmla="*/ 1 w 17"/>
                  <a:gd name="T7" fmla="*/ 12 h 17"/>
                  <a:gd name="T8" fmla="*/ 2 w 17"/>
                  <a:gd name="T9" fmla="*/ 11 h 17"/>
                  <a:gd name="T10" fmla="*/ 1 w 17"/>
                  <a:gd name="T11" fmla="*/ 8 h 17"/>
                  <a:gd name="T12" fmla="*/ 1 w 17"/>
                  <a:gd name="T13" fmla="*/ 5 h 17"/>
                  <a:gd name="T14" fmla="*/ 2 w 17"/>
                  <a:gd name="T15" fmla="*/ 5 h 17"/>
                  <a:gd name="T16" fmla="*/ 3 w 17"/>
                  <a:gd name="T17" fmla="*/ 3 h 17"/>
                  <a:gd name="T18" fmla="*/ 6 w 17"/>
                  <a:gd name="T19" fmla="*/ 1 h 17"/>
                  <a:gd name="T20" fmla="*/ 7 w 17"/>
                  <a:gd name="T21" fmla="*/ 2 h 17"/>
                  <a:gd name="T22" fmla="*/ 9 w 17"/>
                  <a:gd name="T23" fmla="*/ 0 h 17"/>
                  <a:gd name="T24" fmla="*/ 12 w 17"/>
                  <a:gd name="T25" fmla="*/ 1 h 17"/>
                  <a:gd name="T26" fmla="*/ 12 w 17"/>
                  <a:gd name="T27" fmla="*/ 2 h 17"/>
                  <a:gd name="T28" fmla="*/ 15 w 17"/>
                  <a:gd name="T29" fmla="*/ 3 h 17"/>
                  <a:gd name="T30" fmla="*/ 16 w 17"/>
                  <a:gd name="T31" fmla="*/ 5 h 17"/>
                  <a:gd name="T32" fmla="*/ 16 w 17"/>
                  <a:gd name="T33" fmla="*/ 5 h 17"/>
                  <a:gd name="T34" fmla="*/ 16 w 17"/>
                  <a:gd name="T35" fmla="*/ 6 h 17"/>
                  <a:gd name="T36" fmla="*/ 16 w 17"/>
                  <a:gd name="T37" fmla="*/ 7 h 17"/>
                  <a:gd name="T38" fmla="*/ 16 w 17"/>
                  <a:gd name="T39" fmla="*/ 9 h 17"/>
                  <a:gd name="T40" fmla="*/ 17 w 17"/>
                  <a:gd name="T41" fmla="*/ 9 h 17"/>
                  <a:gd name="T42" fmla="*/ 16 w 17"/>
                  <a:gd name="T43" fmla="*/ 12 h 17"/>
                  <a:gd name="T44" fmla="*/ 14 w 17"/>
                  <a:gd name="T45" fmla="*/ 13 h 17"/>
                  <a:gd name="T46" fmla="*/ 14 w 17"/>
                  <a:gd name="T47" fmla="*/ 15 h 17"/>
                  <a:gd name="T48" fmla="*/ 11 w 17"/>
                  <a:gd name="T49" fmla="*/ 16 h 17"/>
                  <a:gd name="T50" fmla="*/ 9 w 17"/>
                  <a:gd name="T51" fmla="*/ 16 h 17"/>
                  <a:gd name="T52" fmla="*/ 8 w 17"/>
                  <a:gd name="T53" fmla="*/ 17 h 17"/>
                  <a:gd name="T54" fmla="*/ 8 w 17"/>
                  <a:gd name="T55" fmla="*/ 16 h 17"/>
                  <a:gd name="T56" fmla="*/ 8 w 17"/>
                  <a:gd name="T57" fmla="*/ 15 h 17"/>
                  <a:gd name="T58" fmla="*/ 11 w 17"/>
                  <a:gd name="T59" fmla="*/ 15 h 17"/>
                  <a:gd name="T60" fmla="*/ 14 w 17"/>
                  <a:gd name="T61" fmla="*/ 15 h 17"/>
                  <a:gd name="T62" fmla="*/ 13 w 17"/>
                  <a:gd name="T63" fmla="*/ 13 h 17"/>
                  <a:gd name="T64" fmla="*/ 16 w 17"/>
                  <a:gd name="T65" fmla="*/ 11 h 17"/>
                  <a:gd name="T66" fmla="*/ 15 w 17"/>
                  <a:gd name="T67" fmla="*/ 9 h 17"/>
                  <a:gd name="T68" fmla="*/ 15 w 17"/>
                  <a:gd name="T69" fmla="*/ 6 h 17"/>
                  <a:gd name="T70" fmla="*/ 16 w 17"/>
                  <a:gd name="T71" fmla="*/ 5 h 17"/>
                  <a:gd name="T72" fmla="*/ 15 w 17"/>
                  <a:gd name="T73" fmla="*/ 4 h 17"/>
                  <a:gd name="T74" fmla="*/ 13 w 17"/>
                  <a:gd name="T75" fmla="*/ 4 h 17"/>
                  <a:gd name="T76" fmla="*/ 11 w 17"/>
                  <a:gd name="T77" fmla="*/ 2 h 17"/>
                  <a:gd name="T78" fmla="*/ 9 w 17"/>
                  <a:gd name="T79" fmla="*/ 1 h 17"/>
                  <a:gd name="T80" fmla="*/ 9 w 17"/>
                  <a:gd name="T81" fmla="*/ 2 h 17"/>
                  <a:gd name="T82" fmla="*/ 6 w 17"/>
                  <a:gd name="T83" fmla="*/ 2 h 17"/>
                  <a:gd name="T84" fmla="*/ 4 w 17"/>
                  <a:gd name="T85" fmla="*/ 2 h 17"/>
                  <a:gd name="T86" fmla="*/ 4 w 17"/>
                  <a:gd name="T87" fmla="*/ 4 h 17"/>
                  <a:gd name="T88" fmla="*/ 2 w 17"/>
                  <a:gd name="T89" fmla="*/ 6 h 17"/>
                  <a:gd name="T90" fmla="*/ 1 w 17"/>
                  <a:gd name="T91" fmla="*/ 8 h 17"/>
                  <a:gd name="T92" fmla="*/ 2 w 17"/>
                  <a:gd name="T93" fmla="*/ 8 h 17"/>
                  <a:gd name="T94" fmla="*/ 2 w 17"/>
                  <a:gd name="T95" fmla="*/ 11 h 17"/>
                  <a:gd name="T96" fmla="*/ 3 w 17"/>
                  <a:gd name="T97" fmla="*/ 13 h 17"/>
                  <a:gd name="T98" fmla="*/ 4 w 17"/>
                  <a:gd name="T99" fmla="*/ 13 h 17"/>
                  <a:gd name="T100" fmla="*/ 6 w 17"/>
                  <a:gd name="T101" fmla="*/ 15 h 17"/>
                  <a:gd name="T102" fmla="*/ 15 w 17"/>
                  <a:gd name="T103" fmla="*/ 6 h 17"/>
                  <a:gd name="T104" fmla="*/ 16 w 17"/>
                  <a:gd name="T105" fmla="*/ 6 h 17"/>
                  <a:gd name="T106" fmla="*/ 9 w 17"/>
                  <a:gd name="T107" fmla="*/ 14 h 17"/>
                  <a:gd name="T108" fmla="*/ 6 w 17"/>
                  <a:gd name="T109" fmla="*/ 4 h 17"/>
                  <a:gd name="T110" fmla="*/ 12 w 17"/>
                  <a:gd name="T111" fmla="*/ 13 h 17"/>
                  <a:gd name="T112" fmla="*/ 11 w 17"/>
                  <a:gd name="T113" fmla="*/ 13 h 17"/>
                  <a:gd name="T114" fmla="*/ 11 w 17"/>
                  <a:gd name="T115" fmla="*/ 13 h 17"/>
                  <a:gd name="T116" fmla="*/ 9 w 17"/>
                  <a:gd name="T117" fmla="*/ 4 h 17"/>
                  <a:gd name="T118" fmla="*/ 5 w 17"/>
                  <a:gd name="T119" fmla="*/ 11 h 17"/>
                  <a:gd name="T120" fmla="*/ 11 w 17"/>
                  <a:gd name="T121" fmla="*/ 12 h 17"/>
                  <a:gd name="T122" fmla="*/ 12 w 17"/>
                  <a:gd name="T12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7">
                    <a:moveTo>
                      <a:pt x="8" y="17"/>
                    </a:moveTo>
                    <a:cubicBezTo>
                      <a:pt x="7" y="17"/>
                      <a:pt x="6" y="17"/>
                      <a:pt x="5" y="16"/>
                    </a:cubicBezTo>
                    <a:cubicBezTo>
                      <a:pt x="5" y="16"/>
                      <a:pt x="5" y="16"/>
                      <a:pt x="5" y="16"/>
                    </a:cubicBezTo>
                    <a:cubicBezTo>
                      <a:pt x="5" y="15"/>
                      <a:pt x="5" y="15"/>
                      <a:pt x="5" y="15"/>
                    </a:cubicBezTo>
                    <a:cubicBezTo>
                      <a:pt x="5" y="14"/>
                      <a:pt x="4" y="14"/>
                      <a:pt x="4" y="13"/>
                    </a:cubicBezTo>
                    <a:cubicBezTo>
                      <a:pt x="3" y="14"/>
                      <a:pt x="3" y="14"/>
                      <a:pt x="3" y="14"/>
                    </a:cubicBezTo>
                    <a:cubicBezTo>
                      <a:pt x="3" y="14"/>
                      <a:pt x="2" y="14"/>
                      <a:pt x="2" y="14"/>
                    </a:cubicBezTo>
                    <a:cubicBezTo>
                      <a:pt x="2" y="13"/>
                      <a:pt x="1" y="12"/>
                      <a:pt x="1" y="12"/>
                    </a:cubicBezTo>
                    <a:cubicBezTo>
                      <a:pt x="1" y="11"/>
                      <a:pt x="1" y="11"/>
                      <a:pt x="1" y="11"/>
                    </a:cubicBezTo>
                    <a:cubicBezTo>
                      <a:pt x="2" y="11"/>
                      <a:pt x="2" y="11"/>
                      <a:pt x="2" y="11"/>
                    </a:cubicBezTo>
                    <a:cubicBezTo>
                      <a:pt x="2" y="10"/>
                      <a:pt x="2" y="9"/>
                      <a:pt x="2" y="8"/>
                    </a:cubicBezTo>
                    <a:cubicBezTo>
                      <a:pt x="1" y="8"/>
                      <a:pt x="1" y="8"/>
                      <a:pt x="1" y="8"/>
                    </a:cubicBezTo>
                    <a:cubicBezTo>
                      <a:pt x="0" y="8"/>
                      <a:pt x="0" y="8"/>
                      <a:pt x="0" y="8"/>
                    </a:cubicBezTo>
                    <a:cubicBezTo>
                      <a:pt x="0" y="7"/>
                      <a:pt x="1" y="6"/>
                      <a:pt x="1" y="5"/>
                    </a:cubicBezTo>
                    <a:cubicBezTo>
                      <a:pt x="1" y="5"/>
                      <a:pt x="1" y="5"/>
                      <a:pt x="1" y="5"/>
                    </a:cubicBezTo>
                    <a:cubicBezTo>
                      <a:pt x="2" y="5"/>
                      <a:pt x="2" y="5"/>
                      <a:pt x="2" y="5"/>
                    </a:cubicBezTo>
                    <a:cubicBezTo>
                      <a:pt x="3" y="5"/>
                      <a:pt x="3" y="4"/>
                      <a:pt x="4" y="3"/>
                    </a:cubicBezTo>
                    <a:cubicBezTo>
                      <a:pt x="3" y="3"/>
                      <a:pt x="3" y="3"/>
                      <a:pt x="3" y="3"/>
                    </a:cubicBezTo>
                    <a:cubicBezTo>
                      <a:pt x="3" y="2"/>
                      <a:pt x="3" y="2"/>
                      <a:pt x="3" y="2"/>
                    </a:cubicBezTo>
                    <a:cubicBezTo>
                      <a:pt x="4" y="2"/>
                      <a:pt x="5" y="1"/>
                      <a:pt x="6" y="1"/>
                    </a:cubicBezTo>
                    <a:cubicBezTo>
                      <a:pt x="6" y="1"/>
                      <a:pt x="6" y="1"/>
                      <a:pt x="6" y="1"/>
                    </a:cubicBezTo>
                    <a:cubicBezTo>
                      <a:pt x="7" y="2"/>
                      <a:pt x="7" y="2"/>
                      <a:pt x="7" y="2"/>
                    </a:cubicBezTo>
                    <a:cubicBezTo>
                      <a:pt x="7" y="2"/>
                      <a:pt x="8" y="1"/>
                      <a:pt x="9" y="1"/>
                    </a:cubicBezTo>
                    <a:cubicBezTo>
                      <a:pt x="9" y="0"/>
                      <a:pt x="9" y="0"/>
                      <a:pt x="9" y="0"/>
                    </a:cubicBezTo>
                    <a:cubicBezTo>
                      <a:pt x="9" y="0"/>
                      <a:pt x="9" y="0"/>
                      <a:pt x="9" y="0"/>
                    </a:cubicBezTo>
                    <a:cubicBezTo>
                      <a:pt x="10" y="0"/>
                      <a:pt x="11" y="0"/>
                      <a:pt x="12" y="1"/>
                    </a:cubicBezTo>
                    <a:cubicBezTo>
                      <a:pt x="12" y="1"/>
                      <a:pt x="12" y="1"/>
                      <a:pt x="12" y="1"/>
                    </a:cubicBezTo>
                    <a:cubicBezTo>
                      <a:pt x="12" y="2"/>
                      <a:pt x="12" y="2"/>
                      <a:pt x="12" y="2"/>
                    </a:cubicBezTo>
                    <a:cubicBezTo>
                      <a:pt x="13" y="3"/>
                      <a:pt x="13" y="3"/>
                      <a:pt x="14" y="4"/>
                    </a:cubicBezTo>
                    <a:cubicBezTo>
                      <a:pt x="15" y="3"/>
                      <a:pt x="15" y="3"/>
                      <a:pt x="15" y="3"/>
                    </a:cubicBezTo>
                    <a:cubicBezTo>
                      <a:pt x="15" y="3"/>
                      <a:pt x="15" y="3"/>
                      <a:pt x="15" y="3"/>
                    </a:cubicBezTo>
                    <a:cubicBezTo>
                      <a:pt x="15" y="3"/>
                      <a:pt x="16" y="5"/>
                      <a:pt x="16" y="5"/>
                    </a:cubicBezTo>
                    <a:cubicBezTo>
                      <a:pt x="16" y="5"/>
                      <a:pt x="16" y="5"/>
                      <a:pt x="16" y="5"/>
                    </a:cubicBezTo>
                    <a:cubicBezTo>
                      <a:pt x="16" y="5"/>
                      <a:pt x="16" y="5"/>
                      <a:pt x="16" y="5"/>
                    </a:cubicBezTo>
                    <a:cubicBezTo>
                      <a:pt x="16" y="5"/>
                      <a:pt x="16" y="6"/>
                      <a:pt x="16" y="6"/>
                    </a:cubicBezTo>
                    <a:cubicBezTo>
                      <a:pt x="16" y="6"/>
                      <a:pt x="16" y="6"/>
                      <a:pt x="16" y="6"/>
                    </a:cubicBezTo>
                    <a:cubicBezTo>
                      <a:pt x="16" y="6"/>
                      <a:pt x="16" y="7"/>
                      <a:pt x="16" y="7"/>
                    </a:cubicBezTo>
                    <a:cubicBezTo>
                      <a:pt x="16" y="7"/>
                      <a:pt x="16" y="7"/>
                      <a:pt x="16" y="7"/>
                    </a:cubicBezTo>
                    <a:cubicBezTo>
                      <a:pt x="16" y="7"/>
                      <a:pt x="16" y="7"/>
                      <a:pt x="16" y="7"/>
                    </a:cubicBezTo>
                    <a:cubicBezTo>
                      <a:pt x="16" y="8"/>
                      <a:pt x="16" y="8"/>
                      <a:pt x="16" y="9"/>
                    </a:cubicBezTo>
                    <a:cubicBezTo>
                      <a:pt x="17" y="9"/>
                      <a:pt x="17" y="9"/>
                      <a:pt x="17" y="9"/>
                    </a:cubicBezTo>
                    <a:cubicBezTo>
                      <a:pt x="17" y="9"/>
                      <a:pt x="17" y="9"/>
                      <a:pt x="17" y="9"/>
                    </a:cubicBezTo>
                    <a:cubicBezTo>
                      <a:pt x="17" y="10"/>
                      <a:pt x="17" y="11"/>
                      <a:pt x="16" y="12"/>
                    </a:cubicBezTo>
                    <a:cubicBezTo>
                      <a:pt x="16" y="12"/>
                      <a:pt x="16" y="12"/>
                      <a:pt x="16" y="12"/>
                    </a:cubicBezTo>
                    <a:cubicBezTo>
                      <a:pt x="15" y="12"/>
                      <a:pt x="15" y="12"/>
                      <a:pt x="14" y="13"/>
                    </a:cubicBezTo>
                    <a:cubicBezTo>
                      <a:pt x="14" y="13"/>
                      <a:pt x="14" y="13"/>
                      <a:pt x="14" y="13"/>
                    </a:cubicBezTo>
                    <a:cubicBezTo>
                      <a:pt x="14" y="14"/>
                      <a:pt x="14" y="14"/>
                      <a:pt x="14" y="14"/>
                    </a:cubicBezTo>
                    <a:cubicBezTo>
                      <a:pt x="14" y="15"/>
                      <a:pt x="14" y="15"/>
                      <a:pt x="14" y="15"/>
                    </a:cubicBezTo>
                    <a:cubicBezTo>
                      <a:pt x="13" y="15"/>
                      <a:pt x="13" y="16"/>
                      <a:pt x="12" y="16"/>
                    </a:cubicBezTo>
                    <a:cubicBezTo>
                      <a:pt x="12" y="16"/>
                      <a:pt x="11" y="16"/>
                      <a:pt x="11" y="16"/>
                    </a:cubicBezTo>
                    <a:cubicBezTo>
                      <a:pt x="11" y="15"/>
                      <a:pt x="11" y="15"/>
                      <a:pt x="11" y="15"/>
                    </a:cubicBezTo>
                    <a:cubicBezTo>
                      <a:pt x="10" y="15"/>
                      <a:pt x="9" y="16"/>
                      <a:pt x="9" y="16"/>
                    </a:cubicBezTo>
                    <a:cubicBezTo>
                      <a:pt x="8" y="17"/>
                      <a:pt x="8" y="17"/>
                      <a:pt x="8" y="17"/>
                    </a:cubicBezTo>
                    <a:cubicBezTo>
                      <a:pt x="8" y="17"/>
                      <a:pt x="8" y="17"/>
                      <a:pt x="8" y="17"/>
                    </a:cubicBezTo>
                    <a:close/>
                    <a:moveTo>
                      <a:pt x="6" y="16"/>
                    </a:moveTo>
                    <a:cubicBezTo>
                      <a:pt x="6" y="16"/>
                      <a:pt x="7" y="16"/>
                      <a:pt x="8" y="16"/>
                    </a:cubicBezTo>
                    <a:cubicBezTo>
                      <a:pt x="8" y="15"/>
                      <a:pt x="8" y="15"/>
                      <a:pt x="8" y="15"/>
                    </a:cubicBezTo>
                    <a:cubicBezTo>
                      <a:pt x="8" y="15"/>
                      <a:pt x="8" y="15"/>
                      <a:pt x="8" y="15"/>
                    </a:cubicBezTo>
                    <a:cubicBezTo>
                      <a:pt x="9" y="15"/>
                      <a:pt x="10" y="15"/>
                      <a:pt x="11" y="15"/>
                    </a:cubicBezTo>
                    <a:cubicBezTo>
                      <a:pt x="11" y="14"/>
                      <a:pt x="11" y="15"/>
                      <a:pt x="11" y="15"/>
                    </a:cubicBezTo>
                    <a:cubicBezTo>
                      <a:pt x="12" y="16"/>
                      <a:pt x="12" y="16"/>
                      <a:pt x="12" y="16"/>
                    </a:cubicBezTo>
                    <a:cubicBezTo>
                      <a:pt x="12" y="15"/>
                      <a:pt x="13" y="15"/>
                      <a:pt x="14" y="15"/>
                    </a:cubicBezTo>
                    <a:cubicBezTo>
                      <a:pt x="13" y="14"/>
                      <a:pt x="13" y="14"/>
                      <a:pt x="13" y="14"/>
                    </a:cubicBezTo>
                    <a:cubicBezTo>
                      <a:pt x="13" y="13"/>
                      <a:pt x="13" y="13"/>
                      <a:pt x="13" y="13"/>
                    </a:cubicBezTo>
                    <a:cubicBezTo>
                      <a:pt x="13" y="13"/>
                      <a:pt x="14" y="12"/>
                      <a:pt x="14" y="12"/>
                    </a:cubicBezTo>
                    <a:cubicBezTo>
                      <a:pt x="14" y="12"/>
                      <a:pt x="15" y="11"/>
                      <a:pt x="16" y="11"/>
                    </a:cubicBezTo>
                    <a:cubicBezTo>
                      <a:pt x="16" y="11"/>
                      <a:pt x="16" y="10"/>
                      <a:pt x="16" y="9"/>
                    </a:cubicBezTo>
                    <a:cubicBezTo>
                      <a:pt x="15" y="9"/>
                      <a:pt x="15" y="9"/>
                      <a:pt x="15" y="9"/>
                    </a:cubicBezTo>
                    <a:cubicBezTo>
                      <a:pt x="15" y="9"/>
                      <a:pt x="15" y="9"/>
                      <a:pt x="15" y="9"/>
                    </a:cubicBezTo>
                    <a:cubicBezTo>
                      <a:pt x="15" y="8"/>
                      <a:pt x="15" y="7"/>
                      <a:pt x="15" y="6"/>
                    </a:cubicBezTo>
                    <a:cubicBezTo>
                      <a:pt x="15" y="6"/>
                      <a:pt x="15" y="6"/>
                      <a:pt x="15" y="6"/>
                    </a:cubicBezTo>
                    <a:cubicBezTo>
                      <a:pt x="16" y="5"/>
                      <a:pt x="16" y="5"/>
                      <a:pt x="16" y="5"/>
                    </a:cubicBezTo>
                    <a:cubicBezTo>
                      <a:pt x="16" y="5"/>
                      <a:pt x="16" y="5"/>
                      <a:pt x="16" y="5"/>
                    </a:cubicBezTo>
                    <a:cubicBezTo>
                      <a:pt x="15" y="5"/>
                      <a:pt x="15" y="4"/>
                      <a:pt x="15" y="4"/>
                    </a:cubicBezTo>
                    <a:cubicBezTo>
                      <a:pt x="14" y="4"/>
                      <a:pt x="14" y="4"/>
                      <a:pt x="14" y="4"/>
                    </a:cubicBezTo>
                    <a:cubicBezTo>
                      <a:pt x="14" y="4"/>
                      <a:pt x="13" y="4"/>
                      <a:pt x="13" y="4"/>
                    </a:cubicBezTo>
                    <a:cubicBezTo>
                      <a:pt x="13" y="4"/>
                      <a:pt x="12" y="3"/>
                      <a:pt x="11" y="3"/>
                    </a:cubicBezTo>
                    <a:cubicBezTo>
                      <a:pt x="11" y="3"/>
                      <a:pt x="11" y="2"/>
                      <a:pt x="11" y="2"/>
                    </a:cubicBezTo>
                    <a:cubicBezTo>
                      <a:pt x="11" y="1"/>
                      <a:pt x="11" y="1"/>
                      <a:pt x="11" y="1"/>
                    </a:cubicBezTo>
                    <a:cubicBezTo>
                      <a:pt x="11" y="1"/>
                      <a:pt x="10" y="1"/>
                      <a:pt x="9" y="1"/>
                    </a:cubicBezTo>
                    <a:cubicBezTo>
                      <a:pt x="9" y="2"/>
                      <a:pt x="9" y="2"/>
                      <a:pt x="9" y="2"/>
                    </a:cubicBezTo>
                    <a:cubicBezTo>
                      <a:pt x="9" y="2"/>
                      <a:pt x="9" y="2"/>
                      <a:pt x="9" y="2"/>
                    </a:cubicBezTo>
                    <a:cubicBezTo>
                      <a:pt x="8" y="2"/>
                      <a:pt x="7" y="2"/>
                      <a:pt x="6" y="2"/>
                    </a:cubicBezTo>
                    <a:cubicBezTo>
                      <a:pt x="6" y="3"/>
                      <a:pt x="6" y="2"/>
                      <a:pt x="6" y="2"/>
                    </a:cubicBezTo>
                    <a:cubicBezTo>
                      <a:pt x="6" y="1"/>
                      <a:pt x="6" y="1"/>
                      <a:pt x="6" y="1"/>
                    </a:cubicBezTo>
                    <a:cubicBezTo>
                      <a:pt x="5" y="2"/>
                      <a:pt x="4" y="2"/>
                      <a:pt x="4" y="2"/>
                    </a:cubicBezTo>
                    <a:cubicBezTo>
                      <a:pt x="4" y="3"/>
                      <a:pt x="4" y="3"/>
                      <a:pt x="4" y="3"/>
                    </a:cubicBezTo>
                    <a:cubicBezTo>
                      <a:pt x="4" y="4"/>
                      <a:pt x="4" y="4"/>
                      <a:pt x="4" y="4"/>
                    </a:cubicBezTo>
                    <a:cubicBezTo>
                      <a:pt x="4" y="4"/>
                      <a:pt x="3" y="5"/>
                      <a:pt x="3" y="6"/>
                    </a:cubicBezTo>
                    <a:cubicBezTo>
                      <a:pt x="3" y="6"/>
                      <a:pt x="3" y="6"/>
                      <a:pt x="2" y="6"/>
                    </a:cubicBezTo>
                    <a:cubicBezTo>
                      <a:pt x="1" y="6"/>
                      <a:pt x="1" y="6"/>
                      <a:pt x="1" y="6"/>
                    </a:cubicBezTo>
                    <a:cubicBezTo>
                      <a:pt x="1" y="6"/>
                      <a:pt x="1" y="7"/>
                      <a:pt x="1" y="8"/>
                    </a:cubicBezTo>
                    <a:cubicBezTo>
                      <a:pt x="2" y="8"/>
                      <a:pt x="2" y="8"/>
                      <a:pt x="2" y="8"/>
                    </a:cubicBezTo>
                    <a:cubicBezTo>
                      <a:pt x="2" y="8"/>
                      <a:pt x="2" y="8"/>
                      <a:pt x="2" y="8"/>
                    </a:cubicBezTo>
                    <a:cubicBezTo>
                      <a:pt x="2" y="9"/>
                      <a:pt x="2" y="10"/>
                      <a:pt x="3" y="11"/>
                    </a:cubicBezTo>
                    <a:cubicBezTo>
                      <a:pt x="3" y="11"/>
                      <a:pt x="3" y="11"/>
                      <a:pt x="2" y="11"/>
                    </a:cubicBezTo>
                    <a:cubicBezTo>
                      <a:pt x="2" y="12"/>
                      <a:pt x="2" y="12"/>
                      <a:pt x="2" y="12"/>
                    </a:cubicBezTo>
                    <a:cubicBezTo>
                      <a:pt x="2" y="12"/>
                      <a:pt x="2" y="13"/>
                      <a:pt x="3" y="13"/>
                    </a:cubicBezTo>
                    <a:cubicBezTo>
                      <a:pt x="4" y="13"/>
                      <a:pt x="4" y="13"/>
                      <a:pt x="4" y="13"/>
                    </a:cubicBezTo>
                    <a:cubicBezTo>
                      <a:pt x="4" y="13"/>
                      <a:pt x="4" y="13"/>
                      <a:pt x="4" y="13"/>
                    </a:cubicBezTo>
                    <a:cubicBezTo>
                      <a:pt x="4" y="13"/>
                      <a:pt x="5" y="14"/>
                      <a:pt x="6" y="14"/>
                    </a:cubicBezTo>
                    <a:cubicBezTo>
                      <a:pt x="6" y="14"/>
                      <a:pt x="6" y="15"/>
                      <a:pt x="6" y="15"/>
                    </a:cubicBezTo>
                    <a:lnTo>
                      <a:pt x="6" y="16"/>
                    </a:lnTo>
                    <a:close/>
                    <a:moveTo>
                      <a:pt x="15" y="6"/>
                    </a:moveTo>
                    <a:cubicBezTo>
                      <a:pt x="15" y="6"/>
                      <a:pt x="15" y="7"/>
                      <a:pt x="15" y="7"/>
                    </a:cubicBezTo>
                    <a:cubicBezTo>
                      <a:pt x="15" y="7"/>
                      <a:pt x="16" y="6"/>
                      <a:pt x="16" y="6"/>
                    </a:cubicBezTo>
                    <a:lnTo>
                      <a:pt x="15" y="6"/>
                    </a:lnTo>
                    <a:close/>
                    <a:moveTo>
                      <a:pt x="9" y="14"/>
                    </a:moveTo>
                    <a:cubicBezTo>
                      <a:pt x="7" y="14"/>
                      <a:pt x="5" y="13"/>
                      <a:pt x="4" y="11"/>
                    </a:cubicBezTo>
                    <a:cubicBezTo>
                      <a:pt x="3" y="9"/>
                      <a:pt x="3" y="6"/>
                      <a:pt x="6" y="4"/>
                    </a:cubicBezTo>
                    <a:cubicBezTo>
                      <a:pt x="9" y="2"/>
                      <a:pt x="12" y="4"/>
                      <a:pt x="13" y="6"/>
                    </a:cubicBezTo>
                    <a:cubicBezTo>
                      <a:pt x="14" y="8"/>
                      <a:pt x="14" y="11"/>
                      <a:pt x="12" y="13"/>
                    </a:cubicBezTo>
                    <a:cubicBezTo>
                      <a:pt x="12" y="13"/>
                      <a:pt x="12" y="13"/>
                      <a:pt x="12" y="13"/>
                    </a:cubicBezTo>
                    <a:cubicBezTo>
                      <a:pt x="11" y="13"/>
                      <a:pt x="11" y="13"/>
                      <a:pt x="11" y="13"/>
                    </a:cubicBezTo>
                    <a:cubicBezTo>
                      <a:pt x="11" y="13"/>
                      <a:pt x="11" y="13"/>
                      <a:pt x="11" y="13"/>
                    </a:cubicBezTo>
                    <a:cubicBezTo>
                      <a:pt x="11" y="13"/>
                      <a:pt x="11" y="13"/>
                      <a:pt x="11" y="13"/>
                    </a:cubicBezTo>
                    <a:cubicBezTo>
                      <a:pt x="10" y="14"/>
                      <a:pt x="9" y="14"/>
                      <a:pt x="9" y="14"/>
                    </a:cubicBezTo>
                    <a:close/>
                    <a:moveTo>
                      <a:pt x="9" y="4"/>
                    </a:moveTo>
                    <a:cubicBezTo>
                      <a:pt x="8" y="4"/>
                      <a:pt x="7" y="4"/>
                      <a:pt x="6" y="5"/>
                    </a:cubicBezTo>
                    <a:cubicBezTo>
                      <a:pt x="4" y="6"/>
                      <a:pt x="4" y="9"/>
                      <a:pt x="5" y="11"/>
                    </a:cubicBezTo>
                    <a:cubicBezTo>
                      <a:pt x="6" y="13"/>
                      <a:pt x="8" y="14"/>
                      <a:pt x="11" y="13"/>
                    </a:cubicBezTo>
                    <a:cubicBezTo>
                      <a:pt x="11" y="13"/>
                      <a:pt x="11" y="12"/>
                      <a:pt x="11" y="12"/>
                    </a:cubicBezTo>
                    <a:cubicBezTo>
                      <a:pt x="11" y="12"/>
                      <a:pt x="11" y="12"/>
                      <a:pt x="11" y="12"/>
                    </a:cubicBezTo>
                    <a:cubicBezTo>
                      <a:pt x="14" y="11"/>
                      <a:pt x="14" y="8"/>
                      <a:pt x="12" y="6"/>
                    </a:cubicBezTo>
                    <a:cubicBezTo>
                      <a:pt x="12" y="5"/>
                      <a:pt x="10"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51" name="Freeform 446"/>
              <p:cNvSpPr>
                <a:spLocks noEditPoints="1"/>
              </p:cNvSpPr>
              <p:nvPr/>
            </p:nvSpPr>
            <p:spPr bwMode="auto">
              <a:xfrm>
                <a:off x="5063" y="3272"/>
                <a:ext cx="40" cy="41"/>
              </a:xfrm>
              <a:custGeom>
                <a:avLst/>
                <a:gdLst>
                  <a:gd name="T0" fmla="*/ 5 w 16"/>
                  <a:gd name="T1" fmla="*/ 16 h 16"/>
                  <a:gd name="T2" fmla="*/ 5 w 16"/>
                  <a:gd name="T3" fmla="*/ 14 h 16"/>
                  <a:gd name="T4" fmla="*/ 2 w 16"/>
                  <a:gd name="T5" fmla="*/ 13 h 16"/>
                  <a:gd name="T6" fmla="*/ 0 w 16"/>
                  <a:gd name="T7" fmla="*/ 11 h 16"/>
                  <a:gd name="T8" fmla="*/ 1 w 16"/>
                  <a:gd name="T9" fmla="*/ 11 h 16"/>
                  <a:gd name="T10" fmla="*/ 3 w 16"/>
                  <a:gd name="T11" fmla="*/ 12 h 16"/>
                  <a:gd name="T12" fmla="*/ 5 w 16"/>
                  <a:gd name="T13" fmla="*/ 14 h 16"/>
                  <a:gd name="T14" fmla="*/ 5 w 16"/>
                  <a:gd name="T15" fmla="*/ 14 h 16"/>
                  <a:gd name="T16" fmla="*/ 7 w 16"/>
                  <a:gd name="T17" fmla="*/ 16 h 16"/>
                  <a:gd name="T18" fmla="*/ 8 w 16"/>
                  <a:gd name="T19" fmla="*/ 15 h 16"/>
                  <a:gd name="T20" fmla="*/ 10 w 16"/>
                  <a:gd name="T21" fmla="*/ 14 h 16"/>
                  <a:gd name="T22" fmla="*/ 11 w 16"/>
                  <a:gd name="T23" fmla="*/ 15 h 16"/>
                  <a:gd name="T24" fmla="*/ 13 w 16"/>
                  <a:gd name="T25" fmla="*/ 13 h 16"/>
                  <a:gd name="T26" fmla="*/ 14 w 16"/>
                  <a:gd name="T27" fmla="*/ 12 h 16"/>
                  <a:gd name="T28" fmla="*/ 14 w 16"/>
                  <a:gd name="T29" fmla="*/ 13 h 16"/>
                  <a:gd name="T30" fmla="*/ 14 w 16"/>
                  <a:gd name="T31" fmla="*/ 14 h 16"/>
                  <a:gd name="T32" fmla="*/ 11 w 16"/>
                  <a:gd name="T33" fmla="*/ 16 h 16"/>
                  <a:gd name="T34" fmla="*/ 8 w 16"/>
                  <a:gd name="T35" fmla="*/ 15 h 16"/>
                  <a:gd name="T36" fmla="*/ 8 w 16"/>
                  <a:gd name="T37" fmla="*/ 16 h 16"/>
                  <a:gd name="T38" fmla="*/ 14 w 16"/>
                  <a:gd name="T39" fmla="*/ 12 h 16"/>
                  <a:gd name="T40" fmla="*/ 13 w 16"/>
                  <a:gd name="T41" fmla="*/ 12 h 16"/>
                  <a:gd name="T42" fmla="*/ 15 w 16"/>
                  <a:gd name="T43" fmla="*/ 11 h 16"/>
                  <a:gd name="T44" fmla="*/ 16 w 16"/>
                  <a:gd name="T45" fmla="*/ 9 h 16"/>
                  <a:gd name="T46" fmla="*/ 16 w 16"/>
                  <a:gd name="T47" fmla="*/ 11 h 16"/>
                  <a:gd name="T48" fmla="*/ 14 w 16"/>
                  <a:gd name="T49" fmla="*/ 12 h 16"/>
                  <a:gd name="T50" fmla="*/ 14 w 16"/>
                  <a:gd name="T51" fmla="*/ 12 h 16"/>
                  <a:gd name="T52" fmla="*/ 1 w 16"/>
                  <a:gd name="T53" fmla="*/ 9 h 16"/>
                  <a:gd name="T54" fmla="*/ 0 w 16"/>
                  <a:gd name="T55" fmla="*/ 8 h 16"/>
                  <a:gd name="T56" fmla="*/ 1 w 16"/>
                  <a:gd name="T57" fmla="*/ 3 h 16"/>
                  <a:gd name="T58" fmla="*/ 1 w 16"/>
                  <a:gd name="T59" fmla="*/ 4 h 16"/>
                  <a:gd name="T60" fmla="*/ 2 w 16"/>
                  <a:gd name="T61" fmla="*/ 7 h 16"/>
                  <a:gd name="T62" fmla="*/ 2 w 16"/>
                  <a:gd name="T63" fmla="*/ 9 h 16"/>
                  <a:gd name="T64" fmla="*/ 2 w 16"/>
                  <a:gd name="T65" fmla="*/ 10 h 16"/>
                  <a:gd name="T66" fmla="*/ 13 w 16"/>
                  <a:gd name="T67" fmla="*/ 9 h 16"/>
                  <a:gd name="T68" fmla="*/ 10 w 16"/>
                  <a:gd name="T69" fmla="*/ 4 h 16"/>
                  <a:gd name="T70" fmla="*/ 4 w 16"/>
                  <a:gd name="T71" fmla="*/ 5 h 16"/>
                  <a:gd name="T72" fmla="*/ 4 w 16"/>
                  <a:gd name="T73" fmla="*/ 5 h 16"/>
                  <a:gd name="T74" fmla="*/ 11 w 16"/>
                  <a:gd name="T75" fmla="*/ 3 h 16"/>
                  <a:gd name="T76" fmla="*/ 13 w 16"/>
                  <a:gd name="T77" fmla="*/ 9 h 16"/>
                  <a:gd name="T78" fmla="*/ 3 w 16"/>
                  <a:gd name="T79" fmla="*/ 3 h 16"/>
                  <a:gd name="T80" fmla="*/ 3 w 16"/>
                  <a:gd name="T81" fmla="*/ 2 h 16"/>
                  <a:gd name="T82" fmla="*/ 3 w 16"/>
                  <a:gd name="T83" fmla="*/ 0 h 16"/>
                  <a:gd name="T84" fmla="*/ 4 w 16"/>
                  <a:gd name="T85" fmla="*/ 1 h 16"/>
                  <a:gd name="T86" fmla="*/ 3 w 16"/>
                  <a:gd name="T87" fmla="*/ 2 h 16"/>
                  <a:gd name="T88" fmla="*/ 3 w 16"/>
                  <a:gd name="T8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16">
                    <a:moveTo>
                      <a:pt x="8" y="16"/>
                    </a:moveTo>
                    <a:cubicBezTo>
                      <a:pt x="7" y="16"/>
                      <a:pt x="6" y="16"/>
                      <a:pt x="5" y="16"/>
                    </a:cubicBezTo>
                    <a:cubicBezTo>
                      <a:pt x="5" y="16"/>
                      <a:pt x="5" y="15"/>
                      <a:pt x="5" y="15"/>
                    </a:cubicBezTo>
                    <a:cubicBezTo>
                      <a:pt x="5" y="15"/>
                      <a:pt x="5" y="15"/>
                      <a:pt x="5" y="14"/>
                    </a:cubicBezTo>
                    <a:cubicBezTo>
                      <a:pt x="4" y="14"/>
                      <a:pt x="4" y="13"/>
                      <a:pt x="3" y="13"/>
                    </a:cubicBezTo>
                    <a:cubicBezTo>
                      <a:pt x="2" y="13"/>
                      <a:pt x="2" y="13"/>
                      <a:pt x="2" y="13"/>
                    </a:cubicBezTo>
                    <a:cubicBezTo>
                      <a:pt x="2" y="14"/>
                      <a:pt x="2" y="13"/>
                      <a:pt x="2" y="13"/>
                    </a:cubicBezTo>
                    <a:cubicBezTo>
                      <a:pt x="1" y="13"/>
                      <a:pt x="1" y="12"/>
                      <a:pt x="0" y="11"/>
                    </a:cubicBezTo>
                    <a:cubicBezTo>
                      <a:pt x="0" y="11"/>
                      <a:pt x="0" y="11"/>
                      <a:pt x="1" y="11"/>
                    </a:cubicBezTo>
                    <a:cubicBezTo>
                      <a:pt x="1" y="11"/>
                      <a:pt x="1" y="11"/>
                      <a:pt x="1" y="11"/>
                    </a:cubicBezTo>
                    <a:cubicBezTo>
                      <a:pt x="1" y="11"/>
                      <a:pt x="2" y="12"/>
                      <a:pt x="2" y="13"/>
                    </a:cubicBezTo>
                    <a:cubicBezTo>
                      <a:pt x="3" y="12"/>
                      <a:pt x="3" y="12"/>
                      <a:pt x="3" y="12"/>
                    </a:cubicBezTo>
                    <a:cubicBezTo>
                      <a:pt x="3" y="12"/>
                      <a:pt x="3" y="12"/>
                      <a:pt x="3" y="12"/>
                    </a:cubicBezTo>
                    <a:cubicBezTo>
                      <a:pt x="4" y="13"/>
                      <a:pt x="4" y="13"/>
                      <a:pt x="5" y="14"/>
                    </a:cubicBezTo>
                    <a:cubicBezTo>
                      <a:pt x="5" y="14"/>
                      <a:pt x="5" y="14"/>
                      <a:pt x="5" y="14"/>
                    </a:cubicBezTo>
                    <a:cubicBezTo>
                      <a:pt x="5" y="14"/>
                      <a:pt x="5" y="14"/>
                      <a:pt x="5" y="14"/>
                    </a:cubicBezTo>
                    <a:cubicBezTo>
                      <a:pt x="5" y="15"/>
                      <a:pt x="5" y="15"/>
                      <a:pt x="5" y="15"/>
                    </a:cubicBezTo>
                    <a:cubicBezTo>
                      <a:pt x="6" y="15"/>
                      <a:pt x="7" y="16"/>
                      <a:pt x="7" y="16"/>
                    </a:cubicBezTo>
                    <a:cubicBezTo>
                      <a:pt x="7" y="15"/>
                      <a:pt x="7" y="15"/>
                      <a:pt x="7" y="15"/>
                    </a:cubicBezTo>
                    <a:cubicBezTo>
                      <a:pt x="8" y="15"/>
                      <a:pt x="8" y="15"/>
                      <a:pt x="8" y="15"/>
                    </a:cubicBezTo>
                    <a:cubicBezTo>
                      <a:pt x="8" y="14"/>
                      <a:pt x="8" y="14"/>
                      <a:pt x="8" y="14"/>
                    </a:cubicBezTo>
                    <a:cubicBezTo>
                      <a:pt x="9" y="14"/>
                      <a:pt x="10" y="14"/>
                      <a:pt x="10" y="14"/>
                    </a:cubicBezTo>
                    <a:cubicBezTo>
                      <a:pt x="10" y="14"/>
                      <a:pt x="11" y="14"/>
                      <a:pt x="11" y="14"/>
                    </a:cubicBezTo>
                    <a:cubicBezTo>
                      <a:pt x="11" y="15"/>
                      <a:pt x="11" y="15"/>
                      <a:pt x="11" y="15"/>
                    </a:cubicBezTo>
                    <a:cubicBezTo>
                      <a:pt x="12" y="15"/>
                      <a:pt x="13" y="14"/>
                      <a:pt x="13" y="14"/>
                    </a:cubicBezTo>
                    <a:cubicBezTo>
                      <a:pt x="13" y="14"/>
                      <a:pt x="13" y="13"/>
                      <a:pt x="13" y="13"/>
                    </a:cubicBezTo>
                    <a:cubicBezTo>
                      <a:pt x="13" y="13"/>
                      <a:pt x="14" y="13"/>
                      <a:pt x="14" y="12"/>
                    </a:cubicBezTo>
                    <a:cubicBezTo>
                      <a:pt x="14" y="12"/>
                      <a:pt x="14" y="12"/>
                      <a:pt x="14" y="12"/>
                    </a:cubicBezTo>
                    <a:cubicBezTo>
                      <a:pt x="14" y="12"/>
                      <a:pt x="14" y="13"/>
                      <a:pt x="14" y="13"/>
                    </a:cubicBezTo>
                    <a:cubicBezTo>
                      <a:pt x="14" y="13"/>
                      <a:pt x="14" y="13"/>
                      <a:pt x="14" y="13"/>
                    </a:cubicBezTo>
                    <a:cubicBezTo>
                      <a:pt x="14" y="14"/>
                      <a:pt x="14" y="14"/>
                      <a:pt x="14" y="14"/>
                    </a:cubicBezTo>
                    <a:cubicBezTo>
                      <a:pt x="14" y="14"/>
                      <a:pt x="14" y="14"/>
                      <a:pt x="14" y="14"/>
                    </a:cubicBezTo>
                    <a:cubicBezTo>
                      <a:pt x="13" y="15"/>
                      <a:pt x="12" y="15"/>
                      <a:pt x="11" y="16"/>
                    </a:cubicBezTo>
                    <a:cubicBezTo>
                      <a:pt x="11" y="16"/>
                      <a:pt x="11" y="16"/>
                      <a:pt x="11" y="16"/>
                    </a:cubicBezTo>
                    <a:cubicBezTo>
                      <a:pt x="10" y="15"/>
                      <a:pt x="10" y="15"/>
                      <a:pt x="10" y="15"/>
                    </a:cubicBezTo>
                    <a:cubicBezTo>
                      <a:pt x="10" y="15"/>
                      <a:pt x="9" y="15"/>
                      <a:pt x="8" y="15"/>
                    </a:cubicBezTo>
                    <a:cubicBezTo>
                      <a:pt x="8" y="15"/>
                      <a:pt x="8" y="15"/>
                      <a:pt x="8" y="15"/>
                    </a:cubicBezTo>
                    <a:cubicBezTo>
                      <a:pt x="8" y="16"/>
                      <a:pt x="8" y="16"/>
                      <a:pt x="8" y="16"/>
                    </a:cubicBezTo>
                    <a:cubicBezTo>
                      <a:pt x="8" y="16"/>
                      <a:pt x="8" y="16"/>
                      <a:pt x="8" y="16"/>
                    </a:cubicBezTo>
                    <a:close/>
                    <a:moveTo>
                      <a:pt x="14" y="12"/>
                    </a:moveTo>
                    <a:cubicBezTo>
                      <a:pt x="13" y="12"/>
                      <a:pt x="13" y="12"/>
                      <a:pt x="13" y="12"/>
                    </a:cubicBezTo>
                    <a:cubicBezTo>
                      <a:pt x="13" y="12"/>
                      <a:pt x="13" y="12"/>
                      <a:pt x="13" y="12"/>
                    </a:cubicBezTo>
                    <a:cubicBezTo>
                      <a:pt x="14" y="11"/>
                      <a:pt x="14" y="11"/>
                      <a:pt x="14" y="11"/>
                    </a:cubicBezTo>
                    <a:cubicBezTo>
                      <a:pt x="14" y="11"/>
                      <a:pt x="15" y="10"/>
                      <a:pt x="15" y="11"/>
                    </a:cubicBezTo>
                    <a:cubicBezTo>
                      <a:pt x="16" y="10"/>
                      <a:pt x="16" y="10"/>
                      <a:pt x="16" y="10"/>
                    </a:cubicBezTo>
                    <a:cubicBezTo>
                      <a:pt x="16" y="9"/>
                      <a:pt x="16" y="9"/>
                      <a:pt x="16" y="9"/>
                    </a:cubicBezTo>
                    <a:cubicBezTo>
                      <a:pt x="16" y="9"/>
                      <a:pt x="16" y="10"/>
                      <a:pt x="16" y="10"/>
                    </a:cubicBezTo>
                    <a:cubicBezTo>
                      <a:pt x="16" y="10"/>
                      <a:pt x="16" y="11"/>
                      <a:pt x="16" y="11"/>
                    </a:cubicBezTo>
                    <a:cubicBezTo>
                      <a:pt x="16" y="11"/>
                      <a:pt x="16" y="11"/>
                      <a:pt x="15" y="11"/>
                    </a:cubicBezTo>
                    <a:cubicBezTo>
                      <a:pt x="15" y="11"/>
                      <a:pt x="15" y="11"/>
                      <a:pt x="14" y="12"/>
                    </a:cubicBezTo>
                    <a:cubicBezTo>
                      <a:pt x="14" y="12"/>
                      <a:pt x="14" y="12"/>
                      <a:pt x="14" y="12"/>
                    </a:cubicBezTo>
                    <a:cubicBezTo>
                      <a:pt x="14" y="12"/>
                      <a:pt x="14" y="12"/>
                      <a:pt x="14" y="12"/>
                    </a:cubicBezTo>
                    <a:close/>
                    <a:moveTo>
                      <a:pt x="2" y="10"/>
                    </a:moveTo>
                    <a:cubicBezTo>
                      <a:pt x="1" y="10"/>
                      <a:pt x="1" y="9"/>
                      <a:pt x="1" y="9"/>
                    </a:cubicBezTo>
                    <a:cubicBezTo>
                      <a:pt x="1" y="9"/>
                      <a:pt x="1" y="8"/>
                      <a:pt x="1" y="8"/>
                    </a:cubicBezTo>
                    <a:cubicBezTo>
                      <a:pt x="0" y="8"/>
                      <a:pt x="0" y="8"/>
                      <a:pt x="0" y="8"/>
                    </a:cubicBezTo>
                    <a:cubicBezTo>
                      <a:pt x="0" y="8"/>
                      <a:pt x="0" y="7"/>
                      <a:pt x="0" y="7"/>
                    </a:cubicBezTo>
                    <a:cubicBezTo>
                      <a:pt x="0" y="6"/>
                      <a:pt x="0" y="4"/>
                      <a:pt x="1" y="3"/>
                    </a:cubicBezTo>
                    <a:cubicBezTo>
                      <a:pt x="1" y="3"/>
                      <a:pt x="1" y="3"/>
                      <a:pt x="1" y="3"/>
                    </a:cubicBezTo>
                    <a:cubicBezTo>
                      <a:pt x="1" y="3"/>
                      <a:pt x="1" y="4"/>
                      <a:pt x="1" y="4"/>
                    </a:cubicBezTo>
                    <a:cubicBezTo>
                      <a:pt x="1" y="4"/>
                      <a:pt x="1" y="6"/>
                      <a:pt x="0" y="7"/>
                    </a:cubicBezTo>
                    <a:cubicBezTo>
                      <a:pt x="2" y="7"/>
                      <a:pt x="2" y="7"/>
                      <a:pt x="2" y="7"/>
                    </a:cubicBezTo>
                    <a:cubicBezTo>
                      <a:pt x="2" y="7"/>
                      <a:pt x="2" y="7"/>
                      <a:pt x="2" y="8"/>
                    </a:cubicBezTo>
                    <a:cubicBezTo>
                      <a:pt x="2" y="8"/>
                      <a:pt x="2" y="9"/>
                      <a:pt x="2" y="9"/>
                    </a:cubicBezTo>
                    <a:cubicBezTo>
                      <a:pt x="2" y="9"/>
                      <a:pt x="2" y="9"/>
                      <a:pt x="2" y="10"/>
                    </a:cubicBezTo>
                    <a:cubicBezTo>
                      <a:pt x="2" y="10"/>
                      <a:pt x="2" y="10"/>
                      <a:pt x="2" y="10"/>
                    </a:cubicBezTo>
                    <a:close/>
                    <a:moveTo>
                      <a:pt x="13" y="9"/>
                    </a:moveTo>
                    <a:cubicBezTo>
                      <a:pt x="13" y="9"/>
                      <a:pt x="13" y="9"/>
                      <a:pt x="13" y="9"/>
                    </a:cubicBezTo>
                    <a:cubicBezTo>
                      <a:pt x="13" y="9"/>
                      <a:pt x="13" y="9"/>
                      <a:pt x="13" y="9"/>
                    </a:cubicBezTo>
                    <a:cubicBezTo>
                      <a:pt x="13" y="7"/>
                      <a:pt x="12" y="5"/>
                      <a:pt x="10" y="4"/>
                    </a:cubicBezTo>
                    <a:cubicBezTo>
                      <a:pt x="10" y="3"/>
                      <a:pt x="8" y="3"/>
                      <a:pt x="6" y="4"/>
                    </a:cubicBezTo>
                    <a:cubicBezTo>
                      <a:pt x="5" y="4"/>
                      <a:pt x="5" y="5"/>
                      <a:pt x="4" y="5"/>
                    </a:cubicBezTo>
                    <a:cubicBezTo>
                      <a:pt x="4" y="5"/>
                      <a:pt x="4" y="6"/>
                      <a:pt x="4" y="5"/>
                    </a:cubicBezTo>
                    <a:cubicBezTo>
                      <a:pt x="4" y="5"/>
                      <a:pt x="4" y="5"/>
                      <a:pt x="4" y="5"/>
                    </a:cubicBezTo>
                    <a:cubicBezTo>
                      <a:pt x="4" y="4"/>
                      <a:pt x="5" y="4"/>
                      <a:pt x="5" y="3"/>
                    </a:cubicBezTo>
                    <a:cubicBezTo>
                      <a:pt x="7" y="2"/>
                      <a:pt x="9" y="2"/>
                      <a:pt x="11" y="3"/>
                    </a:cubicBezTo>
                    <a:cubicBezTo>
                      <a:pt x="13" y="5"/>
                      <a:pt x="14" y="7"/>
                      <a:pt x="13" y="9"/>
                    </a:cubicBezTo>
                    <a:cubicBezTo>
                      <a:pt x="13" y="9"/>
                      <a:pt x="13" y="9"/>
                      <a:pt x="13" y="9"/>
                    </a:cubicBezTo>
                    <a:close/>
                    <a:moveTo>
                      <a:pt x="3" y="3"/>
                    </a:moveTo>
                    <a:cubicBezTo>
                      <a:pt x="3" y="3"/>
                      <a:pt x="3" y="3"/>
                      <a:pt x="3" y="3"/>
                    </a:cubicBezTo>
                    <a:cubicBezTo>
                      <a:pt x="3" y="2"/>
                      <a:pt x="3" y="2"/>
                      <a:pt x="3" y="2"/>
                    </a:cubicBezTo>
                    <a:cubicBezTo>
                      <a:pt x="3" y="2"/>
                      <a:pt x="3" y="2"/>
                      <a:pt x="3" y="2"/>
                    </a:cubicBezTo>
                    <a:cubicBezTo>
                      <a:pt x="3" y="1"/>
                      <a:pt x="3" y="1"/>
                      <a:pt x="3" y="1"/>
                    </a:cubicBezTo>
                    <a:cubicBezTo>
                      <a:pt x="3" y="0"/>
                      <a:pt x="3" y="0"/>
                      <a:pt x="3" y="0"/>
                    </a:cubicBezTo>
                    <a:cubicBezTo>
                      <a:pt x="3" y="0"/>
                      <a:pt x="3" y="0"/>
                      <a:pt x="4" y="0"/>
                    </a:cubicBezTo>
                    <a:cubicBezTo>
                      <a:pt x="4" y="0"/>
                      <a:pt x="4" y="0"/>
                      <a:pt x="4" y="1"/>
                    </a:cubicBezTo>
                    <a:cubicBezTo>
                      <a:pt x="4" y="1"/>
                      <a:pt x="4" y="1"/>
                      <a:pt x="4" y="1"/>
                    </a:cubicBezTo>
                    <a:cubicBezTo>
                      <a:pt x="3" y="1"/>
                      <a:pt x="3" y="1"/>
                      <a:pt x="3" y="2"/>
                    </a:cubicBezTo>
                    <a:cubicBezTo>
                      <a:pt x="4" y="2"/>
                      <a:pt x="4" y="2"/>
                      <a:pt x="4" y="2"/>
                    </a:cubicBezTo>
                    <a:cubicBezTo>
                      <a:pt x="4" y="2"/>
                      <a:pt x="4"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52" name="Freeform 447"/>
              <p:cNvSpPr>
                <a:spLocks/>
              </p:cNvSpPr>
              <p:nvPr/>
            </p:nvSpPr>
            <p:spPr bwMode="auto">
              <a:xfrm>
                <a:off x="5063" y="3295"/>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1" y="2"/>
                      <a:pt x="0" y="2"/>
                    </a:cubicBezTo>
                    <a:cubicBezTo>
                      <a:pt x="0" y="2"/>
                      <a:pt x="0" y="2"/>
                      <a:pt x="0" y="2"/>
                    </a:cubicBezTo>
                    <a:cubicBezTo>
                      <a:pt x="1" y="1"/>
                      <a:pt x="1" y="1"/>
                      <a:pt x="1" y="0"/>
                    </a:cubicBezTo>
                    <a:cubicBezTo>
                      <a:pt x="1" y="0"/>
                      <a:pt x="1" y="0"/>
                      <a:pt x="1" y="0"/>
                    </a:cubicBezTo>
                    <a:cubicBezTo>
                      <a:pt x="1" y="0"/>
                      <a:pt x="1" y="0"/>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880" name="组合 879"/>
          <p:cNvGrpSpPr/>
          <p:nvPr/>
        </p:nvGrpSpPr>
        <p:grpSpPr>
          <a:xfrm>
            <a:off x="5311796" y="2282835"/>
            <a:ext cx="2010775" cy="3140353"/>
            <a:chOff x="6699943" y="2196971"/>
            <a:chExt cx="2441586" cy="3814557"/>
          </a:xfrm>
        </p:grpSpPr>
        <p:sp>
          <p:nvSpPr>
            <p:cNvPr id="881" name="平行四边形 880"/>
            <p:cNvSpPr/>
            <p:nvPr/>
          </p:nvSpPr>
          <p:spPr>
            <a:xfrm flipH="1">
              <a:off x="6699945" y="3003083"/>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66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2" name="平行四边形 881"/>
            <p:cNvSpPr/>
            <p:nvPr/>
          </p:nvSpPr>
          <p:spPr>
            <a:xfrm rot="5400000">
              <a:off x="6875646" y="2999266"/>
              <a:ext cx="354585" cy="134321"/>
            </a:xfrm>
            <a:prstGeom prst="parallelogram">
              <a:avLst>
                <a:gd name="adj" fmla="val 181535"/>
              </a:avLst>
            </a:prstGeom>
            <a:gradFill flip="none" rotWithShape="1">
              <a:gsLst>
                <a:gs pos="0">
                  <a:sysClr val="window" lastClr="FFFFFF">
                    <a:lumMod val="50000"/>
                    <a:alpha val="82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3" name="平行四边形 882"/>
            <p:cNvSpPr/>
            <p:nvPr/>
          </p:nvSpPr>
          <p:spPr>
            <a:xfrm flipH="1">
              <a:off x="6984080" y="2887218"/>
              <a:ext cx="425672"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4" name="平行四边形 883"/>
            <p:cNvSpPr/>
            <p:nvPr/>
          </p:nvSpPr>
          <p:spPr>
            <a:xfrm rot="5400000">
              <a:off x="7163391" y="2883401"/>
              <a:ext cx="354585"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5" name="平行四边形 884"/>
            <p:cNvSpPr/>
            <p:nvPr/>
          </p:nvSpPr>
          <p:spPr>
            <a:xfrm flipH="1">
              <a:off x="7273523" y="2773271"/>
              <a:ext cx="425671"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6" name="平行四边形 885"/>
            <p:cNvSpPr/>
            <p:nvPr/>
          </p:nvSpPr>
          <p:spPr>
            <a:xfrm rot="5400000">
              <a:off x="7452616" y="2770938"/>
              <a:ext cx="355228" cy="13071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7" name="平行四边形 886"/>
            <p:cNvSpPr/>
            <p:nvPr/>
          </p:nvSpPr>
          <p:spPr>
            <a:xfrm flipH="1">
              <a:off x="7564876" y="2658679"/>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8" name="平行四边形 887"/>
            <p:cNvSpPr/>
            <p:nvPr/>
          </p:nvSpPr>
          <p:spPr>
            <a:xfrm rot="5400000">
              <a:off x="7741208" y="2653584"/>
              <a:ext cx="357142"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89" name="平行四边形 888"/>
            <p:cNvSpPr/>
            <p:nvPr/>
          </p:nvSpPr>
          <p:spPr>
            <a:xfrm flipH="1">
              <a:off x="7852622" y="2542173"/>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0" name="平行四边形 889"/>
            <p:cNvSpPr/>
            <p:nvPr/>
          </p:nvSpPr>
          <p:spPr>
            <a:xfrm rot="5400000">
              <a:off x="8027051" y="2537084"/>
              <a:ext cx="357129"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1" name="平行四边形 890"/>
            <p:cNvSpPr/>
            <p:nvPr/>
          </p:nvSpPr>
          <p:spPr>
            <a:xfrm flipH="1">
              <a:off x="8141216" y="2425679"/>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2" name="平行四边形 891"/>
            <p:cNvSpPr/>
            <p:nvPr/>
          </p:nvSpPr>
          <p:spPr>
            <a:xfrm rot="5400000">
              <a:off x="8318827" y="2423772"/>
              <a:ext cx="354585"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3" name="平行四边形 892"/>
            <p:cNvSpPr/>
            <p:nvPr/>
          </p:nvSpPr>
          <p:spPr>
            <a:xfrm flipH="1">
              <a:off x="8427679" y="2313324"/>
              <a:ext cx="424619"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4" name="平行四边形 893"/>
            <p:cNvSpPr/>
            <p:nvPr/>
          </p:nvSpPr>
          <p:spPr>
            <a:xfrm rot="5400000">
              <a:off x="8606643" y="2308304"/>
              <a:ext cx="356988" cy="134321"/>
            </a:xfrm>
            <a:prstGeom prst="parallelogram">
              <a:avLst>
                <a:gd name="adj" fmla="val 181535"/>
              </a:avLst>
            </a:prstGeom>
            <a:gradFill>
              <a:gsLst>
                <a:gs pos="0">
                  <a:sysClr val="window" lastClr="FFFFFF">
                    <a:lumMod val="50000"/>
                    <a:alpha val="82000"/>
                  </a:sysClr>
                </a:gs>
                <a:gs pos="100000">
                  <a:sysClr val="window" lastClr="FFFFFF">
                    <a:lumMod val="85000"/>
                  </a:sysClr>
                </a:gs>
              </a:gsLst>
              <a:lin ang="162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5" name="平行四边形 894"/>
            <p:cNvSpPr/>
            <p:nvPr/>
          </p:nvSpPr>
          <p:spPr>
            <a:xfrm flipH="1">
              <a:off x="8719049" y="2196971"/>
              <a:ext cx="420155" cy="240635"/>
            </a:xfrm>
            <a:prstGeom prst="parallelogram">
              <a:avLst>
                <a:gd name="adj" fmla="val 55395"/>
              </a:avLst>
            </a:prstGeom>
            <a:gradFill>
              <a:gsLst>
                <a:gs pos="0">
                  <a:sysClr val="window" lastClr="FFFFFF"/>
                </a:gs>
                <a:gs pos="100000">
                  <a:sysClr val="window" lastClr="FFFFFF">
                    <a:lumMod val="85000"/>
                  </a:sysClr>
                </a:gs>
              </a:gsLst>
              <a:lin ang="66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6" name="任意多边形 895"/>
            <p:cNvSpPr/>
            <p:nvPr/>
          </p:nvSpPr>
          <p:spPr>
            <a:xfrm flipH="1">
              <a:off x="6831722" y="2435873"/>
              <a:ext cx="2309807" cy="1862856"/>
            </a:xfrm>
            <a:custGeom>
              <a:avLst/>
              <a:gdLst>
                <a:gd name="connsiteX0" fmla="*/ 440516 w 2309807"/>
                <a:gd name="connsiteY0" fmla="*/ 1861894 h 1862856"/>
                <a:gd name="connsiteX1" fmla="*/ 216019 w 2309807"/>
                <a:gd name="connsiteY1" fmla="*/ 1861894 h 1862856"/>
                <a:gd name="connsiteX2" fmla="*/ 215486 w 2309807"/>
                <a:gd name="connsiteY2" fmla="*/ 1862856 h 1862856"/>
                <a:gd name="connsiteX3" fmla="*/ 440516 w 2309807"/>
                <a:gd name="connsiteY3" fmla="*/ 1862856 h 1862856"/>
                <a:gd name="connsiteX4" fmla="*/ 1017967 w 2309807"/>
                <a:gd name="connsiteY4" fmla="*/ 1631189 h 1862856"/>
                <a:gd name="connsiteX5" fmla="*/ 1017586 w 2309807"/>
                <a:gd name="connsiteY5" fmla="*/ 1631876 h 1862856"/>
                <a:gd name="connsiteX6" fmla="*/ 1017967 w 2309807"/>
                <a:gd name="connsiteY6" fmla="*/ 1631876 h 1862856"/>
                <a:gd name="connsiteX7" fmla="*/ 1306693 w 2309807"/>
                <a:gd name="connsiteY7" fmla="*/ 1512912 h 1862856"/>
                <a:gd name="connsiteX8" fmla="*/ 1304769 w 2309807"/>
                <a:gd name="connsiteY8" fmla="*/ 1516385 h 1862856"/>
                <a:gd name="connsiteX9" fmla="*/ 1306693 w 2309807"/>
                <a:gd name="connsiteY9" fmla="*/ 1516385 h 1862856"/>
                <a:gd name="connsiteX10" fmla="*/ 1595419 w 2309807"/>
                <a:gd name="connsiteY10" fmla="*/ 1396182 h 1862856"/>
                <a:gd name="connsiteX11" fmla="*/ 1593107 w 2309807"/>
                <a:gd name="connsiteY11" fmla="*/ 1400356 h 1862856"/>
                <a:gd name="connsiteX12" fmla="*/ 1369044 w 2309807"/>
                <a:gd name="connsiteY12" fmla="*/ 1400356 h 1862856"/>
                <a:gd name="connsiteX13" fmla="*/ 1368745 w 2309807"/>
                <a:gd name="connsiteY13" fmla="*/ 1400895 h 1862856"/>
                <a:gd name="connsiteX14" fmla="*/ 1595419 w 2309807"/>
                <a:gd name="connsiteY14" fmla="*/ 1400895 h 1862856"/>
                <a:gd name="connsiteX15" fmla="*/ 288726 w 2309807"/>
                <a:gd name="connsiteY15" fmla="*/ 0 h 1862856"/>
                <a:gd name="connsiteX16" fmla="*/ 0 w 2309807"/>
                <a:gd name="connsiteY16" fmla="*/ 0 h 1862856"/>
                <a:gd name="connsiteX17" fmla="*/ 0 w 2309807"/>
                <a:gd name="connsiteY17" fmla="*/ 1149129 h 1862856"/>
                <a:gd name="connsiteX18" fmla="*/ 2325 w 2309807"/>
                <a:gd name="connsiteY18" fmla="*/ 1149129 h 1862856"/>
                <a:gd name="connsiteX19" fmla="*/ 2325 w 2309807"/>
                <a:gd name="connsiteY19" fmla="*/ 1737124 h 1862856"/>
                <a:gd name="connsiteX20" fmla="*/ 218232 w 2309807"/>
                <a:gd name="connsiteY20" fmla="*/ 1737124 h 1862856"/>
                <a:gd name="connsiteX21" fmla="*/ 282415 w 2309807"/>
                <a:gd name="connsiteY21" fmla="*/ 1621259 h 1862856"/>
                <a:gd name="connsiteX22" fmla="*/ 508738 w 2309807"/>
                <a:gd name="connsiteY22" fmla="*/ 1621259 h 1862856"/>
                <a:gd name="connsiteX23" fmla="*/ 571859 w 2309807"/>
                <a:gd name="connsiteY23" fmla="*/ 1507312 h 1862856"/>
                <a:gd name="connsiteX24" fmla="*/ 799734 w 2309807"/>
                <a:gd name="connsiteY24" fmla="*/ 1507312 h 1862856"/>
                <a:gd name="connsiteX25" fmla="*/ 863212 w 2309807"/>
                <a:gd name="connsiteY25" fmla="*/ 1392720 h 1862856"/>
                <a:gd name="connsiteX26" fmla="*/ 1086418 w 2309807"/>
                <a:gd name="connsiteY26" fmla="*/ 1392720 h 1862856"/>
                <a:gd name="connsiteX27" fmla="*/ 1150957 w 2309807"/>
                <a:gd name="connsiteY27" fmla="*/ 1276214 h 1862856"/>
                <a:gd name="connsiteX28" fmla="*/ 1375021 w 2309807"/>
                <a:gd name="connsiteY28" fmla="*/ 1276214 h 1862856"/>
                <a:gd name="connsiteX29" fmla="*/ 1439552 w 2309807"/>
                <a:gd name="connsiteY29" fmla="*/ 1159721 h 1862856"/>
                <a:gd name="connsiteX30" fmla="*/ 1663775 w 2309807"/>
                <a:gd name="connsiteY30" fmla="*/ 1159721 h 1862856"/>
                <a:gd name="connsiteX31" fmla="*/ 1726015 w 2309807"/>
                <a:gd name="connsiteY31" fmla="*/ 1047365 h 1862856"/>
                <a:gd name="connsiteX32" fmla="*/ 1952931 w 2309807"/>
                <a:gd name="connsiteY32" fmla="*/ 1047365 h 1862856"/>
                <a:gd name="connsiteX33" fmla="*/ 2017385 w 2309807"/>
                <a:gd name="connsiteY33" fmla="*/ 931012 h 1862856"/>
                <a:gd name="connsiteX34" fmla="*/ 2304240 w 2309807"/>
                <a:gd name="connsiteY34" fmla="*/ 931012 h 1862856"/>
                <a:gd name="connsiteX35" fmla="*/ 2299103 w 2309807"/>
                <a:gd name="connsiteY35" fmla="*/ 940286 h 1862856"/>
                <a:gd name="connsiteX36" fmla="*/ 2309807 w 2309807"/>
                <a:gd name="connsiteY36" fmla="*/ 940286 h 1862856"/>
                <a:gd name="connsiteX37" fmla="*/ 2309807 w 2309807"/>
                <a:gd name="connsiteY37" fmla="*/ 809075 h 1862856"/>
                <a:gd name="connsiteX38" fmla="*/ 2021081 w 2309807"/>
                <a:gd name="connsiteY38" fmla="*/ 809075 h 1862856"/>
                <a:gd name="connsiteX39" fmla="*/ 2021081 w 2309807"/>
                <a:gd name="connsiteY39" fmla="*/ 692942 h 1862856"/>
                <a:gd name="connsiteX40" fmla="*/ 1732355 w 2309807"/>
                <a:gd name="connsiteY40" fmla="*/ 692942 h 1862856"/>
                <a:gd name="connsiteX41" fmla="*/ 1732355 w 2309807"/>
                <a:gd name="connsiteY41" fmla="*/ 577452 h 1862856"/>
                <a:gd name="connsiteX42" fmla="*/ 1443630 w 2309807"/>
                <a:gd name="connsiteY42" fmla="*/ 577452 h 1862856"/>
                <a:gd name="connsiteX43" fmla="*/ 1443630 w 2309807"/>
                <a:gd name="connsiteY43" fmla="*/ 461961 h 1862856"/>
                <a:gd name="connsiteX44" fmla="*/ 1154904 w 2309807"/>
                <a:gd name="connsiteY44" fmla="*/ 461961 h 1862856"/>
                <a:gd name="connsiteX45" fmla="*/ 1154904 w 2309807"/>
                <a:gd name="connsiteY45" fmla="*/ 346471 h 1862856"/>
                <a:gd name="connsiteX46" fmla="*/ 866178 w 2309807"/>
                <a:gd name="connsiteY46" fmla="*/ 346471 h 1862856"/>
                <a:gd name="connsiteX47" fmla="*/ 866178 w 2309807"/>
                <a:gd name="connsiteY47" fmla="*/ 230981 h 1862856"/>
                <a:gd name="connsiteX48" fmla="*/ 577452 w 2309807"/>
                <a:gd name="connsiteY48" fmla="*/ 230981 h 1862856"/>
                <a:gd name="connsiteX49" fmla="*/ 577452 w 2309807"/>
                <a:gd name="connsiteY49" fmla="*/ 115490 h 1862856"/>
                <a:gd name="connsiteX50" fmla="*/ 288726 w 2309807"/>
                <a:gd name="connsiteY50" fmla="*/ 115490 h 186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807" h="1862856">
                  <a:moveTo>
                    <a:pt x="440516" y="1861894"/>
                  </a:moveTo>
                  <a:lnTo>
                    <a:pt x="216019" y="1861894"/>
                  </a:lnTo>
                  <a:lnTo>
                    <a:pt x="215486" y="1862856"/>
                  </a:lnTo>
                  <a:lnTo>
                    <a:pt x="440516" y="1862856"/>
                  </a:lnTo>
                  <a:close/>
                  <a:moveTo>
                    <a:pt x="1017967" y="1631189"/>
                  </a:moveTo>
                  <a:lnTo>
                    <a:pt x="1017586" y="1631876"/>
                  </a:lnTo>
                  <a:lnTo>
                    <a:pt x="1017967" y="1631876"/>
                  </a:lnTo>
                  <a:close/>
                  <a:moveTo>
                    <a:pt x="1306693" y="1512912"/>
                  </a:moveTo>
                  <a:lnTo>
                    <a:pt x="1304769" y="1516385"/>
                  </a:lnTo>
                  <a:lnTo>
                    <a:pt x="1306693" y="1516385"/>
                  </a:lnTo>
                  <a:close/>
                  <a:moveTo>
                    <a:pt x="1595419" y="1396182"/>
                  </a:moveTo>
                  <a:lnTo>
                    <a:pt x="1593107" y="1400356"/>
                  </a:lnTo>
                  <a:lnTo>
                    <a:pt x="1369044" y="1400356"/>
                  </a:lnTo>
                  <a:lnTo>
                    <a:pt x="1368745" y="1400895"/>
                  </a:lnTo>
                  <a:lnTo>
                    <a:pt x="1595419" y="1400895"/>
                  </a:lnTo>
                  <a:close/>
                  <a:moveTo>
                    <a:pt x="288726" y="0"/>
                  </a:moveTo>
                  <a:lnTo>
                    <a:pt x="0" y="0"/>
                  </a:lnTo>
                  <a:lnTo>
                    <a:pt x="0" y="1149129"/>
                  </a:lnTo>
                  <a:lnTo>
                    <a:pt x="2325" y="1149129"/>
                  </a:lnTo>
                  <a:lnTo>
                    <a:pt x="2325" y="1737124"/>
                  </a:lnTo>
                  <a:lnTo>
                    <a:pt x="218232" y="1737124"/>
                  </a:lnTo>
                  <a:lnTo>
                    <a:pt x="282415" y="1621259"/>
                  </a:lnTo>
                  <a:lnTo>
                    <a:pt x="508738" y="1621259"/>
                  </a:lnTo>
                  <a:lnTo>
                    <a:pt x="571859" y="1507312"/>
                  </a:lnTo>
                  <a:lnTo>
                    <a:pt x="799734" y="1507312"/>
                  </a:lnTo>
                  <a:lnTo>
                    <a:pt x="863212" y="1392720"/>
                  </a:lnTo>
                  <a:lnTo>
                    <a:pt x="1086418" y="1392720"/>
                  </a:lnTo>
                  <a:lnTo>
                    <a:pt x="1150957" y="1276214"/>
                  </a:lnTo>
                  <a:lnTo>
                    <a:pt x="1375021" y="1276214"/>
                  </a:lnTo>
                  <a:lnTo>
                    <a:pt x="1439552" y="1159721"/>
                  </a:lnTo>
                  <a:lnTo>
                    <a:pt x="1663775" y="1159721"/>
                  </a:lnTo>
                  <a:lnTo>
                    <a:pt x="1726015" y="1047365"/>
                  </a:lnTo>
                  <a:lnTo>
                    <a:pt x="1952931" y="1047365"/>
                  </a:lnTo>
                  <a:lnTo>
                    <a:pt x="2017385" y="931012"/>
                  </a:lnTo>
                  <a:lnTo>
                    <a:pt x="2304240" y="931012"/>
                  </a:lnTo>
                  <a:lnTo>
                    <a:pt x="2299103" y="940286"/>
                  </a:lnTo>
                  <a:lnTo>
                    <a:pt x="2309807" y="940286"/>
                  </a:lnTo>
                  <a:lnTo>
                    <a:pt x="2309807" y="809075"/>
                  </a:lnTo>
                  <a:lnTo>
                    <a:pt x="2021081" y="809075"/>
                  </a:lnTo>
                  <a:lnTo>
                    <a:pt x="2021081" y="692942"/>
                  </a:lnTo>
                  <a:lnTo>
                    <a:pt x="1732355" y="692942"/>
                  </a:lnTo>
                  <a:lnTo>
                    <a:pt x="1732355" y="577452"/>
                  </a:lnTo>
                  <a:lnTo>
                    <a:pt x="1443630" y="577452"/>
                  </a:lnTo>
                  <a:lnTo>
                    <a:pt x="1443630" y="461961"/>
                  </a:lnTo>
                  <a:lnTo>
                    <a:pt x="1154904" y="461961"/>
                  </a:lnTo>
                  <a:lnTo>
                    <a:pt x="1154904" y="346471"/>
                  </a:lnTo>
                  <a:lnTo>
                    <a:pt x="866178" y="346471"/>
                  </a:lnTo>
                  <a:lnTo>
                    <a:pt x="866178" y="230981"/>
                  </a:lnTo>
                  <a:lnTo>
                    <a:pt x="577452" y="230981"/>
                  </a:lnTo>
                  <a:lnTo>
                    <a:pt x="577452" y="115490"/>
                  </a:lnTo>
                  <a:lnTo>
                    <a:pt x="288726" y="115490"/>
                  </a:lnTo>
                  <a:close/>
                </a:path>
              </a:pathLst>
            </a:custGeom>
            <a:gradFill flip="none" rotWithShape="1">
              <a:gsLst>
                <a:gs pos="0">
                  <a:srgbClr val="E35353"/>
                </a:gs>
                <a:gs pos="100000">
                  <a:srgbClr val="ED9393"/>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7" name="平行四边形 896"/>
            <p:cNvSpPr/>
            <p:nvPr/>
          </p:nvSpPr>
          <p:spPr>
            <a:xfrm rot="16200000" flipH="1" flipV="1">
              <a:off x="5552221" y="4150806"/>
              <a:ext cx="2429156" cy="133711"/>
            </a:xfrm>
            <a:prstGeom prst="parallelogram">
              <a:avLst>
                <a:gd name="adj" fmla="val 183941"/>
              </a:avLst>
            </a:prstGeom>
            <a:gradFill>
              <a:gsLst>
                <a:gs pos="0">
                  <a:srgbClr val="E35353"/>
                </a:gs>
                <a:gs pos="100000">
                  <a:srgbClr val="F0A6A6"/>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8" name="任意多边形 897"/>
            <p:cNvSpPr/>
            <p:nvPr/>
          </p:nvSpPr>
          <p:spPr>
            <a:xfrm rot="5400000">
              <a:off x="6929649" y="3054966"/>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99" name="任意多边形 898"/>
            <p:cNvSpPr/>
            <p:nvPr/>
          </p:nvSpPr>
          <p:spPr>
            <a:xfrm rot="5400000">
              <a:off x="7220579" y="2939101"/>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0" name="任意多边形 899"/>
            <p:cNvSpPr/>
            <p:nvPr/>
          </p:nvSpPr>
          <p:spPr>
            <a:xfrm rot="5400000">
              <a:off x="7510023" y="2825154"/>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1" name="任意多边形 900"/>
            <p:cNvSpPr/>
            <p:nvPr/>
          </p:nvSpPr>
          <p:spPr>
            <a:xfrm rot="5400000">
              <a:off x="7795958" y="2708650"/>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2" name="任意多边形 901"/>
            <p:cNvSpPr/>
            <p:nvPr/>
          </p:nvSpPr>
          <p:spPr>
            <a:xfrm rot="5400000">
              <a:off x="8084023" y="2594057"/>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3" name="任意多边形 902"/>
            <p:cNvSpPr/>
            <p:nvPr/>
          </p:nvSpPr>
          <p:spPr>
            <a:xfrm rot="5400000">
              <a:off x="8372619" y="2477563"/>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4" name="任意多边形 903"/>
            <p:cNvSpPr/>
            <p:nvPr/>
          </p:nvSpPr>
          <p:spPr>
            <a:xfrm rot="5400000">
              <a:off x="8663546" y="2365208"/>
              <a:ext cx="243183" cy="13432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ysClr val="window" lastClr="FFFFFF">
                    <a:lumMod val="75000"/>
                  </a:sysClr>
                </a:gs>
                <a:gs pos="100000">
                  <a:sysClr val="window" lastClr="FFFFFF">
                    <a:lumMod val="85000"/>
                  </a:sysClr>
                </a:gs>
              </a:gsLst>
              <a:lin ang="162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5" name="平行四边形 904"/>
            <p:cNvSpPr/>
            <p:nvPr/>
          </p:nvSpPr>
          <p:spPr>
            <a:xfrm rot="16200000" flipH="1" flipV="1">
              <a:off x="6353252" y="5529576"/>
              <a:ext cx="830192" cy="133711"/>
            </a:xfrm>
            <a:prstGeom prst="parallelogram">
              <a:avLst>
                <a:gd name="adj" fmla="val 183941"/>
              </a:avLst>
            </a:prstGeom>
            <a:gradFill>
              <a:gsLst>
                <a:gs pos="0">
                  <a:srgbClr val="E35353">
                    <a:lumMod val="67000"/>
                    <a:lumOff val="33000"/>
                  </a:srgbClr>
                </a:gs>
                <a:gs pos="100000">
                  <a:srgbClr val="F0A6A6">
                    <a:alpha val="0"/>
                  </a:srgbClr>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06" name="AutoShape 34"/>
            <p:cNvSpPr>
              <a:spLocks noChangeAspect="1" noChangeArrowheads="1" noTextEdit="1"/>
            </p:cNvSpPr>
            <p:nvPr/>
          </p:nvSpPr>
          <p:spPr bwMode="auto">
            <a:xfrm>
              <a:off x="7877773" y="3322638"/>
              <a:ext cx="225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nvGrpSpPr>
            <p:cNvPr id="907" name="组合 906"/>
            <p:cNvGrpSpPr/>
            <p:nvPr/>
          </p:nvGrpSpPr>
          <p:grpSpPr>
            <a:xfrm>
              <a:off x="7608588" y="2967825"/>
              <a:ext cx="901541" cy="856013"/>
              <a:chOff x="6127310" y="5233623"/>
              <a:chExt cx="901541" cy="856013"/>
            </a:xfrm>
          </p:grpSpPr>
          <p:sp>
            <p:nvSpPr>
              <p:cNvPr id="1031" name="文本框 355"/>
              <p:cNvSpPr txBox="1"/>
              <p:nvPr/>
            </p:nvSpPr>
            <p:spPr>
              <a:xfrm>
                <a:off x="6127310" y="5233623"/>
                <a:ext cx="901541" cy="4860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white"/>
                    </a:solidFill>
                    <a:effectLst/>
                    <a:uLnTx/>
                    <a:uFillTx/>
                    <a:latin typeface="Impact" panose="020B0806030902050204" pitchFamily="34" charset="0"/>
                  </a:rPr>
                  <a:t>03</a:t>
                </a:r>
                <a:endParaRPr kumimoji="0" lang="zh-CN" altLang="en-US" sz="20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1032" name="文本框 356"/>
              <p:cNvSpPr txBox="1"/>
              <p:nvPr/>
            </p:nvSpPr>
            <p:spPr>
              <a:xfrm>
                <a:off x="6299898" y="5566242"/>
                <a:ext cx="578001" cy="5233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908" name="Group 450"/>
            <p:cNvGrpSpPr>
              <a:grpSpLocks noChangeAspect="1"/>
            </p:cNvGrpSpPr>
            <p:nvPr/>
          </p:nvGrpSpPr>
          <p:grpSpPr bwMode="auto">
            <a:xfrm>
              <a:off x="8326730" y="3087777"/>
              <a:ext cx="403075" cy="384917"/>
              <a:chOff x="3782" y="2107"/>
              <a:chExt cx="111" cy="106"/>
            </a:xfrm>
            <a:solidFill>
              <a:sysClr val="window" lastClr="FFFFFF"/>
            </a:solidFill>
          </p:grpSpPr>
          <p:sp>
            <p:nvSpPr>
              <p:cNvPr id="909" name="Freeform 451"/>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0" name="Freeform 452"/>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1" name="Freeform 453"/>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2" name="Freeform 454"/>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3" name="Freeform 455"/>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4" name="Freeform 456"/>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5" name="Freeform 457"/>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6" name="Freeform 458"/>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7" name="Freeform 459"/>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8" name="Freeform 460"/>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9" name="Freeform 461"/>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0" name="Freeform 462"/>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1" name="Freeform 463"/>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2" name="Freeform 464"/>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3" name="Freeform 465"/>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4" name="Freeform 466"/>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5" name="Freeform 467"/>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6" name="Freeform 468"/>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7" name="Freeform 469"/>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8" name="Freeform 470"/>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9" name="Freeform 471"/>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0" name="Freeform 472"/>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1" name="Freeform 473"/>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2" name="Freeform 474"/>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3" name="Freeform 475"/>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4" name="Freeform 476"/>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5" name="Freeform 477"/>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6" name="Freeform 478"/>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7" name="Freeform 479"/>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8" name="Freeform 480"/>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9" name="Freeform 481"/>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0" name="Freeform 482"/>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1" name="Freeform 483"/>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2" name="Freeform 484"/>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3" name="Freeform 485"/>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4" name="Freeform 486"/>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5" name="Freeform 487"/>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6" name="Freeform 488"/>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7" name="Freeform 489"/>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8" name="Freeform 490"/>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9" name="Freeform 491"/>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0" name="Freeform 492"/>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1" name="Freeform 493"/>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2" name="Freeform 494"/>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3" name="Freeform 495"/>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4" name="Freeform 496"/>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5" name="Freeform 497"/>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6" name="Freeform 498"/>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7" name="Freeform 499"/>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8" name="Freeform 500"/>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9" name="Freeform 501"/>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0" name="Freeform 502"/>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1" name="Freeform 503"/>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2" name="Freeform 504"/>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3" name="Freeform 505"/>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4" name="Freeform 506"/>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5" name="Freeform 507"/>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6" name="Freeform 508"/>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7" name="Freeform 509"/>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8" name="Freeform 510"/>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69" name="Freeform 511"/>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0" name="Freeform 512"/>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1" name="Freeform 513"/>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2" name="Freeform 514"/>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3" name="Freeform 515"/>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4" name="Freeform 516"/>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5" name="Freeform 517"/>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6" name="Freeform 518"/>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7" name="Freeform 519"/>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8" name="Freeform 520"/>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79" name="Freeform 521"/>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0" name="Freeform 522"/>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1" name="Freeform 523"/>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2" name="Freeform 524"/>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3" name="Freeform 525"/>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4" name="Freeform 526"/>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5" name="Freeform 527"/>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6" name="Freeform 528"/>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7" name="Freeform 529"/>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8" name="Freeform 530"/>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89" name="Freeform 531"/>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0" name="Freeform 532"/>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1" name="Freeform 533"/>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2" name="Freeform 534"/>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3" name="Freeform 535"/>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4" name="Freeform 536"/>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5" name="Freeform 537"/>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6" name="Freeform 538"/>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7" name="Freeform 539"/>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8" name="Freeform 540"/>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9" name="Freeform 541"/>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0" name="Freeform 542"/>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1" name="Freeform 543"/>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2" name="Freeform 544"/>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3" name="Freeform 545"/>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4" name="Freeform 546"/>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5" name="Freeform 547"/>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6" name="Freeform 548"/>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7" name="Freeform 549"/>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8" name="Freeform 550"/>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09" name="Freeform 551"/>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0" name="Freeform 552"/>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1" name="Freeform 553"/>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2" name="Freeform 554"/>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3" name="Freeform 555"/>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4" name="Freeform 556"/>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5" name="Freeform 557"/>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6" name="Freeform 558"/>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7" name="Freeform 559"/>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8" name="Freeform 560"/>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9" name="Freeform 561"/>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0" name="Freeform 562"/>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1" name="Freeform 563"/>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2" name="Freeform 564"/>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3" name="Freeform 565"/>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4" name="Freeform 566"/>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5" name="Freeform 567"/>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6" name="Freeform 568"/>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7" name="Freeform 569"/>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8" name="Freeform 570"/>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9" name="Freeform 571"/>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30" name="Freeform 572"/>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033" name="组合 1032"/>
          <p:cNvGrpSpPr/>
          <p:nvPr/>
        </p:nvGrpSpPr>
        <p:grpSpPr>
          <a:xfrm>
            <a:off x="5203592" y="1320941"/>
            <a:ext cx="2010985" cy="3895072"/>
            <a:chOff x="6568556" y="1028568"/>
            <a:chExt cx="2441840" cy="4731306"/>
          </a:xfrm>
        </p:grpSpPr>
        <p:sp>
          <p:nvSpPr>
            <p:cNvPr id="1034" name="平行四边形 1033"/>
            <p:cNvSpPr/>
            <p:nvPr/>
          </p:nvSpPr>
          <p:spPr>
            <a:xfrm flipH="1">
              <a:off x="8588325" y="1834680"/>
              <a:ext cx="420155" cy="240635"/>
            </a:xfrm>
            <a:prstGeom prst="parallelogram">
              <a:avLst>
                <a:gd name="adj" fmla="val 55395"/>
              </a:avLst>
            </a:prstGeom>
            <a:gradFill flip="none" rotWithShape="1">
              <a:gsLst>
                <a:gs pos="0">
                  <a:sysClr val="window" lastClr="FFFFFF"/>
                </a:gs>
                <a:gs pos="100000">
                  <a:sysClr val="window" lastClr="FFFFFF">
                    <a:lumMod val="85000"/>
                  </a:sysClr>
                </a:gs>
              </a:gsLst>
              <a:lin ang="17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5" name="平行四边形 1034"/>
            <p:cNvSpPr/>
            <p:nvPr/>
          </p:nvSpPr>
          <p:spPr>
            <a:xfrm flipH="1">
              <a:off x="8298673" y="1718815"/>
              <a:ext cx="425672"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6" name="平行四边形 1035"/>
            <p:cNvSpPr/>
            <p:nvPr/>
          </p:nvSpPr>
          <p:spPr>
            <a:xfrm flipH="1">
              <a:off x="8009230" y="1604868"/>
              <a:ext cx="425671"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7" name="平行四边形 1036"/>
            <p:cNvSpPr/>
            <p:nvPr/>
          </p:nvSpPr>
          <p:spPr>
            <a:xfrm flipH="1">
              <a:off x="7723393" y="1490276"/>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8" name="平行四边形 1037"/>
            <p:cNvSpPr/>
            <p:nvPr/>
          </p:nvSpPr>
          <p:spPr>
            <a:xfrm flipH="1">
              <a:off x="7435648" y="1373770"/>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9" name="平行四边形 1038"/>
            <p:cNvSpPr/>
            <p:nvPr/>
          </p:nvSpPr>
          <p:spPr>
            <a:xfrm flipH="1">
              <a:off x="7147053" y="1257277"/>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40" name="平行四边形 1039"/>
            <p:cNvSpPr/>
            <p:nvPr/>
          </p:nvSpPr>
          <p:spPr>
            <a:xfrm flipH="1">
              <a:off x="6856126" y="1144921"/>
              <a:ext cx="424619"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41" name="平行四边形 1040"/>
            <p:cNvSpPr/>
            <p:nvPr/>
          </p:nvSpPr>
          <p:spPr>
            <a:xfrm flipH="1">
              <a:off x="6569220" y="1028568"/>
              <a:ext cx="420155" cy="240635"/>
            </a:xfrm>
            <a:prstGeom prst="parallelogram">
              <a:avLst>
                <a:gd name="adj" fmla="val 55395"/>
              </a:avLst>
            </a:prstGeom>
            <a:gradFill>
              <a:gsLst>
                <a:gs pos="0">
                  <a:sysClr val="window" lastClr="FFFFFF"/>
                </a:gs>
                <a:gs pos="100000">
                  <a:sysClr val="window" lastClr="FFFFFF">
                    <a:lumMod val="85000"/>
                  </a:sysClr>
                </a:gs>
              </a:gsLst>
              <a:lin ang="17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42" name="任意多边形 1041"/>
            <p:cNvSpPr/>
            <p:nvPr/>
          </p:nvSpPr>
          <p:spPr>
            <a:xfrm>
              <a:off x="6700589" y="1267470"/>
              <a:ext cx="2309807" cy="2064573"/>
            </a:xfrm>
            <a:custGeom>
              <a:avLst/>
              <a:gdLst>
                <a:gd name="connsiteX0" fmla="*/ 5745 w 2309807"/>
                <a:gd name="connsiteY0" fmla="*/ 1734172 h 2064573"/>
                <a:gd name="connsiteX1" fmla="*/ 139045 w 2309807"/>
                <a:gd name="connsiteY1" fmla="*/ 1974807 h 2064573"/>
                <a:gd name="connsiteX2" fmla="*/ 425892 w 2309807"/>
                <a:gd name="connsiteY2" fmla="*/ 1974807 h 2064573"/>
                <a:gd name="connsiteX3" fmla="*/ 292592 w 2309807"/>
                <a:gd name="connsiteY3" fmla="*/ 1734172 h 2064573"/>
                <a:gd name="connsiteX4" fmla="*/ 579879 w 2309807"/>
                <a:gd name="connsiteY4" fmla="*/ 1505363 h 2064573"/>
                <a:gd name="connsiteX5" fmla="*/ 712622 w 2309807"/>
                <a:gd name="connsiteY5" fmla="*/ 1744994 h 2064573"/>
                <a:gd name="connsiteX6" fmla="*/ 714974 w 2309807"/>
                <a:gd name="connsiteY6" fmla="*/ 1744994 h 2064573"/>
                <a:gd name="connsiteX7" fmla="*/ 714974 w 2309807"/>
                <a:gd name="connsiteY7" fmla="*/ 1857899 h 2064573"/>
                <a:gd name="connsiteX8" fmla="*/ 713646 w 2309807"/>
                <a:gd name="connsiteY8" fmla="*/ 1855502 h 2064573"/>
                <a:gd name="connsiteX9" fmla="*/ 713646 w 2309807"/>
                <a:gd name="connsiteY9" fmla="*/ 1748198 h 2064573"/>
                <a:gd name="connsiteX10" fmla="*/ 1508256 w 2309807"/>
                <a:gd name="connsiteY10" fmla="*/ 1386948 h 2064573"/>
                <a:gd name="connsiteX11" fmla="*/ 1580691 w 2309807"/>
                <a:gd name="connsiteY11" fmla="*/ 1513434 h 2064573"/>
                <a:gd name="connsiteX12" fmla="*/ 1578323 w 2309807"/>
                <a:gd name="connsiteY12" fmla="*/ 1513434 h 2064573"/>
                <a:gd name="connsiteX13" fmla="*/ 1867143 w 2309807"/>
                <a:gd name="connsiteY13" fmla="*/ 1285048 h 2064573"/>
                <a:gd name="connsiteX14" fmla="*/ 1869877 w 2309807"/>
                <a:gd name="connsiteY14" fmla="*/ 1285048 h 2064573"/>
                <a:gd name="connsiteX15" fmla="*/ 1869877 w 2309807"/>
                <a:gd name="connsiteY15" fmla="*/ 1397943 h 2064573"/>
                <a:gd name="connsiteX16" fmla="*/ 1869080 w 2309807"/>
                <a:gd name="connsiteY16" fmla="*/ 1397943 h 2064573"/>
                <a:gd name="connsiteX17" fmla="*/ 1869080 w 2309807"/>
                <a:gd name="connsiteY17" fmla="*/ 1288565 h 2064573"/>
                <a:gd name="connsiteX18" fmla="*/ 0 w 2309807"/>
                <a:gd name="connsiteY18" fmla="*/ 0 h 2064573"/>
                <a:gd name="connsiteX19" fmla="*/ 288726 w 2309807"/>
                <a:gd name="connsiteY19" fmla="*/ 0 h 2064573"/>
                <a:gd name="connsiteX20" fmla="*/ 288726 w 2309807"/>
                <a:gd name="connsiteY20" fmla="*/ 115490 h 2064573"/>
                <a:gd name="connsiteX21" fmla="*/ 577452 w 2309807"/>
                <a:gd name="connsiteY21" fmla="*/ 115490 h 2064573"/>
                <a:gd name="connsiteX22" fmla="*/ 577452 w 2309807"/>
                <a:gd name="connsiteY22" fmla="*/ 230981 h 2064573"/>
                <a:gd name="connsiteX23" fmla="*/ 866178 w 2309807"/>
                <a:gd name="connsiteY23" fmla="*/ 230981 h 2064573"/>
                <a:gd name="connsiteX24" fmla="*/ 866178 w 2309807"/>
                <a:gd name="connsiteY24" fmla="*/ 346471 h 2064573"/>
                <a:gd name="connsiteX25" fmla="*/ 1154904 w 2309807"/>
                <a:gd name="connsiteY25" fmla="*/ 346471 h 2064573"/>
                <a:gd name="connsiteX26" fmla="*/ 1154904 w 2309807"/>
                <a:gd name="connsiteY26" fmla="*/ 461962 h 2064573"/>
                <a:gd name="connsiteX27" fmla="*/ 1443630 w 2309807"/>
                <a:gd name="connsiteY27" fmla="*/ 461962 h 2064573"/>
                <a:gd name="connsiteX28" fmla="*/ 1443630 w 2309807"/>
                <a:gd name="connsiteY28" fmla="*/ 577452 h 2064573"/>
                <a:gd name="connsiteX29" fmla="*/ 1732355 w 2309807"/>
                <a:gd name="connsiteY29" fmla="*/ 577452 h 2064573"/>
                <a:gd name="connsiteX30" fmla="*/ 1732355 w 2309807"/>
                <a:gd name="connsiteY30" fmla="*/ 692942 h 2064573"/>
                <a:gd name="connsiteX31" fmla="*/ 2021081 w 2309807"/>
                <a:gd name="connsiteY31" fmla="*/ 692942 h 2064573"/>
                <a:gd name="connsiteX32" fmla="*/ 2021081 w 2309807"/>
                <a:gd name="connsiteY32" fmla="*/ 809075 h 2064573"/>
                <a:gd name="connsiteX33" fmla="*/ 2309807 w 2309807"/>
                <a:gd name="connsiteY33" fmla="*/ 809075 h 2064573"/>
                <a:gd name="connsiteX34" fmla="*/ 2309807 w 2309807"/>
                <a:gd name="connsiteY34" fmla="*/ 928060 h 2064573"/>
                <a:gd name="connsiteX35" fmla="*/ 2024849 w 2309807"/>
                <a:gd name="connsiteY35" fmla="*/ 928060 h 2064573"/>
                <a:gd name="connsiteX36" fmla="*/ 2158149 w 2309807"/>
                <a:gd name="connsiteY36" fmla="*/ 1168695 h 2064573"/>
                <a:gd name="connsiteX37" fmla="*/ 2158603 w 2309807"/>
                <a:gd name="connsiteY37" fmla="*/ 1168695 h 2064573"/>
                <a:gd name="connsiteX38" fmla="*/ 2158603 w 2309807"/>
                <a:gd name="connsiteY38" fmla="*/ 1282453 h 2064573"/>
                <a:gd name="connsiteX39" fmla="*/ 2158098 w 2309807"/>
                <a:gd name="connsiteY39" fmla="*/ 1282453 h 2064573"/>
                <a:gd name="connsiteX40" fmla="*/ 2158098 w 2309807"/>
                <a:gd name="connsiteY40" fmla="*/ 1171896 h 2064573"/>
                <a:gd name="connsiteX41" fmla="*/ 2023780 w 2309807"/>
                <a:gd name="connsiteY41" fmla="*/ 928060 h 2064573"/>
                <a:gd name="connsiteX42" fmla="*/ 2023780 w 2309807"/>
                <a:gd name="connsiteY42" fmla="*/ 1041212 h 2064573"/>
                <a:gd name="connsiteX43" fmla="*/ 2156669 w 2309807"/>
                <a:gd name="connsiteY43" fmla="*/ 1282453 h 2064573"/>
                <a:gd name="connsiteX44" fmla="*/ 2156654 w 2309807"/>
                <a:gd name="connsiteY44" fmla="*/ 1282453 h 2064573"/>
                <a:gd name="connsiteX45" fmla="*/ 2024791 w 2309807"/>
                <a:gd name="connsiteY45" fmla="*/ 1044413 h 2064573"/>
                <a:gd name="connsiteX46" fmla="*/ 1733479 w 2309807"/>
                <a:gd name="connsiteY46" fmla="*/ 1044413 h 2064573"/>
                <a:gd name="connsiteX47" fmla="*/ 1734761 w 2309807"/>
                <a:gd name="connsiteY47" fmla="*/ 1046727 h 2064573"/>
                <a:gd name="connsiteX48" fmla="*/ 1734761 w 2309807"/>
                <a:gd name="connsiteY48" fmla="*/ 1155478 h 2064573"/>
                <a:gd name="connsiteX49" fmla="*/ 1868325 w 2309807"/>
                <a:gd name="connsiteY49" fmla="*/ 1397943 h 2064573"/>
                <a:gd name="connsiteX50" fmla="*/ 1581151 w 2309807"/>
                <a:gd name="connsiteY50" fmla="*/ 1397943 h 2064573"/>
                <a:gd name="connsiteX51" fmla="*/ 1581151 w 2309807"/>
                <a:gd name="connsiteY51" fmla="*/ 1513434 h 2064573"/>
                <a:gd name="connsiteX52" fmla="*/ 1580958 w 2309807"/>
                <a:gd name="connsiteY52" fmla="*/ 1513434 h 2064573"/>
                <a:gd name="connsiteX53" fmla="*/ 1580958 w 2309807"/>
                <a:gd name="connsiteY53" fmla="*/ 1397403 h 2064573"/>
                <a:gd name="connsiteX54" fmla="*/ 1867165 w 2309807"/>
                <a:gd name="connsiteY54" fmla="*/ 1397403 h 2064573"/>
                <a:gd name="connsiteX55" fmla="*/ 1733865 w 2309807"/>
                <a:gd name="connsiteY55" fmla="*/ 1156768 h 2064573"/>
                <a:gd name="connsiteX56" fmla="*/ 1447016 w 2309807"/>
                <a:gd name="connsiteY56" fmla="*/ 1156768 h 2064573"/>
                <a:gd name="connsiteX57" fmla="*/ 1514070 w 2309807"/>
                <a:gd name="connsiteY57" fmla="*/ 1277814 h 2064573"/>
                <a:gd name="connsiteX58" fmla="*/ 1443292 w 2309807"/>
                <a:gd name="connsiteY58" fmla="*/ 1154223 h 2064573"/>
                <a:gd name="connsiteX59" fmla="*/ 1443292 w 2309807"/>
                <a:gd name="connsiteY59" fmla="*/ 1273263 h 2064573"/>
                <a:gd name="connsiteX60" fmla="*/ 1158422 w 2309807"/>
                <a:gd name="connsiteY60" fmla="*/ 1273263 h 2064573"/>
                <a:gd name="connsiteX61" fmla="*/ 1291721 w 2309807"/>
                <a:gd name="connsiteY61" fmla="*/ 1513897 h 2064573"/>
                <a:gd name="connsiteX62" fmla="*/ 1292426 w 2309807"/>
                <a:gd name="connsiteY62" fmla="*/ 1513897 h 2064573"/>
                <a:gd name="connsiteX63" fmla="*/ 1292426 w 2309807"/>
                <a:gd name="connsiteY63" fmla="*/ 1516528 h 2064573"/>
                <a:gd name="connsiteX64" fmla="*/ 1158421 w 2309807"/>
                <a:gd name="connsiteY64" fmla="*/ 1273262 h 2064573"/>
                <a:gd name="connsiteX65" fmla="*/ 1158421 w 2309807"/>
                <a:gd name="connsiteY65" fmla="*/ 1386570 h 2064573"/>
                <a:gd name="connsiteX66" fmla="*/ 1291924 w 2309807"/>
                <a:gd name="connsiteY66" fmla="*/ 1628924 h 2064573"/>
                <a:gd name="connsiteX67" fmla="*/ 1290004 w 2309807"/>
                <a:gd name="connsiteY67" fmla="*/ 1628924 h 2064573"/>
                <a:gd name="connsiteX68" fmla="*/ 1157523 w 2309807"/>
                <a:gd name="connsiteY68" fmla="*/ 1389768 h 2064573"/>
                <a:gd name="connsiteX69" fmla="*/ 870676 w 2309807"/>
                <a:gd name="connsiteY69" fmla="*/ 1389768 h 2064573"/>
                <a:gd name="connsiteX70" fmla="*/ 1003700 w 2309807"/>
                <a:gd name="connsiteY70" fmla="*/ 1629905 h 2064573"/>
                <a:gd name="connsiteX71" fmla="*/ 1003700 w 2309807"/>
                <a:gd name="connsiteY71" fmla="*/ 1742658 h 2064573"/>
                <a:gd name="connsiteX72" fmla="*/ 1001384 w 2309807"/>
                <a:gd name="connsiteY72" fmla="*/ 1738477 h 2064573"/>
                <a:gd name="connsiteX73" fmla="*/ 1001384 w 2309807"/>
                <a:gd name="connsiteY73" fmla="*/ 1627054 h 2064573"/>
                <a:gd name="connsiteX74" fmla="*/ 870674 w 2309807"/>
                <a:gd name="connsiteY74" fmla="*/ 1389768 h 2064573"/>
                <a:gd name="connsiteX75" fmla="*/ 870674 w 2309807"/>
                <a:gd name="connsiteY75" fmla="*/ 1504360 h 2064573"/>
                <a:gd name="connsiteX76" fmla="*/ 579326 w 2309807"/>
                <a:gd name="connsiteY76" fmla="*/ 1504360 h 2064573"/>
                <a:gd name="connsiteX77" fmla="*/ 579325 w 2309807"/>
                <a:gd name="connsiteY77" fmla="*/ 1504358 h 2064573"/>
                <a:gd name="connsiteX78" fmla="*/ 579325 w 2309807"/>
                <a:gd name="connsiteY78" fmla="*/ 1504360 h 2064573"/>
                <a:gd name="connsiteX79" fmla="*/ 579323 w 2309807"/>
                <a:gd name="connsiteY79" fmla="*/ 1504360 h 2064573"/>
                <a:gd name="connsiteX80" fmla="*/ 579325 w 2309807"/>
                <a:gd name="connsiteY80" fmla="*/ 1504363 h 2064573"/>
                <a:gd name="connsiteX81" fmla="*/ 579325 w 2309807"/>
                <a:gd name="connsiteY81" fmla="*/ 1615103 h 2064573"/>
                <a:gd name="connsiteX82" fmla="*/ 581090 w 2309807"/>
                <a:gd name="connsiteY82" fmla="*/ 1618307 h 2064573"/>
                <a:gd name="connsiteX83" fmla="*/ 289880 w 2309807"/>
                <a:gd name="connsiteY83" fmla="*/ 1618307 h 2064573"/>
                <a:gd name="connsiteX84" fmla="*/ 291582 w 2309807"/>
                <a:gd name="connsiteY84" fmla="*/ 1621378 h 2064573"/>
                <a:gd name="connsiteX85" fmla="*/ 291582 w 2309807"/>
                <a:gd name="connsiteY85" fmla="*/ 1730973 h 2064573"/>
                <a:gd name="connsiteX86" fmla="*/ 425900 w 2309807"/>
                <a:gd name="connsiteY86" fmla="*/ 1974808 h 2064573"/>
                <a:gd name="connsiteX87" fmla="*/ 425900 w 2309807"/>
                <a:gd name="connsiteY87" fmla="*/ 1864057 h 2064573"/>
                <a:gd name="connsiteX88" fmla="*/ 405651 w 2309807"/>
                <a:gd name="connsiteY88" fmla="*/ 1827298 h 2064573"/>
                <a:gd name="connsiteX89" fmla="*/ 423180 w 2309807"/>
                <a:gd name="connsiteY89" fmla="*/ 1858942 h 2064573"/>
                <a:gd name="connsiteX90" fmla="*/ 713645 w 2309807"/>
                <a:gd name="connsiteY90" fmla="*/ 1858942 h 2064573"/>
                <a:gd name="connsiteX91" fmla="*/ 713646 w 2309807"/>
                <a:gd name="connsiteY91" fmla="*/ 1858943 h 2064573"/>
                <a:gd name="connsiteX92" fmla="*/ 713646 w 2309807"/>
                <a:gd name="connsiteY92" fmla="*/ 1858942 h 2064573"/>
                <a:gd name="connsiteX93" fmla="*/ 714974 w 2309807"/>
                <a:gd name="connsiteY93" fmla="*/ 1858942 h 2064573"/>
                <a:gd name="connsiteX94" fmla="*/ 714974 w 2309807"/>
                <a:gd name="connsiteY94" fmla="*/ 1859905 h 2064573"/>
                <a:gd name="connsiteX95" fmla="*/ 426248 w 2309807"/>
                <a:gd name="connsiteY95" fmla="*/ 1859905 h 2064573"/>
                <a:gd name="connsiteX96" fmla="*/ 426248 w 2309807"/>
                <a:gd name="connsiteY96" fmla="*/ 1976038 h 2064573"/>
                <a:gd name="connsiteX97" fmla="*/ 137522 w 2309807"/>
                <a:gd name="connsiteY97" fmla="*/ 1976038 h 2064573"/>
                <a:gd name="connsiteX98" fmla="*/ 137522 w 2309807"/>
                <a:gd name="connsiteY98" fmla="*/ 1976590 h 2064573"/>
                <a:gd name="connsiteX99" fmla="*/ 5732 w 2309807"/>
                <a:gd name="connsiteY99" fmla="*/ 1734174 h 2064573"/>
                <a:gd name="connsiteX100" fmla="*/ 5732 w 2309807"/>
                <a:gd name="connsiteY100" fmla="*/ 2064573 h 2064573"/>
                <a:gd name="connsiteX101" fmla="*/ 0 w 2309807"/>
                <a:gd name="connsiteY101" fmla="*/ 2064573 h 2064573"/>
                <a:gd name="connsiteX102" fmla="*/ 0 w 2309807"/>
                <a:gd name="connsiteY102" fmla="*/ 1149129 h 2064573"/>
                <a:gd name="connsiteX103" fmla="*/ 0 w 2309807"/>
                <a:gd name="connsiteY103" fmla="*/ 1149128 h 206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309807" h="2064573">
                  <a:moveTo>
                    <a:pt x="5745" y="1734172"/>
                  </a:moveTo>
                  <a:lnTo>
                    <a:pt x="139045" y="1974807"/>
                  </a:lnTo>
                  <a:lnTo>
                    <a:pt x="425892" y="1974807"/>
                  </a:lnTo>
                  <a:lnTo>
                    <a:pt x="292592" y="1734172"/>
                  </a:lnTo>
                  <a:close/>
                  <a:moveTo>
                    <a:pt x="579879" y="1505363"/>
                  </a:moveTo>
                  <a:lnTo>
                    <a:pt x="712622" y="1744994"/>
                  </a:lnTo>
                  <a:lnTo>
                    <a:pt x="714974" y="1744994"/>
                  </a:lnTo>
                  <a:lnTo>
                    <a:pt x="714974" y="1857899"/>
                  </a:lnTo>
                  <a:lnTo>
                    <a:pt x="713646" y="1855502"/>
                  </a:lnTo>
                  <a:lnTo>
                    <a:pt x="713646" y="1748198"/>
                  </a:lnTo>
                  <a:close/>
                  <a:moveTo>
                    <a:pt x="1508256" y="1386948"/>
                  </a:moveTo>
                  <a:lnTo>
                    <a:pt x="1580691" y="1513434"/>
                  </a:lnTo>
                  <a:lnTo>
                    <a:pt x="1578323" y="1513434"/>
                  </a:lnTo>
                  <a:close/>
                  <a:moveTo>
                    <a:pt x="1867143" y="1285048"/>
                  </a:moveTo>
                  <a:lnTo>
                    <a:pt x="1869877" y="1285048"/>
                  </a:lnTo>
                  <a:lnTo>
                    <a:pt x="1869877" y="1397943"/>
                  </a:lnTo>
                  <a:lnTo>
                    <a:pt x="1869080" y="1397943"/>
                  </a:lnTo>
                  <a:lnTo>
                    <a:pt x="1869080" y="1288565"/>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8060"/>
                  </a:lnTo>
                  <a:lnTo>
                    <a:pt x="2024849" y="928060"/>
                  </a:lnTo>
                  <a:lnTo>
                    <a:pt x="2158149" y="1168695"/>
                  </a:lnTo>
                  <a:lnTo>
                    <a:pt x="2158603" y="1168695"/>
                  </a:lnTo>
                  <a:lnTo>
                    <a:pt x="2158603" y="1282453"/>
                  </a:lnTo>
                  <a:lnTo>
                    <a:pt x="2158098" y="1282453"/>
                  </a:lnTo>
                  <a:lnTo>
                    <a:pt x="2158098" y="1171896"/>
                  </a:lnTo>
                  <a:lnTo>
                    <a:pt x="2023780" y="928060"/>
                  </a:lnTo>
                  <a:lnTo>
                    <a:pt x="2023780" y="1041212"/>
                  </a:lnTo>
                  <a:lnTo>
                    <a:pt x="2156669" y="1282453"/>
                  </a:lnTo>
                  <a:lnTo>
                    <a:pt x="2156654" y="1282453"/>
                  </a:lnTo>
                  <a:lnTo>
                    <a:pt x="2024791" y="1044413"/>
                  </a:lnTo>
                  <a:lnTo>
                    <a:pt x="1733479" y="1044413"/>
                  </a:lnTo>
                  <a:lnTo>
                    <a:pt x="1734761" y="1046727"/>
                  </a:lnTo>
                  <a:lnTo>
                    <a:pt x="1734761" y="1155478"/>
                  </a:lnTo>
                  <a:lnTo>
                    <a:pt x="1868325" y="1397943"/>
                  </a:lnTo>
                  <a:lnTo>
                    <a:pt x="1581151" y="1397943"/>
                  </a:lnTo>
                  <a:lnTo>
                    <a:pt x="1581151" y="1513434"/>
                  </a:lnTo>
                  <a:lnTo>
                    <a:pt x="1580958" y="1513434"/>
                  </a:lnTo>
                  <a:lnTo>
                    <a:pt x="1580958" y="1397403"/>
                  </a:lnTo>
                  <a:lnTo>
                    <a:pt x="1867165" y="1397403"/>
                  </a:lnTo>
                  <a:lnTo>
                    <a:pt x="1733865" y="1156768"/>
                  </a:lnTo>
                  <a:lnTo>
                    <a:pt x="1447016" y="1156768"/>
                  </a:lnTo>
                  <a:lnTo>
                    <a:pt x="1514070" y="1277814"/>
                  </a:lnTo>
                  <a:lnTo>
                    <a:pt x="1443292" y="1154223"/>
                  </a:lnTo>
                  <a:lnTo>
                    <a:pt x="1443292" y="1273263"/>
                  </a:lnTo>
                  <a:lnTo>
                    <a:pt x="1158422" y="1273263"/>
                  </a:lnTo>
                  <a:lnTo>
                    <a:pt x="1291721" y="1513897"/>
                  </a:lnTo>
                  <a:lnTo>
                    <a:pt x="1292426" y="1513897"/>
                  </a:lnTo>
                  <a:lnTo>
                    <a:pt x="1292426" y="1516528"/>
                  </a:lnTo>
                  <a:lnTo>
                    <a:pt x="1158421" y="1273262"/>
                  </a:lnTo>
                  <a:lnTo>
                    <a:pt x="1158421" y="1386570"/>
                  </a:lnTo>
                  <a:lnTo>
                    <a:pt x="1291924" y="1628924"/>
                  </a:lnTo>
                  <a:lnTo>
                    <a:pt x="1290004" y="1628924"/>
                  </a:lnTo>
                  <a:lnTo>
                    <a:pt x="1157523" y="1389768"/>
                  </a:lnTo>
                  <a:lnTo>
                    <a:pt x="870676" y="1389768"/>
                  </a:lnTo>
                  <a:lnTo>
                    <a:pt x="1003700" y="1629905"/>
                  </a:lnTo>
                  <a:lnTo>
                    <a:pt x="1003700" y="1742658"/>
                  </a:lnTo>
                  <a:lnTo>
                    <a:pt x="1001384" y="1738477"/>
                  </a:lnTo>
                  <a:lnTo>
                    <a:pt x="1001384" y="1627054"/>
                  </a:lnTo>
                  <a:lnTo>
                    <a:pt x="870674" y="1389768"/>
                  </a:lnTo>
                  <a:lnTo>
                    <a:pt x="870674" y="1504360"/>
                  </a:lnTo>
                  <a:lnTo>
                    <a:pt x="579326" y="1504360"/>
                  </a:lnTo>
                  <a:lnTo>
                    <a:pt x="579325" y="1504358"/>
                  </a:lnTo>
                  <a:lnTo>
                    <a:pt x="579325" y="1504360"/>
                  </a:lnTo>
                  <a:lnTo>
                    <a:pt x="579323" y="1504360"/>
                  </a:lnTo>
                  <a:lnTo>
                    <a:pt x="579325" y="1504363"/>
                  </a:lnTo>
                  <a:lnTo>
                    <a:pt x="579325" y="1615103"/>
                  </a:lnTo>
                  <a:lnTo>
                    <a:pt x="581090" y="1618307"/>
                  </a:lnTo>
                  <a:lnTo>
                    <a:pt x="289880" y="1618307"/>
                  </a:lnTo>
                  <a:lnTo>
                    <a:pt x="291582" y="1621378"/>
                  </a:lnTo>
                  <a:lnTo>
                    <a:pt x="291582" y="1730973"/>
                  </a:lnTo>
                  <a:lnTo>
                    <a:pt x="425900" y="1974808"/>
                  </a:lnTo>
                  <a:lnTo>
                    <a:pt x="425900" y="1864057"/>
                  </a:lnTo>
                  <a:lnTo>
                    <a:pt x="405651" y="1827298"/>
                  </a:lnTo>
                  <a:lnTo>
                    <a:pt x="423180" y="1858942"/>
                  </a:lnTo>
                  <a:lnTo>
                    <a:pt x="713645" y="1858942"/>
                  </a:lnTo>
                  <a:lnTo>
                    <a:pt x="713646" y="1858943"/>
                  </a:lnTo>
                  <a:lnTo>
                    <a:pt x="713646" y="1858942"/>
                  </a:lnTo>
                  <a:lnTo>
                    <a:pt x="714974" y="1858942"/>
                  </a:lnTo>
                  <a:lnTo>
                    <a:pt x="714974" y="1859905"/>
                  </a:lnTo>
                  <a:lnTo>
                    <a:pt x="426248" y="1859905"/>
                  </a:lnTo>
                  <a:lnTo>
                    <a:pt x="426248" y="1976038"/>
                  </a:lnTo>
                  <a:lnTo>
                    <a:pt x="137522" y="1976038"/>
                  </a:lnTo>
                  <a:lnTo>
                    <a:pt x="137522" y="1976590"/>
                  </a:lnTo>
                  <a:lnTo>
                    <a:pt x="5732" y="1734174"/>
                  </a:lnTo>
                  <a:lnTo>
                    <a:pt x="5732" y="2064573"/>
                  </a:lnTo>
                  <a:lnTo>
                    <a:pt x="0" y="2064573"/>
                  </a:lnTo>
                  <a:lnTo>
                    <a:pt x="0" y="1149129"/>
                  </a:lnTo>
                  <a:lnTo>
                    <a:pt x="0" y="1149128"/>
                  </a:lnTo>
                  <a:close/>
                </a:path>
              </a:pathLst>
            </a:custGeom>
            <a:gradFill flip="none" rotWithShape="1">
              <a:gsLst>
                <a:gs pos="0">
                  <a:srgbClr val="663A77"/>
                </a:gs>
                <a:gs pos="100000">
                  <a:srgbClr val="8F52A8"/>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43" name="平行四边形 1042"/>
            <p:cNvSpPr/>
            <p:nvPr/>
          </p:nvSpPr>
          <p:spPr>
            <a:xfrm rot="16200000" flipH="1" flipV="1">
              <a:off x="4561886" y="3040234"/>
              <a:ext cx="4148490" cy="133711"/>
            </a:xfrm>
            <a:prstGeom prst="parallelogram">
              <a:avLst>
                <a:gd name="adj" fmla="val 183941"/>
              </a:avLst>
            </a:prstGeom>
            <a:gradFill>
              <a:gsLst>
                <a:gs pos="0">
                  <a:srgbClr val="663A77"/>
                </a:gs>
                <a:gs pos="100000">
                  <a:srgbClr val="A876BC"/>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44" name="平行四边形 1043"/>
            <p:cNvSpPr/>
            <p:nvPr/>
          </p:nvSpPr>
          <p:spPr>
            <a:xfrm rot="16200000" flipH="1" flipV="1">
              <a:off x="6220316" y="5277922"/>
              <a:ext cx="830192" cy="133711"/>
            </a:xfrm>
            <a:prstGeom prst="parallelogram">
              <a:avLst>
                <a:gd name="adj" fmla="val 183941"/>
              </a:avLst>
            </a:prstGeom>
            <a:gradFill>
              <a:gsLst>
                <a:gs pos="0">
                  <a:srgbClr val="663A77">
                    <a:alpha val="55000"/>
                  </a:srgbClr>
                </a:gs>
                <a:gs pos="100000">
                  <a:srgbClr val="A876BC">
                    <a:alpha val="0"/>
                  </a:srgbClr>
                </a:gs>
              </a:gsLst>
              <a:lin ang="21594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045" name="组合 1044"/>
            <p:cNvGrpSpPr/>
            <p:nvPr/>
          </p:nvGrpSpPr>
          <p:grpSpPr>
            <a:xfrm>
              <a:off x="6640995" y="1825917"/>
              <a:ext cx="901541" cy="856013"/>
              <a:chOff x="6127310" y="5233623"/>
              <a:chExt cx="901541" cy="856013"/>
            </a:xfrm>
          </p:grpSpPr>
          <p:sp>
            <p:nvSpPr>
              <p:cNvPr id="1209" name="文本框 352"/>
              <p:cNvSpPr txBox="1"/>
              <p:nvPr/>
            </p:nvSpPr>
            <p:spPr>
              <a:xfrm>
                <a:off x="6127310" y="5233623"/>
                <a:ext cx="901541" cy="4860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white"/>
                    </a:solidFill>
                    <a:effectLst/>
                    <a:uLnTx/>
                    <a:uFillTx/>
                    <a:latin typeface="Impact" panose="020B0806030902050204" pitchFamily="34" charset="0"/>
                  </a:rPr>
                  <a:t>04</a:t>
                </a:r>
                <a:endParaRPr kumimoji="0" lang="zh-CN" altLang="en-US" sz="20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1210" name="文本框 353"/>
              <p:cNvSpPr txBox="1"/>
              <p:nvPr/>
            </p:nvSpPr>
            <p:spPr>
              <a:xfrm>
                <a:off x="6299898" y="5566242"/>
                <a:ext cx="578001" cy="5233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1100" b="0" i="0" u="none" strike="noStrike" kern="0" cap="none" spc="0" normalizeH="0" baseline="0" noProof="0" dirty="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46" name="Group 575"/>
            <p:cNvGrpSpPr>
              <a:grpSpLocks noChangeAspect="1"/>
            </p:cNvGrpSpPr>
            <p:nvPr/>
          </p:nvGrpSpPr>
          <p:grpSpPr bwMode="auto">
            <a:xfrm>
              <a:off x="7389286" y="2000101"/>
              <a:ext cx="415903" cy="321828"/>
              <a:chOff x="3538" y="1339"/>
              <a:chExt cx="168" cy="130"/>
            </a:xfrm>
            <a:solidFill>
              <a:sysClr val="window" lastClr="FFFFFF"/>
            </a:solidFill>
          </p:grpSpPr>
          <p:sp>
            <p:nvSpPr>
              <p:cNvPr id="1047" name="Freeform 576"/>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48" name="Freeform 577"/>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49" name="Freeform 578"/>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0" name="Freeform 579"/>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1" name="Freeform 580"/>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2" name="Freeform 581"/>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3" name="Freeform 582"/>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4" name="Freeform 583"/>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5" name="Freeform 584"/>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6" name="Freeform 585"/>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7" name="Freeform 586"/>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8" name="Freeform 587"/>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59" name="Freeform 588"/>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0" name="Freeform 589"/>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1" name="Freeform 590"/>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2" name="Freeform 591"/>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3" name="Freeform 592"/>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4" name="Freeform 593"/>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5" name="Freeform 594"/>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6" name="Freeform 595"/>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7" name="Freeform 596"/>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8" name="Freeform 597"/>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69" name="Freeform 598"/>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0" name="Freeform 599"/>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1" name="Freeform 600"/>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2" name="Freeform 601"/>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3" name="Freeform 602"/>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4" name="Freeform 603"/>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5" name="Freeform 604"/>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6" name="Freeform 605"/>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7" name="Freeform 606"/>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8" name="Freeform 607"/>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79" name="Freeform 608"/>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0" name="Freeform 609"/>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1" name="Freeform 610"/>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2" name="Freeform 611"/>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3" name="Freeform 612"/>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4" name="Freeform 613"/>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5" name="Freeform 614"/>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6" name="Freeform 615"/>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7" name="Freeform 616"/>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8" name="Freeform 617"/>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9" name="Freeform 618"/>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0" name="Freeform 619"/>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1" name="Freeform 620"/>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2" name="Freeform 621"/>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3" name="Freeform 622"/>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4" name="Freeform 623"/>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5" name="Freeform 624"/>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6" name="Freeform 625"/>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7" name="Freeform 626"/>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8" name="Freeform 627"/>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9" name="Freeform 628"/>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0" name="Freeform 629"/>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1" name="Freeform 630"/>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2" name="Freeform 631"/>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3" name="Freeform 632"/>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4" name="Freeform 633"/>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5" name="Freeform 634"/>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6" name="Freeform 635"/>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7" name="Freeform 636"/>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8" name="Freeform 637"/>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9" name="Freeform 638"/>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0" name="Freeform 639"/>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1" name="Freeform 640"/>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2" name="Freeform 641"/>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3" name="Freeform 642"/>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4" name="Freeform 643"/>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5" name="Freeform 644"/>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6" name="Freeform 645"/>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7" name="Freeform 646"/>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8" name="Freeform 647"/>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9" name="Freeform 648"/>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0" name="Freeform 649"/>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1" name="Freeform 650"/>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2" name="Freeform 651"/>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3" name="Freeform 652"/>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4" name="Freeform 653"/>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5" name="Freeform 654"/>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6" name="Freeform 655"/>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7" name="Freeform 656"/>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8" name="Freeform 657"/>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9" name="Freeform 658"/>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0" name="Freeform 659"/>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1" name="Freeform 660"/>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2" name="Freeform 661"/>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3" name="Freeform 662"/>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4" name="Freeform 663"/>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5" name="Freeform 664"/>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6" name="Freeform 665"/>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7" name="Freeform 666"/>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8" name="Freeform 667"/>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9" name="Freeform 668"/>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0" name="Freeform 669"/>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1" name="Freeform 670"/>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2" name="Freeform 671"/>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3" name="Freeform 672"/>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4" name="Freeform 673"/>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5" name="Freeform 674"/>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6" name="Freeform 675"/>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7" name="Freeform 676"/>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8" name="Freeform 677"/>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9" name="Freeform 678"/>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0" name="Freeform 679"/>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1" name="Freeform 680"/>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2" name="Freeform 681"/>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3" name="Freeform 682"/>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4" name="Freeform 683"/>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5" name="Freeform 684"/>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6" name="Freeform 685"/>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7" name="Freeform 686"/>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8" name="Freeform 687"/>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59" name="Freeform 688"/>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0" name="Freeform 689"/>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1" name="Freeform 690"/>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2" name="Freeform 691"/>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3" name="Freeform 692"/>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4" name="Freeform 693"/>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5" name="Freeform 694"/>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6" name="Freeform 695"/>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7" name="Freeform 696"/>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8" name="Freeform 697"/>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9" name="Freeform 698"/>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0" name="Freeform 699"/>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1" name="Freeform 700"/>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2" name="Freeform 701"/>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3" name="Freeform 702"/>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4" name="Freeform 703"/>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5" name="Freeform 704"/>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6" name="Freeform 705"/>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7" name="Freeform 706"/>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8" name="Freeform 707"/>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79" name="Freeform 708"/>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0" name="Freeform 709"/>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1" name="Freeform 710"/>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2" name="Freeform 711"/>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3" name="Freeform 712"/>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4" name="Freeform 713"/>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5" name="Freeform 714"/>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6" name="Freeform 715"/>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7" name="Freeform 716"/>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8" name="Freeform 717"/>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89" name="Freeform 718"/>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0" name="Freeform 719"/>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1" name="Freeform 720"/>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2" name="Freeform 721"/>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3" name="Freeform 722"/>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4" name="Freeform 723"/>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5" name="Freeform 724"/>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6" name="Freeform 725"/>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7" name="Freeform 726"/>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8" name="Freeform 727"/>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99" name="Freeform 728"/>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0" name="Freeform 729"/>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1" name="Freeform 730"/>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2" name="Freeform 731"/>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3" name="Freeform 732"/>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4" name="Freeform 733"/>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5" name="Freeform 734"/>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6" name="Freeform 735"/>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7" name="Freeform 736"/>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08" name="Freeform 737"/>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211" name="组合 1210"/>
          <p:cNvGrpSpPr/>
          <p:nvPr/>
        </p:nvGrpSpPr>
        <p:grpSpPr>
          <a:xfrm>
            <a:off x="5060794" y="980728"/>
            <a:ext cx="603824" cy="451401"/>
            <a:chOff x="6395163" y="615314"/>
            <a:chExt cx="733194" cy="548313"/>
          </a:xfrm>
        </p:grpSpPr>
        <p:sp>
          <p:nvSpPr>
            <p:cNvPr id="1212" name="任意多边形 1211"/>
            <p:cNvSpPr/>
            <p:nvPr/>
          </p:nvSpPr>
          <p:spPr>
            <a:xfrm flipV="1">
              <a:off x="6668891" y="952473"/>
              <a:ext cx="187235" cy="211154"/>
            </a:xfrm>
            <a:custGeom>
              <a:avLst/>
              <a:gdLst>
                <a:gd name="connsiteX0" fmla="*/ 0 w 187235"/>
                <a:gd name="connsiteY0" fmla="*/ 211154 h 211154"/>
                <a:gd name="connsiteX1" fmla="*/ 4007 w 187235"/>
                <a:gd name="connsiteY1" fmla="*/ 211154 h 211154"/>
                <a:gd name="connsiteX2" fmla="*/ 93617 w 187235"/>
                <a:gd name="connsiteY2" fmla="*/ 167392 h 211154"/>
                <a:gd name="connsiteX3" fmla="*/ 183227 w 187235"/>
                <a:gd name="connsiteY3" fmla="*/ 211154 h 211154"/>
                <a:gd name="connsiteX4" fmla="*/ 187235 w 187235"/>
                <a:gd name="connsiteY4" fmla="*/ 211154 h 211154"/>
                <a:gd name="connsiteX5" fmla="*/ 93618 w 187235"/>
                <a:gd name="connsiteY5" fmla="*/ 0 h 21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35" h="211154">
                  <a:moveTo>
                    <a:pt x="0" y="211154"/>
                  </a:moveTo>
                  <a:lnTo>
                    <a:pt x="4007" y="211154"/>
                  </a:lnTo>
                  <a:lnTo>
                    <a:pt x="93617" y="167392"/>
                  </a:lnTo>
                  <a:lnTo>
                    <a:pt x="183227" y="211154"/>
                  </a:lnTo>
                  <a:lnTo>
                    <a:pt x="187235" y="211154"/>
                  </a:lnTo>
                  <a:lnTo>
                    <a:pt x="93618" y="0"/>
                  </a:lnTo>
                  <a:close/>
                </a:path>
              </a:pathLst>
            </a:custGeom>
            <a:solidFill>
              <a:srgbClr val="E87071"/>
            </a:solidFill>
            <a:ln w="12700" cap="flat" cmpd="sng" algn="ctr">
              <a:noFill/>
              <a:prstDash val="solid"/>
              <a:miter lim="800000"/>
            </a:ln>
            <a:effectLst>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213" name="文本框 1872"/>
            <p:cNvSpPr txBox="1"/>
            <p:nvPr/>
          </p:nvSpPr>
          <p:spPr>
            <a:xfrm>
              <a:off x="6395163" y="615314"/>
              <a:ext cx="733194" cy="4112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87071"/>
                  </a:solidFill>
                  <a:effectLst/>
                  <a:uLnTx/>
                  <a:uFillTx/>
                  <a:latin typeface="方正综艺简体" panose="03000509000000000000" pitchFamily="65" charset="-122"/>
                  <a:ea typeface="方正综艺简体" panose="03000509000000000000" pitchFamily="65" charset="-122"/>
                </a:rPr>
                <a:t>成功</a:t>
              </a:r>
            </a:p>
          </p:txBody>
        </p:sp>
      </p:grpSp>
      <p:grpSp>
        <p:nvGrpSpPr>
          <p:cNvPr id="1214" name="组合 1213"/>
          <p:cNvGrpSpPr/>
          <p:nvPr/>
        </p:nvGrpSpPr>
        <p:grpSpPr>
          <a:xfrm flipH="1">
            <a:off x="6221950" y="1314648"/>
            <a:ext cx="342083" cy="480374"/>
            <a:chOff x="7816851" y="3132138"/>
            <a:chExt cx="133350" cy="187325"/>
          </a:xfrm>
          <a:solidFill>
            <a:sysClr val="windowText" lastClr="000000">
              <a:lumMod val="50000"/>
              <a:lumOff val="50000"/>
            </a:sysClr>
          </a:solidFill>
          <a:effectLst>
            <a:reflection stA="33000" endPos="90000" dir="5400000" sy="-100000" algn="bl" rotWithShape="0"/>
          </a:effectLst>
        </p:grpSpPr>
        <p:sp>
          <p:nvSpPr>
            <p:cNvPr id="1215" name="Freeform 1099"/>
            <p:cNvSpPr>
              <a:spLocks/>
            </p:cNvSpPr>
            <p:nvPr/>
          </p:nvSpPr>
          <p:spPr bwMode="auto">
            <a:xfrm>
              <a:off x="7875588" y="3132138"/>
              <a:ext cx="34925" cy="42863"/>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16" name="Freeform 1100"/>
            <p:cNvSpPr>
              <a:spLocks/>
            </p:cNvSpPr>
            <p:nvPr/>
          </p:nvSpPr>
          <p:spPr bwMode="auto">
            <a:xfrm>
              <a:off x="7820026" y="3249613"/>
              <a:ext cx="55563" cy="69850"/>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17" name="Freeform 1101"/>
            <p:cNvSpPr>
              <a:spLocks/>
            </p:cNvSpPr>
            <p:nvPr/>
          </p:nvSpPr>
          <p:spPr bwMode="auto">
            <a:xfrm>
              <a:off x="7899401" y="3175001"/>
              <a:ext cx="50800" cy="3175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18" name="Freeform 1102"/>
            <p:cNvSpPr>
              <a:spLocks/>
            </p:cNvSpPr>
            <p:nvPr/>
          </p:nvSpPr>
          <p:spPr bwMode="auto">
            <a:xfrm>
              <a:off x="7816851" y="3175001"/>
              <a:ext cx="88900" cy="136525"/>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19" y="1"/>
                    <a:pt x="19" y="1"/>
                    <a:pt x="19" y="1"/>
                  </a:cubicBezTo>
                  <a:cubicBezTo>
                    <a:pt x="18" y="2"/>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1" y="5"/>
                    <a:pt x="1" y="5"/>
                    <a:pt x="1" y="5"/>
                  </a:cubicBezTo>
                  <a:cubicBezTo>
                    <a:pt x="0" y="6"/>
                    <a:pt x="0" y="7"/>
                    <a:pt x="1" y="8"/>
                  </a:cubicBezTo>
                  <a:cubicBezTo>
                    <a:pt x="2" y="8"/>
                    <a:pt x="3" y="9"/>
                    <a:pt x="4" y="8"/>
                  </a:cubicBezTo>
                  <a:cubicBezTo>
                    <a:pt x="4" y="8"/>
                    <a:pt x="4" y="8"/>
                    <a:pt x="4" y="8"/>
                  </a:cubicBezTo>
                  <a:cubicBezTo>
                    <a:pt x="9" y="4"/>
                    <a:pt x="9" y="4"/>
                    <a:pt x="9" y="4"/>
                  </a:cubicBezTo>
                  <a:cubicBezTo>
                    <a:pt x="13" y="4"/>
                    <a:pt x="13" y="4"/>
                    <a:pt x="13" y="4"/>
                  </a:cubicBezTo>
                  <a:cubicBezTo>
                    <a:pt x="12" y="4"/>
                    <a:pt x="12" y="4"/>
                    <a:pt x="12" y="4"/>
                  </a:cubicBezTo>
                  <a:cubicBezTo>
                    <a:pt x="11" y="7"/>
                    <a:pt x="9" y="13"/>
                    <a:pt x="9" y="15"/>
                  </a:cubicBezTo>
                  <a:cubicBezTo>
                    <a:pt x="10" y="16"/>
                    <a:pt x="10" y="16"/>
                    <a:pt x="10" y="16"/>
                  </a:cubicBezTo>
                  <a:cubicBezTo>
                    <a:pt x="10" y="16"/>
                    <a:pt x="11" y="18"/>
                    <a:pt x="14" y="20"/>
                  </a:cubicBezTo>
                  <a:cubicBezTo>
                    <a:pt x="14" y="20"/>
                    <a:pt x="18" y="24"/>
                    <a:pt x="18" y="24"/>
                  </a:cubicBezTo>
                  <a:cubicBezTo>
                    <a:pt x="17" y="32"/>
                    <a:pt x="17" y="32"/>
                    <a:pt x="17" y="32"/>
                  </a:cubicBezTo>
                  <a:cubicBezTo>
                    <a:pt x="17" y="34"/>
                    <a:pt x="18" y="35"/>
                    <a:pt x="19" y="35"/>
                  </a:cubicBezTo>
                  <a:cubicBezTo>
                    <a:pt x="20" y="35"/>
                    <a:pt x="21" y="35"/>
                    <a:pt x="22" y="33"/>
                  </a:cubicBezTo>
                  <a:cubicBezTo>
                    <a:pt x="23" y="24"/>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219" name="组合 1218"/>
          <p:cNvGrpSpPr/>
          <p:nvPr/>
        </p:nvGrpSpPr>
        <p:grpSpPr>
          <a:xfrm>
            <a:off x="4077872" y="1400773"/>
            <a:ext cx="1091706" cy="1542900"/>
            <a:chOff x="5201649" y="1125538"/>
            <a:chExt cx="1325605" cy="1874145"/>
          </a:xfrm>
        </p:grpSpPr>
        <p:grpSp>
          <p:nvGrpSpPr>
            <p:cNvPr id="1220" name="组合 1219"/>
            <p:cNvGrpSpPr/>
            <p:nvPr/>
          </p:nvGrpSpPr>
          <p:grpSpPr>
            <a:xfrm>
              <a:off x="5201649" y="1413570"/>
              <a:ext cx="1267846" cy="123780"/>
              <a:chOff x="3166157" y="1945699"/>
              <a:chExt cx="1267846" cy="123780"/>
            </a:xfrm>
          </p:grpSpPr>
          <p:cxnSp>
            <p:nvCxnSpPr>
              <p:cNvPr id="1223" name="直接连接符 1222"/>
              <p:cNvCxnSpPr/>
              <p:nvPr/>
            </p:nvCxnSpPr>
            <p:spPr>
              <a:xfrm flipH="1">
                <a:off x="3233469" y="2012479"/>
                <a:ext cx="1200534" cy="0"/>
              </a:xfrm>
              <a:prstGeom prst="line">
                <a:avLst/>
              </a:prstGeom>
              <a:noFill/>
              <a:ln w="19050" cap="flat" cmpd="sng" algn="ctr">
                <a:solidFill>
                  <a:srgbClr val="663A77"/>
                </a:solidFill>
                <a:prstDash val="solid"/>
                <a:miter lim="800000"/>
              </a:ln>
              <a:effectLst/>
            </p:spPr>
          </p:cxnSp>
          <p:sp>
            <p:nvSpPr>
              <p:cNvPr id="1224" name="椭圆 1223"/>
              <p:cNvSpPr/>
              <p:nvPr/>
            </p:nvSpPr>
            <p:spPr>
              <a:xfrm>
                <a:off x="3166157" y="1945699"/>
                <a:ext cx="123780" cy="123780"/>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21" name="文本框 1952"/>
            <p:cNvSpPr txBox="1"/>
            <p:nvPr/>
          </p:nvSpPr>
          <p:spPr>
            <a:xfrm>
              <a:off x="5248090" y="1125538"/>
              <a:ext cx="1279164" cy="3364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rPr>
                <a:t>添加</a:t>
              </a:r>
              <a:r>
                <a:rPr kumimoji="0" lang="zh-CN" altLang="en-US" sz="1200" b="0" i="0" u="none" strike="noStrike" kern="0" cap="none" spc="0" normalizeH="0" baseline="0" noProof="0" dirty="0">
                  <a:ln>
                    <a:noFill/>
                  </a:ln>
                  <a:solidFill>
                    <a:srgbClr val="663A77"/>
                  </a:solidFill>
                  <a:effectLst/>
                  <a:uLnTx/>
                  <a:uFillTx/>
                  <a:latin typeface="微软雅黑" panose="020B0503020204020204" pitchFamily="34" charset="-122"/>
                  <a:ea typeface="微软雅黑" panose="020B0503020204020204" pitchFamily="34" charset="-122"/>
                </a:rPr>
                <a:t>标题</a:t>
              </a:r>
            </a:p>
          </p:txBody>
        </p:sp>
        <p:sp>
          <p:nvSpPr>
            <p:cNvPr id="1222" name="文本框 113"/>
            <p:cNvSpPr txBox="1"/>
            <p:nvPr/>
          </p:nvSpPr>
          <p:spPr>
            <a:xfrm>
              <a:off x="5269082" y="1485578"/>
              <a:ext cx="1258172" cy="151410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225" name="组合 1224"/>
          <p:cNvGrpSpPr/>
          <p:nvPr/>
        </p:nvGrpSpPr>
        <p:grpSpPr>
          <a:xfrm>
            <a:off x="4077872" y="3405010"/>
            <a:ext cx="1083061" cy="1554214"/>
            <a:chOff x="5201649" y="3560065"/>
            <a:chExt cx="1315108" cy="1887889"/>
          </a:xfrm>
        </p:grpSpPr>
        <p:sp>
          <p:nvSpPr>
            <p:cNvPr id="1226" name="文本框 1954"/>
            <p:cNvSpPr txBox="1"/>
            <p:nvPr/>
          </p:nvSpPr>
          <p:spPr>
            <a:xfrm>
              <a:off x="5231110" y="3560065"/>
              <a:ext cx="1279163" cy="3364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添加</a:t>
              </a:r>
              <a:r>
                <a:rPr kumimoji="0" lang="zh-CN" altLang="en-US" sz="1200" b="0"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标题</a:t>
              </a:r>
            </a:p>
          </p:txBody>
        </p:sp>
        <p:grpSp>
          <p:nvGrpSpPr>
            <p:cNvPr id="1227" name="组合 1226"/>
            <p:cNvGrpSpPr/>
            <p:nvPr/>
          </p:nvGrpSpPr>
          <p:grpSpPr>
            <a:xfrm>
              <a:off x="5201649" y="3829356"/>
              <a:ext cx="1267846" cy="123780"/>
              <a:chOff x="3166157" y="1945699"/>
              <a:chExt cx="1267846" cy="123780"/>
            </a:xfrm>
          </p:grpSpPr>
          <p:cxnSp>
            <p:nvCxnSpPr>
              <p:cNvPr id="1229" name="直接连接符 1228"/>
              <p:cNvCxnSpPr/>
              <p:nvPr/>
            </p:nvCxnSpPr>
            <p:spPr>
              <a:xfrm flipH="1">
                <a:off x="3233469" y="2012479"/>
                <a:ext cx="1200534" cy="0"/>
              </a:xfrm>
              <a:prstGeom prst="line">
                <a:avLst/>
              </a:prstGeom>
              <a:noFill/>
              <a:ln w="19050" cap="flat" cmpd="sng" algn="ctr">
                <a:solidFill>
                  <a:srgbClr val="01ACBE"/>
                </a:solidFill>
                <a:prstDash val="solid"/>
                <a:miter lim="800000"/>
              </a:ln>
              <a:effectLst/>
            </p:spPr>
          </p:cxnSp>
          <p:sp>
            <p:nvSpPr>
              <p:cNvPr id="1230" name="椭圆 1229"/>
              <p:cNvSpPr/>
              <p:nvPr/>
            </p:nvSpPr>
            <p:spPr>
              <a:xfrm>
                <a:off x="3166157" y="1945699"/>
                <a:ext cx="123780" cy="123780"/>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28" name="文本框 113"/>
            <p:cNvSpPr txBox="1"/>
            <p:nvPr/>
          </p:nvSpPr>
          <p:spPr>
            <a:xfrm>
              <a:off x="5258586" y="3933849"/>
              <a:ext cx="1258171" cy="151410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231" name="组合 1230"/>
          <p:cNvGrpSpPr/>
          <p:nvPr/>
        </p:nvGrpSpPr>
        <p:grpSpPr>
          <a:xfrm>
            <a:off x="7403946" y="2235740"/>
            <a:ext cx="1131884" cy="1597147"/>
            <a:chOff x="9240338" y="2139765"/>
            <a:chExt cx="1374391" cy="1940039"/>
          </a:xfrm>
        </p:grpSpPr>
        <p:sp>
          <p:nvSpPr>
            <p:cNvPr id="1232" name="文本框 1956"/>
            <p:cNvSpPr txBox="1"/>
            <p:nvPr/>
          </p:nvSpPr>
          <p:spPr>
            <a:xfrm>
              <a:off x="9335566" y="2139765"/>
              <a:ext cx="1279163" cy="3364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添加</a:t>
              </a:r>
              <a:r>
                <a:rPr kumimoji="0" lang="zh-CN" altLang="en-US" sz="1200" b="0"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标题</a:t>
              </a:r>
            </a:p>
          </p:txBody>
        </p:sp>
        <p:grpSp>
          <p:nvGrpSpPr>
            <p:cNvPr id="1233" name="组合 1232"/>
            <p:cNvGrpSpPr/>
            <p:nvPr/>
          </p:nvGrpSpPr>
          <p:grpSpPr>
            <a:xfrm flipH="1">
              <a:off x="9240338" y="2412392"/>
              <a:ext cx="1267846" cy="123780"/>
              <a:chOff x="3166157" y="1945699"/>
              <a:chExt cx="1267846" cy="123780"/>
            </a:xfrm>
          </p:grpSpPr>
          <p:cxnSp>
            <p:nvCxnSpPr>
              <p:cNvPr id="1235" name="直接连接符 1234"/>
              <p:cNvCxnSpPr/>
              <p:nvPr/>
            </p:nvCxnSpPr>
            <p:spPr>
              <a:xfrm flipH="1">
                <a:off x="3233469" y="2012479"/>
                <a:ext cx="1200534" cy="0"/>
              </a:xfrm>
              <a:prstGeom prst="line">
                <a:avLst/>
              </a:prstGeom>
              <a:noFill/>
              <a:ln w="19050" cap="flat" cmpd="sng" algn="ctr">
                <a:solidFill>
                  <a:srgbClr val="E87071"/>
                </a:solidFill>
                <a:prstDash val="solid"/>
                <a:miter lim="800000"/>
              </a:ln>
              <a:effectLst/>
            </p:spPr>
          </p:cxnSp>
          <p:sp>
            <p:nvSpPr>
              <p:cNvPr id="1236" name="椭圆 1235"/>
              <p:cNvSpPr/>
              <p:nvPr/>
            </p:nvSpPr>
            <p:spPr>
              <a:xfrm>
                <a:off x="3166157" y="1945699"/>
                <a:ext cx="123780" cy="123780"/>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34" name="文本框 113"/>
            <p:cNvSpPr txBox="1"/>
            <p:nvPr/>
          </p:nvSpPr>
          <p:spPr>
            <a:xfrm>
              <a:off x="9301531" y="2565699"/>
              <a:ext cx="1258171" cy="151410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237" name="组合 1236"/>
          <p:cNvGrpSpPr/>
          <p:nvPr/>
        </p:nvGrpSpPr>
        <p:grpSpPr>
          <a:xfrm>
            <a:off x="7541674" y="4141691"/>
            <a:ext cx="1053459" cy="1547086"/>
            <a:chOff x="9407574" y="4454907"/>
            <a:chExt cx="1279163" cy="1879231"/>
          </a:xfrm>
        </p:grpSpPr>
        <p:grpSp>
          <p:nvGrpSpPr>
            <p:cNvPr id="1238" name="组合 1237"/>
            <p:cNvGrpSpPr/>
            <p:nvPr/>
          </p:nvGrpSpPr>
          <p:grpSpPr>
            <a:xfrm flipH="1">
              <a:off x="9538385" y="4724764"/>
              <a:ext cx="1093325" cy="123780"/>
              <a:chOff x="3166157" y="1945699"/>
              <a:chExt cx="1093325" cy="123780"/>
            </a:xfrm>
          </p:grpSpPr>
          <p:cxnSp>
            <p:nvCxnSpPr>
              <p:cNvPr id="1241" name="直接连接符 1240"/>
              <p:cNvCxnSpPr/>
              <p:nvPr/>
            </p:nvCxnSpPr>
            <p:spPr>
              <a:xfrm flipH="1">
                <a:off x="3233469" y="2012479"/>
                <a:ext cx="1026013" cy="0"/>
              </a:xfrm>
              <a:prstGeom prst="line">
                <a:avLst/>
              </a:prstGeom>
              <a:noFill/>
              <a:ln w="19050" cap="flat" cmpd="sng" algn="ctr">
                <a:solidFill>
                  <a:srgbClr val="FFB850"/>
                </a:solidFill>
                <a:prstDash val="solid"/>
                <a:miter lim="800000"/>
              </a:ln>
              <a:effectLst/>
            </p:spPr>
          </p:cxnSp>
          <p:sp>
            <p:nvSpPr>
              <p:cNvPr id="1242" name="椭圆 1241"/>
              <p:cNvSpPr/>
              <p:nvPr/>
            </p:nvSpPr>
            <p:spPr>
              <a:xfrm>
                <a:off x="3166157" y="1945699"/>
                <a:ext cx="123780" cy="123780"/>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39" name="文本框 1972"/>
            <p:cNvSpPr txBox="1"/>
            <p:nvPr/>
          </p:nvSpPr>
          <p:spPr>
            <a:xfrm>
              <a:off x="9407574" y="4454907"/>
              <a:ext cx="1279163" cy="3364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rPr>
                <a:t>添加</a:t>
              </a:r>
              <a:r>
                <a:rPr kumimoji="0" lang="zh-CN" altLang="en-US" sz="1200" b="0" i="0" u="none" strike="noStrike" kern="0" cap="none" spc="0" normalizeH="0" baseline="0" noProof="0" dirty="0">
                  <a:ln>
                    <a:noFill/>
                  </a:ln>
                  <a:solidFill>
                    <a:srgbClr val="FFB850"/>
                  </a:solidFill>
                  <a:effectLst/>
                  <a:uLnTx/>
                  <a:uFillTx/>
                  <a:latin typeface="微软雅黑" panose="020B0503020204020204" pitchFamily="34" charset="-122"/>
                  <a:ea typeface="微软雅黑" panose="020B0503020204020204" pitchFamily="34" charset="-122"/>
                </a:rPr>
                <a:t>标题</a:t>
              </a:r>
            </a:p>
          </p:txBody>
        </p:sp>
        <p:sp>
          <p:nvSpPr>
            <p:cNvPr id="1240" name="文本框 113"/>
            <p:cNvSpPr txBox="1"/>
            <p:nvPr/>
          </p:nvSpPr>
          <p:spPr>
            <a:xfrm>
              <a:off x="9412414" y="4820032"/>
              <a:ext cx="1258171" cy="15141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1243" name="文本框 194"/>
          <p:cNvSpPr txBox="1"/>
          <p:nvPr/>
        </p:nvSpPr>
        <p:spPr>
          <a:xfrm>
            <a:off x="611560" y="1993582"/>
            <a:ext cx="2719644" cy="400110"/>
          </a:xfrm>
          <a:prstGeom prst="rect">
            <a:avLst/>
          </a:prstGeom>
          <a:noFill/>
        </p:spPr>
        <p:txBody>
          <a:bodyPr wrap="square" rtlCol="0">
            <a:spAutoFit/>
          </a:bodyPr>
          <a:lstStyle/>
          <a:p>
            <a:r>
              <a:rPr lang="zh-CN" altLang="en-US" sz="2000" dirty="0" smtClean="0">
                <a:solidFill>
                  <a:srgbClr val="01ACBE"/>
                </a:solidFill>
                <a:latin typeface="微软雅黑" panose="020B0503020204020204" pitchFamily="34" charset="-122"/>
                <a:ea typeface="微软雅黑" panose="020B0503020204020204" pitchFamily="34" charset="-122"/>
              </a:rPr>
              <a:t>一步一步往上爬</a:t>
            </a:r>
            <a:endParaRPr lang="zh-CN" altLang="en-US" sz="2000" dirty="0">
              <a:solidFill>
                <a:srgbClr val="01ACBE"/>
              </a:solidFill>
              <a:latin typeface="微软雅黑" panose="020B0503020204020204" pitchFamily="34" charset="-122"/>
              <a:ea typeface="微软雅黑" panose="020B0503020204020204" pitchFamily="34" charset="-122"/>
            </a:endParaRPr>
          </a:p>
        </p:txBody>
      </p:sp>
      <p:cxnSp>
        <p:nvCxnSpPr>
          <p:cNvPr id="1244" name="直接连接符 1243"/>
          <p:cNvCxnSpPr/>
          <p:nvPr/>
        </p:nvCxnSpPr>
        <p:spPr>
          <a:xfrm>
            <a:off x="684115" y="2527110"/>
            <a:ext cx="2419237" cy="0"/>
          </a:xfrm>
          <a:prstGeom prst="line">
            <a:avLst/>
          </a:prstGeom>
          <a:noFill/>
          <a:ln w="19050" cap="flat" cmpd="sng" algn="ctr">
            <a:solidFill>
              <a:srgbClr val="01ACBE"/>
            </a:solidFill>
            <a:prstDash val="solid"/>
            <a:miter lim="800000"/>
          </a:ln>
          <a:effectLst/>
        </p:spPr>
      </p:cxnSp>
      <p:sp>
        <p:nvSpPr>
          <p:cNvPr id="1245" name="文本框 107"/>
          <p:cNvSpPr txBox="1"/>
          <p:nvPr/>
        </p:nvSpPr>
        <p:spPr>
          <a:xfrm>
            <a:off x="611560" y="2674348"/>
            <a:ext cx="2491792" cy="22929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      点击</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添加文字说明详情介绍点击添加文字说明详情介绍点击添加文字说明详情介绍点击添加文字说明详情介绍</a:t>
            </a: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        点击</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添加文字说明详情介绍点击添加文字说明详情介绍</a:t>
            </a: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395536" y="1830485"/>
            <a:ext cx="3454208" cy="828961"/>
            <a:chOff x="1073877" y="1902560"/>
            <a:chExt cx="4158578" cy="998361"/>
          </a:xfrm>
        </p:grpSpPr>
        <p:sp>
          <p:nvSpPr>
            <p:cNvPr id="67" name="任意多边形 66"/>
            <p:cNvSpPr>
              <a:spLocks/>
            </p:cNvSpPr>
            <p:nvPr/>
          </p:nvSpPr>
          <p:spPr bwMode="auto">
            <a:xfrm>
              <a:off x="1073877"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 name="任意多边形 67"/>
            <p:cNvSpPr>
              <a:spLocks/>
            </p:cNvSpPr>
            <p:nvPr/>
          </p:nvSpPr>
          <p:spPr bwMode="auto">
            <a:xfrm>
              <a:off x="1213953"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1ACBE"/>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9" name="文本框 23"/>
            <p:cNvSpPr txBox="1"/>
            <p:nvPr/>
          </p:nvSpPr>
          <p:spPr>
            <a:xfrm>
              <a:off x="1558703" y="2133650"/>
              <a:ext cx="2832551" cy="64126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395536" y="3130125"/>
            <a:ext cx="3454208" cy="828961"/>
            <a:chOff x="1073877" y="3467784"/>
            <a:chExt cx="4158578" cy="998361"/>
          </a:xfrm>
        </p:grpSpPr>
        <p:sp>
          <p:nvSpPr>
            <p:cNvPr id="71" name="任意多边形 70"/>
            <p:cNvSpPr>
              <a:spLocks/>
            </p:cNvSpPr>
            <p:nvPr/>
          </p:nvSpPr>
          <p:spPr bwMode="auto">
            <a:xfrm>
              <a:off x="1073877" y="3467784"/>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 name="任意多边形 71"/>
            <p:cNvSpPr>
              <a:spLocks/>
            </p:cNvSpPr>
            <p:nvPr/>
          </p:nvSpPr>
          <p:spPr bwMode="auto">
            <a:xfrm>
              <a:off x="1213953" y="3579305"/>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C65885"/>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 name="文本框 23"/>
            <p:cNvSpPr txBox="1"/>
            <p:nvPr/>
          </p:nvSpPr>
          <p:spPr>
            <a:xfrm>
              <a:off x="1558701" y="3692433"/>
              <a:ext cx="2832551" cy="64126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395536" y="4429765"/>
            <a:ext cx="3454208" cy="828961"/>
            <a:chOff x="1073877" y="5033008"/>
            <a:chExt cx="4158578" cy="998361"/>
          </a:xfrm>
        </p:grpSpPr>
        <p:sp>
          <p:nvSpPr>
            <p:cNvPr id="75" name="任意多边形 74"/>
            <p:cNvSpPr>
              <a:spLocks/>
            </p:cNvSpPr>
            <p:nvPr/>
          </p:nvSpPr>
          <p:spPr bwMode="auto">
            <a:xfrm>
              <a:off x="1073877" y="5033008"/>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6" name="任意多边形 75"/>
            <p:cNvSpPr>
              <a:spLocks/>
            </p:cNvSpPr>
            <p:nvPr/>
          </p:nvSpPr>
          <p:spPr bwMode="auto">
            <a:xfrm>
              <a:off x="1213953" y="5144528"/>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663A77"/>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7" name="文本框 23"/>
            <p:cNvSpPr txBox="1"/>
            <p:nvPr/>
          </p:nvSpPr>
          <p:spPr>
            <a:xfrm>
              <a:off x="1558700" y="5257656"/>
              <a:ext cx="2832551" cy="64126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5298960" y="1830485"/>
            <a:ext cx="3454208" cy="828961"/>
            <a:chOff x="6977188" y="1902560"/>
            <a:chExt cx="4158578" cy="998361"/>
          </a:xfrm>
        </p:grpSpPr>
        <p:sp>
          <p:nvSpPr>
            <p:cNvPr id="79" name="任意多边形 78"/>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 name="任意多边形 79"/>
            <p:cNvSpPr>
              <a:spLocks/>
            </p:cNvSpPr>
            <p:nvPr/>
          </p:nvSpPr>
          <p:spPr bwMode="auto">
            <a:xfrm>
              <a:off x="7134952" y="2014081"/>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B850"/>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 name="文本框 23"/>
            <p:cNvSpPr txBox="1"/>
            <p:nvPr/>
          </p:nvSpPr>
          <p:spPr>
            <a:xfrm>
              <a:off x="7841043" y="2133650"/>
              <a:ext cx="2832551" cy="61546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5298960" y="3130125"/>
            <a:ext cx="3454208" cy="828961"/>
            <a:chOff x="6977188" y="3467784"/>
            <a:chExt cx="4158578" cy="998361"/>
          </a:xfrm>
        </p:grpSpPr>
        <p:sp>
          <p:nvSpPr>
            <p:cNvPr id="83" name="任意多边形 82"/>
            <p:cNvSpPr>
              <a:spLocks/>
            </p:cNvSpPr>
            <p:nvPr/>
          </p:nvSpPr>
          <p:spPr bwMode="auto">
            <a:xfrm>
              <a:off x="6977188" y="3467784"/>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 name="任意多边形 83"/>
            <p:cNvSpPr>
              <a:spLocks/>
            </p:cNvSpPr>
            <p:nvPr/>
          </p:nvSpPr>
          <p:spPr bwMode="auto">
            <a:xfrm>
              <a:off x="7134952" y="3579305"/>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E87071"/>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5" name="文本框 23"/>
            <p:cNvSpPr txBox="1"/>
            <p:nvPr/>
          </p:nvSpPr>
          <p:spPr>
            <a:xfrm>
              <a:off x="7841041" y="3692433"/>
              <a:ext cx="2832551" cy="61546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5298960" y="4429765"/>
            <a:ext cx="3454208" cy="828961"/>
            <a:chOff x="6977188" y="5033008"/>
            <a:chExt cx="4158578" cy="998361"/>
          </a:xfrm>
        </p:grpSpPr>
        <p:sp>
          <p:nvSpPr>
            <p:cNvPr id="87" name="任意多边形 86"/>
            <p:cNvSpPr>
              <a:spLocks/>
            </p:cNvSpPr>
            <p:nvPr/>
          </p:nvSpPr>
          <p:spPr bwMode="auto">
            <a:xfrm>
              <a:off x="6977188" y="5033008"/>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8" name="任意多边形 87"/>
            <p:cNvSpPr>
              <a:spLocks/>
            </p:cNvSpPr>
            <p:nvPr/>
          </p:nvSpPr>
          <p:spPr bwMode="auto">
            <a:xfrm>
              <a:off x="7134952" y="5144528"/>
              <a:ext cx="3860738" cy="77531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0AF92"/>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9" name="文本框 23"/>
            <p:cNvSpPr txBox="1"/>
            <p:nvPr/>
          </p:nvSpPr>
          <p:spPr>
            <a:xfrm>
              <a:off x="7841041" y="5257656"/>
              <a:ext cx="2832551" cy="64126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添加文字说明详情介绍点击添加文字说明详情</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介绍</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点击添加</a:t>
              </a: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4837873" y="3078045"/>
            <a:ext cx="1053215" cy="933120"/>
            <a:chOff x="6422078" y="3405062"/>
            <a:chExt cx="1267983" cy="1123805"/>
          </a:xfrm>
        </p:grpSpPr>
        <p:grpSp>
          <p:nvGrpSpPr>
            <p:cNvPr id="91" name="组合 90"/>
            <p:cNvGrpSpPr/>
            <p:nvPr/>
          </p:nvGrpSpPr>
          <p:grpSpPr>
            <a:xfrm rot="16200000">
              <a:off x="6494167" y="3332973"/>
              <a:ext cx="1123805" cy="1267983"/>
              <a:chOff x="8439634" y="3544648"/>
              <a:chExt cx="1611146" cy="1817848"/>
            </a:xfrm>
          </p:grpSpPr>
          <p:sp>
            <p:nvSpPr>
              <p:cNvPr id="9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92" name="Freeform 987"/>
            <p:cNvSpPr>
              <a:spLocks noEditPoints="1"/>
            </p:cNvSpPr>
            <p:nvPr/>
          </p:nvSpPr>
          <p:spPr bwMode="auto">
            <a:xfrm>
              <a:off x="6888924" y="3666555"/>
              <a:ext cx="341804" cy="549808"/>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95" name="组合 94"/>
          <p:cNvGrpSpPr/>
          <p:nvPr/>
        </p:nvGrpSpPr>
        <p:grpSpPr>
          <a:xfrm>
            <a:off x="3257617" y="3078045"/>
            <a:ext cx="1053215" cy="933120"/>
            <a:chOff x="4519582" y="3405062"/>
            <a:chExt cx="1267983" cy="1123805"/>
          </a:xfrm>
        </p:grpSpPr>
        <p:grpSp>
          <p:nvGrpSpPr>
            <p:cNvPr id="96" name="组合 95"/>
            <p:cNvGrpSpPr/>
            <p:nvPr/>
          </p:nvGrpSpPr>
          <p:grpSpPr>
            <a:xfrm rot="5400000" flipH="1">
              <a:off x="4591671" y="3332973"/>
              <a:ext cx="1123805" cy="1267983"/>
              <a:chOff x="8439634" y="3544648"/>
              <a:chExt cx="1611146" cy="1817848"/>
            </a:xfrm>
          </p:grpSpPr>
          <p:sp>
            <p:nvSpPr>
              <p:cNvPr id="98"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9"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65885"/>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97" name="Freeform 975"/>
            <p:cNvSpPr>
              <a:spLocks noEditPoints="1"/>
            </p:cNvSpPr>
            <p:nvPr/>
          </p:nvSpPr>
          <p:spPr bwMode="auto">
            <a:xfrm>
              <a:off x="4963185" y="3750945"/>
              <a:ext cx="349837" cy="43203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00" name="组合 99"/>
          <p:cNvGrpSpPr/>
          <p:nvPr/>
        </p:nvGrpSpPr>
        <p:grpSpPr>
          <a:xfrm>
            <a:off x="4837873" y="4377685"/>
            <a:ext cx="1053215" cy="933120"/>
            <a:chOff x="6422078" y="4970285"/>
            <a:chExt cx="1267983" cy="1123805"/>
          </a:xfrm>
        </p:grpSpPr>
        <p:grpSp>
          <p:nvGrpSpPr>
            <p:cNvPr id="101" name="组合 100"/>
            <p:cNvGrpSpPr/>
            <p:nvPr/>
          </p:nvGrpSpPr>
          <p:grpSpPr>
            <a:xfrm rot="16200000">
              <a:off x="6494167" y="4898196"/>
              <a:ext cx="1123805" cy="1267983"/>
              <a:chOff x="8439634" y="3544648"/>
              <a:chExt cx="1611146" cy="1817848"/>
            </a:xfrm>
          </p:grpSpPr>
          <p:sp>
            <p:nvSpPr>
              <p:cNvPr id="10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102" name="Freeform 979"/>
            <p:cNvSpPr>
              <a:spLocks noEditPoints="1"/>
            </p:cNvSpPr>
            <p:nvPr/>
          </p:nvSpPr>
          <p:spPr bwMode="auto">
            <a:xfrm>
              <a:off x="6804851" y="5312034"/>
              <a:ext cx="497602" cy="44498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05" name="组合 104"/>
          <p:cNvGrpSpPr/>
          <p:nvPr/>
        </p:nvGrpSpPr>
        <p:grpSpPr>
          <a:xfrm>
            <a:off x="3257617" y="4377685"/>
            <a:ext cx="1053215" cy="933120"/>
            <a:chOff x="4519582" y="4970285"/>
            <a:chExt cx="1267983" cy="1123805"/>
          </a:xfrm>
        </p:grpSpPr>
        <p:grpSp>
          <p:nvGrpSpPr>
            <p:cNvPr id="106" name="组合 105"/>
            <p:cNvGrpSpPr/>
            <p:nvPr/>
          </p:nvGrpSpPr>
          <p:grpSpPr>
            <a:xfrm rot="5400000" flipH="1">
              <a:off x="4591671" y="4898196"/>
              <a:ext cx="1123805" cy="1267983"/>
              <a:chOff x="8439634" y="3544648"/>
              <a:chExt cx="1611146" cy="1817848"/>
            </a:xfrm>
          </p:grpSpPr>
          <p:sp>
            <p:nvSpPr>
              <p:cNvPr id="108"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107" name="Freeform 983"/>
            <p:cNvSpPr>
              <a:spLocks noEditPoints="1"/>
            </p:cNvSpPr>
            <p:nvPr/>
          </p:nvSpPr>
          <p:spPr bwMode="auto">
            <a:xfrm>
              <a:off x="4919338" y="5311209"/>
              <a:ext cx="467200" cy="479353"/>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10" name="组合 109"/>
          <p:cNvGrpSpPr/>
          <p:nvPr/>
        </p:nvGrpSpPr>
        <p:grpSpPr>
          <a:xfrm>
            <a:off x="4837873" y="1778405"/>
            <a:ext cx="1053215" cy="933120"/>
            <a:chOff x="6422078" y="1839838"/>
            <a:chExt cx="1267983" cy="1123805"/>
          </a:xfrm>
        </p:grpSpPr>
        <p:grpSp>
          <p:nvGrpSpPr>
            <p:cNvPr id="111" name="组合 110"/>
            <p:cNvGrpSpPr/>
            <p:nvPr/>
          </p:nvGrpSpPr>
          <p:grpSpPr>
            <a:xfrm rot="16200000">
              <a:off x="6494167" y="1767749"/>
              <a:ext cx="1123805" cy="1267983"/>
              <a:chOff x="8439634" y="3544648"/>
              <a:chExt cx="1611146" cy="1817848"/>
            </a:xfrm>
          </p:grpSpPr>
          <p:sp>
            <p:nvSpPr>
              <p:cNvPr id="11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12" name="Group 17"/>
            <p:cNvGrpSpPr>
              <a:grpSpLocks noChangeAspect="1"/>
            </p:cNvGrpSpPr>
            <p:nvPr/>
          </p:nvGrpSpPr>
          <p:grpSpPr bwMode="auto">
            <a:xfrm>
              <a:off x="6865607" y="2204715"/>
              <a:ext cx="380926" cy="408901"/>
              <a:chOff x="231" y="1205"/>
              <a:chExt cx="640" cy="687"/>
            </a:xfrm>
            <a:solidFill>
              <a:sysClr val="window" lastClr="FFFFFF"/>
            </a:solidFill>
            <a:effectLst/>
          </p:grpSpPr>
          <p:sp>
            <p:nvSpPr>
              <p:cNvPr id="11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17" name="组合 116"/>
          <p:cNvGrpSpPr/>
          <p:nvPr/>
        </p:nvGrpSpPr>
        <p:grpSpPr>
          <a:xfrm>
            <a:off x="3257617" y="1778405"/>
            <a:ext cx="1053215" cy="933120"/>
            <a:chOff x="4519582" y="1839838"/>
            <a:chExt cx="1267983" cy="1123805"/>
          </a:xfrm>
        </p:grpSpPr>
        <p:grpSp>
          <p:nvGrpSpPr>
            <p:cNvPr id="118" name="组合 117"/>
            <p:cNvGrpSpPr/>
            <p:nvPr/>
          </p:nvGrpSpPr>
          <p:grpSpPr>
            <a:xfrm rot="5400000" flipH="1">
              <a:off x="4591671" y="1767749"/>
              <a:ext cx="1123805" cy="1267983"/>
              <a:chOff x="8439634" y="3544648"/>
              <a:chExt cx="1611146" cy="1817848"/>
            </a:xfrm>
          </p:grpSpPr>
          <p:sp>
            <p:nvSpPr>
              <p:cNvPr id="122" name="Freeform 5"/>
              <p:cNvSpPr>
                <a:spLocks/>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3" name="Freeform 5"/>
              <p:cNvSpPr>
                <a:spLocks/>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119" name="组合 118"/>
            <p:cNvGrpSpPr/>
            <p:nvPr/>
          </p:nvGrpSpPr>
          <p:grpSpPr>
            <a:xfrm>
              <a:off x="4942355" y="2167787"/>
              <a:ext cx="422436" cy="476734"/>
              <a:chOff x="10815638" y="1174750"/>
              <a:chExt cx="728663" cy="822325"/>
            </a:xfrm>
            <a:solidFill>
              <a:sysClr val="window" lastClr="FFFFFF"/>
            </a:solidFill>
          </p:grpSpPr>
          <p:sp>
            <p:nvSpPr>
              <p:cNvPr id="120"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21"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sp>
        <p:nvSpPr>
          <p:cNvPr id="124" name="文本框 171"/>
          <p:cNvSpPr txBox="1"/>
          <p:nvPr/>
        </p:nvSpPr>
        <p:spPr>
          <a:xfrm>
            <a:off x="798242" y="1479456"/>
            <a:ext cx="1854156"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4472C4"/>
                </a:solidFill>
                <a:effectLst/>
                <a:uLnTx/>
                <a:uFillTx/>
                <a:latin typeface="Impact" panose="020B0806030902050204" pitchFamily="34" charset="0"/>
                <a:ea typeface="微软雅黑" panose="020B0503020204020204" pitchFamily="34" charset="-122"/>
              </a:rPr>
              <a:t>01</a:t>
            </a:r>
            <a:r>
              <a:rPr kumimoji="0" lang="en-US" altLang="zh-CN" sz="1400"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 </a:t>
            </a:r>
            <a:r>
              <a:rPr kumimoji="0" lang="zh-CN" altLang="en-US" sz="1400"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在此</a:t>
            </a:r>
            <a:r>
              <a:rPr kumimoji="0" lang="zh-CN" altLang="en-US" sz="14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添加标题</a:t>
            </a:r>
          </a:p>
        </p:txBody>
      </p:sp>
      <p:sp>
        <p:nvSpPr>
          <p:cNvPr id="125" name="文本框 174"/>
          <p:cNvSpPr txBox="1"/>
          <p:nvPr/>
        </p:nvSpPr>
        <p:spPr>
          <a:xfrm>
            <a:off x="798242" y="2773284"/>
            <a:ext cx="1741417"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ED7D31"/>
                </a:solidFill>
                <a:effectLst/>
                <a:uLnTx/>
                <a:uFillTx/>
                <a:latin typeface="Impact" panose="020B0806030902050204" pitchFamily="34" charset="0"/>
                <a:ea typeface="微软雅黑" panose="020B0503020204020204" pitchFamily="34" charset="-122"/>
              </a:rPr>
              <a:t>03</a:t>
            </a:r>
            <a:r>
              <a:rPr kumimoji="0" lang="en-US" altLang="zh-CN" sz="1400" b="0" i="0" u="none" strike="noStrike" kern="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rPr>
              <a:t>  </a:t>
            </a:r>
            <a:r>
              <a:rPr kumimoji="0" lang="zh-CN" altLang="en-US" sz="1400" b="0" i="0" u="none" strike="noStrike" kern="0" cap="none" spc="0" normalizeH="0" baseline="0" noProof="0" dirty="0" smtClean="0">
                <a:ln>
                  <a:noFill/>
                </a:ln>
                <a:solidFill>
                  <a:srgbClr val="ED7D31"/>
                </a:solidFill>
                <a:effectLst/>
                <a:uLnTx/>
                <a:uFillTx/>
                <a:latin typeface="微软雅黑" panose="020B0503020204020204" pitchFamily="34" charset="-122"/>
                <a:ea typeface="微软雅黑" panose="020B0503020204020204" pitchFamily="34" charset="-122"/>
              </a:rPr>
              <a:t>在此</a:t>
            </a:r>
            <a:r>
              <a:rPr kumimoji="0" lang="zh-CN" altLang="en-US" sz="14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rPr>
              <a:t>添加标题</a:t>
            </a:r>
          </a:p>
        </p:txBody>
      </p:sp>
      <p:sp>
        <p:nvSpPr>
          <p:cNvPr id="126" name="文本框 177"/>
          <p:cNvSpPr txBox="1"/>
          <p:nvPr/>
        </p:nvSpPr>
        <p:spPr>
          <a:xfrm>
            <a:off x="798242" y="4079400"/>
            <a:ext cx="1741417" cy="307777"/>
          </a:xfrm>
          <a:prstGeom prst="rect">
            <a:avLst/>
          </a:prstGeom>
          <a:noFill/>
        </p:spPr>
        <p:txBody>
          <a:bodyPr wrap="square" rtlCol="0">
            <a:spAutoFit/>
          </a:bodyPr>
          <a:lstStyle/>
          <a:p>
            <a:r>
              <a:rPr lang="en-US" altLang="zh-CN" sz="1400" dirty="0" smtClean="0">
                <a:solidFill>
                  <a:srgbClr val="7030A0"/>
                </a:solidFill>
                <a:latin typeface="Impact" panose="020B0806030902050204" pitchFamily="34" charset="0"/>
                <a:ea typeface="微软雅黑" panose="020B0503020204020204" pitchFamily="34" charset="-122"/>
              </a:rPr>
              <a:t>05</a:t>
            </a:r>
            <a:r>
              <a:rPr lang="en-US" altLang="zh-CN" sz="1400" dirty="0" smtClean="0">
                <a:solidFill>
                  <a:srgbClr val="7030A0"/>
                </a:solidFill>
                <a:latin typeface="微软雅黑" panose="020B0503020204020204" pitchFamily="34" charset="-122"/>
                <a:ea typeface="微软雅黑" panose="020B0503020204020204" pitchFamily="34" charset="-122"/>
              </a:rPr>
              <a:t>  </a:t>
            </a:r>
            <a:r>
              <a:rPr lang="zh-CN" altLang="en-US" sz="1400" dirty="0" smtClean="0">
                <a:solidFill>
                  <a:srgbClr val="7030A0"/>
                </a:solidFill>
                <a:latin typeface="微软雅黑" panose="020B0503020204020204" pitchFamily="34" charset="-122"/>
                <a:ea typeface="微软雅黑" panose="020B0503020204020204" pitchFamily="34" charset="-122"/>
              </a:rPr>
              <a:t>在此</a:t>
            </a:r>
            <a:r>
              <a:rPr lang="zh-CN" altLang="en-US" sz="1400" dirty="0">
                <a:solidFill>
                  <a:srgbClr val="7030A0"/>
                </a:solidFill>
                <a:latin typeface="微软雅黑" panose="020B0503020204020204" pitchFamily="34" charset="-122"/>
                <a:ea typeface="微软雅黑" panose="020B0503020204020204" pitchFamily="34" charset="-122"/>
              </a:rPr>
              <a:t>添加标题</a:t>
            </a:r>
          </a:p>
        </p:txBody>
      </p:sp>
      <p:sp>
        <p:nvSpPr>
          <p:cNvPr id="127" name="文本框 180"/>
          <p:cNvSpPr txBox="1"/>
          <p:nvPr/>
        </p:nvSpPr>
        <p:spPr>
          <a:xfrm>
            <a:off x="5949799" y="1479456"/>
            <a:ext cx="1741417" cy="307777"/>
          </a:xfrm>
          <a:prstGeom prst="rect">
            <a:avLst/>
          </a:prstGeom>
          <a:noFill/>
        </p:spPr>
        <p:txBody>
          <a:bodyPr wrap="square" rtlCol="0">
            <a:spAutoFit/>
          </a:bodyPr>
          <a:lstStyle/>
          <a:p>
            <a:r>
              <a:rPr lang="en-US" altLang="zh-CN" sz="1400" dirty="0" smtClean="0">
                <a:solidFill>
                  <a:srgbClr val="FF9A05"/>
                </a:solidFill>
                <a:latin typeface="Impact" panose="020B0806030902050204" pitchFamily="34" charset="0"/>
                <a:ea typeface="微软雅黑" panose="020B0503020204020204" pitchFamily="34" charset="-122"/>
              </a:rPr>
              <a:t>02</a:t>
            </a:r>
            <a:r>
              <a:rPr lang="en-US" altLang="zh-CN" sz="1400" dirty="0" smtClean="0">
                <a:solidFill>
                  <a:srgbClr val="FF9A05"/>
                </a:solidFill>
                <a:latin typeface="微软雅黑" panose="020B0503020204020204" pitchFamily="34" charset="-122"/>
                <a:ea typeface="微软雅黑" panose="020B0503020204020204" pitchFamily="34" charset="-122"/>
              </a:rPr>
              <a:t>  </a:t>
            </a:r>
            <a:r>
              <a:rPr lang="zh-CN" altLang="en-US" sz="1400" dirty="0" smtClean="0">
                <a:solidFill>
                  <a:srgbClr val="FF9A05"/>
                </a:solidFill>
                <a:latin typeface="微软雅黑" panose="020B0503020204020204" pitchFamily="34" charset="-122"/>
                <a:ea typeface="微软雅黑" panose="020B0503020204020204" pitchFamily="34" charset="-122"/>
              </a:rPr>
              <a:t>在此</a:t>
            </a:r>
            <a:r>
              <a:rPr lang="zh-CN" altLang="en-US" sz="1400" dirty="0">
                <a:solidFill>
                  <a:srgbClr val="FF9A05"/>
                </a:solidFill>
                <a:latin typeface="微软雅黑" panose="020B0503020204020204" pitchFamily="34" charset="-122"/>
                <a:ea typeface="微软雅黑" panose="020B0503020204020204" pitchFamily="34" charset="-122"/>
              </a:rPr>
              <a:t>添加标题</a:t>
            </a:r>
          </a:p>
        </p:txBody>
      </p:sp>
      <p:sp>
        <p:nvSpPr>
          <p:cNvPr id="128" name="文本框 183"/>
          <p:cNvSpPr txBox="1"/>
          <p:nvPr/>
        </p:nvSpPr>
        <p:spPr>
          <a:xfrm>
            <a:off x="5949799" y="2773284"/>
            <a:ext cx="1741417" cy="307777"/>
          </a:xfrm>
          <a:prstGeom prst="rect">
            <a:avLst/>
          </a:prstGeom>
          <a:noFill/>
        </p:spPr>
        <p:txBody>
          <a:bodyPr wrap="square" rtlCol="0">
            <a:spAutoFit/>
          </a:bodyPr>
          <a:lstStyle/>
          <a:p>
            <a:r>
              <a:rPr lang="en-US" altLang="zh-CN" sz="1400" dirty="0" smtClean="0">
                <a:solidFill>
                  <a:srgbClr val="FF8989"/>
                </a:solidFill>
                <a:latin typeface="Impact" panose="020B0806030902050204" pitchFamily="34" charset="0"/>
                <a:ea typeface="微软雅黑" panose="020B0503020204020204" pitchFamily="34" charset="-122"/>
              </a:rPr>
              <a:t>04</a:t>
            </a:r>
            <a:r>
              <a:rPr lang="en-US" altLang="zh-CN" sz="1400" dirty="0" smtClean="0">
                <a:solidFill>
                  <a:srgbClr val="FF8989"/>
                </a:solidFill>
                <a:latin typeface="微软雅黑" panose="020B0503020204020204" pitchFamily="34" charset="-122"/>
                <a:ea typeface="微软雅黑" panose="020B0503020204020204" pitchFamily="34" charset="-122"/>
              </a:rPr>
              <a:t>  </a:t>
            </a:r>
            <a:r>
              <a:rPr lang="zh-CN" altLang="en-US" sz="1400" dirty="0" smtClean="0">
                <a:solidFill>
                  <a:srgbClr val="FF8989"/>
                </a:solidFill>
                <a:latin typeface="微软雅黑" panose="020B0503020204020204" pitchFamily="34" charset="-122"/>
                <a:ea typeface="微软雅黑" panose="020B0503020204020204" pitchFamily="34" charset="-122"/>
              </a:rPr>
              <a:t>在此</a:t>
            </a:r>
            <a:r>
              <a:rPr lang="zh-CN" altLang="en-US" sz="1400" dirty="0">
                <a:solidFill>
                  <a:srgbClr val="FF8989"/>
                </a:solidFill>
                <a:latin typeface="微软雅黑" panose="020B0503020204020204" pitchFamily="34" charset="-122"/>
                <a:ea typeface="微软雅黑" panose="020B0503020204020204" pitchFamily="34" charset="-122"/>
              </a:rPr>
              <a:t>添加标题</a:t>
            </a:r>
          </a:p>
        </p:txBody>
      </p:sp>
      <p:sp>
        <p:nvSpPr>
          <p:cNvPr id="129" name="文本框 186"/>
          <p:cNvSpPr txBox="1"/>
          <p:nvPr/>
        </p:nvSpPr>
        <p:spPr>
          <a:xfrm>
            <a:off x="5949799" y="4079400"/>
            <a:ext cx="1741417" cy="307777"/>
          </a:xfrm>
          <a:prstGeom prst="rect">
            <a:avLst/>
          </a:prstGeom>
          <a:noFill/>
        </p:spPr>
        <p:txBody>
          <a:bodyPr wrap="square" rtlCol="0">
            <a:spAutoFit/>
          </a:bodyPr>
          <a:lstStyle/>
          <a:p>
            <a:r>
              <a:rPr lang="en-US" altLang="zh-CN" sz="1400" dirty="0" smtClean="0">
                <a:solidFill>
                  <a:srgbClr val="1EB28B"/>
                </a:solidFill>
                <a:latin typeface="Impact" panose="020B0806030902050204" pitchFamily="34" charset="0"/>
                <a:ea typeface="微软雅黑" panose="020B0503020204020204" pitchFamily="34" charset="-122"/>
              </a:rPr>
              <a:t>06</a:t>
            </a:r>
            <a:r>
              <a:rPr lang="en-US" altLang="zh-CN" sz="1400" dirty="0" smtClean="0">
                <a:solidFill>
                  <a:srgbClr val="1EB28B"/>
                </a:solidFill>
                <a:latin typeface="微软雅黑" panose="020B0503020204020204" pitchFamily="34" charset="-122"/>
                <a:ea typeface="微软雅黑" panose="020B0503020204020204" pitchFamily="34" charset="-122"/>
              </a:rPr>
              <a:t>  </a:t>
            </a:r>
            <a:r>
              <a:rPr lang="zh-CN" altLang="en-US" sz="1400" dirty="0" smtClean="0">
                <a:solidFill>
                  <a:srgbClr val="1EB28B"/>
                </a:solidFill>
                <a:latin typeface="微软雅黑" panose="020B0503020204020204" pitchFamily="34" charset="-122"/>
                <a:ea typeface="微软雅黑" panose="020B0503020204020204" pitchFamily="34" charset="-122"/>
              </a:rPr>
              <a:t>在此</a:t>
            </a:r>
            <a:r>
              <a:rPr lang="zh-CN" altLang="en-US" sz="1400" dirty="0">
                <a:solidFill>
                  <a:srgbClr val="1EB28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矩形 224"/>
          <p:cNvSpPr/>
          <p:nvPr/>
        </p:nvSpPr>
        <p:spPr>
          <a:xfrm>
            <a:off x="4883681" y="1629814"/>
            <a:ext cx="4108286" cy="751490"/>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nvGrpSpPr>
          <p:cNvPr id="226" name="Group 737"/>
          <p:cNvGrpSpPr>
            <a:grpSpLocks noChangeAspect="1"/>
          </p:cNvGrpSpPr>
          <p:nvPr/>
        </p:nvGrpSpPr>
        <p:grpSpPr bwMode="auto">
          <a:xfrm>
            <a:off x="395536" y="1424508"/>
            <a:ext cx="2382896" cy="2244665"/>
            <a:chOff x="2105" y="527"/>
            <a:chExt cx="3468" cy="3268"/>
          </a:xfrm>
        </p:grpSpPr>
        <p:sp>
          <p:nvSpPr>
            <p:cNvPr id="227"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28"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29"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0"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1"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2"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3"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4"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5"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6"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7"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8"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39"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0"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1"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2"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3"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4"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5"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6"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7"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8"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49"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0"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1"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2"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3"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4"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5"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6"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7"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8"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59"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0"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1"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2"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3"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4"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5"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6"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7"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8"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69"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0"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1"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2"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3"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4"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5"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6"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7"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8"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79"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0"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1"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2"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3"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4"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5"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6"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7"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8"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89"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0"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1"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2"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3"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4"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5"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6"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7"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8"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99"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0"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1"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2"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3"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4"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5"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6"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7"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8"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09"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0"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1"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2"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3"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4"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5"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6"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7"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8"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9"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0"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1"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2"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3"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4"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5"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6"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7"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8"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9"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0"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1"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2"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3"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4"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5"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6"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7"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8"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9"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0"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1"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2"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3"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4"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5"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6"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7"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8"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49"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0"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1"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2"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3"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4"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5"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6"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7"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8"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9"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0"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1"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2"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3"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4"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5"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6"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7"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8"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69"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0"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1"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2"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3"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4"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75" name="组合 374"/>
          <p:cNvGrpSpPr/>
          <p:nvPr/>
        </p:nvGrpSpPr>
        <p:grpSpPr>
          <a:xfrm>
            <a:off x="1205805" y="1982006"/>
            <a:ext cx="1075506" cy="3130929"/>
            <a:chOff x="5162550" y="368300"/>
            <a:chExt cx="1866900" cy="5436746"/>
          </a:xfrm>
          <a:solidFill>
            <a:sysClr val="window" lastClr="FFFFFF"/>
          </a:solidFill>
          <a:effectLst>
            <a:outerShdw blurRad="203200" dist="88900" dir="2700000" algn="tl" rotWithShape="0">
              <a:prstClr val="black">
                <a:alpha val="30000"/>
              </a:prstClr>
            </a:outerShdw>
          </a:effectLst>
        </p:grpSpPr>
        <p:sp>
          <p:nvSpPr>
            <p:cNvPr id="376" name="任意多边形 375"/>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ysClr val="window" lastClr="FFFFFF">
                <a:lumMod val="95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77" name="任意多边形 376"/>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ysClr val="window" lastClr="FFFFFF">
                    <a:lumMod val="85000"/>
                  </a:sysClr>
                </a:gs>
                <a:gs pos="72000">
                  <a:sysClr val="window" lastClr="FFFFFF">
                    <a:lumMod val="95000"/>
                  </a:sysClr>
                </a:gs>
                <a:gs pos="94000">
                  <a:sysClr val="window" lastClr="FFFFFF">
                    <a:lumMod val="85000"/>
                  </a:sysClr>
                </a:gs>
                <a:gs pos="94000">
                  <a:sysClr val="window" lastClr="FFFFFF">
                    <a:lumMod val="50000"/>
                  </a:sysClr>
                </a:gs>
              </a:gsLst>
              <a:lin ang="0" scaled="0"/>
            </a:gra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78" name="任意多边形 377"/>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ysClr val="windowText" lastClr="000000">
                <a:lumMod val="50000"/>
                <a:lumOff val="50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379" name="圆角矩形 378"/>
          <p:cNvSpPr/>
          <p:nvPr/>
        </p:nvSpPr>
        <p:spPr>
          <a:xfrm>
            <a:off x="690595" y="2527371"/>
            <a:ext cx="303828" cy="10088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80" name="圆角矩形 379"/>
          <p:cNvSpPr/>
          <p:nvPr/>
        </p:nvSpPr>
        <p:spPr>
          <a:xfrm rot="2700000">
            <a:off x="955906" y="1887200"/>
            <a:ext cx="303718" cy="100922"/>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81" name="圆角矩形 380"/>
          <p:cNvSpPr/>
          <p:nvPr/>
        </p:nvSpPr>
        <p:spPr>
          <a:xfrm rot="5400000">
            <a:off x="1596291" y="1622039"/>
            <a:ext cx="303718" cy="100922"/>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82" name="圆角矩形 381"/>
          <p:cNvSpPr/>
          <p:nvPr/>
        </p:nvSpPr>
        <p:spPr>
          <a:xfrm rot="8100000">
            <a:off x="2236622" y="1887218"/>
            <a:ext cx="303828" cy="10088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383" name="圆角矩形 382"/>
          <p:cNvSpPr/>
          <p:nvPr/>
        </p:nvSpPr>
        <p:spPr>
          <a:xfrm rot="10800000">
            <a:off x="2501878" y="2527371"/>
            <a:ext cx="303828" cy="10088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nvGrpSpPr>
          <p:cNvPr id="384" name="组合 383"/>
          <p:cNvGrpSpPr/>
          <p:nvPr/>
        </p:nvGrpSpPr>
        <p:grpSpPr>
          <a:xfrm>
            <a:off x="1440067" y="2090417"/>
            <a:ext cx="607051" cy="843194"/>
            <a:chOff x="3932746" y="2019238"/>
            <a:chExt cx="412048" cy="572542"/>
          </a:xfrm>
        </p:grpSpPr>
        <p:sp>
          <p:nvSpPr>
            <p:cNvPr id="385" name="任意多边形 384"/>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86" name="任意多边形 385"/>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387" name="组合 386"/>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389" name="任意多边形 388"/>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0" name="任意多边形 389"/>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1" name="任意多边形 390"/>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2" name="任意多边形 391"/>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388" name="椭圆 387"/>
            <p:cNvSpPr/>
            <p:nvPr/>
          </p:nvSpPr>
          <p:spPr>
            <a:xfrm rot="1860000">
              <a:off x="4135467" y="2301762"/>
              <a:ext cx="9909" cy="9909"/>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393" name="组合 392"/>
          <p:cNvGrpSpPr/>
          <p:nvPr/>
        </p:nvGrpSpPr>
        <p:grpSpPr>
          <a:xfrm>
            <a:off x="3668970" y="1592173"/>
            <a:ext cx="735486" cy="735220"/>
            <a:chOff x="5413874" y="1856054"/>
            <a:chExt cx="776427" cy="776427"/>
          </a:xfrm>
        </p:grpSpPr>
        <p:grpSp>
          <p:nvGrpSpPr>
            <p:cNvPr id="394" name="组合 393"/>
            <p:cNvGrpSpPr/>
            <p:nvPr/>
          </p:nvGrpSpPr>
          <p:grpSpPr>
            <a:xfrm>
              <a:off x="5413874" y="1856054"/>
              <a:ext cx="776427" cy="776427"/>
              <a:chOff x="6462420" y="1971403"/>
              <a:chExt cx="776427" cy="776427"/>
            </a:xfrm>
          </p:grpSpPr>
          <p:grpSp>
            <p:nvGrpSpPr>
              <p:cNvPr id="400" name="组合 399"/>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02" name="任意多边形 401"/>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03" name="椭圆 402"/>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04" name="椭圆 403"/>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401" name="椭圆 400"/>
              <p:cNvSpPr/>
              <p:nvPr/>
            </p:nvSpPr>
            <p:spPr>
              <a:xfrm>
                <a:off x="6625503" y="2134485"/>
                <a:ext cx="450263" cy="450263"/>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grpSp>
          <p:nvGrpSpPr>
            <p:cNvPr id="395" name="Group 4"/>
            <p:cNvGrpSpPr>
              <a:grpSpLocks noChangeAspect="1"/>
            </p:cNvGrpSpPr>
            <p:nvPr/>
          </p:nvGrpSpPr>
          <p:grpSpPr bwMode="auto">
            <a:xfrm>
              <a:off x="5698560" y="2124453"/>
              <a:ext cx="210680" cy="246893"/>
              <a:chOff x="1776" y="1776"/>
              <a:chExt cx="64" cy="75"/>
            </a:xfrm>
            <a:solidFill>
              <a:sysClr val="window" lastClr="FFFFFF"/>
            </a:solidFill>
            <a:effectLst/>
          </p:grpSpPr>
          <p:sp>
            <p:nvSpPr>
              <p:cNvPr id="39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97"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98"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99"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05" name="组合 404"/>
          <p:cNvGrpSpPr/>
          <p:nvPr/>
        </p:nvGrpSpPr>
        <p:grpSpPr>
          <a:xfrm>
            <a:off x="3668970" y="2554143"/>
            <a:ext cx="735486" cy="735220"/>
            <a:chOff x="5413874" y="3214954"/>
            <a:chExt cx="776427" cy="776427"/>
          </a:xfrm>
        </p:grpSpPr>
        <p:grpSp>
          <p:nvGrpSpPr>
            <p:cNvPr id="406" name="组合 405"/>
            <p:cNvGrpSpPr/>
            <p:nvPr/>
          </p:nvGrpSpPr>
          <p:grpSpPr>
            <a:xfrm>
              <a:off x="5413874" y="3214954"/>
              <a:ext cx="776427" cy="776427"/>
              <a:chOff x="6462420" y="1971403"/>
              <a:chExt cx="776427" cy="776427"/>
            </a:xfrm>
          </p:grpSpPr>
          <p:grpSp>
            <p:nvGrpSpPr>
              <p:cNvPr id="413" name="组合 412"/>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15" name="任意多边形 414"/>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16" name="椭圆 415"/>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17" name="椭圆 416"/>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414" name="椭圆 413"/>
              <p:cNvSpPr/>
              <p:nvPr/>
            </p:nvSpPr>
            <p:spPr>
              <a:xfrm>
                <a:off x="6625503" y="2134485"/>
                <a:ext cx="450263" cy="450263"/>
              </a:xfrm>
              <a:prstGeom prst="ellipse">
                <a:avLst/>
              </a:prstGeom>
              <a:solidFill>
                <a:srgbClr val="0DACB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grpSp>
          <p:nvGrpSpPr>
            <p:cNvPr id="407" name="Group 18"/>
            <p:cNvGrpSpPr>
              <a:grpSpLocks noChangeAspect="1"/>
            </p:cNvGrpSpPr>
            <p:nvPr/>
          </p:nvGrpSpPr>
          <p:grpSpPr bwMode="auto">
            <a:xfrm>
              <a:off x="5696918" y="3507112"/>
              <a:ext cx="213964" cy="199375"/>
              <a:chOff x="3802" y="2858"/>
              <a:chExt cx="616" cy="574"/>
            </a:xfrm>
            <a:solidFill>
              <a:sysClr val="window" lastClr="FFFFFF"/>
            </a:solidFill>
            <a:effectLst/>
          </p:grpSpPr>
          <p:sp>
            <p:nvSpPr>
              <p:cNvPr id="40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0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8" name="组合 417"/>
          <p:cNvGrpSpPr/>
          <p:nvPr/>
        </p:nvGrpSpPr>
        <p:grpSpPr>
          <a:xfrm>
            <a:off x="3668970" y="3516112"/>
            <a:ext cx="735486" cy="735220"/>
            <a:chOff x="5413874" y="4243654"/>
            <a:chExt cx="776427" cy="776427"/>
          </a:xfrm>
        </p:grpSpPr>
        <p:grpSp>
          <p:nvGrpSpPr>
            <p:cNvPr id="419" name="组合 418"/>
            <p:cNvGrpSpPr/>
            <p:nvPr/>
          </p:nvGrpSpPr>
          <p:grpSpPr>
            <a:xfrm>
              <a:off x="5413874" y="4243654"/>
              <a:ext cx="776427" cy="776427"/>
              <a:chOff x="6462420" y="1971403"/>
              <a:chExt cx="776427" cy="776427"/>
            </a:xfrm>
          </p:grpSpPr>
          <p:grpSp>
            <p:nvGrpSpPr>
              <p:cNvPr id="423" name="组合 422"/>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25" name="任意多边形 424"/>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26" name="椭圆 425"/>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27" name="椭圆 426"/>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424" name="椭圆 423"/>
              <p:cNvSpPr/>
              <p:nvPr/>
            </p:nvSpPr>
            <p:spPr>
              <a:xfrm>
                <a:off x="6625503" y="2134485"/>
                <a:ext cx="450263" cy="450263"/>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grpSp>
          <p:nvGrpSpPr>
            <p:cNvPr id="420" name="Group 13"/>
            <p:cNvGrpSpPr>
              <a:grpSpLocks noChangeAspect="1"/>
            </p:cNvGrpSpPr>
            <p:nvPr/>
          </p:nvGrpSpPr>
          <p:grpSpPr bwMode="auto">
            <a:xfrm>
              <a:off x="5675442" y="4505525"/>
              <a:ext cx="256917" cy="259951"/>
              <a:chOff x="2426" y="2781"/>
              <a:chExt cx="593" cy="600"/>
            </a:xfrm>
            <a:solidFill>
              <a:sysClr val="window" lastClr="FFFFFF"/>
            </a:solidFill>
            <a:effectLst/>
          </p:grpSpPr>
          <p:sp>
            <p:nvSpPr>
              <p:cNvPr id="42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2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28" name="组合 427"/>
          <p:cNvGrpSpPr/>
          <p:nvPr/>
        </p:nvGrpSpPr>
        <p:grpSpPr>
          <a:xfrm>
            <a:off x="3668970" y="4478081"/>
            <a:ext cx="735486" cy="735220"/>
            <a:chOff x="5413874" y="5272354"/>
            <a:chExt cx="776427" cy="776427"/>
          </a:xfrm>
        </p:grpSpPr>
        <p:grpSp>
          <p:nvGrpSpPr>
            <p:cNvPr id="429" name="组合 428"/>
            <p:cNvGrpSpPr/>
            <p:nvPr/>
          </p:nvGrpSpPr>
          <p:grpSpPr>
            <a:xfrm>
              <a:off x="5413874" y="5272354"/>
              <a:ext cx="776427" cy="776427"/>
              <a:chOff x="6462420" y="1971403"/>
              <a:chExt cx="776427" cy="776427"/>
            </a:xfrm>
          </p:grpSpPr>
          <p:grpSp>
            <p:nvGrpSpPr>
              <p:cNvPr id="431" name="组合 430"/>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33" name="任意多边形 432"/>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34" name="椭圆 433"/>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35" name="椭圆 434"/>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432" name="椭圆 431"/>
              <p:cNvSpPr/>
              <p:nvPr/>
            </p:nvSpPr>
            <p:spPr>
              <a:xfrm>
                <a:off x="6625503" y="2134485"/>
                <a:ext cx="450263" cy="450263"/>
              </a:xfrm>
              <a:prstGeom prst="ellipse">
                <a:avLst/>
              </a:prstGeom>
              <a:solidFill>
                <a:srgbClr val="8F52A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grpSp>
        <p:sp>
          <p:nvSpPr>
            <p:cNvPr id="430"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36" name="文本框 117"/>
          <p:cNvSpPr txBox="1"/>
          <p:nvPr/>
        </p:nvSpPr>
        <p:spPr>
          <a:xfrm>
            <a:off x="1421000" y="3777864"/>
            <a:ext cx="664659" cy="523220"/>
          </a:xfrm>
          <a:prstGeom prst="rect">
            <a:avLst/>
          </a:prstGeom>
          <a:noFill/>
        </p:spPr>
        <p:txBody>
          <a:bodyPr wrap="square" rtlCol="0">
            <a:spAutoFit/>
          </a:bodyPr>
          <a:lstStyle/>
          <a:p>
            <a:pPr algn="ctr"/>
            <a:r>
              <a:rPr lang="zh-CN" altLang="en-US" sz="1400" dirty="0" smtClean="0">
                <a:solidFill>
                  <a:srgbClr val="01ACBE"/>
                </a:solidFill>
                <a:latin typeface="LiHei Pro" panose="020B0500000000000000" pitchFamily="34" charset="-122"/>
                <a:ea typeface="LiHei Pro" panose="020B0500000000000000" pitchFamily="34" charset="-122"/>
              </a:rPr>
              <a:t>协调技能</a:t>
            </a:r>
            <a:endParaRPr lang="zh-CN" altLang="en-US" sz="1400" dirty="0">
              <a:solidFill>
                <a:srgbClr val="01ACBE"/>
              </a:solidFill>
              <a:latin typeface="LiHei Pro" panose="020B0500000000000000" pitchFamily="34" charset="-122"/>
              <a:ea typeface="LiHei Pro" panose="020B0500000000000000" pitchFamily="34" charset="-122"/>
            </a:endParaRPr>
          </a:p>
        </p:txBody>
      </p:sp>
      <p:sp>
        <p:nvSpPr>
          <p:cNvPr id="437" name="文本框 129"/>
          <p:cNvSpPr txBox="1"/>
          <p:nvPr/>
        </p:nvSpPr>
        <p:spPr>
          <a:xfrm>
            <a:off x="5601465" y="1592417"/>
            <a:ext cx="2871135" cy="8194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38" name="矩形 437"/>
          <p:cNvSpPr/>
          <p:nvPr/>
        </p:nvSpPr>
        <p:spPr>
          <a:xfrm>
            <a:off x="4883681" y="2606896"/>
            <a:ext cx="4108286" cy="751490"/>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39" name="文本框 129"/>
          <p:cNvSpPr txBox="1"/>
          <p:nvPr/>
        </p:nvSpPr>
        <p:spPr>
          <a:xfrm>
            <a:off x="5601465" y="2569498"/>
            <a:ext cx="2871135" cy="8242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40" name="矩形 439"/>
          <p:cNvSpPr/>
          <p:nvPr/>
        </p:nvSpPr>
        <p:spPr>
          <a:xfrm>
            <a:off x="4883681" y="3543430"/>
            <a:ext cx="4108286" cy="751490"/>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41" name="文本框 129"/>
          <p:cNvSpPr txBox="1"/>
          <p:nvPr/>
        </p:nvSpPr>
        <p:spPr>
          <a:xfrm>
            <a:off x="5601465" y="3506033"/>
            <a:ext cx="2871135" cy="8242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42" name="矩形 441"/>
          <p:cNvSpPr/>
          <p:nvPr/>
        </p:nvSpPr>
        <p:spPr>
          <a:xfrm>
            <a:off x="4883681" y="4477710"/>
            <a:ext cx="4108286" cy="751490"/>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方正姚体"/>
              <a:cs typeface="+mn-cs"/>
            </a:endParaRPr>
          </a:p>
        </p:txBody>
      </p:sp>
      <p:sp>
        <p:nvSpPr>
          <p:cNvPr id="443" name="文本框 129"/>
          <p:cNvSpPr txBox="1"/>
          <p:nvPr/>
        </p:nvSpPr>
        <p:spPr>
          <a:xfrm>
            <a:off x="5601465" y="4440312"/>
            <a:ext cx="2871135" cy="8242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44" name="文本框 70"/>
          <p:cNvSpPr txBox="1"/>
          <p:nvPr/>
        </p:nvSpPr>
        <p:spPr>
          <a:xfrm>
            <a:off x="5030010" y="3605958"/>
            <a:ext cx="626669" cy="609398"/>
          </a:xfrm>
          <a:prstGeom prst="rect">
            <a:avLst/>
          </a:prstGeom>
          <a:noFill/>
        </p:spPr>
        <p:txBody>
          <a:bodyPr wrap="square" rtlCol="0">
            <a:spAutoFit/>
          </a:bodyPr>
          <a:lstStyle/>
          <a:p>
            <a:pPr>
              <a:lnSpc>
                <a:spcPct val="120000"/>
              </a:lnSpc>
            </a:pPr>
            <a:r>
              <a:rPr lang="zh-CN" altLang="en-US" sz="1400" dirty="0" smtClean="0">
                <a:solidFill>
                  <a:srgbClr val="E87071"/>
                </a:solidFill>
                <a:latin typeface="微软雅黑" panose="020B0503020204020204" pitchFamily="34" charset="-122"/>
                <a:ea typeface="微软雅黑" panose="020B0503020204020204" pitchFamily="34" charset="-122"/>
              </a:rPr>
              <a:t>添加</a:t>
            </a:r>
            <a:endParaRPr lang="en-US" altLang="zh-CN" sz="1400" dirty="0" smtClean="0">
              <a:solidFill>
                <a:srgbClr val="E8707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rgbClr val="E87071"/>
                </a:solidFill>
                <a:latin typeface="微软雅黑" panose="020B0503020204020204" pitchFamily="34" charset="-122"/>
                <a:ea typeface="微软雅黑" panose="020B0503020204020204" pitchFamily="34" charset="-122"/>
              </a:rPr>
              <a:t>标题</a:t>
            </a:r>
            <a:endParaRPr lang="zh-CN" altLang="en-US" sz="1400" dirty="0">
              <a:solidFill>
                <a:srgbClr val="E87071"/>
              </a:solidFill>
              <a:latin typeface="微软雅黑" panose="020B0503020204020204" pitchFamily="34" charset="-122"/>
              <a:ea typeface="微软雅黑" panose="020B0503020204020204" pitchFamily="34" charset="-122"/>
            </a:endParaRPr>
          </a:p>
        </p:txBody>
      </p:sp>
      <p:sp>
        <p:nvSpPr>
          <p:cNvPr id="445" name="文本框 87"/>
          <p:cNvSpPr txBox="1"/>
          <p:nvPr/>
        </p:nvSpPr>
        <p:spPr>
          <a:xfrm>
            <a:off x="5030010" y="2662296"/>
            <a:ext cx="626669" cy="609398"/>
          </a:xfrm>
          <a:prstGeom prst="rect">
            <a:avLst/>
          </a:prstGeom>
          <a:noFill/>
        </p:spPr>
        <p:txBody>
          <a:bodyPr wrap="square" rtlCol="0">
            <a:spAutoFit/>
          </a:bodyPr>
          <a:lstStyle/>
          <a:p>
            <a:pPr>
              <a:lnSpc>
                <a:spcPct val="120000"/>
              </a:lnSpc>
            </a:pPr>
            <a:r>
              <a:rPr lang="zh-CN" altLang="en-US" sz="1400" dirty="0" smtClean="0">
                <a:solidFill>
                  <a:srgbClr val="01ACBE"/>
                </a:solidFill>
                <a:latin typeface="微软雅黑" panose="020B0503020204020204" pitchFamily="34" charset="-122"/>
                <a:ea typeface="微软雅黑" panose="020B0503020204020204" pitchFamily="34" charset="-122"/>
              </a:rPr>
              <a:t>添加</a:t>
            </a:r>
            <a:endParaRPr lang="en-US" altLang="zh-CN" sz="1400" dirty="0" smtClean="0">
              <a:solidFill>
                <a:srgbClr val="01ACBE"/>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rgbClr val="01ACBE"/>
                </a:solidFill>
                <a:latin typeface="微软雅黑" panose="020B0503020204020204" pitchFamily="34" charset="-122"/>
                <a:ea typeface="微软雅黑" panose="020B0503020204020204" pitchFamily="34" charset="-122"/>
              </a:rPr>
              <a:t>标题</a:t>
            </a:r>
            <a:endParaRPr lang="zh-CN" altLang="en-US" sz="1400" dirty="0">
              <a:solidFill>
                <a:srgbClr val="01ACBE"/>
              </a:solidFill>
              <a:latin typeface="微软雅黑" panose="020B0503020204020204" pitchFamily="34" charset="-122"/>
              <a:ea typeface="微软雅黑" panose="020B0503020204020204" pitchFamily="34" charset="-122"/>
            </a:endParaRPr>
          </a:p>
        </p:txBody>
      </p:sp>
      <p:sp>
        <p:nvSpPr>
          <p:cNvPr id="446" name="文本框 91"/>
          <p:cNvSpPr txBox="1"/>
          <p:nvPr/>
        </p:nvSpPr>
        <p:spPr>
          <a:xfrm>
            <a:off x="5030011" y="1702561"/>
            <a:ext cx="556161" cy="609398"/>
          </a:xfrm>
          <a:prstGeom prst="rect">
            <a:avLst/>
          </a:prstGeom>
          <a:noFill/>
        </p:spPr>
        <p:txBody>
          <a:bodyPr wrap="square" rtlCol="0">
            <a:spAutoFit/>
          </a:bodyPr>
          <a:lstStyle/>
          <a:p>
            <a:pPr>
              <a:lnSpc>
                <a:spcPct val="120000"/>
              </a:lnSpc>
            </a:pPr>
            <a:r>
              <a:rPr lang="zh-CN" altLang="en-US" sz="1400" dirty="0" smtClean="0">
                <a:solidFill>
                  <a:srgbClr val="FFB850"/>
                </a:solidFill>
                <a:latin typeface="微软雅黑" panose="020B0503020204020204" pitchFamily="34" charset="-122"/>
                <a:ea typeface="微软雅黑" panose="020B0503020204020204" pitchFamily="34" charset="-122"/>
              </a:rPr>
              <a:t>添加</a:t>
            </a:r>
            <a:endParaRPr lang="en-US" altLang="zh-CN" sz="1400" dirty="0" smtClean="0">
              <a:solidFill>
                <a:srgbClr val="FFB850"/>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rgbClr val="FFB850"/>
                </a:solidFill>
                <a:latin typeface="微软雅黑" panose="020B0503020204020204" pitchFamily="34" charset="-122"/>
                <a:ea typeface="微软雅黑" panose="020B0503020204020204" pitchFamily="34" charset="-122"/>
              </a:rPr>
              <a:t>标题</a:t>
            </a:r>
            <a:endParaRPr lang="zh-CN" altLang="en-US" sz="1400" dirty="0">
              <a:solidFill>
                <a:srgbClr val="FFB850"/>
              </a:solidFill>
              <a:latin typeface="微软雅黑" panose="020B0503020204020204" pitchFamily="34" charset="-122"/>
              <a:ea typeface="微软雅黑" panose="020B0503020204020204" pitchFamily="34" charset="-122"/>
            </a:endParaRPr>
          </a:p>
        </p:txBody>
      </p:sp>
      <p:sp>
        <p:nvSpPr>
          <p:cNvPr id="447" name="文本框 102"/>
          <p:cNvSpPr txBox="1"/>
          <p:nvPr/>
        </p:nvSpPr>
        <p:spPr>
          <a:xfrm>
            <a:off x="5030010" y="4572657"/>
            <a:ext cx="626669" cy="609398"/>
          </a:xfrm>
          <a:prstGeom prst="rect">
            <a:avLst/>
          </a:prstGeom>
          <a:noFill/>
        </p:spPr>
        <p:txBody>
          <a:bodyPr wrap="square" rtlCol="0">
            <a:spAutoFit/>
          </a:bodyPr>
          <a:lstStyle/>
          <a:p>
            <a:pPr>
              <a:lnSpc>
                <a:spcPct val="120000"/>
              </a:lnSpc>
            </a:pPr>
            <a:r>
              <a:rPr lang="zh-CN" altLang="en-US" sz="1400" dirty="0" smtClean="0">
                <a:solidFill>
                  <a:srgbClr val="663A77"/>
                </a:solidFill>
                <a:latin typeface="微软雅黑" panose="020B0503020204020204" pitchFamily="34" charset="-122"/>
                <a:ea typeface="微软雅黑" panose="020B0503020204020204" pitchFamily="34" charset="-122"/>
              </a:rPr>
              <a:t>添加</a:t>
            </a:r>
            <a:endParaRPr lang="en-US" altLang="zh-CN" sz="1400" dirty="0" smtClean="0">
              <a:solidFill>
                <a:srgbClr val="663A77"/>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rgbClr val="663A77"/>
                </a:solidFill>
                <a:latin typeface="微软雅黑" panose="020B0503020204020204" pitchFamily="34" charset="-122"/>
                <a:ea typeface="微软雅黑" panose="020B0503020204020204" pitchFamily="34" charset="-122"/>
              </a:rPr>
              <a:t>标题</a:t>
            </a:r>
            <a:endParaRPr lang="zh-CN" altLang="en-US" sz="1400" dirty="0">
              <a:solidFill>
                <a:srgbClr val="663A7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组合 110"/>
          <p:cNvGrpSpPr/>
          <p:nvPr/>
        </p:nvGrpSpPr>
        <p:grpSpPr>
          <a:xfrm>
            <a:off x="3465817" y="2662249"/>
            <a:ext cx="2362116" cy="3636133"/>
            <a:chOff x="5044281" y="2143125"/>
            <a:chExt cx="2103438" cy="3239106"/>
          </a:xfrm>
          <a:effectLst/>
        </p:grpSpPr>
        <p:sp>
          <p:nvSpPr>
            <p:cNvPr id="112" name="任意多边形 111"/>
            <p:cNvSpPr/>
            <p:nvPr/>
          </p:nvSpPr>
          <p:spPr>
            <a:xfrm>
              <a:off x="5117186" y="2143125"/>
              <a:ext cx="1957628" cy="685800"/>
            </a:xfrm>
            <a:custGeom>
              <a:avLst/>
              <a:gdLst>
                <a:gd name="connsiteX0" fmla="*/ 978814 w 1957628"/>
                <a:gd name="connsiteY0" fmla="*/ 0 h 685800"/>
                <a:gd name="connsiteX1" fmla="*/ 1950809 w 1957628"/>
                <a:gd name="connsiteY1" fmla="*/ 663189 h 685800"/>
                <a:gd name="connsiteX2" fmla="*/ 1957628 w 1957628"/>
                <a:gd name="connsiteY2" fmla="*/ 685800 h 685800"/>
                <a:gd name="connsiteX3" fmla="*/ 0 w 1957628"/>
                <a:gd name="connsiteY3" fmla="*/ 685800 h 685800"/>
                <a:gd name="connsiteX4" fmla="*/ 6819 w 1957628"/>
                <a:gd name="connsiteY4" fmla="*/ 663189 h 685800"/>
                <a:gd name="connsiteX5" fmla="*/ 978814 w 1957628"/>
                <a:gd name="connsiteY5" fmla="*/ 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7628" h="685800">
                  <a:moveTo>
                    <a:pt x="978814" y="0"/>
                  </a:moveTo>
                  <a:cubicBezTo>
                    <a:pt x="1415766" y="0"/>
                    <a:pt x="1790668" y="273461"/>
                    <a:pt x="1950809" y="663189"/>
                  </a:cubicBezTo>
                  <a:lnTo>
                    <a:pt x="1957628" y="685800"/>
                  </a:lnTo>
                  <a:lnTo>
                    <a:pt x="0" y="685800"/>
                  </a:lnTo>
                  <a:lnTo>
                    <a:pt x="6819" y="663189"/>
                  </a:lnTo>
                  <a:cubicBezTo>
                    <a:pt x="166961" y="273461"/>
                    <a:pt x="541863" y="0"/>
                    <a:pt x="978814" y="0"/>
                  </a:cubicBezTo>
                  <a:close/>
                </a:path>
              </a:pathLst>
            </a:custGeom>
            <a:gradFill>
              <a:gsLst>
                <a:gs pos="50000">
                  <a:srgbClr val="FFA521"/>
                </a:gs>
                <a:gs pos="50000">
                  <a:srgbClr val="FFB850"/>
                </a:gs>
              </a:gsLs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3" name="任意多边形 112"/>
            <p:cNvSpPr/>
            <p:nvPr/>
          </p:nvSpPr>
          <p:spPr>
            <a:xfrm>
              <a:off x="5044281" y="2921000"/>
              <a:ext cx="2103438" cy="711200"/>
            </a:xfrm>
            <a:custGeom>
              <a:avLst/>
              <a:gdLst>
                <a:gd name="connsiteX0" fmla="*/ 30985 w 2103438"/>
                <a:gd name="connsiteY0" fmla="*/ 0 h 711200"/>
                <a:gd name="connsiteX1" fmla="*/ 2072453 w 2103438"/>
                <a:gd name="connsiteY1" fmla="*/ 0 h 711200"/>
                <a:gd name="connsiteX2" fmla="*/ 2082071 w 2103438"/>
                <a:gd name="connsiteY2" fmla="*/ 31989 h 711200"/>
                <a:gd name="connsiteX3" fmla="*/ 2103438 w 2103438"/>
                <a:gd name="connsiteY3" fmla="*/ 250825 h 711200"/>
                <a:gd name="connsiteX4" fmla="*/ 2020789 w 2103438"/>
                <a:gd name="connsiteY4" fmla="*/ 673487 h 711200"/>
                <a:gd name="connsiteX5" fmla="*/ 2000962 w 2103438"/>
                <a:gd name="connsiteY5" fmla="*/ 711200 h 711200"/>
                <a:gd name="connsiteX6" fmla="*/ 102476 w 2103438"/>
                <a:gd name="connsiteY6" fmla="*/ 711200 h 711200"/>
                <a:gd name="connsiteX7" fmla="*/ 82650 w 2103438"/>
                <a:gd name="connsiteY7" fmla="*/ 673487 h 711200"/>
                <a:gd name="connsiteX8" fmla="*/ 0 w 2103438"/>
                <a:gd name="connsiteY8" fmla="*/ 250825 h 711200"/>
                <a:gd name="connsiteX9" fmla="*/ 21368 w 2103438"/>
                <a:gd name="connsiteY9" fmla="*/ 31989 h 71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03438" h="711200">
                  <a:moveTo>
                    <a:pt x="30985" y="0"/>
                  </a:moveTo>
                  <a:lnTo>
                    <a:pt x="2072453" y="0"/>
                  </a:lnTo>
                  <a:lnTo>
                    <a:pt x="2082071" y="31989"/>
                  </a:lnTo>
                  <a:cubicBezTo>
                    <a:pt x="2096081" y="102675"/>
                    <a:pt x="2103438" y="175863"/>
                    <a:pt x="2103438" y="250825"/>
                  </a:cubicBezTo>
                  <a:cubicBezTo>
                    <a:pt x="2103438" y="400750"/>
                    <a:pt x="2074009" y="543578"/>
                    <a:pt x="2020789" y="673487"/>
                  </a:cubicBezTo>
                  <a:lnTo>
                    <a:pt x="2000962" y="711200"/>
                  </a:lnTo>
                  <a:lnTo>
                    <a:pt x="102476" y="711200"/>
                  </a:lnTo>
                  <a:lnTo>
                    <a:pt x="82650" y="673487"/>
                  </a:lnTo>
                  <a:cubicBezTo>
                    <a:pt x="29430" y="543578"/>
                    <a:pt x="0" y="400750"/>
                    <a:pt x="0" y="250825"/>
                  </a:cubicBezTo>
                  <a:cubicBezTo>
                    <a:pt x="0" y="175863"/>
                    <a:pt x="7358" y="102675"/>
                    <a:pt x="21368" y="31989"/>
                  </a:cubicBezTo>
                  <a:close/>
                </a:path>
              </a:pathLst>
            </a:custGeom>
            <a:gradFill>
              <a:gsLst>
                <a:gs pos="50000">
                  <a:srgbClr val="0192A1"/>
                </a:gs>
                <a:gs pos="50000">
                  <a:srgbClr val="01ACBE"/>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4" name="梯形 20"/>
            <p:cNvSpPr/>
            <p:nvPr/>
          </p:nvSpPr>
          <p:spPr>
            <a:xfrm flipV="1">
              <a:off x="5178425" y="3711573"/>
              <a:ext cx="1835150" cy="708026"/>
            </a:xfrm>
            <a:custGeom>
              <a:avLst/>
              <a:gdLst>
                <a:gd name="connsiteX0" fmla="*/ 0 w 1803400"/>
                <a:gd name="connsiteY0" fmla="*/ 701676 h 701676"/>
                <a:gd name="connsiteX1" fmla="*/ 17541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35150"/>
                <a:gd name="connsiteY0" fmla="*/ 708026 h 708026"/>
                <a:gd name="connsiteX1" fmla="*/ 384969 w 1835150"/>
                <a:gd name="connsiteY1" fmla="*/ 6350 h 708026"/>
                <a:gd name="connsiteX2" fmla="*/ 1443831 w 1835150"/>
                <a:gd name="connsiteY2" fmla="*/ 0 h 708026"/>
                <a:gd name="connsiteX3" fmla="*/ 1835150 w 1835150"/>
                <a:gd name="connsiteY3" fmla="*/ 708026 h 708026"/>
                <a:gd name="connsiteX4" fmla="*/ 0 w 1835150"/>
                <a:gd name="connsiteY4" fmla="*/ 708026 h 70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5150" h="708026">
                  <a:moveTo>
                    <a:pt x="0" y="708026"/>
                  </a:moveTo>
                  <a:cubicBezTo>
                    <a:pt x="160073" y="467784"/>
                    <a:pt x="377296" y="252942"/>
                    <a:pt x="384969" y="6350"/>
                  </a:cubicBezTo>
                  <a:lnTo>
                    <a:pt x="1443831" y="0"/>
                  </a:lnTo>
                  <a:cubicBezTo>
                    <a:pt x="1449387" y="191559"/>
                    <a:pt x="1670844" y="478367"/>
                    <a:pt x="1835150" y="708026"/>
                  </a:cubicBezTo>
                  <a:lnTo>
                    <a:pt x="0" y="708026"/>
                  </a:lnTo>
                  <a:close/>
                </a:path>
              </a:pathLst>
            </a:custGeom>
            <a:gradFill>
              <a:gsLst>
                <a:gs pos="50000">
                  <a:srgbClr val="E24C4C"/>
                </a:gs>
                <a:gs pos="50000">
                  <a:srgbClr val="E87071"/>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5" name="圆角矩形 114"/>
            <p:cNvSpPr/>
            <p:nvPr/>
          </p:nvSpPr>
          <p:spPr>
            <a:xfrm>
              <a:off x="5569744" y="4462463"/>
              <a:ext cx="1052512" cy="139541"/>
            </a:xfrm>
            <a:prstGeom prst="roundRect">
              <a:avLst>
                <a:gd name="adj" fmla="val 50000"/>
              </a:avLst>
            </a:prstGeom>
            <a:gradFill>
              <a:gsLst>
                <a:gs pos="50000">
                  <a:srgbClr val="593268"/>
                </a:gs>
                <a:gs pos="50000">
                  <a:srgbClr val="7B4690"/>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6" name="圆角矩形 115"/>
            <p:cNvSpPr/>
            <p:nvPr/>
          </p:nvSpPr>
          <p:spPr>
            <a:xfrm>
              <a:off x="5569744" y="4667250"/>
              <a:ext cx="1052512" cy="139541"/>
            </a:xfrm>
            <a:prstGeom prst="roundRect">
              <a:avLst>
                <a:gd name="adj" fmla="val 50000"/>
              </a:avLst>
            </a:prstGeom>
            <a:gradFill>
              <a:gsLst>
                <a:gs pos="50000">
                  <a:srgbClr val="593268"/>
                </a:gs>
                <a:gs pos="50000">
                  <a:srgbClr val="7B4690"/>
                </a:gs>
              </a:gsLs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7" name="圆角矩形 116"/>
            <p:cNvSpPr/>
            <p:nvPr/>
          </p:nvSpPr>
          <p:spPr>
            <a:xfrm>
              <a:off x="5569744" y="4864894"/>
              <a:ext cx="1052512" cy="139541"/>
            </a:xfrm>
            <a:prstGeom prst="roundRect">
              <a:avLst>
                <a:gd name="adj" fmla="val 50000"/>
              </a:avLst>
            </a:prstGeom>
            <a:gradFill>
              <a:gsLst>
                <a:gs pos="50000">
                  <a:srgbClr val="593268"/>
                </a:gs>
                <a:gs pos="50000">
                  <a:srgbClr val="7B4690"/>
                </a:gs>
              </a:gsLs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18" name="任意多边形 117"/>
            <p:cNvSpPr/>
            <p:nvPr/>
          </p:nvSpPr>
          <p:spPr>
            <a:xfrm>
              <a:off x="5693569" y="5057775"/>
              <a:ext cx="804863" cy="324456"/>
            </a:xfrm>
            <a:custGeom>
              <a:avLst/>
              <a:gdLst>
                <a:gd name="connsiteX0" fmla="*/ 58777 w 804863"/>
                <a:gd name="connsiteY0" fmla="*/ 0 h 324456"/>
                <a:gd name="connsiteX1" fmla="*/ 746086 w 804863"/>
                <a:gd name="connsiteY1" fmla="*/ 0 h 324456"/>
                <a:gd name="connsiteX2" fmla="*/ 804863 w 804863"/>
                <a:gd name="connsiteY2" fmla="*/ 58777 h 324456"/>
                <a:gd name="connsiteX3" fmla="*/ 804862 w 804863"/>
                <a:gd name="connsiteY3" fmla="*/ 58777 h 324456"/>
                <a:gd name="connsiteX4" fmla="*/ 746085 w 804863"/>
                <a:gd name="connsiteY4" fmla="*/ 117554 h 324456"/>
                <a:gd name="connsiteX5" fmla="*/ 681293 w 804863"/>
                <a:gd name="connsiteY5" fmla="*/ 117554 h 324456"/>
                <a:gd name="connsiteX6" fmla="*/ 478631 w 804863"/>
                <a:gd name="connsiteY6" fmla="*/ 239867 h 324456"/>
                <a:gd name="connsiteX7" fmla="*/ 478631 w 804863"/>
                <a:gd name="connsiteY7" fmla="*/ 293946 h 324456"/>
                <a:gd name="connsiteX8" fmla="*/ 454235 w 804863"/>
                <a:gd name="connsiteY8" fmla="*/ 293946 h 324456"/>
                <a:gd name="connsiteX9" fmla="*/ 454235 w 804863"/>
                <a:gd name="connsiteY9" fmla="*/ 324456 h 324456"/>
                <a:gd name="connsiteX10" fmla="*/ 364914 w 804863"/>
                <a:gd name="connsiteY10" fmla="*/ 324456 h 324456"/>
                <a:gd name="connsiteX11" fmla="*/ 364914 w 804863"/>
                <a:gd name="connsiteY11" fmla="*/ 293946 h 324456"/>
                <a:gd name="connsiteX12" fmla="*/ 330994 w 804863"/>
                <a:gd name="connsiteY12" fmla="*/ 293946 h 324456"/>
                <a:gd name="connsiteX13" fmla="*/ 330994 w 804863"/>
                <a:gd name="connsiteY13" fmla="*/ 235744 h 324456"/>
                <a:gd name="connsiteX14" fmla="*/ 333685 w 804863"/>
                <a:gd name="connsiteY14" fmla="*/ 235744 h 324456"/>
                <a:gd name="connsiteX15" fmla="*/ 137852 w 804863"/>
                <a:gd name="connsiteY15" fmla="*/ 117553 h 324456"/>
                <a:gd name="connsiteX16" fmla="*/ 58777 w 804863"/>
                <a:gd name="connsiteY16" fmla="*/ 117553 h 324456"/>
                <a:gd name="connsiteX17" fmla="*/ 17215 w 804863"/>
                <a:gd name="connsiteY17" fmla="*/ 100338 h 324456"/>
                <a:gd name="connsiteX18" fmla="*/ 0 w 804863"/>
                <a:gd name="connsiteY18" fmla="*/ 58776 h 324456"/>
                <a:gd name="connsiteX19" fmla="*/ 17215 w 804863"/>
                <a:gd name="connsiteY19" fmla="*/ 17215 h 324456"/>
                <a:gd name="connsiteX20" fmla="*/ 58777 w 804863"/>
                <a:gd name="connsiteY20" fmla="*/ 0 h 324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4863" h="324456">
                  <a:moveTo>
                    <a:pt x="58777" y="0"/>
                  </a:moveTo>
                  <a:lnTo>
                    <a:pt x="746086" y="0"/>
                  </a:lnTo>
                  <a:cubicBezTo>
                    <a:pt x="778548" y="0"/>
                    <a:pt x="804863" y="26315"/>
                    <a:pt x="804863" y="58777"/>
                  </a:cubicBezTo>
                  <a:lnTo>
                    <a:pt x="804862" y="58777"/>
                  </a:lnTo>
                  <a:cubicBezTo>
                    <a:pt x="804862" y="91239"/>
                    <a:pt x="778547" y="117554"/>
                    <a:pt x="746085" y="117554"/>
                  </a:cubicBezTo>
                  <a:lnTo>
                    <a:pt x="681293" y="117554"/>
                  </a:lnTo>
                  <a:lnTo>
                    <a:pt x="478631" y="239867"/>
                  </a:lnTo>
                  <a:lnTo>
                    <a:pt x="478631" y="293946"/>
                  </a:lnTo>
                  <a:lnTo>
                    <a:pt x="454235" y="293946"/>
                  </a:lnTo>
                  <a:lnTo>
                    <a:pt x="454235" y="324456"/>
                  </a:lnTo>
                  <a:lnTo>
                    <a:pt x="364914" y="324456"/>
                  </a:lnTo>
                  <a:lnTo>
                    <a:pt x="364914" y="293946"/>
                  </a:lnTo>
                  <a:lnTo>
                    <a:pt x="330994" y="293946"/>
                  </a:lnTo>
                  <a:lnTo>
                    <a:pt x="330994" y="235744"/>
                  </a:lnTo>
                  <a:lnTo>
                    <a:pt x="333685" y="235744"/>
                  </a:lnTo>
                  <a:lnTo>
                    <a:pt x="137852" y="117553"/>
                  </a:lnTo>
                  <a:lnTo>
                    <a:pt x="58777" y="117553"/>
                  </a:lnTo>
                  <a:cubicBezTo>
                    <a:pt x="42546" y="117553"/>
                    <a:pt x="27852" y="110974"/>
                    <a:pt x="17215" y="100338"/>
                  </a:cubicBezTo>
                  <a:lnTo>
                    <a:pt x="0" y="58776"/>
                  </a:lnTo>
                  <a:lnTo>
                    <a:pt x="17215" y="17215"/>
                  </a:lnTo>
                  <a:cubicBezTo>
                    <a:pt x="27852" y="6579"/>
                    <a:pt x="42546" y="0"/>
                    <a:pt x="58777" y="0"/>
                  </a:cubicBezTo>
                  <a:close/>
                </a:path>
              </a:pathLst>
            </a:custGeom>
            <a:gradFill>
              <a:gsLst>
                <a:gs pos="50000">
                  <a:srgbClr val="593268"/>
                </a:gs>
                <a:gs pos="50000">
                  <a:srgbClr val="7B4690"/>
                </a:gs>
              </a:gsLs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19" name="椭圆 118"/>
          <p:cNvSpPr/>
          <p:nvPr/>
        </p:nvSpPr>
        <p:spPr>
          <a:xfrm>
            <a:off x="2771074" y="6265288"/>
            <a:ext cx="3751602" cy="473119"/>
          </a:xfrm>
          <a:prstGeom prst="ellipse">
            <a:avLst/>
          </a:prstGeom>
          <a:gradFill flip="none" rotWithShape="1">
            <a:gsLst>
              <a:gs pos="0">
                <a:sysClr val="windowText" lastClr="000000">
                  <a:lumMod val="100000"/>
                  <a:alpha val="36000"/>
                </a:sysClr>
              </a:gs>
              <a:gs pos="100000">
                <a:srgbClr val="D7D7D7">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20" name="组合 119"/>
          <p:cNvGrpSpPr/>
          <p:nvPr/>
        </p:nvGrpSpPr>
        <p:grpSpPr>
          <a:xfrm>
            <a:off x="3249718" y="1837066"/>
            <a:ext cx="712085" cy="711826"/>
            <a:chOff x="4708550" y="1685961"/>
            <a:chExt cx="711992" cy="711991"/>
          </a:xfrm>
        </p:grpSpPr>
        <p:sp>
          <p:nvSpPr>
            <p:cNvPr id="121" name="椭圆 120"/>
            <p:cNvSpPr/>
            <p:nvPr/>
          </p:nvSpPr>
          <p:spPr>
            <a:xfrm>
              <a:off x="4708550" y="1685961"/>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22" name="Group 8"/>
            <p:cNvGrpSpPr>
              <a:grpSpLocks noChangeAspect="1"/>
            </p:cNvGrpSpPr>
            <p:nvPr/>
          </p:nvGrpSpPr>
          <p:grpSpPr bwMode="auto">
            <a:xfrm>
              <a:off x="4877941" y="1831694"/>
              <a:ext cx="371637" cy="407212"/>
              <a:chOff x="3437" y="2282"/>
              <a:chExt cx="679" cy="744"/>
            </a:xfrm>
            <a:solidFill>
              <a:srgbClr val="FFA521"/>
            </a:solidFill>
          </p:grpSpPr>
          <p:sp>
            <p:nvSpPr>
              <p:cNvPr id="123"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4"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25" name="组合 124"/>
          <p:cNvGrpSpPr/>
          <p:nvPr/>
        </p:nvGrpSpPr>
        <p:grpSpPr>
          <a:xfrm>
            <a:off x="2487571" y="2598938"/>
            <a:ext cx="712085" cy="711826"/>
            <a:chOff x="3946502" y="2448009"/>
            <a:chExt cx="711992" cy="711991"/>
          </a:xfrm>
        </p:grpSpPr>
        <p:sp>
          <p:nvSpPr>
            <p:cNvPr id="126" name="椭圆 125"/>
            <p:cNvSpPr/>
            <p:nvPr/>
          </p:nvSpPr>
          <p:spPr>
            <a:xfrm>
              <a:off x="3946502" y="2448009"/>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27" name="Group 13"/>
            <p:cNvGrpSpPr>
              <a:grpSpLocks noChangeAspect="1"/>
            </p:cNvGrpSpPr>
            <p:nvPr/>
          </p:nvGrpSpPr>
          <p:grpSpPr bwMode="auto">
            <a:xfrm>
              <a:off x="4102660" y="2593697"/>
              <a:ext cx="407527" cy="412338"/>
              <a:chOff x="2426" y="2781"/>
              <a:chExt cx="593" cy="600"/>
            </a:xfrm>
            <a:solidFill>
              <a:srgbClr val="0192A1"/>
            </a:solidFill>
          </p:grpSpPr>
          <p:sp>
            <p:nvSpPr>
              <p:cNvPr id="12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30" name="组合 129"/>
          <p:cNvGrpSpPr/>
          <p:nvPr/>
        </p:nvGrpSpPr>
        <p:grpSpPr>
          <a:xfrm>
            <a:off x="2208604" y="3639676"/>
            <a:ext cx="712085" cy="711826"/>
            <a:chOff x="3667572" y="3488988"/>
            <a:chExt cx="711992" cy="711991"/>
          </a:xfrm>
        </p:grpSpPr>
        <p:sp>
          <p:nvSpPr>
            <p:cNvPr id="131" name="椭圆 130"/>
            <p:cNvSpPr/>
            <p:nvPr/>
          </p:nvSpPr>
          <p:spPr>
            <a:xfrm>
              <a:off x="3667572" y="3488988"/>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32" name="Group 18"/>
            <p:cNvGrpSpPr>
              <a:grpSpLocks noChangeAspect="1"/>
            </p:cNvGrpSpPr>
            <p:nvPr/>
          </p:nvGrpSpPr>
          <p:grpSpPr bwMode="auto">
            <a:xfrm>
              <a:off x="3805509" y="3636419"/>
              <a:ext cx="423334" cy="394469"/>
              <a:chOff x="3802" y="2858"/>
              <a:chExt cx="616" cy="574"/>
            </a:xfrm>
            <a:solidFill>
              <a:srgbClr val="E24C4C"/>
            </a:solidFill>
          </p:grpSpPr>
          <p:sp>
            <p:nvSpPr>
              <p:cNvPr id="13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38" name="组合 137"/>
          <p:cNvGrpSpPr/>
          <p:nvPr/>
        </p:nvGrpSpPr>
        <p:grpSpPr>
          <a:xfrm>
            <a:off x="2487571" y="4680413"/>
            <a:ext cx="712085" cy="711826"/>
            <a:chOff x="3946502" y="4529966"/>
            <a:chExt cx="711992" cy="711991"/>
          </a:xfrm>
        </p:grpSpPr>
        <p:sp>
          <p:nvSpPr>
            <p:cNvPr id="139" name="椭圆 138"/>
            <p:cNvSpPr/>
            <p:nvPr/>
          </p:nvSpPr>
          <p:spPr>
            <a:xfrm>
              <a:off x="3946502" y="4529966"/>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40" name="Group 26"/>
            <p:cNvGrpSpPr>
              <a:grpSpLocks noChangeAspect="1"/>
            </p:cNvGrpSpPr>
            <p:nvPr/>
          </p:nvGrpSpPr>
          <p:grpSpPr bwMode="auto">
            <a:xfrm>
              <a:off x="4054699" y="4762512"/>
              <a:ext cx="498020" cy="246897"/>
              <a:chOff x="5676" y="2597"/>
              <a:chExt cx="1061" cy="526"/>
            </a:xfrm>
            <a:solidFill>
              <a:srgbClr val="593268"/>
            </a:solidFill>
          </p:grpSpPr>
          <p:sp>
            <p:nvSpPr>
              <p:cNvPr id="14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56" name="组合 155"/>
          <p:cNvGrpSpPr/>
          <p:nvPr/>
        </p:nvGrpSpPr>
        <p:grpSpPr>
          <a:xfrm>
            <a:off x="6094095" y="4680413"/>
            <a:ext cx="712085" cy="711826"/>
            <a:chOff x="7552557" y="4529966"/>
            <a:chExt cx="711992" cy="711991"/>
          </a:xfrm>
        </p:grpSpPr>
        <p:sp>
          <p:nvSpPr>
            <p:cNvPr id="157" name="椭圆 156"/>
            <p:cNvSpPr/>
            <p:nvPr/>
          </p:nvSpPr>
          <p:spPr>
            <a:xfrm>
              <a:off x="7552557" y="4529966"/>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158" name="Freeform 108"/>
            <p:cNvSpPr>
              <a:spLocks noEditPoints="1"/>
            </p:cNvSpPr>
            <p:nvPr/>
          </p:nvSpPr>
          <p:spPr bwMode="auto">
            <a:xfrm>
              <a:off x="7699557" y="4683790"/>
              <a:ext cx="413176" cy="41466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7B469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59" name="组合 158"/>
          <p:cNvGrpSpPr/>
          <p:nvPr/>
        </p:nvGrpSpPr>
        <p:grpSpPr>
          <a:xfrm>
            <a:off x="6373060" y="3639676"/>
            <a:ext cx="712085" cy="711826"/>
            <a:chOff x="7831486" y="3488988"/>
            <a:chExt cx="711992" cy="711991"/>
          </a:xfrm>
        </p:grpSpPr>
        <p:sp>
          <p:nvSpPr>
            <p:cNvPr id="160" name="椭圆 159"/>
            <p:cNvSpPr/>
            <p:nvPr/>
          </p:nvSpPr>
          <p:spPr>
            <a:xfrm>
              <a:off x="7831486" y="3488988"/>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61" name="组合 160"/>
            <p:cNvGrpSpPr/>
            <p:nvPr/>
          </p:nvGrpSpPr>
          <p:grpSpPr>
            <a:xfrm>
              <a:off x="8020980" y="3675428"/>
              <a:ext cx="351779" cy="382818"/>
              <a:chOff x="4873626" y="1965325"/>
              <a:chExt cx="269876" cy="293688"/>
            </a:xfrm>
            <a:solidFill>
              <a:srgbClr val="E87071"/>
            </a:solidFill>
          </p:grpSpPr>
          <p:sp>
            <p:nvSpPr>
              <p:cNvPr id="16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6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6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6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66" name="组合 165"/>
          <p:cNvGrpSpPr/>
          <p:nvPr/>
        </p:nvGrpSpPr>
        <p:grpSpPr>
          <a:xfrm>
            <a:off x="4290832" y="1558201"/>
            <a:ext cx="712085" cy="711826"/>
            <a:chOff x="5749529" y="1407031"/>
            <a:chExt cx="711992" cy="711991"/>
          </a:xfrm>
        </p:grpSpPr>
        <p:sp>
          <p:nvSpPr>
            <p:cNvPr id="167" name="椭圆 166"/>
            <p:cNvSpPr/>
            <p:nvPr/>
          </p:nvSpPr>
          <p:spPr>
            <a:xfrm>
              <a:off x="5749529" y="1407031"/>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68" name="Group 41"/>
            <p:cNvGrpSpPr>
              <a:grpSpLocks noChangeAspect="1"/>
            </p:cNvGrpSpPr>
            <p:nvPr/>
          </p:nvGrpSpPr>
          <p:grpSpPr bwMode="auto">
            <a:xfrm>
              <a:off x="5972748" y="1557297"/>
              <a:ext cx="318993" cy="390492"/>
              <a:chOff x="3783" y="2089"/>
              <a:chExt cx="116" cy="142"/>
            </a:xfrm>
            <a:solidFill>
              <a:sysClr val="windowText" lastClr="000000">
                <a:lumMod val="50000"/>
                <a:lumOff val="50000"/>
              </a:sysClr>
            </a:solidFill>
            <a:effectLst/>
          </p:grpSpPr>
          <p:sp>
            <p:nvSpPr>
              <p:cNvPr id="16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sp>
            <p:nvSpPr>
              <p:cNvPr id="17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1ACBE"/>
                  </a:solidFill>
                  <a:effectLst/>
                  <a:uLnTx/>
                  <a:uFillTx/>
                </a:endParaRPr>
              </a:p>
            </p:txBody>
          </p:sp>
        </p:grpSp>
      </p:grpSp>
      <p:grpSp>
        <p:nvGrpSpPr>
          <p:cNvPr id="177" name="组合 176"/>
          <p:cNvGrpSpPr/>
          <p:nvPr/>
        </p:nvGrpSpPr>
        <p:grpSpPr>
          <a:xfrm>
            <a:off x="5331947" y="1837066"/>
            <a:ext cx="712085" cy="711826"/>
            <a:chOff x="6790508" y="1685961"/>
            <a:chExt cx="711992" cy="711991"/>
          </a:xfrm>
        </p:grpSpPr>
        <p:sp>
          <p:nvSpPr>
            <p:cNvPr id="178" name="椭圆 177"/>
            <p:cNvSpPr/>
            <p:nvPr/>
          </p:nvSpPr>
          <p:spPr>
            <a:xfrm>
              <a:off x="6790508" y="1685961"/>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79" name="Group 52"/>
            <p:cNvGrpSpPr>
              <a:grpSpLocks noChangeAspect="1"/>
            </p:cNvGrpSpPr>
            <p:nvPr/>
          </p:nvGrpSpPr>
          <p:grpSpPr bwMode="auto">
            <a:xfrm>
              <a:off x="6965905" y="1845076"/>
              <a:ext cx="404752" cy="401262"/>
              <a:chOff x="3783" y="2102"/>
              <a:chExt cx="116" cy="115"/>
            </a:xfrm>
            <a:solidFill>
              <a:srgbClr val="FFB850"/>
            </a:solidFill>
            <a:effectLst/>
          </p:grpSpPr>
          <p:sp>
            <p:nvSpPr>
              <p:cNvPr id="18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87" name="组合 186"/>
          <p:cNvGrpSpPr/>
          <p:nvPr/>
        </p:nvGrpSpPr>
        <p:grpSpPr>
          <a:xfrm>
            <a:off x="6094095" y="2598938"/>
            <a:ext cx="712085" cy="711826"/>
            <a:chOff x="7552557" y="2448009"/>
            <a:chExt cx="711992" cy="711991"/>
          </a:xfrm>
        </p:grpSpPr>
        <p:sp>
          <p:nvSpPr>
            <p:cNvPr id="188" name="椭圆 187"/>
            <p:cNvSpPr/>
            <p:nvPr/>
          </p:nvSpPr>
          <p:spPr>
            <a:xfrm>
              <a:off x="7552557" y="2448009"/>
              <a:ext cx="711992" cy="711991"/>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89" name="Group 62"/>
            <p:cNvGrpSpPr>
              <a:grpSpLocks noChangeAspect="1"/>
            </p:cNvGrpSpPr>
            <p:nvPr/>
          </p:nvGrpSpPr>
          <p:grpSpPr bwMode="auto">
            <a:xfrm>
              <a:off x="7718422" y="2676372"/>
              <a:ext cx="392378" cy="313294"/>
              <a:chOff x="3775" y="2110"/>
              <a:chExt cx="129" cy="103"/>
            </a:xfrm>
            <a:solidFill>
              <a:srgbClr val="01ACBE"/>
            </a:solidFill>
            <a:effectLst/>
          </p:grpSpPr>
          <p:sp>
            <p:nvSpPr>
              <p:cNvPr id="19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193" name="组合 192"/>
          <p:cNvGrpSpPr/>
          <p:nvPr/>
        </p:nvGrpSpPr>
        <p:grpSpPr>
          <a:xfrm>
            <a:off x="1173181" y="1329802"/>
            <a:ext cx="1953909" cy="747317"/>
            <a:chOff x="2485367" y="1629594"/>
            <a:chExt cx="1953655" cy="747490"/>
          </a:xfrm>
        </p:grpSpPr>
        <p:sp>
          <p:nvSpPr>
            <p:cNvPr id="194" name="文本框 64"/>
            <p:cNvSpPr txBox="1"/>
            <p:nvPr/>
          </p:nvSpPr>
          <p:spPr>
            <a:xfrm>
              <a:off x="2713970" y="1629594"/>
              <a:ext cx="1725052"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95" name="文本框 129"/>
            <p:cNvSpPr txBox="1"/>
            <p:nvPr/>
          </p:nvSpPr>
          <p:spPr>
            <a:xfrm>
              <a:off x="2485367" y="1915419"/>
              <a:ext cx="1905542" cy="4616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96" name="组合 195"/>
          <p:cNvGrpSpPr/>
          <p:nvPr/>
        </p:nvGrpSpPr>
        <p:grpSpPr>
          <a:xfrm>
            <a:off x="314441" y="2543278"/>
            <a:ext cx="1960129" cy="763981"/>
            <a:chOff x="1759068" y="2421684"/>
            <a:chExt cx="1959874" cy="764158"/>
          </a:xfrm>
        </p:grpSpPr>
        <p:sp>
          <p:nvSpPr>
            <p:cNvPr id="197" name="文本框 67"/>
            <p:cNvSpPr txBox="1"/>
            <p:nvPr/>
          </p:nvSpPr>
          <p:spPr>
            <a:xfrm>
              <a:off x="1993890" y="2421684"/>
              <a:ext cx="1725052" cy="33855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98" name="文本框 129"/>
            <p:cNvSpPr txBox="1"/>
            <p:nvPr/>
          </p:nvSpPr>
          <p:spPr>
            <a:xfrm>
              <a:off x="1759068" y="2724177"/>
              <a:ext cx="1905542" cy="4616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99" name="组合 198"/>
          <p:cNvGrpSpPr/>
          <p:nvPr/>
        </p:nvGrpSpPr>
        <p:grpSpPr>
          <a:xfrm>
            <a:off x="102600" y="3665419"/>
            <a:ext cx="1941329" cy="759511"/>
            <a:chOff x="1561842" y="3514737"/>
            <a:chExt cx="1941076" cy="759687"/>
          </a:xfrm>
        </p:grpSpPr>
        <p:sp>
          <p:nvSpPr>
            <p:cNvPr id="200" name="文本框 70"/>
            <p:cNvSpPr txBox="1"/>
            <p:nvPr/>
          </p:nvSpPr>
          <p:spPr>
            <a:xfrm>
              <a:off x="1777866" y="3514737"/>
              <a:ext cx="1725052"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01" name="文本框 129"/>
            <p:cNvSpPr txBox="1"/>
            <p:nvPr/>
          </p:nvSpPr>
          <p:spPr>
            <a:xfrm>
              <a:off x="1561842" y="3812759"/>
              <a:ext cx="1905542" cy="4616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02" name="组合 201"/>
          <p:cNvGrpSpPr/>
          <p:nvPr/>
        </p:nvGrpSpPr>
        <p:grpSpPr>
          <a:xfrm>
            <a:off x="340903" y="4828289"/>
            <a:ext cx="1905790" cy="778935"/>
            <a:chOff x="1813400" y="4418251"/>
            <a:chExt cx="1905542" cy="779115"/>
          </a:xfrm>
        </p:grpSpPr>
        <p:sp>
          <p:nvSpPr>
            <p:cNvPr id="203" name="文本框 73"/>
            <p:cNvSpPr txBox="1"/>
            <p:nvPr/>
          </p:nvSpPr>
          <p:spPr>
            <a:xfrm>
              <a:off x="1993890" y="4418251"/>
              <a:ext cx="1725052" cy="3385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04" name="文本框 129"/>
            <p:cNvSpPr txBox="1"/>
            <p:nvPr/>
          </p:nvSpPr>
          <p:spPr>
            <a:xfrm>
              <a:off x="1813400" y="4735701"/>
              <a:ext cx="1905542" cy="4616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05" name="组合 204"/>
          <p:cNvGrpSpPr/>
          <p:nvPr/>
        </p:nvGrpSpPr>
        <p:grpSpPr>
          <a:xfrm>
            <a:off x="3681487" y="764704"/>
            <a:ext cx="1905790" cy="800034"/>
            <a:chOff x="5140263" y="613351"/>
            <a:chExt cx="1905542" cy="800219"/>
          </a:xfrm>
        </p:grpSpPr>
        <p:sp>
          <p:nvSpPr>
            <p:cNvPr id="206" name="文本框 61"/>
            <p:cNvSpPr txBox="1"/>
            <p:nvPr/>
          </p:nvSpPr>
          <p:spPr>
            <a:xfrm>
              <a:off x="5229792" y="613351"/>
              <a:ext cx="172505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07" name="文本框 129"/>
            <p:cNvSpPr txBox="1"/>
            <p:nvPr/>
          </p:nvSpPr>
          <p:spPr>
            <a:xfrm>
              <a:off x="5140263" y="951905"/>
              <a:ext cx="1905542" cy="46166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08" name="组合 207"/>
          <p:cNvGrpSpPr/>
          <p:nvPr/>
        </p:nvGrpSpPr>
        <p:grpSpPr>
          <a:xfrm>
            <a:off x="6155294" y="1324837"/>
            <a:ext cx="1921075" cy="721599"/>
            <a:chOff x="7823398" y="1637586"/>
            <a:chExt cx="1920825" cy="721766"/>
          </a:xfrm>
        </p:grpSpPr>
        <p:sp>
          <p:nvSpPr>
            <p:cNvPr id="209" name="文本框 58"/>
            <p:cNvSpPr txBox="1"/>
            <p:nvPr/>
          </p:nvSpPr>
          <p:spPr>
            <a:xfrm>
              <a:off x="7823398" y="1637586"/>
              <a:ext cx="17250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10" name="文本框 129"/>
            <p:cNvSpPr txBox="1"/>
            <p:nvPr/>
          </p:nvSpPr>
          <p:spPr>
            <a:xfrm>
              <a:off x="7838681" y="1897687"/>
              <a:ext cx="1905542" cy="4616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11" name="组合 210"/>
          <p:cNvGrpSpPr/>
          <p:nvPr/>
        </p:nvGrpSpPr>
        <p:grpSpPr>
          <a:xfrm>
            <a:off x="7013128" y="2543276"/>
            <a:ext cx="1932031" cy="785016"/>
            <a:chOff x="8471470" y="2421682"/>
            <a:chExt cx="1931780" cy="785198"/>
          </a:xfrm>
        </p:grpSpPr>
        <p:sp>
          <p:nvSpPr>
            <p:cNvPr id="212" name="文本框 55"/>
            <p:cNvSpPr txBox="1"/>
            <p:nvPr/>
          </p:nvSpPr>
          <p:spPr>
            <a:xfrm>
              <a:off x="8471470" y="2421682"/>
              <a:ext cx="17250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13" name="文本框 129"/>
            <p:cNvSpPr txBox="1"/>
            <p:nvPr/>
          </p:nvSpPr>
          <p:spPr>
            <a:xfrm>
              <a:off x="8497708" y="2745215"/>
              <a:ext cx="1905542" cy="4616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14" name="组合 213"/>
          <p:cNvGrpSpPr/>
          <p:nvPr/>
        </p:nvGrpSpPr>
        <p:grpSpPr>
          <a:xfrm>
            <a:off x="7239183" y="3726623"/>
            <a:ext cx="1941329" cy="753690"/>
            <a:chOff x="8687494" y="3488523"/>
            <a:chExt cx="1941076" cy="753865"/>
          </a:xfrm>
        </p:grpSpPr>
        <p:sp>
          <p:nvSpPr>
            <p:cNvPr id="215" name="文本框 52"/>
            <p:cNvSpPr txBox="1"/>
            <p:nvPr/>
          </p:nvSpPr>
          <p:spPr>
            <a:xfrm>
              <a:off x="8687494" y="3488523"/>
              <a:ext cx="17250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16" name="文本框 129"/>
            <p:cNvSpPr txBox="1"/>
            <p:nvPr/>
          </p:nvSpPr>
          <p:spPr>
            <a:xfrm>
              <a:off x="8723028" y="3780723"/>
              <a:ext cx="1905542" cy="4616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17" name="组合 216"/>
          <p:cNvGrpSpPr/>
          <p:nvPr/>
        </p:nvGrpSpPr>
        <p:grpSpPr>
          <a:xfrm>
            <a:off x="7013128" y="4822634"/>
            <a:ext cx="1935046" cy="790245"/>
            <a:chOff x="8471470" y="4439566"/>
            <a:chExt cx="1934794" cy="790428"/>
          </a:xfrm>
        </p:grpSpPr>
        <p:sp>
          <p:nvSpPr>
            <p:cNvPr id="218" name="文本框 49"/>
            <p:cNvSpPr txBox="1"/>
            <p:nvPr/>
          </p:nvSpPr>
          <p:spPr>
            <a:xfrm>
              <a:off x="8471470" y="4439566"/>
              <a:ext cx="17250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219" name="文本框 129"/>
            <p:cNvSpPr txBox="1"/>
            <p:nvPr/>
          </p:nvSpPr>
          <p:spPr>
            <a:xfrm>
              <a:off x="8500722" y="4768329"/>
              <a:ext cx="1905542" cy="4616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750"/>
                                        <p:tgtEl>
                                          <p:spTgt spid="119"/>
                                        </p:tgtEl>
                                      </p:cBhvr>
                                    </p:animEffect>
                                    <p:anim calcmode="lin" valueType="num">
                                      <p:cBhvr>
                                        <p:cTn id="8" dur="750" fill="hold"/>
                                        <p:tgtEl>
                                          <p:spTgt spid="119"/>
                                        </p:tgtEl>
                                        <p:attrNameLst>
                                          <p:attrName>ppt_x</p:attrName>
                                        </p:attrNameLst>
                                      </p:cBhvr>
                                      <p:tavLst>
                                        <p:tav tm="0">
                                          <p:val>
                                            <p:strVal val="#ppt_x"/>
                                          </p:val>
                                        </p:tav>
                                        <p:tav tm="100000">
                                          <p:val>
                                            <p:strVal val="#ppt_x"/>
                                          </p:val>
                                        </p:tav>
                                      </p:tavLst>
                                    </p:anim>
                                    <p:anim calcmode="lin" valueType="num">
                                      <p:cBhvr>
                                        <p:cTn id="9" dur="750" fill="hold"/>
                                        <p:tgtEl>
                                          <p:spTgt spid="11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down)">
                                      <p:cBhvr>
                                        <p:cTn id="13" dur="500"/>
                                        <p:tgtEl>
                                          <p:spTgt spid="111"/>
                                        </p:tgtEl>
                                      </p:cBhvr>
                                    </p:animEffect>
                                  </p:childTnLst>
                                </p:cTn>
                              </p:par>
                            </p:childTnLst>
                          </p:cTn>
                        </p:par>
                        <p:par>
                          <p:cTn id="14" fill="hold">
                            <p:stCondLst>
                              <p:cond delay="1250"/>
                            </p:stCondLst>
                            <p:childTnLst>
                              <p:par>
                                <p:cTn id="15" presetID="10" presetClass="entr" presetSubtype="0" fill="hold" nodeType="after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fade">
                                      <p:cBhvr>
                                        <p:cTn id="17" dur="750"/>
                                        <p:tgtEl>
                                          <p:spTgt spid="138"/>
                                        </p:tgtEl>
                                      </p:cBhvr>
                                    </p:animEffect>
                                  </p:childTnLst>
                                </p:cTn>
                              </p:par>
                              <p:par>
                                <p:cTn id="18" presetID="42" presetClass="path" presetSubtype="0" accel="50000" decel="50000" fill="hold" nodeType="withEffect">
                                  <p:stCondLst>
                                    <p:cond delay="0"/>
                                  </p:stCondLst>
                                  <p:childTnLst>
                                    <p:animMotion origin="layout" path="M 0.14818 -0.25209 L -2.91667E-6 4.81481E-6 " pathEditMode="relative" rAng="0" ptsTypes="AA">
                                      <p:cBhvr>
                                        <p:cTn id="19" dur="750" fill="hold"/>
                                        <p:tgtEl>
                                          <p:spTgt spid="138"/>
                                        </p:tgtEl>
                                        <p:attrNameLst>
                                          <p:attrName>ppt_x</p:attrName>
                                          <p:attrName>ppt_y</p:attrName>
                                        </p:attrNameLst>
                                      </p:cBhvr>
                                      <p:rCtr x="-7409" y="12593"/>
                                    </p:animMotion>
                                  </p:childTnLst>
                                </p:cTn>
                              </p:par>
                              <p:par>
                                <p:cTn id="20" presetID="10" presetClass="entr" presetSubtype="0" fill="hold" nodeType="withEffect">
                                  <p:stCondLst>
                                    <p:cond delay="0"/>
                                  </p:stCondLst>
                                  <p:childTnLst>
                                    <p:set>
                                      <p:cBhvr>
                                        <p:cTn id="21" dur="1" fill="hold">
                                          <p:stCondLst>
                                            <p:cond delay="0"/>
                                          </p:stCondLst>
                                        </p:cTn>
                                        <p:tgtEl>
                                          <p:spTgt spid="130"/>
                                        </p:tgtEl>
                                        <p:attrNameLst>
                                          <p:attrName>style.visibility</p:attrName>
                                        </p:attrNameLst>
                                      </p:cBhvr>
                                      <p:to>
                                        <p:strVal val="visible"/>
                                      </p:to>
                                    </p:set>
                                    <p:animEffect transition="in" filter="fade">
                                      <p:cBhvr>
                                        <p:cTn id="22" dur="750"/>
                                        <p:tgtEl>
                                          <p:spTgt spid="130"/>
                                        </p:tgtEl>
                                      </p:cBhvr>
                                    </p:animEffect>
                                  </p:childTnLst>
                                </p:cTn>
                              </p:par>
                              <p:par>
                                <p:cTn id="23" presetID="42" presetClass="path" presetSubtype="0" accel="50000" decel="50000" fill="hold" nodeType="withEffect">
                                  <p:stCondLst>
                                    <p:cond delay="0"/>
                                  </p:stCondLst>
                                  <p:childTnLst>
                                    <p:animMotion origin="layout" path="M 0.17005 -0.10255 L 2.08333E-6 1.85185E-6 " pathEditMode="relative" rAng="0" ptsTypes="AA">
                                      <p:cBhvr>
                                        <p:cTn id="24" dur="750" fill="hold"/>
                                        <p:tgtEl>
                                          <p:spTgt spid="130"/>
                                        </p:tgtEl>
                                        <p:attrNameLst>
                                          <p:attrName>ppt_x</p:attrName>
                                          <p:attrName>ppt_y</p:attrName>
                                        </p:attrNameLst>
                                      </p:cBhvr>
                                      <p:rCtr x="-8503" y="5116"/>
                                    </p:animMotion>
                                  </p:childTnLst>
                                </p:cTn>
                              </p:par>
                              <p:par>
                                <p:cTn id="25" presetID="10" presetClass="entr" presetSubtype="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fade">
                                      <p:cBhvr>
                                        <p:cTn id="27" dur="750"/>
                                        <p:tgtEl>
                                          <p:spTgt spid="125"/>
                                        </p:tgtEl>
                                      </p:cBhvr>
                                    </p:animEffect>
                                  </p:childTnLst>
                                </p:cTn>
                              </p:par>
                              <p:par>
                                <p:cTn id="28" presetID="42" presetClass="path" presetSubtype="0" accel="50000" decel="50000" fill="hold" nodeType="withEffect">
                                  <p:stCondLst>
                                    <p:cond delay="0"/>
                                  </p:stCondLst>
                                  <p:childTnLst>
                                    <p:animMotion origin="layout" path="M 0.14714 0.0493 L -4.58333E-6 3.7037E-6 " pathEditMode="relative" rAng="0" ptsTypes="AA">
                                      <p:cBhvr>
                                        <p:cTn id="29" dur="750" fill="hold"/>
                                        <p:tgtEl>
                                          <p:spTgt spid="125"/>
                                        </p:tgtEl>
                                        <p:attrNameLst>
                                          <p:attrName>ppt_x</p:attrName>
                                          <p:attrName>ppt_y</p:attrName>
                                        </p:attrNameLst>
                                      </p:cBhvr>
                                      <p:rCtr x="-7357" y="-2477"/>
                                    </p:animMotion>
                                  </p:childTnLst>
                                </p:cTn>
                              </p:par>
                              <p:par>
                                <p:cTn id="30" presetID="10" presetClass="entr" presetSubtype="0" fill="hold" nodeType="withEffect">
                                  <p:stCondLst>
                                    <p:cond delay="0"/>
                                  </p:stCondLst>
                                  <p:childTnLst>
                                    <p:set>
                                      <p:cBhvr>
                                        <p:cTn id="31" dur="1" fill="hold">
                                          <p:stCondLst>
                                            <p:cond delay="0"/>
                                          </p:stCondLst>
                                        </p:cTn>
                                        <p:tgtEl>
                                          <p:spTgt spid="120"/>
                                        </p:tgtEl>
                                        <p:attrNameLst>
                                          <p:attrName>style.visibility</p:attrName>
                                        </p:attrNameLst>
                                      </p:cBhvr>
                                      <p:to>
                                        <p:strVal val="visible"/>
                                      </p:to>
                                    </p:set>
                                    <p:animEffect transition="in" filter="fade">
                                      <p:cBhvr>
                                        <p:cTn id="32" dur="750"/>
                                        <p:tgtEl>
                                          <p:spTgt spid="120"/>
                                        </p:tgtEl>
                                      </p:cBhvr>
                                    </p:animEffect>
                                  </p:childTnLst>
                                </p:cTn>
                              </p:par>
                              <p:par>
                                <p:cTn id="33" presetID="42" presetClass="path" presetSubtype="0" accel="50000" decel="50000" fill="hold" nodeType="withEffect">
                                  <p:stCondLst>
                                    <p:cond delay="0"/>
                                  </p:stCondLst>
                                  <p:childTnLst>
                                    <p:animMotion origin="layout" path="M 0.08464 0.17083 L -4.58333E-6 4.81481E-6 " pathEditMode="relative" rAng="0" ptsTypes="AA">
                                      <p:cBhvr>
                                        <p:cTn id="34" dur="750" fill="hold"/>
                                        <p:tgtEl>
                                          <p:spTgt spid="120"/>
                                        </p:tgtEl>
                                        <p:attrNameLst>
                                          <p:attrName>ppt_x</p:attrName>
                                          <p:attrName>ppt_y</p:attrName>
                                        </p:attrNameLst>
                                      </p:cBhvr>
                                      <p:rCtr x="-4232" y="-8542"/>
                                    </p:animMotion>
                                  </p:childTnLst>
                                </p:cTn>
                              </p:par>
                              <p:par>
                                <p:cTn id="35" presetID="10" presetClass="entr" presetSubtype="0" fill="hold" nodeType="withEffect">
                                  <p:stCondLst>
                                    <p:cond delay="0"/>
                                  </p:stCondLst>
                                  <p:childTnLst>
                                    <p:set>
                                      <p:cBhvr>
                                        <p:cTn id="36" dur="1" fill="hold">
                                          <p:stCondLst>
                                            <p:cond delay="0"/>
                                          </p:stCondLst>
                                        </p:cTn>
                                        <p:tgtEl>
                                          <p:spTgt spid="166"/>
                                        </p:tgtEl>
                                        <p:attrNameLst>
                                          <p:attrName>style.visibility</p:attrName>
                                        </p:attrNameLst>
                                      </p:cBhvr>
                                      <p:to>
                                        <p:strVal val="visible"/>
                                      </p:to>
                                    </p:set>
                                    <p:animEffect transition="in" filter="fade">
                                      <p:cBhvr>
                                        <p:cTn id="37" dur="750"/>
                                        <p:tgtEl>
                                          <p:spTgt spid="166"/>
                                        </p:tgtEl>
                                      </p:cBhvr>
                                    </p:animEffect>
                                  </p:childTnLst>
                                </p:cTn>
                              </p:par>
                              <p:par>
                                <p:cTn id="38" presetID="42" presetClass="path" presetSubtype="0" accel="50000" decel="50000" fill="hold" nodeType="withEffect">
                                  <p:stCondLst>
                                    <p:cond delay="0"/>
                                  </p:stCondLst>
                                  <p:childTnLst>
                                    <p:animMotion origin="layout" path="M -0.00078 0.20116 L -1.25E-6 -4.44444E-6 " pathEditMode="relative" rAng="0" ptsTypes="AA">
                                      <p:cBhvr>
                                        <p:cTn id="39" dur="750" fill="hold"/>
                                        <p:tgtEl>
                                          <p:spTgt spid="166"/>
                                        </p:tgtEl>
                                        <p:attrNameLst>
                                          <p:attrName>ppt_x</p:attrName>
                                          <p:attrName>ppt_y</p:attrName>
                                        </p:attrNameLst>
                                      </p:cBhvr>
                                      <p:rCtr x="39" y="-10069"/>
                                    </p:animMotion>
                                  </p:childTnLst>
                                </p:cTn>
                              </p:par>
                              <p:par>
                                <p:cTn id="40" presetID="10" presetClass="entr" presetSubtype="0" fill="hold" nodeType="withEffect">
                                  <p:stCondLst>
                                    <p:cond delay="0"/>
                                  </p:stCondLst>
                                  <p:childTnLst>
                                    <p:set>
                                      <p:cBhvr>
                                        <p:cTn id="41" dur="1" fill="hold">
                                          <p:stCondLst>
                                            <p:cond delay="0"/>
                                          </p:stCondLst>
                                        </p:cTn>
                                        <p:tgtEl>
                                          <p:spTgt spid="177"/>
                                        </p:tgtEl>
                                        <p:attrNameLst>
                                          <p:attrName>style.visibility</p:attrName>
                                        </p:attrNameLst>
                                      </p:cBhvr>
                                      <p:to>
                                        <p:strVal val="visible"/>
                                      </p:to>
                                    </p:set>
                                    <p:animEffect transition="in" filter="fade">
                                      <p:cBhvr>
                                        <p:cTn id="42" dur="750"/>
                                        <p:tgtEl>
                                          <p:spTgt spid="177"/>
                                        </p:tgtEl>
                                      </p:cBhvr>
                                    </p:animEffect>
                                  </p:childTnLst>
                                </p:cTn>
                              </p:par>
                              <p:par>
                                <p:cTn id="43" presetID="42" presetClass="path" presetSubtype="0" accel="50000" decel="50000" fill="hold" nodeType="withEffect">
                                  <p:stCondLst>
                                    <p:cond delay="0"/>
                                  </p:stCondLst>
                                  <p:childTnLst>
                                    <p:animMotion origin="layout" path="M -0.08607 0.16041 L 2.29167E-6 4.81481E-6 " pathEditMode="relative" rAng="0" ptsTypes="AA">
                                      <p:cBhvr>
                                        <p:cTn id="44" dur="750" fill="hold"/>
                                        <p:tgtEl>
                                          <p:spTgt spid="177"/>
                                        </p:tgtEl>
                                        <p:attrNameLst>
                                          <p:attrName>ppt_x</p:attrName>
                                          <p:attrName>ppt_y</p:attrName>
                                        </p:attrNameLst>
                                      </p:cBhvr>
                                      <p:rCtr x="4297" y="-8032"/>
                                    </p:animMotion>
                                  </p:childTnLst>
                                </p:cTn>
                              </p:par>
                              <p:par>
                                <p:cTn id="45" presetID="10" presetClass="entr" presetSubtype="0" fill="hold" nodeType="with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fade">
                                      <p:cBhvr>
                                        <p:cTn id="47" dur="750"/>
                                        <p:tgtEl>
                                          <p:spTgt spid="187"/>
                                        </p:tgtEl>
                                      </p:cBhvr>
                                    </p:animEffect>
                                  </p:childTnLst>
                                </p:cTn>
                              </p:par>
                              <p:par>
                                <p:cTn id="48" presetID="42" presetClass="path" presetSubtype="0" accel="50000" decel="50000" fill="hold" nodeType="withEffect">
                                  <p:stCondLst>
                                    <p:cond delay="0"/>
                                  </p:stCondLst>
                                  <p:childTnLst>
                                    <p:animMotion origin="layout" path="M -0.14284 0.0493 L 2.08333E-6 3.7037E-6 " pathEditMode="relative" rAng="0" ptsTypes="AA">
                                      <p:cBhvr>
                                        <p:cTn id="49" dur="750" fill="hold"/>
                                        <p:tgtEl>
                                          <p:spTgt spid="187"/>
                                        </p:tgtEl>
                                        <p:attrNameLst>
                                          <p:attrName>ppt_x</p:attrName>
                                          <p:attrName>ppt_y</p:attrName>
                                        </p:attrNameLst>
                                      </p:cBhvr>
                                      <p:rCtr x="7135" y="-2477"/>
                                    </p:animMotion>
                                  </p:childTnLst>
                                </p:cTn>
                              </p:par>
                              <p:par>
                                <p:cTn id="50" presetID="10" presetClass="entr" presetSubtype="0" fill="hold" nodeType="withEffect">
                                  <p:stCondLst>
                                    <p:cond delay="0"/>
                                  </p:stCondLst>
                                  <p:childTnLst>
                                    <p:set>
                                      <p:cBhvr>
                                        <p:cTn id="51" dur="1" fill="hold">
                                          <p:stCondLst>
                                            <p:cond delay="0"/>
                                          </p:stCondLst>
                                        </p:cTn>
                                        <p:tgtEl>
                                          <p:spTgt spid="159"/>
                                        </p:tgtEl>
                                        <p:attrNameLst>
                                          <p:attrName>style.visibility</p:attrName>
                                        </p:attrNameLst>
                                      </p:cBhvr>
                                      <p:to>
                                        <p:strVal val="visible"/>
                                      </p:to>
                                    </p:set>
                                    <p:animEffect transition="in" filter="fade">
                                      <p:cBhvr>
                                        <p:cTn id="52" dur="750"/>
                                        <p:tgtEl>
                                          <p:spTgt spid="159"/>
                                        </p:tgtEl>
                                      </p:cBhvr>
                                    </p:animEffect>
                                  </p:childTnLst>
                                </p:cTn>
                              </p:par>
                              <p:par>
                                <p:cTn id="53" presetID="42" presetClass="path" presetSubtype="0" accel="50000" decel="50000" fill="hold" nodeType="withEffect">
                                  <p:stCondLst>
                                    <p:cond delay="0"/>
                                  </p:stCondLst>
                                  <p:childTnLst>
                                    <p:animMotion origin="layout" path="M -0.16562 -0.10255 L -4.375E-6 1.85185E-6 " pathEditMode="relative" rAng="0" ptsTypes="AA">
                                      <p:cBhvr>
                                        <p:cTn id="54" dur="750" fill="hold"/>
                                        <p:tgtEl>
                                          <p:spTgt spid="159"/>
                                        </p:tgtEl>
                                        <p:attrNameLst>
                                          <p:attrName>ppt_x</p:attrName>
                                          <p:attrName>ppt_y</p:attrName>
                                        </p:attrNameLst>
                                      </p:cBhvr>
                                      <p:rCtr x="8281" y="5116"/>
                                    </p:animMotion>
                                  </p:childTnLst>
                                </p:cTn>
                              </p:par>
                              <p:par>
                                <p:cTn id="55" presetID="10" presetClass="entr" presetSubtype="0" fill="hold" nodeType="withEffect">
                                  <p:stCondLst>
                                    <p:cond delay="0"/>
                                  </p:stCondLst>
                                  <p:childTnLst>
                                    <p:set>
                                      <p:cBhvr>
                                        <p:cTn id="56" dur="1" fill="hold">
                                          <p:stCondLst>
                                            <p:cond delay="0"/>
                                          </p:stCondLst>
                                        </p:cTn>
                                        <p:tgtEl>
                                          <p:spTgt spid="156"/>
                                        </p:tgtEl>
                                        <p:attrNameLst>
                                          <p:attrName>style.visibility</p:attrName>
                                        </p:attrNameLst>
                                      </p:cBhvr>
                                      <p:to>
                                        <p:strVal val="visible"/>
                                      </p:to>
                                    </p:set>
                                    <p:animEffect transition="in" filter="fade">
                                      <p:cBhvr>
                                        <p:cTn id="57" dur="750"/>
                                        <p:tgtEl>
                                          <p:spTgt spid="156"/>
                                        </p:tgtEl>
                                      </p:cBhvr>
                                    </p:animEffect>
                                  </p:childTnLst>
                                </p:cTn>
                              </p:par>
                              <p:par>
                                <p:cTn id="58" presetID="42" presetClass="path" presetSubtype="0" accel="50000" decel="50000" fill="hold" nodeType="withEffect">
                                  <p:stCondLst>
                                    <p:cond delay="0"/>
                                  </p:stCondLst>
                                  <p:childTnLst>
                                    <p:animMotion origin="layout" path="M -0.1487 -0.24398 L 2.08333E-6 0 " pathEditMode="relative" rAng="0" ptsTypes="AA">
                                      <p:cBhvr>
                                        <p:cTn id="59" dur="750" fill="hold"/>
                                        <p:tgtEl>
                                          <p:spTgt spid="156"/>
                                        </p:tgtEl>
                                        <p:attrNameLst>
                                          <p:attrName>ppt_x</p:attrName>
                                          <p:attrName>ppt_y</p:attrName>
                                        </p:attrNameLst>
                                      </p:cBhvr>
                                      <p:rCtr x="7435" y="12199"/>
                                    </p:animMotion>
                                  </p:childTnLst>
                                </p:cTn>
                              </p:par>
                            </p:childTnLst>
                          </p:cTn>
                        </p:par>
                        <p:par>
                          <p:cTn id="60" fill="hold">
                            <p:stCondLst>
                              <p:cond delay="2000"/>
                            </p:stCondLst>
                            <p:childTnLst>
                              <p:par>
                                <p:cTn id="61" presetID="2" presetClass="entr" presetSubtype="8" fill="hold" nodeType="afterEffect">
                                  <p:stCondLst>
                                    <p:cond delay="0"/>
                                  </p:stCondLst>
                                  <p:childTnLst>
                                    <p:set>
                                      <p:cBhvr>
                                        <p:cTn id="62" dur="1" fill="hold">
                                          <p:stCondLst>
                                            <p:cond delay="0"/>
                                          </p:stCondLst>
                                        </p:cTn>
                                        <p:tgtEl>
                                          <p:spTgt spid="202"/>
                                        </p:tgtEl>
                                        <p:attrNameLst>
                                          <p:attrName>style.visibility</p:attrName>
                                        </p:attrNameLst>
                                      </p:cBhvr>
                                      <p:to>
                                        <p:strVal val="visible"/>
                                      </p:to>
                                    </p:set>
                                    <p:anim calcmode="lin" valueType="num">
                                      <p:cBhvr additive="base">
                                        <p:cTn id="63" dur="500" fill="hold"/>
                                        <p:tgtEl>
                                          <p:spTgt spid="202"/>
                                        </p:tgtEl>
                                        <p:attrNameLst>
                                          <p:attrName>ppt_x</p:attrName>
                                        </p:attrNameLst>
                                      </p:cBhvr>
                                      <p:tavLst>
                                        <p:tav tm="0">
                                          <p:val>
                                            <p:strVal val="0-#ppt_w/2"/>
                                          </p:val>
                                        </p:tav>
                                        <p:tav tm="100000">
                                          <p:val>
                                            <p:strVal val="#ppt_x"/>
                                          </p:val>
                                        </p:tav>
                                      </p:tavLst>
                                    </p:anim>
                                    <p:anim calcmode="lin" valueType="num">
                                      <p:cBhvr additive="base">
                                        <p:cTn id="64" dur="500" fill="hold"/>
                                        <p:tgtEl>
                                          <p:spTgt spid="202"/>
                                        </p:tgtEl>
                                        <p:attrNameLst>
                                          <p:attrName>ppt_y</p:attrName>
                                        </p:attrNameLst>
                                      </p:cBhvr>
                                      <p:tavLst>
                                        <p:tav tm="0">
                                          <p:val>
                                            <p:strVal val="#ppt_y"/>
                                          </p:val>
                                        </p:tav>
                                        <p:tav tm="100000">
                                          <p:val>
                                            <p:strVal val="#ppt_y"/>
                                          </p:val>
                                        </p:tav>
                                      </p:tavLst>
                                    </p:anim>
                                  </p:childTnLst>
                                </p:cTn>
                              </p:par>
                            </p:childTnLst>
                          </p:cTn>
                        </p:par>
                        <p:par>
                          <p:cTn id="65" fill="hold">
                            <p:stCondLst>
                              <p:cond delay="2500"/>
                            </p:stCondLst>
                            <p:childTnLst>
                              <p:par>
                                <p:cTn id="66" presetID="2" presetClass="entr" presetSubtype="8" fill="hold" nodeType="afterEffect">
                                  <p:stCondLst>
                                    <p:cond delay="0"/>
                                  </p:stCondLst>
                                  <p:childTnLst>
                                    <p:set>
                                      <p:cBhvr>
                                        <p:cTn id="67" dur="1" fill="hold">
                                          <p:stCondLst>
                                            <p:cond delay="0"/>
                                          </p:stCondLst>
                                        </p:cTn>
                                        <p:tgtEl>
                                          <p:spTgt spid="199"/>
                                        </p:tgtEl>
                                        <p:attrNameLst>
                                          <p:attrName>style.visibility</p:attrName>
                                        </p:attrNameLst>
                                      </p:cBhvr>
                                      <p:to>
                                        <p:strVal val="visible"/>
                                      </p:to>
                                    </p:set>
                                    <p:anim calcmode="lin" valueType="num">
                                      <p:cBhvr additive="base">
                                        <p:cTn id="68" dur="500" fill="hold"/>
                                        <p:tgtEl>
                                          <p:spTgt spid="199"/>
                                        </p:tgtEl>
                                        <p:attrNameLst>
                                          <p:attrName>ppt_x</p:attrName>
                                        </p:attrNameLst>
                                      </p:cBhvr>
                                      <p:tavLst>
                                        <p:tav tm="0">
                                          <p:val>
                                            <p:strVal val="0-#ppt_w/2"/>
                                          </p:val>
                                        </p:tav>
                                        <p:tav tm="100000">
                                          <p:val>
                                            <p:strVal val="#ppt_x"/>
                                          </p:val>
                                        </p:tav>
                                      </p:tavLst>
                                    </p:anim>
                                    <p:anim calcmode="lin" valueType="num">
                                      <p:cBhvr additive="base">
                                        <p:cTn id="69" dur="500" fill="hold"/>
                                        <p:tgtEl>
                                          <p:spTgt spid="199"/>
                                        </p:tgtEl>
                                        <p:attrNameLst>
                                          <p:attrName>ppt_y</p:attrName>
                                        </p:attrNameLst>
                                      </p:cBhvr>
                                      <p:tavLst>
                                        <p:tav tm="0">
                                          <p:val>
                                            <p:strVal val="#ppt_y"/>
                                          </p:val>
                                        </p:tav>
                                        <p:tav tm="100000">
                                          <p:val>
                                            <p:strVal val="#ppt_y"/>
                                          </p:val>
                                        </p:tav>
                                      </p:tavLst>
                                    </p:anim>
                                  </p:childTnLst>
                                </p:cTn>
                              </p:par>
                            </p:childTnLst>
                          </p:cTn>
                        </p:par>
                        <p:par>
                          <p:cTn id="70" fill="hold">
                            <p:stCondLst>
                              <p:cond delay="3000"/>
                            </p:stCondLst>
                            <p:childTnLst>
                              <p:par>
                                <p:cTn id="71" presetID="2" presetClass="entr" presetSubtype="8" fill="hold" nodeType="afterEffect">
                                  <p:stCondLst>
                                    <p:cond delay="0"/>
                                  </p:stCondLst>
                                  <p:childTnLst>
                                    <p:set>
                                      <p:cBhvr>
                                        <p:cTn id="72" dur="1" fill="hold">
                                          <p:stCondLst>
                                            <p:cond delay="0"/>
                                          </p:stCondLst>
                                        </p:cTn>
                                        <p:tgtEl>
                                          <p:spTgt spid="196"/>
                                        </p:tgtEl>
                                        <p:attrNameLst>
                                          <p:attrName>style.visibility</p:attrName>
                                        </p:attrNameLst>
                                      </p:cBhvr>
                                      <p:to>
                                        <p:strVal val="visible"/>
                                      </p:to>
                                    </p:set>
                                    <p:anim calcmode="lin" valueType="num">
                                      <p:cBhvr additive="base">
                                        <p:cTn id="73" dur="500" fill="hold"/>
                                        <p:tgtEl>
                                          <p:spTgt spid="196"/>
                                        </p:tgtEl>
                                        <p:attrNameLst>
                                          <p:attrName>ppt_x</p:attrName>
                                        </p:attrNameLst>
                                      </p:cBhvr>
                                      <p:tavLst>
                                        <p:tav tm="0">
                                          <p:val>
                                            <p:strVal val="0-#ppt_w/2"/>
                                          </p:val>
                                        </p:tav>
                                        <p:tav tm="100000">
                                          <p:val>
                                            <p:strVal val="#ppt_x"/>
                                          </p:val>
                                        </p:tav>
                                      </p:tavLst>
                                    </p:anim>
                                    <p:anim calcmode="lin" valueType="num">
                                      <p:cBhvr additive="base">
                                        <p:cTn id="74" dur="500" fill="hold"/>
                                        <p:tgtEl>
                                          <p:spTgt spid="196"/>
                                        </p:tgtEl>
                                        <p:attrNameLst>
                                          <p:attrName>ppt_y</p:attrName>
                                        </p:attrNameLst>
                                      </p:cBhvr>
                                      <p:tavLst>
                                        <p:tav tm="0">
                                          <p:val>
                                            <p:strVal val="#ppt_y"/>
                                          </p:val>
                                        </p:tav>
                                        <p:tav tm="100000">
                                          <p:val>
                                            <p:strVal val="#ppt_y"/>
                                          </p:val>
                                        </p:tav>
                                      </p:tavLst>
                                    </p:anim>
                                  </p:childTnLst>
                                </p:cTn>
                              </p:par>
                            </p:childTnLst>
                          </p:cTn>
                        </p:par>
                        <p:par>
                          <p:cTn id="75" fill="hold">
                            <p:stCondLst>
                              <p:cond delay="3500"/>
                            </p:stCondLst>
                            <p:childTnLst>
                              <p:par>
                                <p:cTn id="76" presetID="2" presetClass="entr" presetSubtype="8" fill="hold" nodeType="afterEffect">
                                  <p:stCondLst>
                                    <p:cond delay="0"/>
                                  </p:stCondLst>
                                  <p:childTnLst>
                                    <p:set>
                                      <p:cBhvr>
                                        <p:cTn id="77" dur="1" fill="hold">
                                          <p:stCondLst>
                                            <p:cond delay="0"/>
                                          </p:stCondLst>
                                        </p:cTn>
                                        <p:tgtEl>
                                          <p:spTgt spid="193"/>
                                        </p:tgtEl>
                                        <p:attrNameLst>
                                          <p:attrName>style.visibility</p:attrName>
                                        </p:attrNameLst>
                                      </p:cBhvr>
                                      <p:to>
                                        <p:strVal val="visible"/>
                                      </p:to>
                                    </p:set>
                                    <p:anim calcmode="lin" valueType="num">
                                      <p:cBhvr additive="base">
                                        <p:cTn id="78" dur="500" fill="hold"/>
                                        <p:tgtEl>
                                          <p:spTgt spid="193"/>
                                        </p:tgtEl>
                                        <p:attrNameLst>
                                          <p:attrName>ppt_x</p:attrName>
                                        </p:attrNameLst>
                                      </p:cBhvr>
                                      <p:tavLst>
                                        <p:tav tm="0">
                                          <p:val>
                                            <p:strVal val="0-#ppt_w/2"/>
                                          </p:val>
                                        </p:tav>
                                        <p:tav tm="100000">
                                          <p:val>
                                            <p:strVal val="#ppt_x"/>
                                          </p:val>
                                        </p:tav>
                                      </p:tavLst>
                                    </p:anim>
                                    <p:anim calcmode="lin" valueType="num">
                                      <p:cBhvr additive="base">
                                        <p:cTn id="79" dur="500" fill="hold"/>
                                        <p:tgtEl>
                                          <p:spTgt spid="193"/>
                                        </p:tgtEl>
                                        <p:attrNameLst>
                                          <p:attrName>ppt_y</p:attrName>
                                        </p:attrNameLst>
                                      </p:cBhvr>
                                      <p:tavLst>
                                        <p:tav tm="0">
                                          <p:val>
                                            <p:strVal val="#ppt_y"/>
                                          </p:val>
                                        </p:tav>
                                        <p:tav tm="100000">
                                          <p:val>
                                            <p:strVal val="#ppt_y"/>
                                          </p:val>
                                        </p:tav>
                                      </p:tavLst>
                                    </p:anim>
                                  </p:childTnLst>
                                </p:cTn>
                              </p:par>
                            </p:childTnLst>
                          </p:cTn>
                        </p:par>
                        <p:par>
                          <p:cTn id="80" fill="hold">
                            <p:stCondLst>
                              <p:cond delay="4000"/>
                            </p:stCondLst>
                            <p:childTnLst>
                              <p:par>
                                <p:cTn id="81" presetID="2" presetClass="entr" presetSubtype="1" fill="hold" nodeType="afterEffect">
                                  <p:stCondLst>
                                    <p:cond delay="0"/>
                                  </p:stCondLst>
                                  <p:childTnLst>
                                    <p:set>
                                      <p:cBhvr>
                                        <p:cTn id="82" dur="1" fill="hold">
                                          <p:stCondLst>
                                            <p:cond delay="0"/>
                                          </p:stCondLst>
                                        </p:cTn>
                                        <p:tgtEl>
                                          <p:spTgt spid="205"/>
                                        </p:tgtEl>
                                        <p:attrNameLst>
                                          <p:attrName>style.visibility</p:attrName>
                                        </p:attrNameLst>
                                      </p:cBhvr>
                                      <p:to>
                                        <p:strVal val="visible"/>
                                      </p:to>
                                    </p:set>
                                    <p:anim calcmode="lin" valueType="num">
                                      <p:cBhvr additive="base">
                                        <p:cTn id="83" dur="500" fill="hold"/>
                                        <p:tgtEl>
                                          <p:spTgt spid="205"/>
                                        </p:tgtEl>
                                        <p:attrNameLst>
                                          <p:attrName>ppt_x</p:attrName>
                                        </p:attrNameLst>
                                      </p:cBhvr>
                                      <p:tavLst>
                                        <p:tav tm="0">
                                          <p:val>
                                            <p:strVal val="#ppt_x"/>
                                          </p:val>
                                        </p:tav>
                                        <p:tav tm="100000">
                                          <p:val>
                                            <p:strVal val="#ppt_x"/>
                                          </p:val>
                                        </p:tav>
                                      </p:tavLst>
                                    </p:anim>
                                    <p:anim calcmode="lin" valueType="num">
                                      <p:cBhvr additive="base">
                                        <p:cTn id="84" dur="500" fill="hold"/>
                                        <p:tgtEl>
                                          <p:spTgt spid="205"/>
                                        </p:tgtEl>
                                        <p:attrNameLst>
                                          <p:attrName>ppt_y</p:attrName>
                                        </p:attrNameLst>
                                      </p:cBhvr>
                                      <p:tavLst>
                                        <p:tav tm="0">
                                          <p:val>
                                            <p:strVal val="0-#ppt_h/2"/>
                                          </p:val>
                                        </p:tav>
                                        <p:tav tm="100000">
                                          <p:val>
                                            <p:strVal val="#ppt_y"/>
                                          </p:val>
                                        </p:tav>
                                      </p:tavLst>
                                    </p:anim>
                                  </p:childTnLst>
                                </p:cTn>
                              </p:par>
                            </p:childTnLst>
                          </p:cTn>
                        </p:par>
                        <p:par>
                          <p:cTn id="85" fill="hold">
                            <p:stCondLst>
                              <p:cond delay="4500"/>
                            </p:stCondLst>
                            <p:childTnLst>
                              <p:par>
                                <p:cTn id="86" presetID="2" presetClass="entr" presetSubtype="2" fill="hold" nodeType="afterEffect">
                                  <p:stCondLst>
                                    <p:cond delay="0"/>
                                  </p:stCondLst>
                                  <p:childTnLst>
                                    <p:set>
                                      <p:cBhvr>
                                        <p:cTn id="87" dur="1" fill="hold">
                                          <p:stCondLst>
                                            <p:cond delay="0"/>
                                          </p:stCondLst>
                                        </p:cTn>
                                        <p:tgtEl>
                                          <p:spTgt spid="208"/>
                                        </p:tgtEl>
                                        <p:attrNameLst>
                                          <p:attrName>style.visibility</p:attrName>
                                        </p:attrNameLst>
                                      </p:cBhvr>
                                      <p:to>
                                        <p:strVal val="visible"/>
                                      </p:to>
                                    </p:set>
                                    <p:anim calcmode="lin" valueType="num">
                                      <p:cBhvr additive="base">
                                        <p:cTn id="88" dur="500" fill="hold"/>
                                        <p:tgtEl>
                                          <p:spTgt spid="208"/>
                                        </p:tgtEl>
                                        <p:attrNameLst>
                                          <p:attrName>ppt_x</p:attrName>
                                        </p:attrNameLst>
                                      </p:cBhvr>
                                      <p:tavLst>
                                        <p:tav tm="0">
                                          <p:val>
                                            <p:strVal val="1+#ppt_w/2"/>
                                          </p:val>
                                        </p:tav>
                                        <p:tav tm="100000">
                                          <p:val>
                                            <p:strVal val="#ppt_x"/>
                                          </p:val>
                                        </p:tav>
                                      </p:tavLst>
                                    </p:anim>
                                    <p:anim calcmode="lin" valueType="num">
                                      <p:cBhvr additive="base">
                                        <p:cTn id="89" dur="500" fill="hold"/>
                                        <p:tgtEl>
                                          <p:spTgt spid="208"/>
                                        </p:tgtEl>
                                        <p:attrNameLst>
                                          <p:attrName>ppt_y</p:attrName>
                                        </p:attrNameLst>
                                      </p:cBhvr>
                                      <p:tavLst>
                                        <p:tav tm="0">
                                          <p:val>
                                            <p:strVal val="#ppt_y"/>
                                          </p:val>
                                        </p:tav>
                                        <p:tav tm="100000">
                                          <p:val>
                                            <p:strVal val="#ppt_y"/>
                                          </p:val>
                                        </p:tav>
                                      </p:tavLst>
                                    </p:anim>
                                  </p:childTnLst>
                                </p:cTn>
                              </p:par>
                            </p:childTnLst>
                          </p:cTn>
                        </p:par>
                        <p:par>
                          <p:cTn id="90" fill="hold">
                            <p:stCondLst>
                              <p:cond delay="5000"/>
                            </p:stCondLst>
                            <p:childTnLst>
                              <p:par>
                                <p:cTn id="91" presetID="2" presetClass="entr" presetSubtype="2" fill="hold" nodeType="afterEffect">
                                  <p:stCondLst>
                                    <p:cond delay="0"/>
                                  </p:stCondLst>
                                  <p:childTnLst>
                                    <p:set>
                                      <p:cBhvr>
                                        <p:cTn id="92" dur="1" fill="hold">
                                          <p:stCondLst>
                                            <p:cond delay="0"/>
                                          </p:stCondLst>
                                        </p:cTn>
                                        <p:tgtEl>
                                          <p:spTgt spid="211"/>
                                        </p:tgtEl>
                                        <p:attrNameLst>
                                          <p:attrName>style.visibility</p:attrName>
                                        </p:attrNameLst>
                                      </p:cBhvr>
                                      <p:to>
                                        <p:strVal val="visible"/>
                                      </p:to>
                                    </p:set>
                                    <p:anim calcmode="lin" valueType="num">
                                      <p:cBhvr additive="base">
                                        <p:cTn id="93" dur="500" fill="hold"/>
                                        <p:tgtEl>
                                          <p:spTgt spid="211"/>
                                        </p:tgtEl>
                                        <p:attrNameLst>
                                          <p:attrName>ppt_x</p:attrName>
                                        </p:attrNameLst>
                                      </p:cBhvr>
                                      <p:tavLst>
                                        <p:tav tm="0">
                                          <p:val>
                                            <p:strVal val="1+#ppt_w/2"/>
                                          </p:val>
                                        </p:tav>
                                        <p:tav tm="100000">
                                          <p:val>
                                            <p:strVal val="#ppt_x"/>
                                          </p:val>
                                        </p:tav>
                                      </p:tavLst>
                                    </p:anim>
                                    <p:anim calcmode="lin" valueType="num">
                                      <p:cBhvr additive="base">
                                        <p:cTn id="94" dur="500" fill="hold"/>
                                        <p:tgtEl>
                                          <p:spTgt spid="211"/>
                                        </p:tgtEl>
                                        <p:attrNameLst>
                                          <p:attrName>ppt_y</p:attrName>
                                        </p:attrNameLst>
                                      </p:cBhvr>
                                      <p:tavLst>
                                        <p:tav tm="0">
                                          <p:val>
                                            <p:strVal val="#ppt_y"/>
                                          </p:val>
                                        </p:tav>
                                        <p:tav tm="100000">
                                          <p:val>
                                            <p:strVal val="#ppt_y"/>
                                          </p:val>
                                        </p:tav>
                                      </p:tavLst>
                                    </p:anim>
                                  </p:childTnLst>
                                </p:cTn>
                              </p:par>
                            </p:childTnLst>
                          </p:cTn>
                        </p:par>
                        <p:par>
                          <p:cTn id="95" fill="hold">
                            <p:stCondLst>
                              <p:cond delay="5500"/>
                            </p:stCondLst>
                            <p:childTnLst>
                              <p:par>
                                <p:cTn id="96" presetID="2" presetClass="entr" presetSubtype="2" fill="hold" nodeType="afterEffect">
                                  <p:stCondLst>
                                    <p:cond delay="0"/>
                                  </p:stCondLst>
                                  <p:childTnLst>
                                    <p:set>
                                      <p:cBhvr>
                                        <p:cTn id="97" dur="1" fill="hold">
                                          <p:stCondLst>
                                            <p:cond delay="0"/>
                                          </p:stCondLst>
                                        </p:cTn>
                                        <p:tgtEl>
                                          <p:spTgt spid="214"/>
                                        </p:tgtEl>
                                        <p:attrNameLst>
                                          <p:attrName>style.visibility</p:attrName>
                                        </p:attrNameLst>
                                      </p:cBhvr>
                                      <p:to>
                                        <p:strVal val="visible"/>
                                      </p:to>
                                    </p:set>
                                    <p:anim calcmode="lin" valueType="num">
                                      <p:cBhvr additive="base">
                                        <p:cTn id="98" dur="500" fill="hold"/>
                                        <p:tgtEl>
                                          <p:spTgt spid="214"/>
                                        </p:tgtEl>
                                        <p:attrNameLst>
                                          <p:attrName>ppt_x</p:attrName>
                                        </p:attrNameLst>
                                      </p:cBhvr>
                                      <p:tavLst>
                                        <p:tav tm="0">
                                          <p:val>
                                            <p:strVal val="1+#ppt_w/2"/>
                                          </p:val>
                                        </p:tav>
                                        <p:tav tm="100000">
                                          <p:val>
                                            <p:strVal val="#ppt_x"/>
                                          </p:val>
                                        </p:tav>
                                      </p:tavLst>
                                    </p:anim>
                                    <p:anim calcmode="lin" valueType="num">
                                      <p:cBhvr additive="base">
                                        <p:cTn id="99" dur="500" fill="hold"/>
                                        <p:tgtEl>
                                          <p:spTgt spid="214"/>
                                        </p:tgtEl>
                                        <p:attrNameLst>
                                          <p:attrName>ppt_y</p:attrName>
                                        </p:attrNameLst>
                                      </p:cBhvr>
                                      <p:tavLst>
                                        <p:tav tm="0">
                                          <p:val>
                                            <p:strVal val="#ppt_y"/>
                                          </p:val>
                                        </p:tav>
                                        <p:tav tm="100000">
                                          <p:val>
                                            <p:strVal val="#ppt_y"/>
                                          </p:val>
                                        </p:tav>
                                      </p:tavLst>
                                    </p:anim>
                                  </p:childTnLst>
                                </p:cTn>
                              </p:par>
                            </p:childTnLst>
                          </p:cTn>
                        </p:par>
                        <p:par>
                          <p:cTn id="100" fill="hold">
                            <p:stCondLst>
                              <p:cond delay="6000"/>
                            </p:stCondLst>
                            <p:childTnLst>
                              <p:par>
                                <p:cTn id="101" presetID="2" presetClass="entr" presetSubtype="2" fill="hold" nodeType="afterEffect">
                                  <p:stCondLst>
                                    <p:cond delay="0"/>
                                  </p:stCondLst>
                                  <p:childTnLst>
                                    <p:set>
                                      <p:cBhvr>
                                        <p:cTn id="102" dur="1" fill="hold">
                                          <p:stCondLst>
                                            <p:cond delay="0"/>
                                          </p:stCondLst>
                                        </p:cTn>
                                        <p:tgtEl>
                                          <p:spTgt spid="217"/>
                                        </p:tgtEl>
                                        <p:attrNameLst>
                                          <p:attrName>style.visibility</p:attrName>
                                        </p:attrNameLst>
                                      </p:cBhvr>
                                      <p:to>
                                        <p:strVal val="visible"/>
                                      </p:to>
                                    </p:set>
                                    <p:anim calcmode="lin" valueType="num">
                                      <p:cBhvr additive="base">
                                        <p:cTn id="103" dur="500" fill="hold"/>
                                        <p:tgtEl>
                                          <p:spTgt spid="217"/>
                                        </p:tgtEl>
                                        <p:attrNameLst>
                                          <p:attrName>ppt_x</p:attrName>
                                        </p:attrNameLst>
                                      </p:cBhvr>
                                      <p:tavLst>
                                        <p:tav tm="0">
                                          <p:val>
                                            <p:strVal val="1+#ppt_w/2"/>
                                          </p:val>
                                        </p:tav>
                                        <p:tav tm="100000">
                                          <p:val>
                                            <p:strVal val="#ppt_x"/>
                                          </p:val>
                                        </p:tav>
                                      </p:tavLst>
                                    </p:anim>
                                    <p:anim calcmode="lin" valueType="num">
                                      <p:cBhvr additive="base">
                                        <p:cTn id="104" dur="500" fill="hold"/>
                                        <p:tgtEl>
                                          <p:spTgt spid="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1" name="组合 140"/>
          <p:cNvGrpSpPr/>
          <p:nvPr/>
        </p:nvGrpSpPr>
        <p:grpSpPr>
          <a:xfrm>
            <a:off x="3005218" y="1822372"/>
            <a:ext cx="3236829" cy="3235659"/>
            <a:chOff x="3603171" y="936171"/>
            <a:chExt cx="4985658" cy="4985658"/>
          </a:xfrm>
        </p:grpSpPr>
        <p:sp>
          <p:nvSpPr>
            <p:cNvPr id="142" name="椭圆 141"/>
            <p:cNvSpPr/>
            <p:nvPr/>
          </p:nvSpPr>
          <p:spPr>
            <a:xfrm>
              <a:off x="3852132" y="1185132"/>
              <a:ext cx="4487736" cy="4487736"/>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43" name="任意多边形 142"/>
            <p:cNvSpPr/>
            <p:nvPr/>
          </p:nvSpPr>
          <p:spPr>
            <a:xfrm>
              <a:off x="3603171" y="936171"/>
              <a:ext cx="4985658" cy="4985658"/>
            </a:xfrm>
            <a:custGeom>
              <a:avLst/>
              <a:gdLst>
                <a:gd name="connsiteX0" fmla="*/ 2492829 w 4985658"/>
                <a:gd name="connsiteY0" fmla="*/ 248961 h 4985658"/>
                <a:gd name="connsiteX1" fmla="*/ 248961 w 4985658"/>
                <a:gd name="connsiteY1" fmla="*/ 2492829 h 4985658"/>
                <a:gd name="connsiteX2" fmla="*/ 2492829 w 4985658"/>
                <a:gd name="connsiteY2" fmla="*/ 4736697 h 4985658"/>
                <a:gd name="connsiteX3" fmla="*/ 4736697 w 4985658"/>
                <a:gd name="connsiteY3" fmla="*/ 2492829 h 4985658"/>
                <a:gd name="connsiteX4" fmla="*/ 2492829 w 4985658"/>
                <a:gd name="connsiteY4" fmla="*/ 248961 h 4985658"/>
                <a:gd name="connsiteX5" fmla="*/ 2492829 w 4985658"/>
                <a:gd name="connsiteY5" fmla="*/ 0 h 4985658"/>
                <a:gd name="connsiteX6" fmla="*/ 4985658 w 4985658"/>
                <a:gd name="connsiteY6" fmla="*/ 2492829 h 4985658"/>
                <a:gd name="connsiteX7" fmla="*/ 2492829 w 4985658"/>
                <a:gd name="connsiteY7" fmla="*/ 4985658 h 4985658"/>
                <a:gd name="connsiteX8" fmla="*/ 0 w 4985658"/>
                <a:gd name="connsiteY8" fmla="*/ 2492829 h 4985658"/>
                <a:gd name="connsiteX9" fmla="*/ 2492829 w 4985658"/>
                <a:gd name="connsiteY9" fmla="*/ 0 h 498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658" h="4985658">
                  <a:moveTo>
                    <a:pt x="2492829" y="248961"/>
                  </a:moveTo>
                  <a:cubicBezTo>
                    <a:pt x="1253575" y="248961"/>
                    <a:pt x="248961" y="1253575"/>
                    <a:pt x="248961" y="2492829"/>
                  </a:cubicBezTo>
                  <a:cubicBezTo>
                    <a:pt x="248961" y="3732083"/>
                    <a:pt x="1253575" y="4736697"/>
                    <a:pt x="2492829" y="4736697"/>
                  </a:cubicBezTo>
                  <a:cubicBezTo>
                    <a:pt x="3732083" y="4736697"/>
                    <a:pt x="4736697" y="3732083"/>
                    <a:pt x="4736697" y="2492829"/>
                  </a:cubicBezTo>
                  <a:cubicBezTo>
                    <a:pt x="4736697" y="1253575"/>
                    <a:pt x="3732083" y="248961"/>
                    <a:pt x="2492829" y="248961"/>
                  </a:cubicBezTo>
                  <a:close/>
                  <a:moveTo>
                    <a:pt x="2492829" y="0"/>
                  </a:moveTo>
                  <a:cubicBezTo>
                    <a:pt x="3869580" y="0"/>
                    <a:pt x="4985658" y="1116078"/>
                    <a:pt x="4985658" y="2492829"/>
                  </a:cubicBezTo>
                  <a:cubicBezTo>
                    <a:pt x="4985658" y="3869580"/>
                    <a:pt x="3869580" y="4985658"/>
                    <a:pt x="2492829" y="4985658"/>
                  </a:cubicBezTo>
                  <a:cubicBezTo>
                    <a:pt x="1116078" y="4985658"/>
                    <a:pt x="0" y="3869580"/>
                    <a:pt x="0" y="2492829"/>
                  </a:cubicBezTo>
                  <a:cubicBezTo>
                    <a:pt x="0" y="1116078"/>
                    <a:pt x="1116078" y="0"/>
                    <a:pt x="2492829" y="0"/>
                  </a:cubicBezTo>
                  <a:close/>
                </a:path>
              </a:pathLst>
            </a:custGeom>
            <a:solidFill>
              <a:sysClr val="window" lastClr="FFFFFF">
                <a:lumMod val="95000"/>
              </a:sysClr>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44" name="椭圆 143"/>
            <p:cNvSpPr/>
            <p:nvPr/>
          </p:nvSpPr>
          <p:spPr>
            <a:xfrm>
              <a:off x="3603171" y="936171"/>
              <a:ext cx="4985658" cy="4985658"/>
            </a:xfrm>
            <a:prstGeom prst="ellipse">
              <a:avLst/>
            </a:prstGeom>
            <a:no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45" name="组合 144"/>
          <p:cNvGrpSpPr/>
          <p:nvPr/>
        </p:nvGrpSpPr>
        <p:grpSpPr>
          <a:xfrm>
            <a:off x="3523487" y="2340454"/>
            <a:ext cx="2200290" cy="2199495"/>
            <a:chOff x="3860800" y="1193800"/>
            <a:chExt cx="4470400" cy="4470400"/>
          </a:xfrm>
        </p:grpSpPr>
        <p:sp>
          <p:nvSpPr>
            <p:cNvPr id="146" name="椭圆 145"/>
            <p:cNvSpPr/>
            <p:nvPr/>
          </p:nvSpPr>
          <p:spPr>
            <a:xfrm>
              <a:off x="3860800" y="1193800"/>
              <a:ext cx="4470400" cy="4470400"/>
            </a:xfrm>
            <a:prstGeom prst="ellipse">
              <a:avLst/>
            </a:prstGeom>
            <a:gradFill>
              <a:gsLst>
                <a:gs pos="100000">
                  <a:sysClr val="window" lastClr="FFFFFF">
                    <a:lumMod val="97000"/>
                  </a:sysClr>
                </a:gs>
                <a:gs pos="0">
                  <a:sysClr val="window" lastClr="FFFFFF">
                    <a:lumMod val="85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92100" dist="114300" dir="2700000" algn="tl" rotWithShape="0">
                <a:prstClr val="black">
                  <a:alpha val="4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47" name="椭圆 146"/>
            <p:cNvSpPr/>
            <p:nvPr/>
          </p:nvSpPr>
          <p:spPr>
            <a:xfrm>
              <a:off x="4223657" y="1556657"/>
              <a:ext cx="3744686" cy="3744686"/>
            </a:xfrm>
            <a:prstGeom prst="ellipse">
              <a:avLst/>
            </a:prstGeom>
            <a:solidFill>
              <a:sysClr val="window" lastClr="FFFFFF">
                <a:lumMod val="95000"/>
              </a:sysClr>
            </a:solidFill>
            <a:ln w="12700" cap="flat" cmpd="sng" algn="ctr">
              <a:noFill/>
              <a:prstDash val="solid"/>
              <a:miter lim="800000"/>
            </a:ln>
            <a:effectLst>
              <a:innerShdw blurRad="1524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48" name="文本框 27"/>
            <p:cNvSpPr txBox="1"/>
            <p:nvPr/>
          </p:nvSpPr>
          <p:spPr>
            <a:xfrm>
              <a:off x="5684593" y="1756307"/>
              <a:ext cx="817557" cy="6881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rPr>
                <a:t>12</a:t>
              </a:r>
              <a:endParaRPr kumimoji="0" lang="zh-CN" altLang="en-US"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endParaRPr>
            </a:p>
          </p:txBody>
        </p:sp>
        <p:sp>
          <p:nvSpPr>
            <p:cNvPr id="149" name="文本框 28"/>
            <p:cNvSpPr txBox="1"/>
            <p:nvPr/>
          </p:nvSpPr>
          <p:spPr>
            <a:xfrm>
              <a:off x="5788304" y="4454468"/>
              <a:ext cx="605485" cy="6881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rPr>
                <a:t>6</a:t>
              </a:r>
              <a:endParaRPr kumimoji="0" lang="zh-CN" altLang="en-US"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endParaRPr>
            </a:p>
          </p:txBody>
        </p:sp>
        <p:sp>
          <p:nvSpPr>
            <p:cNvPr id="150" name="文本框 31"/>
            <p:cNvSpPr txBox="1"/>
            <p:nvPr/>
          </p:nvSpPr>
          <p:spPr>
            <a:xfrm>
              <a:off x="4416180" y="3084183"/>
              <a:ext cx="621999" cy="6881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rPr>
                <a:t>9</a:t>
              </a:r>
              <a:endParaRPr kumimoji="0" lang="zh-CN" altLang="en-US"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endParaRPr>
            </a:p>
          </p:txBody>
        </p:sp>
        <p:sp>
          <p:nvSpPr>
            <p:cNvPr id="151" name="文本框 36"/>
            <p:cNvSpPr txBox="1"/>
            <p:nvPr/>
          </p:nvSpPr>
          <p:spPr>
            <a:xfrm>
              <a:off x="7218095" y="3097189"/>
              <a:ext cx="596771" cy="6881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rPr>
                <a:t>3</a:t>
              </a:r>
              <a:endParaRPr kumimoji="0" lang="zh-CN" altLang="en-US" sz="1600" b="0" i="0" u="none" strike="noStrike" kern="0" cap="none" spc="0" normalizeH="0" baseline="0" noProof="0" dirty="0">
                <a:ln>
                  <a:noFill/>
                </a:ln>
                <a:solidFill>
                  <a:prstClr val="black">
                    <a:lumMod val="75000"/>
                    <a:lumOff val="25000"/>
                  </a:prstClr>
                </a:solidFill>
                <a:effectLst/>
                <a:uLnTx/>
                <a:uFillTx/>
                <a:latin typeface="Impact" panose="020B0806030902050204" pitchFamily="34" charset="0"/>
              </a:endParaRPr>
            </a:p>
          </p:txBody>
        </p:sp>
        <p:sp>
          <p:nvSpPr>
            <p:cNvPr id="152" name="任意多边形 151"/>
            <p:cNvSpPr/>
            <p:nvPr/>
          </p:nvSpPr>
          <p:spPr>
            <a:xfrm rot="-900000">
              <a:off x="5915667" y="1984289"/>
              <a:ext cx="76000" cy="1862122"/>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ysClr val="window" lastClr="FFFFFF"/>
            </a:solidFill>
            <a:ln w="12700" cap="flat" cmpd="sng" algn="ctr">
              <a:noFill/>
              <a:prstDash val="solid"/>
              <a:miter lim="800000"/>
            </a:ln>
            <a:effectLst>
              <a:outerShdw blurRad="635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53" name="任意多边形 152"/>
            <p:cNvSpPr/>
            <p:nvPr/>
          </p:nvSpPr>
          <p:spPr>
            <a:xfrm rot="5400000">
              <a:off x="6297925" y="2729480"/>
              <a:ext cx="69091" cy="1399040"/>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ysClr val="window" lastClr="FFFFFF"/>
            </a:solidFill>
            <a:ln w="12700" cap="flat" cmpd="sng" algn="ctr">
              <a:noFill/>
              <a:prstDash val="solid"/>
              <a:miter lim="800000"/>
            </a:ln>
            <a:effectLst>
              <a:outerShdw blurRad="635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54" name="组合 153"/>
            <p:cNvGrpSpPr/>
            <p:nvPr/>
          </p:nvGrpSpPr>
          <p:grpSpPr>
            <a:xfrm>
              <a:off x="6029858" y="3362853"/>
              <a:ext cx="132297" cy="132297"/>
              <a:chOff x="8936533" y="2738955"/>
              <a:chExt cx="211667" cy="211667"/>
            </a:xfrm>
          </p:grpSpPr>
          <p:sp>
            <p:nvSpPr>
              <p:cNvPr id="158" name="椭圆 157"/>
              <p:cNvSpPr/>
              <p:nvPr/>
            </p:nvSpPr>
            <p:spPr>
              <a:xfrm>
                <a:off x="8936533" y="2738955"/>
                <a:ext cx="211667" cy="211667"/>
              </a:xfrm>
              <a:prstGeom prst="ellipse">
                <a:avLst/>
              </a:prstGeom>
              <a:solidFill>
                <a:srgbClr val="E456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59" name="椭圆 158"/>
              <p:cNvSpPr/>
              <p:nvPr/>
            </p:nvSpPr>
            <p:spPr>
              <a:xfrm>
                <a:off x="8982254" y="2786595"/>
                <a:ext cx="116410" cy="11641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55" name="椭圆 154"/>
            <p:cNvSpPr/>
            <p:nvPr/>
          </p:nvSpPr>
          <p:spPr>
            <a:xfrm rot="18000000">
              <a:off x="5335147" y="3019241"/>
              <a:ext cx="1991334" cy="16024"/>
            </a:xfrm>
            <a:prstGeom prst="ellipse">
              <a:avLst/>
            </a:prstGeom>
            <a:solidFill>
              <a:srgbClr val="E456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56" name="椭圆 155"/>
            <p:cNvSpPr/>
            <p:nvPr/>
          </p:nvSpPr>
          <p:spPr>
            <a:xfrm>
              <a:off x="4222642" y="1556657"/>
              <a:ext cx="3744343" cy="3751986"/>
            </a:xfrm>
            <a:prstGeom prst="ellipse">
              <a:avLst/>
            </a:prstGeom>
            <a:gradFill flip="none" rotWithShape="1">
              <a:gsLst>
                <a:gs pos="50000">
                  <a:sysClr val="windowText" lastClr="000000">
                    <a:alpha val="4000"/>
                  </a:sysClr>
                </a:gs>
                <a:gs pos="0">
                  <a:sysClr val="window" lastClr="FFFFFF">
                    <a:lumMod val="95000"/>
                    <a:alpha val="0"/>
                  </a:sysClr>
                </a:gs>
                <a:gs pos="100000">
                  <a:sysClr val="windowText" lastClr="000000">
                    <a:alpha val="1500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57" name="任意多边形 156"/>
            <p:cNvSpPr/>
            <p:nvPr/>
          </p:nvSpPr>
          <p:spPr>
            <a:xfrm rot="19800000" flipH="1">
              <a:off x="4224759" y="1557843"/>
              <a:ext cx="3742484" cy="3742315"/>
            </a:xfrm>
            <a:custGeom>
              <a:avLst/>
              <a:gdLst>
                <a:gd name="connsiteX0" fmla="*/ 2728883 w 3742484"/>
                <a:gd name="connsiteY0" fmla="*/ 3343109 h 3742315"/>
                <a:gd name="connsiteX1" fmla="*/ 2717169 w 3742484"/>
                <a:gd name="connsiteY1" fmla="*/ 3349872 h 3742315"/>
                <a:gd name="connsiteX2" fmla="*/ 2710573 w 3742484"/>
                <a:gd name="connsiteY2" fmla="*/ 3374489 h 3742315"/>
                <a:gd name="connsiteX3" fmla="*/ 2785153 w 3742484"/>
                <a:gd name="connsiteY3" fmla="*/ 3503665 h 3742315"/>
                <a:gd name="connsiteX4" fmla="*/ 2807242 w 3742484"/>
                <a:gd name="connsiteY4" fmla="*/ 3492357 h 3742315"/>
                <a:gd name="connsiteX5" fmla="*/ 2828080 w 3742484"/>
                <a:gd name="connsiteY5" fmla="*/ 3478881 h 3742315"/>
                <a:gd name="connsiteX6" fmla="*/ 2753500 w 3742484"/>
                <a:gd name="connsiteY6" fmla="*/ 3349705 h 3742315"/>
                <a:gd name="connsiteX7" fmla="*/ 2728883 w 3742484"/>
                <a:gd name="connsiteY7" fmla="*/ 3343109 h 3742315"/>
                <a:gd name="connsiteX8" fmla="*/ 3360899 w 3742484"/>
                <a:gd name="connsiteY8" fmla="*/ 2708687 h 3742315"/>
                <a:gd name="connsiteX9" fmla="*/ 3349956 w 3742484"/>
                <a:gd name="connsiteY9" fmla="*/ 2717084 h 3742315"/>
                <a:gd name="connsiteX10" fmla="*/ 3343194 w 3742484"/>
                <a:gd name="connsiteY10" fmla="*/ 2728797 h 3742315"/>
                <a:gd name="connsiteX11" fmla="*/ 3349790 w 3742484"/>
                <a:gd name="connsiteY11" fmla="*/ 2753415 h 3742315"/>
                <a:gd name="connsiteX12" fmla="*/ 3479320 w 3742484"/>
                <a:gd name="connsiteY12" fmla="*/ 2828199 h 3742315"/>
                <a:gd name="connsiteX13" fmla="*/ 3503148 w 3742484"/>
                <a:gd name="connsiteY13" fmla="*/ 2784719 h 3742315"/>
                <a:gd name="connsiteX14" fmla="*/ 3374574 w 3742484"/>
                <a:gd name="connsiteY14" fmla="*/ 2710487 h 3742315"/>
                <a:gd name="connsiteX15" fmla="*/ 3360899 w 3742484"/>
                <a:gd name="connsiteY15" fmla="*/ 2708687 h 3742315"/>
                <a:gd name="connsiteX16" fmla="*/ 1851736 w 3742484"/>
                <a:gd name="connsiteY16" fmla="*/ 3580002 h 3742315"/>
                <a:gd name="connsiteX17" fmla="*/ 1846458 w 3742484"/>
                <a:gd name="connsiteY17" fmla="*/ 3592745 h 3742315"/>
                <a:gd name="connsiteX18" fmla="*/ 1846458 w 3742484"/>
                <a:gd name="connsiteY18" fmla="*/ 3741210 h 3742315"/>
                <a:gd name="connsiteX19" fmla="*/ 1896026 w 3742484"/>
                <a:gd name="connsiteY19" fmla="*/ 3742315 h 3742315"/>
                <a:gd name="connsiteX20" fmla="*/ 1896026 w 3742484"/>
                <a:gd name="connsiteY20" fmla="*/ 3592745 h 3742315"/>
                <a:gd name="connsiteX21" fmla="*/ 1878005 w 3742484"/>
                <a:gd name="connsiteY21" fmla="*/ 3574724 h 3742315"/>
                <a:gd name="connsiteX22" fmla="*/ 1864480 w 3742484"/>
                <a:gd name="connsiteY22" fmla="*/ 3574724 h 3742315"/>
                <a:gd name="connsiteX23" fmla="*/ 1851736 w 3742484"/>
                <a:gd name="connsiteY23" fmla="*/ 3580002 h 3742315"/>
                <a:gd name="connsiteX24" fmla="*/ 999927 w 3742484"/>
                <a:gd name="connsiteY24" fmla="*/ 3341307 h 3742315"/>
                <a:gd name="connsiteX25" fmla="*/ 988985 w 3742484"/>
                <a:gd name="connsiteY25" fmla="*/ 3349703 h 3742315"/>
                <a:gd name="connsiteX26" fmla="*/ 914158 w 3742484"/>
                <a:gd name="connsiteY26" fmla="*/ 3479308 h 3742315"/>
                <a:gd name="connsiteX27" fmla="*/ 957640 w 3742484"/>
                <a:gd name="connsiteY27" fmla="*/ 3503132 h 3742315"/>
                <a:gd name="connsiteX28" fmla="*/ 1031912 w 3742484"/>
                <a:gd name="connsiteY28" fmla="*/ 3374488 h 3742315"/>
                <a:gd name="connsiteX29" fmla="*/ 1025316 w 3742484"/>
                <a:gd name="connsiteY29" fmla="*/ 3349870 h 3742315"/>
                <a:gd name="connsiteX30" fmla="*/ 1013602 w 3742484"/>
                <a:gd name="connsiteY30" fmla="*/ 3343108 h 3742315"/>
                <a:gd name="connsiteX31" fmla="*/ 999927 w 3742484"/>
                <a:gd name="connsiteY31" fmla="*/ 3341307 h 3742315"/>
                <a:gd name="connsiteX32" fmla="*/ 3580087 w 3742484"/>
                <a:gd name="connsiteY32" fmla="*/ 1851651 h 3742315"/>
                <a:gd name="connsiteX33" fmla="*/ 3574809 w 3742484"/>
                <a:gd name="connsiteY33" fmla="*/ 1864394 h 3742315"/>
                <a:gd name="connsiteX34" fmla="*/ 3574809 w 3742484"/>
                <a:gd name="connsiteY34" fmla="*/ 1877920 h 3742315"/>
                <a:gd name="connsiteX35" fmla="*/ 3592830 w 3742484"/>
                <a:gd name="connsiteY35" fmla="*/ 1895941 h 3742315"/>
                <a:gd name="connsiteX36" fmla="*/ 3741375 w 3742484"/>
                <a:gd name="connsiteY36" fmla="*/ 1895941 h 3742315"/>
                <a:gd name="connsiteX37" fmla="*/ 3742484 w 3742484"/>
                <a:gd name="connsiteY37" fmla="*/ 1846373 h 3742315"/>
                <a:gd name="connsiteX38" fmla="*/ 3592830 w 3742484"/>
                <a:gd name="connsiteY38" fmla="*/ 1846373 h 3742315"/>
                <a:gd name="connsiteX39" fmla="*/ 3580087 w 3742484"/>
                <a:gd name="connsiteY39" fmla="*/ 1851651 h 3742315"/>
                <a:gd name="connsiteX40" fmla="*/ 3349789 w 3742484"/>
                <a:gd name="connsiteY40" fmla="*/ 988899 h 3742315"/>
                <a:gd name="connsiteX41" fmla="*/ 3343193 w 3742484"/>
                <a:gd name="connsiteY41" fmla="*/ 1013517 h 3742315"/>
                <a:gd name="connsiteX42" fmla="*/ 3349956 w 3742484"/>
                <a:gd name="connsiteY42" fmla="*/ 1025230 h 3742315"/>
                <a:gd name="connsiteX43" fmla="*/ 3374573 w 3742484"/>
                <a:gd name="connsiteY43" fmla="*/ 1031827 h 3742315"/>
                <a:gd name="connsiteX44" fmla="*/ 3503899 w 3742484"/>
                <a:gd name="connsiteY44" fmla="*/ 957161 h 3742315"/>
                <a:gd name="connsiteX45" fmla="*/ 3492591 w 3742484"/>
                <a:gd name="connsiteY45" fmla="*/ 935071 h 3742315"/>
                <a:gd name="connsiteX46" fmla="*/ 3479115 w 3742484"/>
                <a:gd name="connsiteY46" fmla="*/ 914233 h 3742315"/>
                <a:gd name="connsiteX47" fmla="*/ 367911 w 3742484"/>
                <a:gd name="connsiteY47" fmla="*/ 2710487 h 3742315"/>
                <a:gd name="connsiteX48" fmla="*/ 238585 w 3742484"/>
                <a:gd name="connsiteY48" fmla="*/ 2785154 h 3742315"/>
                <a:gd name="connsiteX49" fmla="*/ 249894 w 3742484"/>
                <a:gd name="connsiteY49" fmla="*/ 2807243 h 3742315"/>
                <a:gd name="connsiteX50" fmla="*/ 263369 w 3742484"/>
                <a:gd name="connsiteY50" fmla="*/ 2828081 h 3742315"/>
                <a:gd name="connsiteX51" fmla="*/ 392695 w 3742484"/>
                <a:gd name="connsiteY51" fmla="*/ 2753415 h 3742315"/>
                <a:gd name="connsiteX52" fmla="*/ 399292 w 3742484"/>
                <a:gd name="connsiteY52" fmla="*/ 2728797 h 3742315"/>
                <a:gd name="connsiteX53" fmla="*/ 392529 w 3742484"/>
                <a:gd name="connsiteY53" fmla="*/ 2717084 h 3742315"/>
                <a:gd name="connsiteX54" fmla="*/ 367911 w 3742484"/>
                <a:gd name="connsiteY54" fmla="*/ 2710487 h 3742315"/>
                <a:gd name="connsiteX55" fmla="*/ 2784845 w 3742484"/>
                <a:gd name="connsiteY55" fmla="*/ 239183 h 3742315"/>
                <a:gd name="connsiteX56" fmla="*/ 2710573 w 3742484"/>
                <a:gd name="connsiteY56" fmla="*/ 367826 h 3742315"/>
                <a:gd name="connsiteX57" fmla="*/ 2717169 w 3742484"/>
                <a:gd name="connsiteY57" fmla="*/ 392443 h 3742315"/>
                <a:gd name="connsiteX58" fmla="*/ 2728883 w 3742484"/>
                <a:gd name="connsiteY58" fmla="*/ 399207 h 3742315"/>
                <a:gd name="connsiteX59" fmla="*/ 2753500 w 3742484"/>
                <a:gd name="connsiteY59" fmla="*/ 392610 h 3742315"/>
                <a:gd name="connsiteX60" fmla="*/ 2828327 w 3742484"/>
                <a:gd name="connsiteY60" fmla="*/ 263006 h 3742315"/>
                <a:gd name="connsiteX61" fmla="*/ 1109 w 3742484"/>
                <a:gd name="connsiteY61" fmla="*/ 1846373 h 3742315"/>
                <a:gd name="connsiteX62" fmla="*/ 0 w 3742484"/>
                <a:gd name="connsiteY62" fmla="*/ 1895941 h 3742315"/>
                <a:gd name="connsiteX63" fmla="*/ 149655 w 3742484"/>
                <a:gd name="connsiteY63" fmla="*/ 1895941 h 3742315"/>
                <a:gd name="connsiteX64" fmla="*/ 167676 w 3742484"/>
                <a:gd name="connsiteY64" fmla="*/ 1877920 h 3742315"/>
                <a:gd name="connsiteX65" fmla="*/ 167676 w 3742484"/>
                <a:gd name="connsiteY65" fmla="*/ 1864394 h 3742315"/>
                <a:gd name="connsiteX66" fmla="*/ 149655 w 3742484"/>
                <a:gd name="connsiteY66" fmla="*/ 1846373 h 3742315"/>
                <a:gd name="connsiteX67" fmla="*/ 1846459 w 3742484"/>
                <a:gd name="connsiteY67" fmla="*/ 0 h 3742315"/>
                <a:gd name="connsiteX68" fmla="*/ 1846459 w 3742484"/>
                <a:gd name="connsiteY68" fmla="*/ 149569 h 3742315"/>
                <a:gd name="connsiteX69" fmla="*/ 1864480 w 3742484"/>
                <a:gd name="connsiteY69" fmla="*/ 167590 h 3742315"/>
                <a:gd name="connsiteX70" fmla="*/ 1878005 w 3742484"/>
                <a:gd name="connsiteY70" fmla="*/ 167590 h 3742315"/>
                <a:gd name="connsiteX71" fmla="*/ 1896027 w 3742484"/>
                <a:gd name="connsiteY71" fmla="*/ 149569 h 3742315"/>
                <a:gd name="connsiteX72" fmla="*/ 1896027 w 3742484"/>
                <a:gd name="connsiteY72" fmla="*/ 1105 h 3742315"/>
                <a:gd name="connsiteX73" fmla="*/ 263165 w 3742484"/>
                <a:gd name="connsiteY73" fmla="*/ 914115 h 3742315"/>
                <a:gd name="connsiteX74" fmla="*/ 239337 w 3742484"/>
                <a:gd name="connsiteY74" fmla="*/ 957595 h 3742315"/>
                <a:gd name="connsiteX75" fmla="*/ 367911 w 3742484"/>
                <a:gd name="connsiteY75" fmla="*/ 1031827 h 3742315"/>
                <a:gd name="connsiteX76" fmla="*/ 392529 w 3742484"/>
                <a:gd name="connsiteY76" fmla="*/ 1025230 h 3742315"/>
                <a:gd name="connsiteX77" fmla="*/ 399291 w 3742484"/>
                <a:gd name="connsiteY77" fmla="*/ 1013517 h 3742315"/>
                <a:gd name="connsiteX78" fmla="*/ 392695 w 3742484"/>
                <a:gd name="connsiteY78" fmla="*/ 988899 h 3742315"/>
                <a:gd name="connsiteX79" fmla="*/ 935242 w 3742484"/>
                <a:gd name="connsiteY79" fmla="*/ 249958 h 3742315"/>
                <a:gd name="connsiteX80" fmla="*/ 914404 w 3742484"/>
                <a:gd name="connsiteY80" fmla="*/ 263434 h 3742315"/>
                <a:gd name="connsiteX81" fmla="*/ 988985 w 3742484"/>
                <a:gd name="connsiteY81" fmla="*/ 392612 h 3742315"/>
                <a:gd name="connsiteX82" fmla="*/ 1013602 w 3742484"/>
                <a:gd name="connsiteY82" fmla="*/ 399208 h 3742315"/>
                <a:gd name="connsiteX83" fmla="*/ 1025316 w 3742484"/>
                <a:gd name="connsiteY83" fmla="*/ 392445 h 3742315"/>
                <a:gd name="connsiteX84" fmla="*/ 1031912 w 3742484"/>
                <a:gd name="connsiteY84" fmla="*/ 367828 h 3742315"/>
                <a:gd name="connsiteX85" fmla="*/ 957331 w 3742484"/>
                <a:gd name="connsiteY85" fmla="*/ 238650 h 374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742484" h="3742315">
                  <a:moveTo>
                    <a:pt x="2728883" y="3343109"/>
                  </a:moveTo>
                  <a:lnTo>
                    <a:pt x="2717169" y="3349872"/>
                  </a:lnTo>
                  <a:cubicBezTo>
                    <a:pt x="2708549" y="3354848"/>
                    <a:pt x="2705596" y="3365869"/>
                    <a:pt x="2710573" y="3374489"/>
                  </a:cubicBezTo>
                  <a:lnTo>
                    <a:pt x="2785153" y="3503665"/>
                  </a:lnTo>
                  <a:lnTo>
                    <a:pt x="2807242" y="3492357"/>
                  </a:lnTo>
                  <a:lnTo>
                    <a:pt x="2828080" y="3478881"/>
                  </a:lnTo>
                  <a:lnTo>
                    <a:pt x="2753500" y="3349705"/>
                  </a:lnTo>
                  <a:cubicBezTo>
                    <a:pt x="2748523" y="3341085"/>
                    <a:pt x="2737502" y="3338132"/>
                    <a:pt x="2728883" y="3343109"/>
                  </a:cubicBezTo>
                  <a:close/>
                  <a:moveTo>
                    <a:pt x="3360899" y="2708687"/>
                  </a:moveTo>
                  <a:cubicBezTo>
                    <a:pt x="3356444" y="2709881"/>
                    <a:pt x="3352445" y="2712774"/>
                    <a:pt x="3349956" y="2717084"/>
                  </a:cubicBezTo>
                  <a:lnTo>
                    <a:pt x="3343194" y="2728797"/>
                  </a:lnTo>
                  <a:cubicBezTo>
                    <a:pt x="3338217" y="2737417"/>
                    <a:pt x="3341170" y="2748438"/>
                    <a:pt x="3349790" y="2753415"/>
                  </a:cubicBezTo>
                  <a:lnTo>
                    <a:pt x="3479320" y="2828199"/>
                  </a:lnTo>
                  <a:lnTo>
                    <a:pt x="3503148" y="2784719"/>
                  </a:lnTo>
                  <a:lnTo>
                    <a:pt x="3374574" y="2710487"/>
                  </a:lnTo>
                  <a:cubicBezTo>
                    <a:pt x="3370264" y="2707999"/>
                    <a:pt x="3365354" y="2707493"/>
                    <a:pt x="3360899" y="2708687"/>
                  </a:cubicBezTo>
                  <a:close/>
                  <a:moveTo>
                    <a:pt x="1851736" y="3580002"/>
                  </a:moveTo>
                  <a:cubicBezTo>
                    <a:pt x="1848475" y="3583264"/>
                    <a:pt x="1846458" y="3587769"/>
                    <a:pt x="1846458" y="3592745"/>
                  </a:cubicBezTo>
                  <a:lnTo>
                    <a:pt x="1846458" y="3741210"/>
                  </a:lnTo>
                  <a:lnTo>
                    <a:pt x="1896026" y="3742315"/>
                  </a:lnTo>
                  <a:lnTo>
                    <a:pt x="1896026" y="3592745"/>
                  </a:lnTo>
                  <a:cubicBezTo>
                    <a:pt x="1896026" y="3582792"/>
                    <a:pt x="1887958" y="3574724"/>
                    <a:pt x="1878005" y="3574724"/>
                  </a:cubicBezTo>
                  <a:lnTo>
                    <a:pt x="1864480" y="3574724"/>
                  </a:lnTo>
                  <a:cubicBezTo>
                    <a:pt x="1859503" y="3574725"/>
                    <a:pt x="1854998" y="3576741"/>
                    <a:pt x="1851736" y="3580002"/>
                  </a:cubicBezTo>
                  <a:close/>
                  <a:moveTo>
                    <a:pt x="999927" y="3341307"/>
                  </a:moveTo>
                  <a:cubicBezTo>
                    <a:pt x="995473" y="3342501"/>
                    <a:pt x="991473" y="3345393"/>
                    <a:pt x="988985" y="3349703"/>
                  </a:cubicBezTo>
                  <a:lnTo>
                    <a:pt x="914158" y="3479308"/>
                  </a:lnTo>
                  <a:lnTo>
                    <a:pt x="957640" y="3503132"/>
                  </a:lnTo>
                  <a:lnTo>
                    <a:pt x="1031912" y="3374488"/>
                  </a:lnTo>
                  <a:cubicBezTo>
                    <a:pt x="1036889" y="3365868"/>
                    <a:pt x="1033935" y="3354847"/>
                    <a:pt x="1025316" y="3349870"/>
                  </a:cubicBezTo>
                  <a:lnTo>
                    <a:pt x="1013602" y="3343108"/>
                  </a:lnTo>
                  <a:cubicBezTo>
                    <a:pt x="1009292" y="3340620"/>
                    <a:pt x="1004382" y="3340113"/>
                    <a:pt x="999927" y="3341307"/>
                  </a:cubicBezTo>
                  <a:close/>
                  <a:moveTo>
                    <a:pt x="3580087" y="1851651"/>
                  </a:moveTo>
                  <a:cubicBezTo>
                    <a:pt x="3576826" y="1854912"/>
                    <a:pt x="3574809" y="1859417"/>
                    <a:pt x="3574809" y="1864394"/>
                  </a:cubicBezTo>
                  <a:lnTo>
                    <a:pt x="3574809" y="1877920"/>
                  </a:lnTo>
                  <a:cubicBezTo>
                    <a:pt x="3574809" y="1887873"/>
                    <a:pt x="3582877" y="1895941"/>
                    <a:pt x="3592830" y="1895941"/>
                  </a:cubicBezTo>
                  <a:lnTo>
                    <a:pt x="3741375" y="1895941"/>
                  </a:lnTo>
                  <a:lnTo>
                    <a:pt x="3742484" y="1846373"/>
                  </a:lnTo>
                  <a:lnTo>
                    <a:pt x="3592830" y="1846373"/>
                  </a:lnTo>
                  <a:cubicBezTo>
                    <a:pt x="3587854" y="1846373"/>
                    <a:pt x="3583348" y="1848390"/>
                    <a:pt x="3580087" y="1851651"/>
                  </a:cubicBezTo>
                  <a:close/>
                  <a:moveTo>
                    <a:pt x="3349789" y="988899"/>
                  </a:moveTo>
                  <a:cubicBezTo>
                    <a:pt x="3341170" y="993876"/>
                    <a:pt x="3338217" y="1004897"/>
                    <a:pt x="3343193" y="1013517"/>
                  </a:cubicBezTo>
                  <a:lnTo>
                    <a:pt x="3349956" y="1025230"/>
                  </a:lnTo>
                  <a:cubicBezTo>
                    <a:pt x="3354933" y="1033850"/>
                    <a:pt x="3365954" y="1036803"/>
                    <a:pt x="3374573" y="1031827"/>
                  </a:cubicBezTo>
                  <a:lnTo>
                    <a:pt x="3503899" y="957161"/>
                  </a:lnTo>
                  <a:lnTo>
                    <a:pt x="3492591" y="935071"/>
                  </a:lnTo>
                  <a:lnTo>
                    <a:pt x="3479115" y="914233"/>
                  </a:lnTo>
                  <a:close/>
                  <a:moveTo>
                    <a:pt x="367911" y="2710487"/>
                  </a:moveTo>
                  <a:lnTo>
                    <a:pt x="238585" y="2785154"/>
                  </a:lnTo>
                  <a:lnTo>
                    <a:pt x="249894" y="2807243"/>
                  </a:lnTo>
                  <a:lnTo>
                    <a:pt x="263369" y="2828081"/>
                  </a:lnTo>
                  <a:lnTo>
                    <a:pt x="392695" y="2753415"/>
                  </a:lnTo>
                  <a:cubicBezTo>
                    <a:pt x="401315" y="2748438"/>
                    <a:pt x="404268" y="2737417"/>
                    <a:pt x="399292" y="2728797"/>
                  </a:cubicBezTo>
                  <a:lnTo>
                    <a:pt x="392529" y="2717084"/>
                  </a:lnTo>
                  <a:cubicBezTo>
                    <a:pt x="387552" y="2708464"/>
                    <a:pt x="376531" y="2705511"/>
                    <a:pt x="367911" y="2710487"/>
                  </a:cubicBezTo>
                  <a:close/>
                  <a:moveTo>
                    <a:pt x="2784845" y="239183"/>
                  </a:moveTo>
                  <a:lnTo>
                    <a:pt x="2710573" y="367826"/>
                  </a:lnTo>
                  <a:cubicBezTo>
                    <a:pt x="2705596" y="376446"/>
                    <a:pt x="2708549" y="387467"/>
                    <a:pt x="2717169" y="392443"/>
                  </a:cubicBezTo>
                  <a:lnTo>
                    <a:pt x="2728883" y="399207"/>
                  </a:lnTo>
                  <a:cubicBezTo>
                    <a:pt x="2737502" y="404183"/>
                    <a:pt x="2748523" y="401230"/>
                    <a:pt x="2753500" y="392610"/>
                  </a:cubicBezTo>
                  <a:lnTo>
                    <a:pt x="2828327" y="263006"/>
                  </a:lnTo>
                  <a:close/>
                  <a:moveTo>
                    <a:pt x="1109" y="1846373"/>
                  </a:moveTo>
                  <a:lnTo>
                    <a:pt x="0" y="1895941"/>
                  </a:lnTo>
                  <a:lnTo>
                    <a:pt x="149655" y="1895941"/>
                  </a:lnTo>
                  <a:cubicBezTo>
                    <a:pt x="159608" y="1895941"/>
                    <a:pt x="167676" y="1887873"/>
                    <a:pt x="167676" y="1877920"/>
                  </a:cubicBezTo>
                  <a:lnTo>
                    <a:pt x="167676" y="1864394"/>
                  </a:lnTo>
                  <a:cubicBezTo>
                    <a:pt x="167676" y="1854441"/>
                    <a:pt x="159608" y="1846373"/>
                    <a:pt x="149655" y="1846373"/>
                  </a:cubicBezTo>
                  <a:close/>
                  <a:moveTo>
                    <a:pt x="1846459" y="0"/>
                  </a:moveTo>
                  <a:lnTo>
                    <a:pt x="1846459" y="149569"/>
                  </a:lnTo>
                  <a:cubicBezTo>
                    <a:pt x="1846459" y="159522"/>
                    <a:pt x="1854527" y="167590"/>
                    <a:pt x="1864480" y="167590"/>
                  </a:cubicBezTo>
                  <a:lnTo>
                    <a:pt x="1878005" y="167590"/>
                  </a:lnTo>
                  <a:cubicBezTo>
                    <a:pt x="1887958" y="167590"/>
                    <a:pt x="1896027" y="159522"/>
                    <a:pt x="1896027" y="149569"/>
                  </a:cubicBezTo>
                  <a:lnTo>
                    <a:pt x="1896027" y="1105"/>
                  </a:lnTo>
                  <a:close/>
                  <a:moveTo>
                    <a:pt x="263165" y="914115"/>
                  </a:moveTo>
                  <a:lnTo>
                    <a:pt x="239337" y="957595"/>
                  </a:lnTo>
                  <a:lnTo>
                    <a:pt x="367911" y="1031827"/>
                  </a:lnTo>
                  <a:cubicBezTo>
                    <a:pt x="376531" y="1036803"/>
                    <a:pt x="387552" y="1033850"/>
                    <a:pt x="392529" y="1025230"/>
                  </a:cubicBezTo>
                  <a:lnTo>
                    <a:pt x="399291" y="1013517"/>
                  </a:lnTo>
                  <a:cubicBezTo>
                    <a:pt x="404268" y="1004897"/>
                    <a:pt x="401315" y="993876"/>
                    <a:pt x="392695" y="988899"/>
                  </a:cubicBezTo>
                  <a:close/>
                  <a:moveTo>
                    <a:pt x="935242" y="249958"/>
                  </a:moveTo>
                  <a:lnTo>
                    <a:pt x="914404" y="263434"/>
                  </a:lnTo>
                  <a:lnTo>
                    <a:pt x="988985" y="392612"/>
                  </a:lnTo>
                  <a:cubicBezTo>
                    <a:pt x="993961" y="401230"/>
                    <a:pt x="1004983" y="404184"/>
                    <a:pt x="1013602" y="399208"/>
                  </a:cubicBezTo>
                  <a:lnTo>
                    <a:pt x="1025316" y="392445"/>
                  </a:lnTo>
                  <a:cubicBezTo>
                    <a:pt x="1033936" y="387468"/>
                    <a:pt x="1036888" y="376446"/>
                    <a:pt x="1031912" y="367828"/>
                  </a:cubicBezTo>
                  <a:lnTo>
                    <a:pt x="957331" y="23865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lumMod val="75000"/>
                    <a:lumOff val="25000"/>
                  </a:prstClr>
                </a:solidFill>
                <a:effectLst/>
                <a:uLnTx/>
                <a:uFillTx/>
                <a:latin typeface="Calibri"/>
                <a:ea typeface="方正姚体"/>
                <a:cs typeface="+mn-cs"/>
              </a:endParaRPr>
            </a:p>
          </p:txBody>
        </p:sp>
      </p:grpSp>
      <p:sp>
        <p:nvSpPr>
          <p:cNvPr id="160" name="文本框 235"/>
          <p:cNvSpPr txBox="1"/>
          <p:nvPr/>
        </p:nvSpPr>
        <p:spPr>
          <a:xfrm>
            <a:off x="3957050" y="5319516"/>
            <a:ext cx="1413072" cy="307777"/>
          </a:xfrm>
          <a:prstGeom prst="rect">
            <a:avLst/>
          </a:prstGeom>
          <a:noFill/>
        </p:spPr>
        <p:txBody>
          <a:bodyPr wrap="square" rtlCol="0">
            <a:spAutoFit/>
          </a:bodyPr>
          <a:lstStyle/>
          <a:p>
            <a:pPr algn="ctr"/>
            <a:r>
              <a:rPr lang="zh-CN" altLang="en-US" sz="14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61" name="文本框 238"/>
          <p:cNvSpPr txBox="1"/>
          <p:nvPr/>
        </p:nvSpPr>
        <p:spPr>
          <a:xfrm>
            <a:off x="956477" y="3022314"/>
            <a:ext cx="1479557" cy="307777"/>
          </a:xfrm>
          <a:prstGeom prst="rect">
            <a:avLst/>
          </a:prstGeom>
          <a:noFill/>
        </p:spPr>
        <p:txBody>
          <a:bodyPr wrap="square" rtlCol="0">
            <a:spAutoFit/>
          </a:bodyPr>
          <a:lstStyle/>
          <a:p>
            <a:r>
              <a:rPr lang="zh-CN" altLang="en-US" sz="1400" dirty="0">
                <a:solidFill>
                  <a:srgbClr val="FBAE75"/>
                </a:solidFill>
                <a:latin typeface="时尚中黑简体" panose="01010104010101010101" pitchFamily="2" charset="-122"/>
                <a:ea typeface="时尚中黑简体" panose="01010104010101010101" pitchFamily="2" charset="-122"/>
              </a:rPr>
              <a:t>在此添加标题</a:t>
            </a:r>
          </a:p>
        </p:txBody>
      </p:sp>
      <p:sp>
        <p:nvSpPr>
          <p:cNvPr id="162" name="文本框 241"/>
          <p:cNvSpPr txBox="1"/>
          <p:nvPr/>
        </p:nvSpPr>
        <p:spPr>
          <a:xfrm>
            <a:off x="1315396" y="1411399"/>
            <a:ext cx="1484466" cy="307777"/>
          </a:xfrm>
          <a:prstGeom prst="rect">
            <a:avLst/>
          </a:prstGeom>
          <a:noFill/>
        </p:spPr>
        <p:txBody>
          <a:bodyPr wrap="square" rtlCol="0">
            <a:spAutoFit/>
          </a:bodyPr>
          <a:lstStyle/>
          <a:p>
            <a:r>
              <a:rPr lang="zh-CN" altLang="en-US" sz="1400" dirty="0">
                <a:solidFill>
                  <a:prstClr val="white">
                    <a:lumMod val="50000"/>
                  </a:prstClr>
                </a:solidFill>
                <a:latin typeface="时尚中黑简体" panose="01010104010101010101" pitchFamily="2" charset="-122"/>
                <a:ea typeface="时尚中黑简体" panose="01010104010101010101" pitchFamily="2" charset="-122"/>
              </a:rPr>
              <a:t>在此添加标题</a:t>
            </a:r>
          </a:p>
        </p:txBody>
      </p:sp>
      <p:sp>
        <p:nvSpPr>
          <p:cNvPr id="163" name="文本框 244"/>
          <p:cNvSpPr txBox="1"/>
          <p:nvPr/>
        </p:nvSpPr>
        <p:spPr>
          <a:xfrm>
            <a:off x="3949912" y="726444"/>
            <a:ext cx="1512593" cy="307777"/>
          </a:xfrm>
          <a:prstGeom prst="rect">
            <a:avLst/>
          </a:prstGeom>
          <a:noFill/>
        </p:spPr>
        <p:txBody>
          <a:bodyPr wrap="square" rtlCol="0">
            <a:spAutoFit/>
          </a:bodyPr>
          <a:lstStyle/>
          <a:p>
            <a:pPr algn="ctr"/>
            <a:r>
              <a:rPr lang="zh-CN" altLang="en-US" sz="14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64" name="文本框 250"/>
          <p:cNvSpPr txBox="1"/>
          <p:nvPr/>
        </p:nvSpPr>
        <p:spPr>
          <a:xfrm>
            <a:off x="6726778" y="2960017"/>
            <a:ext cx="1417370" cy="307777"/>
          </a:xfrm>
          <a:prstGeom prst="rect">
            <a:avLst/>
          </a:prstGeom>
          <a:noFill/>
        </p:spPr>
        <p:txBody>
          <a:bodyPr wrap="square" rtlCol="0">
            <a:spAutoFit/>
          </a:bodyPr>
          <a:lstStyle/>
          <a:p>
            <a:r>
              <a:rPr lang="zh-CN" altLang="en-US" sz="14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65" name="文本框 256"/>
          <p:cNvSpPr txBox="1"/>
          <p:nvPr/>
        </p:nvSpPr>
        <p:spPr>
          <a:xfrm>
            <a:off x="6296484" y="1479070"/>
            <a:ext cx="1687307" cy="307777"/>
          </a:xfrm>
          <a:prstGeom prst="rect">
            <a:avLst/>
          </a:prstGeom>
          <a:noFill/>
        </p:spPr>
        <p:txBody>
          <a:bodyPr wrap="square" rtlCol="0">
            <a:spAutoFit/>
          </a:bodyPr>
          <a:lstStyle/>
          <a:p>
            <a:r>
              <a:rPr lang="zh-CN" altLang="en-US" sz="14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66" name="文本框 259"/>
          <p:cNvSpPr txBox="1"/>
          <p:nvPr/>
        </p:nvSpPr>
        <p:spPr>
          <a:xfrm>
            <a:off x="1289657" y="4721437"/>
            <a:ext cx="1423889" cy="307777"/>
          </a:xfrm>
          <a:prstGeom prst="rect">
            <a:avLst/>
          </a:prstGeom>
          <a:noFill/>
        </p:spPr>
        <p:txBody>
          <a:bodyPr wrap="square" rtlCol="0">
            <a:spAutoFit/>
          </a:bodyPr>
          <a:lstStyle/>
          <a:p>
            <a:r>
              <a:rPr lang="zh-CN" altLang="en-US" sz="1400" dirty="0">
                <a:solidFill>
                  <a:srgbClr val="C65885"/>
                </a:solidFill>
                <a:latin typeface="时尚中黑简体" panose="01010104010101010101" pitchFamily="2" charset="-122"/>
                <a:ea typeface="时尚中黑简体" panose="01010104010101010101" pitchFamily="2" charset="-122"/>
              </a:rPr>
              <a:t>在此添加标题</a:t>
            </a:r>
          </a:p>
        </p:txBody>
      </p:sp>
      <p:sp>
        <p:nvSpPr>
          <p:cNvPr id="167" name="文本框 262"/>
          <p:cNvSpPr txBox="1"/>
          <p:nvPr/>
        </p:nvSpPr>
        <p:spPr>
          <a:xfrm>
            <a:off x="6416211" y="4505352"/>
            <a:ext cx="1567580" cy="307777"/>
          </a:xfrm>
          <a:prstGeom prst="rect">
            <a:avLst/>
          </a:prstGeom>
          <a:noFill/>
        </p:spPr>
        <p:txBody>
          <a:bodyPr wrap="square" rtlCol="0">
            <a:spAutoFit/>
          </a:bodyPr>
          <a:lstStyle/>
          <a:p>
            <a:r>
              <a:rPr lang="zh-CN" altLang="en-US" sz="1400" dirty="0">
                <a:solidFill>
                  <a:srgbClr val="00AF92"/>
                </a:solidFill>
                <a:latin typeface="时尚中黑简体" panose="01010104010101010101" pitchFamily="2" charset="-122"/>
                <a:ea typeface="时尚中黑简体" panose="01010104010101010101" pitchFamily="2" charset="-122"/>
              </a:rPr>
              <a:t>在此添加标题</a:t>
            </a:r>
          </a:p>
        </p:txBody>
      </p:sp>
      <p:grpSp>
        <p:nvGrpSpPr>
          <p:cNvPr id="168" name="组合 167"/>
          <p:cNvGrpSpPr/>
          <p:nvPr/>
        </p:nvGrpSpPr>
        <p:grpSpPr>
          <a:xfrm>
            <a:off x="4363343" y="1471159"/>
            <a:ext cx="701974" cy="888467"/>
            <a:chOff x="5685315" y="1260706"/>
            <a:chExt cx="784753" cy="993597"/>
          </a:xfrm>
        </p:grpSpPr>
        <p:grpSp>
          <p:nvGrpSpPr>
            <p:cNvPr id="169" name="组合 168"/>
            <p:cNvGrpSpPr/>
            <p:nvPr/>
          </p:nvGrpSpPr>
          <p:grpSpPr>
            <a:xfrm>
              <a:off x="5685315" y="1260706"/>
              <a:ext cx="784753" cy="993597"/>
              <a:chOff x="4390176" y="890801"/>
              <a:chExt cx="1081244" cy="1368991"/>
            </a:xfrm>
          </p:grpSpPr>
          <p:grpSp>
            <p:nvGrpSpPr>
              <p:cNvPr id="173" name="组合 172"/>
              <p:cNvGrpSpPr/>
              <p:nvPr/>
            </p:nvGrpSpPr>
            <p:grpSpPr>
              <a:xfrm>
                <a:off x="4390176" y="890801"/>
                <a:ext cx="1081244" cy="1368991"/>
                <a:chOff x="4627786" y="1796539"/>
                <a:chExt cx="2675679" cy="3387753"/>
              </a:xfrm>
            </p:grpSpPr>
            <p:sp>
              <p:nvSpPr>
                <p:cNvPr id="177" name="圆角矩形 176"/>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78" name="椭圆 177"/>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74" name="组合 173"/>
              <p:cNvGrpSpPr/>
              <p:nvPr/>
            </p:nvGrpSpPr>
            <p:grpSpPr>
              <a:xfrm>
                <a:off x="4489652" y="976692"/>
                <a:ext cx="873070" cy="1203161"/>
                <a:chOff x="4627786" y="1715908"/>
                <a:chExt cx="2875230" cy="3962302"/>
              </a:xfrm>
            </p:grpSpPr>
            <p:sp>
              <p:nvSpPr>
                <p:cNvPr id="175" name="圆角矩形 174"/>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76" name="椭圆 175"/>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170" name="Group 8"/>
            <p:cNvGrpSpPr>
              <a:grpSpLocks noChangeAspect="1"/>
            </p:cNvGrpSpPr>
            <p:nvPr/>
          </p:nvGrpSpPr>
          <p:grpSpPr bwMode="auto">
            <a:xfrm>
              <a:off x="5858420" y="1462384"/>
              <a:ext cx="226065" cy="247705"/>
              <a:chOff x="3437" y="2282"/>
              <a:chExt cx="679" cy="744"/>
            </a:xfrm>
            <a:solidFill>
              <a:srgbClr val="FFB850"/>
            </a:solidFill>
          </p:grpSpPr>
          <p:sp>
            <p:nvSpPr>
              <p:cNvPr id="17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7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79" name="组合 178"/>
          <p:cNvGrpSpPr/>
          <p:nvPr/>
        </p:nvGrpSpPr>
        <p:grpSpPr>
          <a:xfrm>
            <a:off x="5511899" y="1946735"/>
            <a:ext cx="701974" cy="888467"/>
            <a:chOff x="6969313" y="1792555"/>
            <a:chExt cx="784753" cy="993597"/>
          </a:xfrm>
        </p:grpSpPr>
        <p:grpSp>
          <p:nvGrpSpPr>
            <p:cNvPr id="180" name="组合 179"/>
            <p:cNvGrpSpPr/>
            <p:nvPr/>
          </p:nvGrpSpPr>
          <p:grpSpPr>
            <a:xfrm>
              <a:off x="6969313" y="1792555"/>
              <a:ext cx="784753" cy="993597"/>
              <a:chOff x="4390176" y="890801"/>
              <a:chExt cx="1081244" cy="1368991"/>
            </a:xfrm>
          </p:grpSpPr>
          <p:grpSp>
            <p:nvGrpSpPr>
              <p:cNvPr id="184" name="组合 183"/>
              <p:cNvGrpSpPr/>
              <p:nvPr/>
            </p:nvGrpSpPr>
            <p:grpSpPr>
              <a:xfrm>
                <a:off x="4390176" y="890801"/>
                <a:ext cx="1081244" cy="1368991"/>
                <a:chOff x="4627786" y="1796539"/>
                <a:chExt cx="2675679" cy="3387753"/>
              </a:xfrm>
            </p:grpSpPr>
            <p:sp>
              <p:nvSpPr>
                <p:cNvPr id="188" name="圆角矩形 187"/>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89" name="椭圆 188"/>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85" name="组合 184"/>
              <p:cNvGrpSpPr/>
              <p:nvPr/>
            </p:nvGrpSpPr>
            <p:grpSpPr>
              <a:xfrm>
                <a:off x="4489652" y="976692"/>
                <a:ext cx="873070" cy="1203161"/>
                <a:chOff x="4627786" y="1715908"/>
                <a:chExt cx="2875230" cy="3962302"/>
              </a:xfrm>
            </p:grpSpPr>
            <p:sp>
              <p:nvSpPr>
                <p:cNvPr id="186" name="圆角矩形 185"/>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87" name="椭圆 186"/>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181" name="Group 13"/>
            <p:cNvGrpSpPr>
              <a:grpSpLocks noChangeAspect="1"/>
            </p:cNvGrpSpPr>
            <p:nvPr/>
          </p:nvGrpSpPr>
          <p:grpSpPr bwMode="auto">
            <a:xfrm>
              <a:off x="7132238" y="1994555"/>
              <a:ext cx="247896" cy="250823"/>
              <a:chOff x="2426" y="2781"/>
              <a:chExt cx="593" cy="600"/>
            </a:xfrm>
            <a:solidFill>
              <a:srgbClr val="01ACBE"/>
            </a:solidFill>
          </p:grpSpPr>
          <p:sp>
            <p:nvSpPr>
              <p:cNvPr id="18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90" name="组合 189"/>
          <p:cNvGrpSpPr/>
          <p:nvPr/>
        </p:nvGrpSpPr>
        <p:grpSpPr>
          <a:xfrm>
            <a:off x="5987646" y="3094875"/>
            <a:ext cx="701974" cy="888467"/>
            <a:chOff x="7501162" y="3076553"/>
            <a:chExt cx="784753" cy="993597"/>
          </a:xfrm>
        </p:grpSpPr>
        <p:grpSp>
          <p:nvGrpSpPr>
            <p:cNvPr id="191" name="组合 190"/>
            <p:cNvGrpSpPr/>
            <p:nvPr/>
          </p:nvGrpSpPr>
          <p:grpSpPr>
            <a:xfrm>
              <a:off x="7501162" y="3076553"/>
              <a:ext cx="784753" cy="993597"/>
              <a:chOff x="4390176" y="890801"/>
              <a:chExt cx="1081244" cy="1368991"/>
            </a:xfrm>
          </p:grpSpPr>
          <p:grpSp>
            <p:nvGrpSpPr>
              <p:cNvPr id="198" name="组合 197"/>
              <p:cNvGrpSpPr/>
              <p:nvPr/>
            </p:nvGrpSpPr>
            <p:grpSpPr>
              <a:xfrm>
                <a:off x="4390176" y="890801"/>
                <a:ext cx="1081244" cy="1368991"/>
                <a:chOff x="4627786" y="1796539"/>
                <a:chExt cx="2675679" cy="3387753"/>
              </a:xfrm>
            </p:grpSpPr>
            <p:sp>
              <p:nvSpPr>
                <p:cNvPr id="202" name="圆角矩形 201"/>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03" name="椭圆 202"/>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99" name="组合 198"/>
              <p:cNvGrpSpPr/>
              <p:nvPr/>
            </p:nvGrpSpPr>
            <p:grpSpPr>
              <a:xfrm>
                <a:off x="4489652" y="976692"/>
                <a:ext cx="873070" cy="1203161"/>
                <a:chOff x="4627786" y="1715908"/>
                <a:chExt cx="2875230" cy="3962302"/>
              </a:xfrm>
            </p:grpSpPr>
            <p:sp>
              <p:nvSpPr>
                <p:cNvPr id="200" name="圆角矩形 199"/>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01" name="椭圆 200"/>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192" name="Group 18"/>
            <p:cNvGrpSpPr>
              <a:grpSpLocks noChangeAspect="1"/>
            </p:cNvGrpSpPr>
            <p:nvPr/>
          </p:nvGrpSpPr>
          <p:grpSpPr bwMode="auto">
            <a:xfrm>
              <a:off x="7662694" y="3283623"/>
              <a:ext cx="257512" cy="239954"/>
              <a:chOff x="3802" y="2858"/>
              <a:chExt cx="616" cy="574"/>
            </a:xfrm>
            <a:solidFill>
              <a:srgbClr val="E87071"/>
            </a:solidFill>
          </p:grpSpPr>
          <p:sp>
            <p:nvSpPr>
              <p:cNvPr id="19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204" name="组合 203"/>
          <p:cNvGrpSpPr/>
          <p:nvPr/>
        </p:nvGrpSpPr>
        <p:grpSpPr>
          <a:xfrm>
            <a:off x="5511899" y="4243016"/>
            <a:ext cx="701974" cy="888467"/>
            <a:chOff x="6969313" y="4360551"/>
            <a:chExt cx="784753" cy="993597"/>
          </a:xfrm>
        </p:grpSpPr>
        <p:grpSp>
          <p:nvGrpSpPr>
            <p:cNvPr id="205" name="组合 204"/>
            <p:cNvGrpSpPr/>
            <p:nvPr/>
          </p:nvGrpSpPr>
          <p:grpSpPr>
            <a:xfrm>
              <a:off x="6969313" y="4360551"/>
              <a:ext cx="784753" cy="993597"/>
              <a:chOff x="4390176" y="890801"/>
              <a:chExt cx="1081244" cy="1368991"/>
            </a:xfrm>
          </p:grpSpPr>
          <p:grpSp>
            <p:nvGrpSpPr>
              <p:cNvPr id="222" name="组合 221"/>
              <p:cNvGrpSpPr/>
              <p:nvPr/>
            </p:nvGrpSpPr>
            <p:grpSpPr>
              <a:xfrm>
                <a:off x="4390176" y="890801"/>
                <a:ext cx="1081244" cy="1368991"/>
                <a:chOff x="4627786" y="1796539"/>
                <a:chExt cx="2675679" cy="3387753"/>
              </a:xfrm>
            </p:grpSpPr>
            <p:sp>
              <p:nvSpPr>
                <p:cNvPr id="226" name="圆角矩形 225"/>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27" name="椭圆 226"/>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223" name="组合 222"/>
              <p:cNvGrpSpPr/>
              <p:nvPr/>
            </p:nvGrpSpPr>
            <p:grpSpPr>
              <a:xfrm>
                <a:off x="4489652" y="976692"/>
                <a:ext cx="873070" cy="1203161"/>
                <a:chOff x="4627786" y="1715908"/>
                <a:chExt cx="2875230" cy="3962302"/>
              </a:xfrm>
            </p:grpSpPr>
            <p:sp>
              <p:nvSpPr>
                <p:cNvPr id="224" name="圆角矩形 223"/>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25" name="椭圆 224"/>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206" name="Group 26"/>
            <p:cNvGrpSpPr>
              <a:grpSpLocks noChangeAspect="1"/>
            </p:cNvGrpSpPr>
            <p:nvPr/>
          </p:nvGrpSpPr>
          <p:grpSpPr bwMode="auto">
            <a:xfrm>
              <a:off x="7091432" y="4610048"/>
              <a:ext cx="333237" cy="165205"/>
              <a:chOff x="5676" y="2597"/>
              <a:chExt cx="1061" cy="526"/>
            </a:xfrm>
            <a:solidFill>
              <a:srgbClr val="00AF92"/>
            </a:solidFill>
          </p:grpSpPr>
          <p:sp>
            <p:nvSpPr>
              <p:cNvPr id="20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7"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228" name="组合 227"/>
          <p:cNvGrpSpPr/>
          <p:nvPr/>
        </p:nvGrpSpPr>
        <p:grpSpPr>
          <a:xfrm>
            <a:off x="4363343" y="4718592"/>
            <a:ext cx="701974" cy="888467"/>
            <a:chOff x="5685315" y="4892401"/>
            <a:chExt cx="784753" cy="993597"/>
          </a:xfrm>
        </p:grpSpPr>
        <p:grpSp>
          <p:nvGrpSpPr>
            <p:cNvPr id="229" name="组合 228"/>
            <p:cNvGrpSpPr/>
            <p:nvPr/>
          </p:nvGrpSpPr>
          <p:grpSpPr>
            <a:xfrm>
              <a:off x="5685315" y="4892401"/>
              <a:ext cx="784753" cy="993597"/>
              <a:chOff x="4390176" y="890801"/>
              <a:chExt cx="1081244" cy="1368991"/>
            </a:xfrm>
          </p:grpSpPr>
          <p:grpSp>
            <p:nvGrpSpPr>
              <p:cNvPr id="231" name="组合 230"/>
              <p:cNvGrpSpPr/>
              <p:nvPr/>
            </p:nvGrpSpPr>
            <p:grpSpPr>
              <a:xfrm>
                <a:off x="4390176" y="890801"/>
                <a:ext cx="1081244" cy="1368991"/>
                <a:chOff x="4627786" y="1796539"/>
                <a:chExt cx="2675679" cy="3387753"/>
              </a:xfrm>
            </p:grpSpPr>
            <p:sp>
              <p:nvSpPr>
                <p:cNvPr id="235" name="圆角矩形 234"/>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36" name="椭圆 235"/>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232" name="组合 231"/>
              <p:cNvGrpSpPr/>
              <p:nvPr/>
            </p:nvGrpSpPr>
            <p:grpSpPr>
              <a:xfrm>
                <a:off x="4489652" y="976692"/>
                <a:ext cx="873070" cy="1203161"/>
                <a:chOff x="4627786" y="1715908"/>
                <a:chExt cx="2875230" cy="3962302"/>
              </a:xfrm>
            </p:grpSpPr>
            <p:sp>
              <p:nvSpPr>
                <p:cNvPr id="233" name="圆角矩形 232"/>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34" name="椭圆 233"/>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sp>
          <p:nvSpPr>
            <p:cNvPr id="230" name="Freeform 108"/>
            <p:cNvSpPr>
              <a:spLocks noEditPoints="1"/>
            </p:cNvSpPr>
            <p:nvPr/>
          </p:nvSpPr>
          <p:spPr bwMode="auto">
            <a:xfrm>
              <a:off x="5838421" y="5086977"/>
              <a:ext cx="276466" cy="27746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663A77"/>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237" name="组合 236"/>
          <p:cNvGrpSpPr/>
          <p:nvPr/>
        </p:nvGrpSpPr>
        <p:grpSpPr>
          <a:xfrm>
            <a:off x="3214786" y="4243016"/>
            <a:ext cx="701974" cy="888467"/>
            <a:chOff x="4401316" y="4360551"/>
            <a:chExt cx="784753" cy="993597"/>
          </a:xfrm>
        </p:grpSpPr>
        <p:grpSp>
          <p:nvGrpSpPr>
            <p:cNvPr id="238" name="组合 237"/>
            <p:cNvGrpSpPr/>
            <p:nvPr/>
          </p:nvGrpSpPr>
          <p:grpSpPr>
            <a:xfrm>
              <a:off x="4401316" y="4360551"/>
              <a:ext cx="784753" cy="993597"/>
              <a:chOff x="4390176" y="890801"/>
              <a:chExt cx="1081244" cy="1368991"/>
            </a:xfrm>
          </p:grpSpPr>
          <p:grpSp>
            <p:nvGrpSpPr>
              <p:cNvPr id="244" name="组合 243"/>
              <p:cNvGrpSpPr/>
              <p:nvPr/>
            </p:nvGrpSpPr>
            <p:grpSpPr>
              <a:xfrm>
                <a:off x="4390176" y="890801"/>
                <a:ext cx="1081244" cy="1368991"/>
                <a:chOff x="4627786" y="1796539"/>
                <a:chExt cx="2675679" cy="3387753"/>
              </a:xfrm>
            </p:grpSpPr>
            <p:sp>
              <p:nvSpPr>
                <p:cNvPr id="248" name="圆角矩形 247"/>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49" name="椭圆 248"/>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245" name="组合 244"/>
              <p:cNvGrpSpPr/>
              <p:nvPr/>
            </p:nvGrpSpPr>
            <p:grpSpPr>
              <a:xfrm>
                <a:off x="4489652" y="976692"/>
                <a:ext cx="873070" cy="1203161"/>
                <a:chOff x="4627786" y="1715908"/>
                <a:chExt cx="2875230" cy="3962302"/>
              </a:xfrm>
            </p:grpSpPr>
            <p:sp>
              <p:nvSpPr>
                <p:cNvPr id="246" name="圆角矩形 245"/>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47" name="椭圆 246"/>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239" name="组合 238"/>
            <p:cNvGrpSpPr/>
            <p:nvPr/>
          </p:nvGrpSpPr>
          <p:grpSpPr>
            <a:xfrm>
              <a:off x="4578170" y="4573688"/>
              <a:ext cx="235385" cy="256153"/>
              <a:chOff x="4873626" y="1965325"/>
              <a:chExt cx="269876" cy="293688"/>
            </a:xfrm>
            <a:solidFill>
              <a:srgbClr val="C65885"/>
            </a:solidFill>
          </p:grpSpPr>
          <p:sp>
            <p:nvSpPr>
              <p:cNvPr id="240"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41"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42"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4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250" name="组合 249"/>
          <p:cNvGrpSpPr/>
          <p:nvPr/>
        </p:nvGrpSpPr>
        <p:grpSpPr>
          <a:xfrm>
            <a:off x="2739038" y="3094875"/>
            <a:ext cx="701974" cy="888467"/>
            <a:chOff x="3869467" y="3076553"/>
            <a:chExt cx="784753" cy="993597"/>
          </a:xfrm>
        </p:grpSpPr>
        <p:grpSp>
          <p:nvGrpSpPr>
            <p:cNvPr id="251" name="组合 250"/>
            <p:cNvGrpSpPr/>
            <p:nvPr/>
          </p:nvGrpSpPr>
          <p:grpSpPr>
            <a:xfrm>
              <a:off x="3869467" y="3076553"/>
              <a:ext cx="784753" cy="993597"/>
              <a:chOff x="4390176" y="890801"/>
              <a:chExt cx="1081244" cy="1368991"/>
            </a:xfrm>
          </p:grpSpPr>
          <p:grpSp>
            <p:nvGrpSpPr>
              <p:cNvPr id="255" name="组合 254"/>
              <p:cNvGrpSpPr/>
              <p:nvPr/>
            </p:nvGrpSpPr>
            <p:grpSpPr>
              <a:xfrm>
                <a:off x="4390176" y="890801"/>
                <a:ext cx="1081244" cy="1368991"/>
                <a:chOff x="4627786" y="1796539"/>
                <a:chExt cx="2675679" cy="3387753"/>
              </a:xfrm>
            </p:grpSpPr>
            <p:sp>
              <p:nvSpPr>
                <p:cNvPr id="259" name="圆角矩形 258"/>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60" name="椭圆 259"/>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256" name="组合 255"/>
              <p:cNvGrpSpPr/>
              <p:nvPr/>
            </p:nvGrpSpPr>
            <p:grpSpPr>
              <a:xfrm>
                <a:off x="4489652" y="976692"/>
                <a:ext cx="873070" cy="1203161"/>
                <a:chOff x="4627786" y="1715908"/>
                <a:chExt cx="2875230" cy="3962302"/>
              </a:xfrm>
            </p:grpSpPr>
            <p:sp>
              <p:nvSpPr>
                <p:cNvPr id="257" name="圆角矩形 256"/>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58" name="椭圆 257"/>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252" name="Group 17"/>
            <p:cNvGrpSpPr>
              <a:grpSpLocks noChangeAspect="1"/>
            </p:cNvGrpSpPr>
            <p:nvPr/>
          </p:nvGrpSpPr>
          <p:grpSpPr bwMode="auto">
            <a:xfrm>
              <a:off x="4052888" y="3285349"/>
              <a:ext cx="222715" cy="239071"/>
              <a:chOff x="231" y="1205"/>
              <a:chExt cx="640" cy="687"/>
            </a:xfrm>
            <a:solidFill>
              <a:srgbClr val="FBAE75"/>
            </a:solidFill>
            <a:effectLst/>
          </p:grpSpPr>
          <p:sp>
            <p:nvSpPr>
              <p:cNvPr id="25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BAE75"/>
                  </a:solidFill>
                  <a:effectLst/>
                  <a:uLnTx/>
                  <a:uFillTx/>
                </a:endParaRPr>
              </a:p>
            </p:txBody>
          </p:sp>
          <p:sp>
            <p:nvSpPr>
              <p:cNvPr id="25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BAE75"/>
                  </a:solidFill>
                  <a:effectLst/>
                  <a:uLnTx/>
                  <a:uFillTx/>
                </a:endParaRPr>
              </a:p>
            </p:txBody>
          </p:sp>
        </p:grpSp>
      </p:grpSp>
      <p:grpSp>
        <p:nvGrpSpPr>
          <p:cNvPr id="261" name="组合 260"/>
          <p:cNvGrpSpPr/>
          <p:nvPr/>
        </p:nvGrpSpPr>
        <p:grpSpPr>
          <a:xfrm>
            <a:off x="3214786" y="1946735"/>
            <a:ext cx="701974" cy="888467"/>
            <a:chOff x="4401316" y="1792555"/>
            <a:chExt cx="784753" cy="993597"/>
          </a:xfrm>
        </p:grpSpPr>
        <p:grpSp>
          <p:nvGrpSpPr>
            <p:cNvPr id="262" name="组合 261"/>
            <p:cNvGrpSpPr/>
            <p:nvPr/>
          </p:nvGrpSpPr>
          <p:grpSpPr>
            <a:xfrm>
              <a:off x="4401316" y="1792555"/>
              <a:ext cx="784753" cy="993597"/>
              <a:chOff x="4390176" y="890801"/>
              <a:chExt cx="1081244" cy="1368991"/>
            </a:xfrm>
          </p:grpSpPr>
          <p:grpSp>
            <p:nvGrpSpPr>
              <p:cNvPr id="266" name="组合 265"/>
              <p:cNvGrpSpPr/>
              <p:nvPr/>
            </p:nvGrpSpPr>
            <p:grpSpPr>
              <a:xfrm>
                <a:off x="4390176" y="890801"/>
                <a:ext cx="1081244" cy="1368991"/>
                <a:chOff x="4627786" y="1796539"/>
                <a:chExt cx="2675679" cy="3387753"/>
              </a:xfrm>
            </p:grpSpPr>
            <p:sp>
              <p:nvSpPr>
                <p:cNvPr id="270" name="圆角矩形 269"/>
                <p:cNvSpPr/>
                <p:nvPr/>
              </p:nvSpPr>
              <p:spPr>
                <a:xfrm rot="2760000">
                  <a:off x="4423176" y="2304004"/>
                  <a:ext cx="3387753" cy="2372824"/>
                </a:xfrm>
                <a:prstGeom prst="roundRect">
                  <a:avLst>
                    <a:gd name="adj" fmla="val 50000"/>
                  </a:avLst>
                </a:prstGeom>
                <a:gradFill>
                  <a:gsLst>
                    <a:gs pos="47000">
                      <a:sysClr val="windowText" lastClr="000000">
                        <a:alpha val="19000"/>
                      </a:sysClr>
                    </a:gs>
                    <a:gs pos="76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71" name="椭圆 270"/>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04800" dist="1270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267" name="组合 266"/>
              <p:cNvGrpSpPr/>
              <p:nvPr/>
            </p:nvGrpSpPr>
            <p:grpSpPr>
              <a:xfrm>
                <a:off x="4489652" y="976692"/>
                <a:ext cx="873070" cy="1203161"/>
                <a:chOff x="4627786" y="1715908"/>
                <a:chExt cx="2875230" cy="3962302"/>
              </a:xfrm>
            </p:grpSpPr>
            <p:sp>
              <p:nvSpPr>
                <p:cNvPr id="268" name="圆角矩形 267"/>
                <p:cNvSpPr/>
                <p:nvPr/>
              </p:nvSpPr>
              <p:spPr>
                <a:xfrm rot="2760000">
                  <a:off x="4335454" y="2510647"/>
                  <a:ext cx="3962302" cy="2372823"/>
                </a:xfrm>
                <a:prstGeom prst="roundRect">
                  <a:avLst>
                    <a:gd name="adj" fmla="val 50000"/>
                  </a:avLst>
                </a:prstGeom>
                <a:gradFill>
                  <a:gsLst>
                    <a:gs pos="32000">
                      <a:sysClr val="windowText" lastClr="000000">
                        <a:alpha val="13000"/>
                      </a:sysClr>
                    </a:gs>
                    <a:gs pos="68000">
                      <a:srgbClr val="6C6C6C">
                        <a:alpha val="1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269" name="椭圆 268"/>
                <p:cNvSpPr/>
                <p:nvPr/>
              </p:nvSpPr>
              <p:spPr>
                <a:xfrm>
                  <a:off x="4627786" y="1946965"/>
                  <a:ext cx="1963514" cy="1963514"/>
                </a:xfrm>
                <a:prstGeom prst="ellipse">
                  <a:avLst/>
                </a:prstGeom>
                <a:gradFill>
                  <a:gsLst>
                    <a:gs pos="0">
                      <a:srgbClr val="D3D3D3"/>
                    </a:gs>
                    <a:gs pos="100000">
                      <a:srgbClr val="F7F7F7"/>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14300" dir="2700000" algn="tl" rotWithShape="0">
                    <a:prstClr val="black">
                      <a:alpha val="2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grpSp>
          <p:nvGrpSpPr>
            <p:cNvPr id="263" name="组合 262"/>
            <p:cNvGrpSpPr/>
            <p:nvPr/>
          </p:nvGrpSpPr>
          <p:grpSpPr>
            <a:xfrm>
              <a:off x="4577339" y="1995690"/>
              <a:ext cx="224532" cy="253393"/>
              <a:chOff x="10815638" y="1174750"/>
              <a:chExt cx="728663" cy="822325"/>
            </a:xfrm>
            <a:solidFill>
              <a:sysClr val="window" lastClr="FFFFFF">
                <a:lumMod val="50000"/>
              </a:sysClr>
            </a:solidFill>
          </p:grpSpPr>
          <p:sp>
            <p:nvSpPr>
              <p:cNvPr id="264"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65"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sp>
        <p:nvSpPr>
          <p:cNvPr id="272" name="文本框 129"/>
          <p:cNvSpPr txBox="1"/>
          <p:nvPr/>
        </p:nvSpPr>
        <p:spPr>
          <a:xfrm>
            <a:off x="3796841" y="1054477"/>
            <a:ext cx="1704537" cy="646331"/>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73" name="文本框 129"/>
          <p:cNvSpPr txBox="1"/>
          <p:nvPr/>
        </p:nvSpPr>
        <p:spPr>
          <a:xfrm>
            <a:off x="3798407" y="5636978"/>
            <a:ext cx="1704537" cy="646331"/>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74" name="文本框 129"/>
          <p:cNvSpPr txBox="1"/>
          <p:nvPr/>
        </p:nvSpPr>
        <p:spPr>
          <a:xfrm>
            <a:off x="285549" y="1710144"/>
            <a:ext cx="2383254" cy="969496"/>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275" name="文本框 129"/>
          <p:cNvSpPr txBox="1"/>
          <p:nvPr/>
        </p:nvSpPr>
        <p:spPr>
          <a:xfrm>
            <a:off x="-36512" y="3334480"/>
            <a:ext cx="2383254" cy="969496"/>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276" name="文本框 129"/>
          <p:cNvSpPr txBox="1"/>
          <p:nvPr/>
        </p:nvSpPr>
        <p:spPr>
          <a:xfrm>
            <a:off x="294646" y="5078102"/>
            <a:ext cx="2383254" cy="969496"/>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277" name="文本框 129"/>
          <p:cNvSpPr txBox="1"/>
          <p:nvPr/>
        </p:nvSpPr>
        <p:spPr>
          <a:xfrm>
            <a:off x="6275890" y="1802932"/>
            <a:ext cx="2383254" cy="96949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278" name="文本框 129"/>
          <p:cNvSpPr txBox="1"/>
          <p:nvPr/>
        </p:nvSpPr>
        <p:spPr>
          <a:xfrm>
            <a:off x="6726777" y="3292106"/>
            <a:ext cx="2383254" cy="96949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279" name="文本框 129"/>
          <p:cNvSpPr txBox="1"/>
          <p:nvPr/>
        </p:nvSpPr>
        <p:spPr>
          <a:xfrm>
            <a:off x="6404715" y="4820545"/>
            <a:ext cx="2383254" cy="96949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flipH="1">
            <a:off x="5097587" y="4669374"/>
            <a:ext cx="3914537" cy="132176"/>
            <a:chOff x="7872142" y="1716173"/>
            <a:chExt cx="4433863" cy="149766"/>
          </a:xfrm>
        </p:grpSpPr>
        <p:cxnSp>
          <p:nvCxnSpPr>
            <p:cNvPr id="49" name="直接连接符 48"/>
            <p:cNvCxnSpPr>
              <a:endCxn id="50" idx="6"/>
            </p:cNvCxnSpPr>
            <p:nvPr/>
          </p:nvCxnSpPr>
          <p:spPr>
            <a:xfrm flipH="1" flipV="1">
              <a:off x="8021908" y="1791056"/>
              <a:ext cx="4284097" cy="22276"/>
            </a:xfrm>
            <a:prstGeom prst="line">
              <a:avLst/>
            </a:prstGeom>
            <a:noFill/>
            <a:ln w="25400" cap="flat" cmpd="sng" algn="ctr">
              <a:solidFill>
                <a:sysClr val="windowText" lastClr="000000">
                  <a:lumMod val="50000"/>
                  <a:lumOff val="50000"/>
                </a:sysClr>
              </a:solidFill>
              <a:prstDash val="sysDot"/>
              <a:miter lim="800000"/>
            </a:ln>
            <a:effectLst/>
          </p:spPr>
        </p:cxnSp>
        <p:sp>
          <p:nvSpPr>
            <p:cNvPr id="50" name="椭圆 49"/>
            <p:cNvSpPr/>
            <p:nvPr/>
          </p:nvSpPr>
          <p:spPr>
            <a:xfrm>
              <a:off x="7872142" y="1716173"/>
              <a:ext cx="149766" cy="149766"/>
            </a:xfrm>
            <a:prstGeom prst="ellipse">
              <a:avLst/>
            </a:prstGeom>
            <a:solidFill>
              <a:srgbClr val="7B469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51" name="组合 50"/>
          <p:cNvGrpSpPr/>
          <p:nvPr/>
        </p:nvGrpSpPr>
        <p:grpSpPr>
          <a:xfrm flipH="1">
            <a:off x="5552842" y="2918714"/>
            <a:ext cx="3459281" cy="132176"/>
            <a:chOff x="7872142" y="1716173"/>
            <a:chExt cx="3918210" cy="149766"/>
          </a:xfrm>
        </p:grpSpPr>
        <p:cxnSp>
          <p:nvCxnSpPr>
            <p:cNvPr id="52" name="直接连接符 51"/>
            <p:cNvCxnSpPr>
              <a:endCxn id="53" idx="6"/>
            </p:cNvCxnSpPr>
            <p:nvPr/>
          </p:nvCxnSpPr>
          <p:spPr>
            <a:xfrm flipH="1" flipV="1">
              <a:off x="8021908" y="1791056"/>
              <a:ext cx="3768444" cy="19595"/>
            </a:xfrm>
            <a:prstGeom prst="line">
              <a:avLst/>
            </a:prstGeom>
            <a:noFill/>
            <a:ln w="25400" cap="flat" cmpd="sng" algn="ctr">
              <a:solidFill>
                <a:sysClr val="windowText" lastClr="000000">
                  <a:lumMod val="50000"/>
                  <a:lumOff val="50000"/>
                </a:sysClr>
              </a:solidFill>
              <a:prstDash val="sysDot"/>
              <a:miter lim="800000"/>
            </a:ln>
            <a:effectLst/>
          </p:spPr>
        </p:cxnSp>
        <p:sp>
          <p:nvSpPr>
            <p:cNvPr id="53" name="椭圆 52"/>
            <p:cNvSpPr/>
            <p:nvPr/>
          </p:nvSpPr>
          <p:spPr>
            <a:xfrm>
              <a:off x="7872142" y="1716173"/>
              <a:ext cx="149766" cy="149766"/>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54" name="任意多边形 53"/>
          <p:cNvSpPr/>
          <p:nvPr/>
        </p:nvSpPr>
        <p:spPr>
          <a:xfrm>
            <a:off x="4012011" y="1430080"/>
            <a:ext cx="1718331" cy="783985"/>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ysClr val="window" lastClr="FFFFFF">
                  <a:lumMod val="95000"/>
                </a:sysClr>
              </a:gs>
              <a:gs pos="0">
                <a:sysClr val="window" lastClr="FFFFFF">
                  <a:lumMod val="80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55" name="梯形 54"/>
          <p:cNvSpPr/>
          <p:nvPr/>
        </p:nvSpPr>
        <p:spPr>
          <a:xfrm flipV="1">
            <a:off x="4012011" y="2285474"/>
            <a:ext cx="1718331" cy="711671"/>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56" name="梯形 55"/>
          <p:cNvSpPr/>
          <p:nvPr/>
        </p:nvSpPr>
        <p:spPr>
          <a:xfrm flipV="1">
            <a:off x="4204052" y="3068553"/>
            <a:ext cx="1341266" cy="711671"/>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57" name="任意多边形 56"/>
          <p:cNvSpPr/>
          <p:nvPr/>
        </p:nvSpPr>
        <p:spPr>
          <a:xfrm flipV="1">
            <a:off x="4392337" y="3851631"/>
            <a:ext cx="964695" cy="949920"/>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ysClr val="window" lastClr="FFFFFF">
                  <a:lumMod val="95000"/>
                </a:sysClr>
              </a:gs>
              <a:gs pos="0">
                <a:sysClr val="window" lastClr="FFFFFF">
                  <a:lumMod val="75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58" name="组合 57"/>
          <p:cNvGrpSpPr/>
          <p:nvPr/>
        </p:nvGrpSpPr>
        <p:grpSpPr>
          <a:xfrm>
            <a:off x="4367082" y="4931789"/>
            <a:ext cx="1008190" cy="922821"/>
            <a:chOff x="5525029" y="5078724"/>
            <a:chExt cx="1141942" cy="1045626"/>
          </a:xfrm>
        </p:grpSpPr>
        <p:sp>
          <p:nvSpPr>
            <p:cNvPr id="59" name="椭圆 58"/>
            <p:cNvSpPr/>
            <p:nvPr/>
          </p:nvSpPr>
          <p:spPr>
            <a:xfrm>
              <a:off x="5573188" y="5078724"/>
              <a:ext cx="1045626" cy="1045626"/>
            </a:xfrm>
            <a:prstGeom prst="ellipse">
              <a:avLst/>
            </a:prstGeom>
            <a:gradFill>
              <a:gsLst>
                <a:gs pos="100000">
                  <a:sysClr val="window" lastClr="FFFFFF">
                    <a:lumMod val="95000"/>
                  </a:sysClr>
                </a:gs>
                <a:gs pos="0">
                  <a:sysClr val="window" lastClr="FFFFFF">
                    <a:lumMod val="75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sp>
          <p:nvSpPr>
            <p:cNvPr id="60" name="文本框 17"/>
            <p:cNvSpPr txBox="1"/>
            <p:nvPr/>
          </p:nvSpPr>
          <p:spPr>
            <a:xfrm>
              <a:off x="5525029" y="5370704"/>
              <a:ext cx="1141942"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Text" lastClr="000000">
                      <a:lumMod val="75000"/>
                      <a:lumOff val="25000"/>
                    </a:sysClr>
                  </a:solidFill>
                  <a:effectLst/>
                  <a:uLnTx/>
                  <a:uFillTx/>
                  <a:latin typeface="LiHei Pro" panose="020B0500000000000000" pitchFamily="34" charset="-122"/>
                  <a:ea typeface="LiHei Pro" panose="020B0500000000000000" pitchFamily="34" charset="-122"/>
                </a:rPr>
                <a:t>标题</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LiHei Pro" panose="020B0500000000000000" pitchFamily="34" charset="-122"/>
                <a:ea typeface="LiHei Pro" panose="020B0500000000000000" pitchFamily="34" charset="-122"/>
              </a:endParaRPr>
            </a:p>
          </p:txBody>
        </p:sp>
      </p:grpSp>
      <p:grpSp>
        <p:nvGrpSpPr>
          <p:cNvPr id="61" name="Group 4"/>
          <p:cNvGrpSpPr>
            <a:grpSpLocks noChangeAspect="1"/>
          </p:cNvGrpSpPr>
          <p:nvPr/>
        </p:nvGrpSpPr>
        <p:grpSpPr bwMode="auto">
          <a:xfrm>
            <a:off x="4664554" y="1636615"/>
            <a:ext cx="371324" cy="434992"/>
            <a:chOff x="1776" y="1776"/>
            <a:chExt cx="64" cy="75"/>
          </a:xfrm>
          <a:solidFill>
            <a:srgbClr val="01ACBE"/>
          </a:solidFill>
        </p:grpSpPr>
        <p:sp>
          <p:nvSpPr>
            <p:cNvPr id="6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66" name="Group 18"/>
          <p:cNvGrpSpPr>
            <a:grpSpLocks noChangeAspect="1"/>
          </p:cNvGrpSpPr>
          <p:nvPr/>
        </p:nvGrpSpPr>
        <p:grpSpPr bwMode="auto">
          <a:xfrm>
            <a:off x="4684678" y="4082207"/>
            <a:ext cx="377112" cy="351271"/>
            <a:chOff x="3802" y="2858"/>
            <a:chExt cx="616" cy="574"/>
          </a:xfrm>
          <a:solidFill>
            <a:srgbClr val="7B4690"/>
          </a:solidFill>
        </p:grpSpPr>
        <p:sp>
          <p:nvSpPr>
            <p:cNvPr id="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2" name="Group 13"/>
          <p:cNvGrpSpPr>
            <a:grpSpLocks noChangeAspect="1"/>
          </p:cNvGrpSpPr>
          <p:nvPr/>
        </p:nvGrpSpPr>
        <p:grpSpPr bwMode="auto">
          <a:xfrm>
            <a:off x="4644768" y="2422715"/>
            <a:ext cx="452819" cy="457998"/>
            <a:chOff x="2426" y="2781"/>
            <a:chExt cx="593" cy="600"/>
          </a:xfrm>
          <a:solidFill>
            <a:srgbClr val="FFB850"/>
          </a:solidFill>
        </p:grpSpPr>
        <p:sp>
          <p:nvSpPr>
            <p:cNvPr id="7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5" name="组合 74"/>
          <p:cNvGrpSpPr/>
          <p:nvPr/>
        </p:nvGrpSpPr>
        <p:grpSpPr>
          <a:xfrm>
            <a:off x="4682722" y="3214964"/>
            <a:ext cx="389128" cy="423308"/>
            <a:chOff x="4873626" y="1965325"/>
            <a:chExt cx="269876" cy="293688"/>
          </a:xfrm>
          <a:solidFill>
            <a:srgbClr val="E87071"/>
          </a:solidFill>
        </p:grpSpPr>
        <p:sp>
          <p:nvSpPr>
            <p:cNvPr id="76"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0" name="组合 79"/>
          <p:cNvGrpSpPr/>
          <p:nvPr/>
        </p:nvGrpSpPr>
        <p:grpSpPr>
          <a:xfrm>
            <a:off x="-108520" y="1900119"/>
            <a:ext cx="3072679" cy="365259"/>
            <a:chOff x="336962" y="1904859"/>
            <a:chExt cx="3480319" cy="413867"/>
          </a:xfrm>
        </p:grpSpPr>
        <p:cxnSp>
          <p:nvCxnSpPr>
            <p:cNvPr id="81" name="直接连接符 80"/>
            <p:cNvCxnSpPr>
              <a:stCxn id="54" idx="3"/>
            </p:cNvCxnSpPr>
            <p:nvPr/>
          </p:nvCxnSpPr>
          <p:spPr>
            <a:xfrm flipH="1">
              <a:off x="336962" y="2318726"/>
              <a:ext cx="3480319" cy="0"/>
            </a:xfrm>
            <a:prstGeom prst="line">
              <a:avLst/>
            </a:prstGeom>
            <a:noFill/>
            <a:ln w="25400" cap="flat" cmpd="sng" algn="ctr">
              <a:solidFill>
                <a:sysClr val="windowText" lastClr="000000">
                  <a:lumMod val="50000"/>
                  <a:lumOff val="50000"/>
                </a:sysClr>
              </a:solidFill>
              <a:prstDash val="sysDot"/>
              <a:miter lim="800000"/>
            </a:ln>
            <a:effectLst/>
          </p:spPr>
        </p:cxnSp>
        <p:sp>
          <p:nvSpPr>
            <p:cNvPr id="82" name="椭圆 81"/>
            <p:cNvSpPr/>
            <p:nvPr/>
          </p:nvSpPr>
          <p:spPr>
            <a:xfrm>
              <a:off x="1557067" y="1904859"/>
              <a:ext cx="149766" cy="149766"/>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83" name="组合 82"/>
          <p:cNvGrpSpPr/>
          <p:nvPr/>
        </p:nvGrpSpPr>
        <p:grpSpPr>
          <a:xfrm>
            <a:off x="863877" y="3699280"/>
            <a:ext cx="3528461" cy="132176"/>
            <a:chOff x="1557067" y="3682197"/>
            <a:chExt cx="3996568" cy="149766"/>
          </a:xfrm>
        </p:grpSpPr>
        <p:cxnSp>
          <p:nvCxnSpPr>
            <p:cNvPr id="84" name="直接连接符 83"/>
            <p:cNvCxnSpPr/>
            <p:nvPr/>
          </p:nvCxnSpPr>
          <p:spPr>
            <a:xfrm flipH="1">
              <a:off x="1642533" y="3773912"/>
              <a:ext cx="3911102" cy="0"/>
            </a:xfrm>
            <a:prstGeom prst="line">
              <a:avLst/>
            </a:prstGeom>
            <a:noFill/>
            <a:ln w="25400" cap="flat" cmpd="sng" algn="ctr">
              <a:solidFill>
                <a:sysClr val="windowText" lastClr="000000">
                  <a:lumMod val="50000"/>
                  <a:lumOff val="50000"/>
                </a:sysClr>
              </a:solidFill>
              <a:prstDash val="sysDot"/>
              <a:miter lim="800000"/>
            </a:ln>
            <a:effectLst/>
          </p:spPr>
        </p:cxnSp>
        <p:sp>
          <p:nvSpPr>
            <p:cNvPr id="85" name="椭圆 84"/>
            <p:cNvSpPr/>
            <p:nvPr/>
          </p:nvSpPr>
          <p:spPr>
            <a:xfrm>
              <a:off x="1557067" y="3682197"/>
              <a:ext cx="149766" cy="149766"/>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86" name="文本框 52"/>
          <p:cNvSpPr txBox="1"/>
          <p:nvPr/>
        </p:nvSpPr>
        <p:spPr>
          <a:xfrm>
            <a:off x="1100910" y="1804107"/>
            <a:ext cx="1603042" cy="353118"/>
          </a:xfrm>
          <a:prstGeom prst="rect">
            <a:avLst/>
          </a:prstGeom>
          <a:noFill/>
        </p:spPr>
        <p:txBody>
          <a:bodyPr wrap="square" rtlCol="0">
            <a:spAutoFit/>
          </a:bodyPr>
          <a:lstStyle/>
          <a:p>
            <a:r>
              <a:rPr lang="zh-CN" altLang="en-US" sz="2000" dirty="0" smtClean="0">
                <a:solidFill>
                  <a:srgbClr val="01ACBE"/>
                </a:solidFill>
                <a:latin typeface="微软雅黑" panose="020B0503020204020204" pitchFamily="34" charset="-122"/>
                <a:ea typeface="微软雅黑" panose="020B0503020204020204" pitchFamily="34" charset="-122"/>
              </a:rPr>
              <a:t>添加标题一</a:t>
            </a:r>
            <a:endParaRPr lang="zh-CN" altLang="en-US" sz="2000" dirty="0">
              <a:solidFill>
                <a:srgbClr val="01ACBE"/>
              </a:solidFill>
              <a:latin typeface="微软雅黑" panose="020B0503020204020204" pitchFamily="34" charset="-122"/>
              <a:ea typeface="微软雅黑" panose="020B0503020204020204" pitchFamily="34" charset="-122"/>
            </a:endParaRPr>
          </a:p>
        </p:txBody>
      </p:sp>
      <p:sp>
        <p:nvSpPr>
          <p:cNvPr id="87" name="文本框 53"/>
          <p:cNvSpPr txBox="1"/>
          <p:nvPr/>
        </p:nvSpPr>
        <p:spPr>
          <a:xfrm>
            <a:off x="978774" y="3355736"/>
            <a:ext cx="1603042" cy="353118"/>
          </a:xfrm>
          <a:prstGeom prst="rect">
            <a:avLst/>
          </a:prstGeom>
          <a:noFill/>
        </p:spPr>
        <p:txBody>
          <a:bodyPr wrap="square" rtlCol="0">
            <a:spAutoFit/>
          </a:bodyPr>
          <a:lstStyle/>
          <a:p>
            <a:r>
              <a:rPr lang="zh-CN" altLang="en-US" sz="2000" dirty="0" smtClean="0">
                <a:solidFill>
                  <a:srgbClr val="E87071"/>
                </a:solidFill>
                <a:latin typeface="微软雅黑" panose="020B0503020204020204" pitchFamily="34" charset="-122"/>
                <a:ea typeface="微软雅黑" panose="020B0503020204020204" pitchFamily="34" charset="-122"/>
              </a:rPr>
              <a:t>添加标题三</a:t>
            </a:r>
            <a:endParaRPr lang="zh-CN" altLang="en-US" sz="2000" dirty="0">
              <a:solidFill>
                <a:srgbClr val="E87071"/>
              </a:solidFill>
              <a:latin typeface="微软雅黑" panose="020B0503020204020204" pitchFamily="34" charset="-122"/>
              <a:ea typeface="微软雅黑" panose="020B0503020204020204" pitchFamily="34" charset="-122"/>
            </a:endParaRPr>
          </a:p>
        </p:txBody>
      </p:sp>
      <p:sp>
        <p:nvSpPr>
          <p:cNvPr id="88" name="文本框 54"/>
          <p:cNvSpPr txBox="1"/>
          <p:nvPr/>
        </p:nvSpPr>
        <p:spPr>
          <a:xfrm>
            <a:off x="7571678" y="2575079"/>
            <a:ext cx="1558250" cy="353118"/>
          </a:xfrm>
          <a:prstGeom prst="rect">
            <a:avLst/>
          </a:prstGeom>
          <a:noFill/>
        </p:spPr>
        <p:txBody>
          <a:bodyPr wrap="square" rtlCol="0">
            <a:spAutoFit/>
          </a:bodyPr>
          <a:lstStyle/>
          <a:p>
            <a:r>
              <a:rPr lang="zh-CN" altLang="en-US" sz="2000" dirty="0" smtClean="0">
                <a:solidFill>
                  <a:srgbClr val="FF9A05"/>
                </a:solidFill>
                <a:latin typeface="微软雅黑" panose="020B0503020204020204" pitchFamily="34" charset="-122"/>
                <a:ea typeface="微软雅黑" panose="020B0503020204020204" pitchFamily="34" charset="-122"/>
              </a:rPr>
              <a:t>添加标题二</a:t>
            </a:r>
            <a:endParaRPr lang="zh-CN" altLang="en-US" sz="2000" dirty="0">
              <a:solidFill>
                <a:srgbClr val="FF9A05"/>
              </a:solidFill>
              <a:latin typeface="微软雅黑" panose="020B0503020204020204" pitchFamily="34" charset="-122"/>
              <a:ea typeface="微软雅黑" panose="020B0503020204020204" pitchFamily="34" charset="-122"/>
            </a:endParaRPr>
          </a:p>
        </p:txBody>
      </p:sp>
      <p:sp>
        <p:nvSpPr>
          <p:cNvPr id="89" name="文本框 55"/>
          <p:cNvSpPr txBox="1"/>
          <p:nvPr/>
        </p:nvSpPr>
        <p:spPr>
          <a:xfrm>
            <a:off x="7126661" y="4330869"/>
            <a:ext cx="1558250" cy="353118"/>
          </a:xfrm>
          <a:prstGeom prst="rect">
            <a:avLst/>
          </a:prstGeom>
          <a:noFill/>
        </p:spPr>
        <p:txBody>
          <a:bodyPr wrap="square" rtlCol="0">
            <a:spAutoFit/>
          </a:bodyPr>
          <a:lstStyle/>
          <a:p>
            <a:r>
              <a:rPr lang="zh-CN" altLang="en-US" sz="2000" dirty="0" smtClean="0">
                <a:solidFill>
                  <a:srgbClr val="7B4690"/>
                </a:solidFill>
                <a:latin typeface="微软雅黑" panose="020B0503020204020204" pitchFamily="34" charset="-122"/>
                <a:ea typeface="微软雅黑" panose="020B0503020204020204" pitchFamily="34" charset="-122"/>
              </a:rPr>
              <a:t>添加标题四</a:t>
            </a:r>
            <a:endParaRPr lang="zh-CN" altLang="en-US" sz="2000" dirty="0">
              <a:solidFill>
                <a:srgbClr val="7B4690"/>
              </a:solidFill>
              <a:latin typeface="微软雅黑" panose="020B0503020204020204" pitchFamily="34" charset="-122"/>
              <a:ea typeface="微软雅黑" panose="020B0503020204020204" pitchFamily="34" charset="-122"/>
            </a:endParaRPr>
          </a:p>
        </p:txBody>
      </p:sp>
      <p:sp>
        <p:nvSpPr>
          <p:cNvPr id="90" name="文本框 129"/>
          <p:cNvSpPr txBox="1"/>
          <p:nvPr/>
        </p:nvSpPr>
        <p:spPr>
          <a:xfrm>
            <a:off x="970709" y="2240352"/>
            <a:ext cx="2352235" cy="95771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91" name="文本框 129"/>
          <p:cNvSpPr txBox="1"/>
          <p:nvPr/>
        </p:nvSpPr>
        <p:spPr>
          <a:xfrm>
            <a:off x="1015963" y="3876970"/>
            <a:ext cx="2352235" cy="95771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92" name="文本框 129"/>
          <p:cNvSpPr txBox="1"/>
          <p:nvPr/>
        </p:nvSpPr>
        <p:spPr>
          <a:xfrm>
            <a:off x="6499901" y="3059203"/>
            <a:ext cx="2352235" cy="957715"/>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93" name="文本框 129"/>
          <p:cNvSpPr txBox="1"/>
          <p:nvPr/>
        </p:nvSpPr>
        <p:spPr>
          <a:xfrm>
            <a:off x="6269101" y="4747539"/>
            <a:ext cx="2352235" cy="957715"/>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marL="0" marR="0" lvl="0" indent="0" algn="r" defTabSz="914400" eaLnBrk="1" fontAlgn="auto" latinLnBrk="0" hangingPunct="1">
              <a:lnSpc>
                <a:spcPct val="15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966854" y="793279"/>
            <a:ext cx="7017513" cy="4692163"/>
            <a:chOff x="2960729" y="1069503"/>
            <a:chExt cx="6270543" cy="4547527"/>
          </a:xfrm>
        </p:grpSpPr>
        <p:sp>
          <p:nvSpPr>
            <p:cNvPr id="58" name="矩形 57"/>
            <p:cNvSpPr/>
            <p:nvPr/>
          </p:nvSpPr>
          <p:spPr>
            <a:xfrm>
              <a:off x="2960729" y="1984502"/>
              <a:ext cx="6270543" cy="3632528"/>
            </a:xfrm>
            <a:prstGeom prst="rect">
              <a:avLst/>
            </a:prstGeom>
            <a:solidFill>
              <a:srgbClr val="F7F7F7"/>
            </a:solidFill>
            <a:ln w="12700" cap="flat" cmpd="sng" algn="ctr">
              <a:noFill/>
              <a:prstDash val="solid"/>
              <a:miter lim="800000"/>
            </a:ln>
            <a:effectLst>
              <a:outerShdw blurRad="254000" dist="1270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9" name="组合 58"/>
            <p:cNvGrpSpPr/>
            <p:nvPr/>
          </p:nvGrpSpPr>
          <p:grpSpPr>
            <a:xfrm>
              <a:off x="3294177" y="1069503"/>
              <a:ext cx="5603647" cy="1337794"/>
              <a:chOff x="3277155" y="1287216"/>
              <a:chExt cx="5603647" cy="1337794"/>
            </a:xfrm>
          </p:grpSpPr>
          <p:grpSp>
            <p:nvGrpSpPr>
              <p:cNvPr id="60" name="组合 59"/>
              <p:cNvGrpSpPr/>
              <p:nvPr/>
            </p:nvGrpSpPr>
            <p:grpSpPr>
              <a:xfrm>
                <a:off x="3277155" y="1287216"/>
                <a:ext cx="1350961" cy="1337794"/>
                <a:chOff x="3277155" y="1287216"/>
                <a:chExt cx="1350961" cy="1337794"/>
              </a:xfrm>
            </p:grpSpPr>
            <p:grpSp>
              <p:nvGrpSpPr>
                <p:cNvPr id="67" name="组合 66"/>
                <p:cNvGrpSpPr/>
                <p:nvPr/>
              </p:nvGrpSpPr>
              <p:grpSpPr>
                <a:xfrm flipV="1">
                  <a:off x="3897517" y="1291486"/>
                  <a:ext cx="107223" cy="944474"/>
                  <a:chOff x="4397738" y="4219255"/>
                  <a:chExt cx="107223" cy="944474"/>
                </a:xfrm>
              </p:grpSpPr>
              <p:sp>
                <p:nvSpPr>
                  <p:cNvPr id="70" name="矩形 69"/>
                  <p:cNvSpPr/>
                  <p:nvPr/>
                </p:nvSpPr>
                <p:spPr>
                  <a:xfrm>
                    <a:off x="4430680" y="4219255"/>
                    <a:ext cx="41340" cy="832057"/>
                  </a:xfrm>
                  <a:prstGeom prst="rect">
                    <a:avLst/>
                  </a:prstGeo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1" name="任意多边形 70"/>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a:ln w="12700" cap="flat" cmpd="sng" algn="ctr">
                    <a:noFill/>
                    <a:prstDash val="solid"/>
                    <a:miter lim="800000"/>
                  </a:ln>
                  <a:effectLst/>
                  <a:scene3d>
                    <a:camera prst="orthographicFront"/>
                    <a:lightRig rig="threePt" dir="t"/>
                  </a:scene3d>
                  <a:sp3d>
                    <a:bevelT w="12700" h="6350" prst="angle"/>
                  </a:sp3d>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8" name="任意多边形 67"/>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69" name="图片 6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3277155" y="1287216"/>
                  <a:ext cx="1350961" cy="113512"/>
                </a:xfrm>
                <a:prstGeom prst="rect">
                  <a:avLst/>
                </a:prstGeom>
              </p:spPr>
            </p:pic>
          </p:grpSp>
          <p:grpSp>
            <p:nvGrpSpPr>
              <p:cNvPr id="61" name="组合 60"/>
              <p:cNvGrpSpPr/>
              <p:nvPr/>
            </p:nvGrpSpPr>
            <p:grpSpPr>
              <a:xfrm>
                <a:off x="7529841" y="1287216"/>
                <a:ext cx="1350961" cy="1337794"/>
                <a:chOff x="3277155" y="1287216"/>
                <a:chExt cx="1350961" cy="1337794"/>
              </a:xfrm>
            </p:grpSpPr>
            <p:grpSp>
              <p:nvGrpSpPr>
                <p:cNvPr id="62" name="组合 61"/>
                <p:cNvGrpSpPr/>
                <p:nvPr/>
              </p:nvGrpSpPr>
              <p:grpSpPr>
                <a:xfrm flipV="1">
                  <a:off x="3897517" y="1291486"/>
                  <a:ext cx="107223" cy="944474"/>
                  <a:chOff x="4397738" y="4219255"/>
                  <a:chExt cx="107223" cy="944474"/>
                </a:xfrm>
              </p:grpSpPr>
              <p:sp>
                <p:nvSpPr>
                  <p:cNvPr id="65" name="矩形 64"/>
                  <p:cNvSpPr/>
                  <p:nvPr/>
                </p:nvSpPr>
                <p:spPr>
                  <a:xfrm>
                    <a:off x="4430680" y="4219255"/>
                    <a:ext cx="41340" cy="832057"/>
                  </a:xfrm>
                  <a:prstGeom prst="rect">
                    <a:avLst/>
                  </a:prstGeo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6" name="任意多边形 65"/>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a:ln w="12700" cap="flat" cmpd="sng" algn="ctr">
                    <a:noFill/>
                    <a:prstDash val="solid"/>
                    <a:miter lim="800000"/>
                  </a:ln>
                  <a:effectLst/>
                  <a:scene3d>
                    <a:camera prst="orthographicFront"/>
                    <a:lightRig rig="threePt" dir="t"/>
                  </a:scene3d>
                  <a:sp3d>
                    <a:bevelT w="12700" h="6350" prst="angle"/>
                  </a:sp3d>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3" name="任意多边形 62"/>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64" name="图片 63"/>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3277155" y="1287216"/>
                  <a:ext cx="1350961" cy="113512"/>
                </a:xfrm>
                <a:prstGeom prst="rect">
                  <a:avLst/>
                </a:prstGeom>
              </p:spPr>
            </p:pic>
          </p:grpSp>
        </p:grpSp>
      </p:grpSp>
      <p:grpSp>
        <p:nvGrpSpPr>
          <p:cNvPr id="72" name="组合 71"/>
          <p:cNvGrpSpPr/>
          <p:nvPr/>
        </p:nvGrpSpPr>
        <p:grpSpPr>
          <a:xfrm>
            <a:off x="3235267" y="1755826"/>
            <a:ext cx="2303376" cy="500900"/>
            <a:chOff x="6095999" y="2039788"/>
            <a:chExt cx="3246121" cy="705910"/>
          </a:xfrm>
        </p:grpSpPr>
        <p:sp>
          <p:nvSpPr>
            <p:cNvPr id="73" name="任意多边形 72"/>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ysClr val="window" lastClr="FFFFFF">
                <a:lumMod val="95000"/>
              </a:sysClr>
            </a:solidFill>
            <a:ln w="12700" cap="flat" cmpd="sng" algn="ctr">
              <a:no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74" name="圆角矩形 73"/>
            <p:cNvSpPr/>
            <p:nvPr/>
          </p:nvSpPr>
          <p:spPr>
            <a:xfrm>
              <a:off x="6194875" y="2128394"/>
              <a:ext cx="3048369" cy="528698"/>
            </a:xfrm>
            <a:prstGeom prst="roundRect">
              <a:avLst>
                <a:gd name="adj" fmla="val 50000"/>
              </a:avLst>
            </a:prstGeom>
            <a:noFill/>
            <a:ln w="19050" cap="flat" cmpd="sng" algn="ctr">
              <a:gradFill flip="none" rotWithShape="1">
                <a:gsLst>
                  <a:gs pos="100000">
                    <a:sysClr val="window" lastClr="FFFFFF">
                      <a:lumMod val="75000"/>
                    </a:sysClr>
                  </a:gs>
                  <a:gs pos="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75" name="圆角矩形 74"/>
            <p:cNvSpPr/>
            <p:nvPr/>
          </p:nvSpPr>
          <p:spPr>
            <a:xfrm>
              <a:off x="6095999" y="2039788"/>
              <a:ext cx="3246120" cy="705910"/>
            </a:xfrm>
            <a:prstGeom prst="roundRect">
              <a:avLst>
                <a:gd name="adj" fmla="val 50000"/>
              </a:avLst>
            </a:prstGeom>
            <a:noFill/>
            <a:ln w="19050" cap="flat" cmpd="sng" algn="ctr">
              <a:gradFill flip="none" rotWithShape="1">
                <a:gsLst>
                  <a:gs pos="100000">
                    <a:sysClr val="window" lastClr="FFFFFF"/>
                  </a:gs>
                  <a:gs pos="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cxnSp>
        <p:nvCxnSpPr>
          <p:cNvPr id="76" name="直接连接符 75"/>
          <p:cNvCxnSpPr/>
          <p:nvPr/>
        </p:nvCxnSpPr>
        <p:spPr>
          <a:xfrm flipH="1">
            <a:off x="4434961" y="2890218"/>
            <a:ext cx="3328686" cy="0"/>
          </a:xfrm>
          <a:prstGeom prst="line">
            <a:avLst/>
          </a:prstGeom>
          <a:noFill/>
          <a:ln w="6350" cap="flat" cmpd="sng" algn="ctr">
            <a:solidFill>
              <a:srgbClr val="54D9BC"/>
            </a:solidFill>
            <a:prstDash val="dash"/>
            <a:miter lim="800000"/>
          </a:ln>
          <a:effectLst/>
        </p:spPr>
      </p:cxnSp>
      <p:cxnSp>
        <p:nvCxnSpPr>
          <p:cNvPr id="77" name="直接连接符 76"/>
          <p:cNvCxnSpPr/>
          <p:nvPr/>
        </p:nvCxnSpPr>
        <p:spPr>
          <a:xfrm flipH="1">
            <a:off x="4434961" y="3201577"/>
            <a:ext cx="3328686" cy="0"/>
          </a:xfrm>
          <a:prstGeom prst="line">
            <a:avLst/>
          </a:prstGeom>
          <a:noFill/>
          <a:ln w="6350" cap="flat" cmpd="sng" algn="ctr">
            <a:solidFill>
              <a:srgbClr val="54D9BC"/>
            </a:solidFill>
            <a:prstDash val="dash"/>
            <a:miter lim="800000"/>
          </a:ln>
          <a:effectLst/>
        </p:spPr>
      </p:cxnSp>
      <p:cxnSp>
        <p:nvCxnSpPr>
          <p:cNvPr id="78" name="直接连接符 77"/>
          <p:cNvCxnSpPr/>
          <p:nvPr/>
        </p:nvCxnSpPr>
        <p:spPr>
          <a:xfrm flipH="1">
            <a:off x="4434961" y="3512936"/>
            <a:ext cx="3328686" cy="0"/>
          </a:xfrm>
          <a:prstGeom prst="line">
            <a:avLst/>
          </a:prstGeom>
          <a:noFill/>
          <a:ln w="6350" cap="flat" cmpd="sng" algn="ctr">
            <a:solidFill>
              <a:srgbClr val="54D9BC"/>
            </a:solidFill>
            <a:prstDash val="dash"/>
            <a:miter lim="800000"/>
          </a:ln>
          <a:effectLst/>
        </p:spPr>
      </p:cxnSp>
      <p:cxnSp>
        <p:nvCxnSpPr>
          <p:cNvPr id="79" name="直接连接符 78"/>
          <p:cNvCxnSpPr/>
          <p:nvPr/>
        </p:nvCxnSpPr>
        <p:spPr>
          <a:xfrm flipH="1">
            <a:off x="4434961" y="3824295"/>
            <a:ext cx="3328686" cy="0"/>
          </a:xfrm>
          <a:prstGeom prst="line">
            <a:avLst/>
          </a:prstGeom>
          <a:noFill/>
          <a:ln w="6350" cap="flat" cmpd="sng" algn="ctr">
            <a:solidFill>
              <a:srgbClr val="54D9BC"/>
            </a:solidFill>
            <a:prstDash val="dash"/>
            <a:miter lim="800000"/>
          </a:ln>
          <a:effectLst/>
        </p:spPr>
      </p:cxnSp>
      <p:cxnSp>
        <p:nvCxnSpPr>
          <p:cNvPr id="80" name="直接连接符 79"/>
          <p:cNvCxnSpPr/>
          <p:nvPr/>
        </p:nvCxnSpPr>
        <p:spPr>
          <a:xfrm flipH="1">
            <a:off x="4434961" y="4135655"/>
            <a:ext cx="3328686" cy="0"/>
          </a:xfrm>
          <a:prstGeom prst="line">
            <a:avLst/>
          </a:prstGeom>
          <a:noFill/>
          <a:ln w="6350" cap="flat" cmpd="sng" algn="ctr">
            <a:solidFill>
              <a:srgbClr val="54D9BC"/>
            </a:solidFill>
            <a:prstDash val="dash"/>
            <a:miter lim="800000"/>
          </a:ln>
          <a:effectLst/>
        </p:spPr>
      </p:cxnSp>
      <p:cxnSp>
        <p:nvCxnSpPr>
          <p:cNvPr id="81" name="直接连接符 80"/>
          <p:cNvCxnSpPr/>
          <p:nvPr/>
        </p:nvCxnSpPr>
        <p:spPr>
          <a:xfrm flipH="1">
            <a:off x="4434961" y="4447013"/>
            <a:ext cx="3328686" cy="0"/>
          </a:xfrm>
          <a:prstGeom prst="line">
            <a:avLst/>
          </a:prstGeom>
          <a:noFill/>
          <a:ln w="6350" cap="flat" cmpd="sng" algn="ctr">
            <a:solidFill>
              <a:srgbClr val="54D9BC"/>
            </a:solidFill>
            <a:prstDash val="dash"/>
            <a:miter lim="800000"/>
          </a:ln>
          <a:effectLst/>
        </p:spPr>
      </p:cxnSp>
      <p:cxnSp>
        <p:nvCxnSpPr>
          <p:cNvPr id="82" name="直接连接符 81"/>
          <p:cNvCxnSpPr/>
          <p:nvPr/>
        </p:nvCxnSpPr>
        <p:spPr>
          <a:xfrm flipH="1">
            <a:off x="4434961" y="4758373"/>
            <a:ext cx="3328686" cy="0"/>
          </a:xfrm>
          <a:prstGeom prst="line">
            <a:avLst/>
          </a:prstGeom>
          <a:noFill/>
          <a:ln w="6350" cap="flat" cmpd="sng" algn="ctr">
            <a:solidFill>
              <a:srgbClr val="54D9BC"/>
            </a:solidFill>
            <a:prstDash val="dash"/>
            <a:miter lim="800000"/>
          </a:ln>
          <a:effectLst/>
        </p:spPr>
      </p:cxnSp>
      <p:cxnSp>
        <p:nvCxnSpPr>
          <p:cNvPr id="83" name="直接连接符 82"/>
          <p:cNvCxnSpPr/>
          <p:nvPr/>
        </p:nvCxnSpPr>
        <p:spPr>
          <a:xfrm flipH="1">
            <a:off x="4434961" y="5069732"/>
            <a:ext cx="3328686" cy="0"/>
          </a:xfrm>
          <a:prstGeom prst="line">
            <a:avLst/>
          </a:prstGeom>
          <a:noFill/>
          <a:ln w="6350" cap="flat" cmpd="sng" algn="ctr">
            <a:solidFill>
              <a:srgbClr val="54D9BC"/>
            </a:solidFill>
            <a:prstDash val="dash"/>
            <a:miter lim="800000"/>
          </a:ln>
          <a:effectLst/>
        </p:spPr>
      </p:cxnSp>
      <p:sp>
        <p:nvSpPr>
          <p:cNvPr id="84" name="TextBox 46"/>
          <p:cNvSpPr txBox="1"/>
          <p:nvPr/>
        </p:nvSpPr>
        <p:spPr>
          <a:xfrm>
            <a:off x="4427786" y="2609915"/>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姓名</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85" name="TextBox 47"/>
          <p:cNvSpPr txBox="1"/>
          <p:nvPr/>
        </p:nvSpPr>
        <p:spPr>
          <a:xfrm>
            <a:off x="6346344" y="2607532"/>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性别</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86" name="TextBox 48"/>
          <p:cNvSpPr txBox="1"/>
          <p:nvPr/>
        </p:nvSpPr>
        <p:spPr>
          <a:xfrm>
            <a:off x="4430044" y="2919056"/>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年龄</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87" name="TextBox 49"/>
          <p:cNvSpPr txBox="1"/>
          <p:nvPr/>
        </p:nvSpPr>
        <p:spPr>
          <a:xfrm>
            <a:off x="6352377" y="2911704"/>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民族</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88" name="TextBox 50"/>
          <p:cNvSpPr txBox="1"/>
          <p:nvPr/>
        </p:nvSpPr>
        <p:spPr>
          <a:xfrm>
            <a:off x="5026732" y="2609915"/>
            <a:ext cx="612155" cy="276999"/>
          </a:xfrm>
          <a:prstGeom prst="rect">
            <a:avLst/>
          </a:prstGeom>
          <a:noFill/>
        </p:spPr>
        <p:txBody>
          <a:bodyPr wrap="none" rtlCol="0">
            <a:spAutoFit/>
          </a:bodyPr>
          <a:lstStyle/>
          <a:p>
            <a:r>
              <a:rPr lang="en-US" altLang="zh-CN" sz="1200" dirty="0" err="1" smtClean="0">
                <a:latin typeface="微软雅黑" pitchFamily="34" charset="-122"/>
                <a:ea typeface="微软雅黑" pitchFamily="34" charset="-122"/>
              </a:rPr>
              <a:t>Stiaxy</a:t>
            </a:r>
            <a:endParaRPr lang="en-US" altLang="zh-CN" sz="1200" dirty="0">
              <a:latin typeface="微软雅黑" pitchFamily="34" charset="-122"/>
              <a:ea typeface="微软雅黑" pitchFamily="34" charset="-122"/>
            </a:endParaRPr>
          </a:p>
        </p:txBody>
      </p:sp>
      <p:sp>
        <p:nvSpPr>
          <p:cNvPr id="89" name="TextBox 51"/>
          <p:cNvSpPr txBox="1"/>
          <p:nvPr/>
        </p:nvSpPr>
        <p:spPr>
          <a:xfrm>
            <a:off x="6935565" y="2607532"/>
            <a:ext cx="338554"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女</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90" name="TextBox 52"/>
          <p:cNvSpPr txBox="1"/>
          <p:nvPr/>
        </p:nvSpPr>
        <p:spPr>
          <a:xfrm>
            <a:off x="5028990" y="2919056"/>
            <a:ext cx="518091" cy="276999"/>
          </a:xfrm>
          <a:prstGeom prst="rect">
            <a:avLst/>
          </a:prstGeom>
          <a:noFill/>
        </p:spPr>
        <p:txBody>
          <a:bodyPr wrap="none" rtlCol="0">
            <a:spAutoFit/>
          </a:bodyPr>
          <a:lstStyle/>
          <a:p>
            <a:r>
              <a:rPr lang="en-US" altLang="zh-CN" sz="1200" dirty="0">
                <a:latin typeface="微软雅黑" pitchFamily="34" charset="-122"/>
                <a:ea typeface="微软雅黑" pitchFamily="34" charset="-122"/>
              </a:rPr>
              <a:t>28</a:t>
            </a:r>
            <a:r>
              <a:rPr lang="zh-CN" altLang="en-US" sz="1200" dirty="0">
                <a:latin typeface="微软雅黑" pitchFamily="34" charset="-122"/>
                <a:ea typeface="微软雅黑" pitchFamily="34" charset="-122"/>
              </a:rPr>
              <a:t>岁</a:t>
            </a:r>
            <a:endParaRPr lang="en-US" altLang="zh-CN" sz="1200" dirty="0">
              <a:latin typeface="微软雅黑" pitchFamily="34" charset="-122"/>
              <a:ea typeface="微软雅黑" pitchFamily="34" charset="-122"/>
            </a:endParaRPr>
          </a:p>
        </p:txBody>
      </p:sp>
      <p:sp>
        <p:nvSpPr>
          <p:cNvPr id="91" name="TextBox 53"/>
          <p:cNvSpPr txBox="1"/>
          <p:nvPr/>
        </p:nvSpPr>
        <p:spPr>
          <a:xfrm>
            <a:off x="6941598" y="2918186"/>
            <a:ext cx="338554"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汉</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92" name="TextBox 54"/>
          <p:cNvSpPr txBox="1"/>
          <p:nvPr/>
        </p:nvSpPr>
        <p:spPr>
          <a:xfrm>
            <a:off x="4435943" y="3539652"/>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籍贯</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93" name="TextBox 55"/>
          <p:cNvSpPr txBox="1"/>
          <p:nvPr/>
        </p:nvSpPr>
        <p:spPr>
          <a:xfrm>
            <a:off x="6336821" y="3529914"/>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学历</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94" name="TextBox 56"/>
          <p:cNvSpPr txBox="1"/>
          <p:nvPr/>
        </p:nvSpPr>
        <p:spPr>
          <a:xfrm>
            <a:off x="6341882" y="3225911"/>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身高</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95" name="TextBox 57"/>
          <p:cNvSpPr txBox="1"/>
          <p:nvPr/>
        </p:nvSpPr>
        <p:spPr>
          <a:xfrm>
            <a:off x="4426442" y="3228368"/>
            <a:ext cx="52931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体重</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96" name="TextBox 58"/>
          <p:cNvSpPr txBox="1"/>
          <p:nvPr/>
        </p:nvSpPr>
        <p:spPr>
          <a:xfrm>
            <a:off x="5057806" y="3228368"/>
            <a:ext cx="54534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70kg</a:t>
            </a:r>
          </a:p>
        </p:txBody>
      </p:sp>
      <p:sp>
        <p:nvSpPr>
          <p:cNvPr id="97" name="TextBox 59"/>
          <p:cNvSpPr txBox="1"/>
          <p:nvPr/>
        </p:nvSpPr>
        <p:spPr>
          <a:xfrm>
            <a:off x="6934345" y="3232394"/>
            <a:ext cx="67518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175cm</a:t>
            </a:r>
          </a:p>
        </p:txBody>
      </p:sp>
      <p:sp>
        <p:nvSpPr>
          <p:cNvPr id="98" name="TextBox 60"/>
          <p:cNvSpPr txBox="1"/>
          <p:nvPr/>
        </p:nvSpPr>
        <p:spPr>
          <a:xfrm>
            <a:off x="5038131" y="3539652"/>
            <a:ext cx="646331"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上海市</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99" name="TextBox 61"/>
          <p:cNvSpPr txBox="1"/>
          <p:nvPr/>
        </p:nvSpPr>
        <p:spPr>
          <a:xfrm>
            <a:off x="6929284" y="3542957"/>
            <a:ext cx="49244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本科</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0" name="TextBox 62"/>
          <p:cNvSpPr txBox="1"/>
          <p:nvPr/>
        </p:nvSpPr>
        <p:spPr>
          <a:xfrm>
            <a:off x="6327303" y="3843161"/>
            <a:ext cx="83708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政治面貌</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101" name="TextBox 63"/>
          <p:cNvSpPr txBox="1"/>
          <p:nvPr/>
        </p:nvSpPr>
        <p:spPr>
          <a:xfrm>
            <a:off x="4426563" y="4168166"/>
            <a:ext cx="83708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联系方式</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102" name="TextBox 64"/>
          <p:cNvSpPr txBox="1"/>
          <p:nvPr/>
        </p:nvSpPr>
        <p:spPr>
          <a:xfrm>
            <a:off x="4426563" y="3845867"/>
            <a:ext cx="83708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婚姻状况</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103" name="TextBox 65"/>
          <p:cNvSpPr txBox="1"/>
          <p:nvPr/>
        </p:nvSpPr>
        <p:spPr>
          <a:xfrm>
            <a:off x="5360719" y="3851516"/>
            <a:ext cx="49244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未婚</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4" name="TextBox 66"/>
          <p:cNvSpPr txBox="1"/>
          <p:nvPr/>
        </p:nvSpPr>
        <p:spPr>
          <a:xfrm>
            <a:off x="7242010" y="3841415"/>
            <a:ext cx="49244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党员</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05" name="TextBox 67"/>
          <p:cNvSpPr txBox="1"/>
          <p:nvPr/>
        </p:nvSpPr>
        <p:spPr>
          <a:xfrm>
            <a:off x="5344511" y="4165505"/>
            <a:ext cx="110479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13998xxxxxx</a:t>
            </a:r>
          </a:p>
        </p:txBody>
      </p:sp>
      <p:sp>
        <p:nvSpPr>
          <p:cNvPr id="106" name="TextBox 68"/>
          <p:cNvSpPr txBox="1"/>
          <p:nvPr/>
        </p:nvSpPr>
        <p:spPr>
          <a:xfrm>
            <a:off x="4426563" y="4472884"/>
            <a:ext cx="83708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电子邮箱</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107" name="TextBox 69"/>
          <p:cNvSpPr txBox="1"/>
          <p:nvPr/>
        </p:nvSpPr>
        <p:spPr>
          <a:xfrm>
            <a:off x="5344512" y="4470223"/>
            <a:ext cx="1385316"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rPr>
              <a:t>1ppt@1ppt.com</a:t>
            </a:r>
            <a:endParaRPr lang="en-US" altLang="zh-CN" sz="1200" dirty="0">
              <a:latin typeface="微软雅黑" pitchFamily="34" charset="-122"/>
              <a:ea typeface="微软雅黑" pitchFamily="34" charset="-122"/>
            </a:endParaRPr>
          </a:p>
        </p:txBody>
      </p:sp>
      <p:sp>
        <p:nvSpPr>
          <p:cNvPr id="108" name="TextBox 70"/>
          <p:cNvSpPr txBox="1"/>
          <p:nvPr/>
        </p:nvSpPr>
        <p:spPr>
          <a:xfrm>
            <a:off x="4426563" y="4790569"/>
            <a:ext cx="83708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现在住址</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109" name="TextBox 71"/>
          <p:cNvSpPr txBox="1"/>
          <p:nvPr/>
        </p:nvSpPr>
        <p:spPr>
          <a:xfrm>
            <a:off x="5344511" y="4787908"/>
            <a:ext cx="1858201"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上海市</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XX</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区</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XX</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路</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XX</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家园</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pic>
        <p:nvPicPr>
          <p:cNvPr id="110" name="图片 10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5972" y="2659747"/>
            <a:ext cx="2651512" cy="2339569"/>
          </a:xfrm>
          <a:prstGeom prst="rect">
            <a:avLst/>
          </a:prstGeom>
        </p:spPr>
      </p:pic>
      <p:sp>
        <p:nvSpPr>
          <p:cNvPr id="111" name="TextBox 93"/>
          <p:cNvSpPr txBox="1"/>
          <p:nvPr/>
        </p:nvSpPr>
        <p:spPr>
          <a:xfrm>
            <a:off x="3373528" y="1828586"/>
            <a:ext cx="1826141" cy="276999"/>
          </a:xfrm>
          <a:prstGeom prst="rect">
            <a:avLst/>
          </a:prstGeom>
          <a:noFill/>
        </p:spPr>
        <p:txBody>
          <a:bodyPr wrap="none" rtlCol="0">
            <a:spAutoFit/>
          </a:bodyPr>
          <a:lstStyle/>
          <a:p>
            <a:r>
              <a:rPr lang="zh-CN" altLang="en-US" sz="1200" spc="400" dirty="0" smtClean="0">
                <a:latin typeface="微软雅黑" pitchFamily="34" charset="-122"/>
                <a:ea typeface="微软雅黑" pitchFamily="34" charset="-122"/>
              </a:rPr>
              <a:t>关于我的基本信息</a:t>
            </a:r>
            <a:endParaRPr lang="zh-CN" altLang="en-US" sz="1200" spc="400" dirty="0">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任意多边形 71"/>
          <p:cNvSpPr/>
          <p:nvPr/>
        </p:nvSpPr>
        <p:spPr>
          <a:xfrm>
            <a:off x="1440044" y="1319248"/>
            <a:ext cx="2071610" cy="4142869"/>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73" name="组合 72"/>
          <p:cNvGrpSpPr/>
          <p:nvPr/>
        </p:nvGrpSpPr>
        <p:grpSpPr>
          <a:xfrm>
            <a:off x="2142161" y="1358730"/>
            <a:ext cx="3112116" cy="109678"/>
            <a:chOff x="3904783" y="1674310"/>
            <a:chExt cx="3519256" cy="109703"/>
          </a:xfrm>
        </p:grpSpPr>
        <p:cxnSp>
          <p:nvCxnSpPr>
            <p:cNvPr id="74" name="直接连接符 73"/>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75" name="椭圆 7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76" name="组合 75"/>
          <p:cNvGrpSpPr/>
          <p:nvPr/>
        </p:nvGrpSpPr>
        <p:grpSpPr>
          <a:xfrm>
            <a:off x="3242818" y="2355449"/>
            <a:ext cx="2011459" cy="109678"/>
            <a:chOff x="5149433" y="1674310"/>
            <a:chExt cx="2274606" cy="109703"/>
          </a:xfrm>
        </p:grpSpPr>
        <p:cxnSp>
          <p:nvCxnSpPr>
            <p:cNvPr id="77" name="直接连接符 76"/>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78" name="椭圆 77"/>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79" name="组合 78"/>
          <p:cNvGrpSpPr/>
          <p:nvPr/>
        </p:nvGrpSpPr>
        <p:grpSpPr>
          <a:xfrm>
            <a:off x="3646726" y="3352167"/>
            <a:ext cx="1607551" cy="109678"/>
            <a:chOff x="5606181" y="1674310"/>
            <a:chExt cx="1817858" cy="109703"/>
          </a:xfrm>
        </p:grpSpPr>
        <p:cxnSp>
          <p:nvCxnSpPr>
            <p:cNvPr id="80" name="直接连接符 79"/>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81" name="椭圆 8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82" name="组合 81"/>
          <p:cNvGrpSpPr/>
          <p:nvPr/>
        </p:nvGrpSpPr>
        <p:grpSpPr>
          <a:xfrm>
            <a:off x="3274911" y="4348886"/>
            <a:ext cx="1979366" cy="109678"/>
            <a:chOff x="5185725" y="1674310"/>
            <a:chExt cx="2238314" cy="109703"/>
          </a:xfrm>
        </p:grpSpPr>
        <p:cxnSp>
          <p:nvCxnSpPr>
            <p:cNvPr id="83" name="直接连接符 82"/>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84" name="椭圆 83"/>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85" name="组合 84"/>
          <p:cNvGrpSpPr/>
          <p:nvPr/>
        </p:nvGrpSpPr>
        <p:grpSpPr>
          <a:xfrm>
            <a:off x="1302144" y="5100402"/>
            <a:ext cx="3956183" cy="397279"/>
            <a:chOff x="3338377" y="1285017"/>
            <a:chExt cx="4473741" cy="397373"/>
          </a:xfrm>
        </p:grpSpPr>
        <p:cxnSp>
          <p:nvCxnSpPr>
            <p:cNvPr id="86" name="直接连接符 85"/>
            <p:cNvCxnSpPr>
              <a:stCxn id="90" idx="3"/>
            </p:cNvCxnSpPr>
            <p:nvPr/>
          </p:nvCxnSpPr>
          <p:spPr>
            <a:xfrm flipV="1">
              <a:off x="3338377" y="1285017"/>
              <a:ext cx="3402800" cy="10188"/>
            </a:xfrm>
            <a:prstGeom prst="line">
              <a:avLst/>
            </a:prstGeom>
            <a:noFill/>
            <a:ln w="19050" cap="flat" cmpd="sng" algn="ctr">
              <a:solidFill>
                <a:sysClr val="window" lastClr="FFFFFF">
                  <a:lumMod val="50000"/>
                </a:sysClr>
              </a:solidFill>
              <a:prstDash val="sysDot"/>
              <a:miter lim="800000"/>
            </a:ln>
            <a:effectLst/>
          </p:spPr>
        </p:cxnSp>
        <p:sp>
          <p:nvSpPr>
            <p:cNvPr id="87" name="椭圆 86"/>
            <p:cNvSpPr/>
            <p:nvPr/>
          </p:nvSpPr>
          <p:spPr>
            <a:xfrm>
              <a:off x="7702415" y="1572687"/>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88" name="组合 87"/>
          <p:cNvGrpSpPr/>
          <p:nvPr/>
        </p:nvGrpSpPr>
        <p:grpSpPr>
          <a:xfrm>
            <a:off x="1365030" y="980728"/>
            <a:ext cx="1143205" cy="1295259"/>
            <a:chOff x="1953260" y="1414909"/>
            <a:chExt cx="1143056" cy="1295559"/>
          </a:xfrm>
        </p:grpSpPr>
        <p:grpSp>
          <p:nvGrpSpPr>
            <p:cNvPr id="89" name="组合 88"/>
            <p:cNvGrpSpPr/>
            <p:nvPr/>
          </p:nvGrpSpPr>
          <p:grpSpPr>
            <a:xfrm>
              <a:off x="1982184" y="1414909"/>
              <a:ext cx="1114132" cy="1295559"/>
              <a:chOff x="3295850" y="2065379"/>
              <a:chExt cx="3592274" cy="4177307"/>
            </a:xfrm>
          </p:grpSpPr>
          <p:sp>
            <p:nvSpPr>
              <p:cNvPr id="91" name="圆角矩形 90"/>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92"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93" name="圆角矩形 92"/>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9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90" name="文本框 88"/>
            <p:cNvSpPr txBox="1"/>
            <p:nvPr/>
          </p:nvSpPr>
          <p:spPr>
            <a:xfrm>
              <a:off x="1953260" y="1588201"/>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B850"/>
                  </a:solidFill>
                  <a:effectLst/>
                  <a:uLnTx/>
                  <a:uFillTx/>
                  <a:latin typeface="微软雅黑" pitchFamily="34" charset="-122"/>
                  <a:ea typeface="微软雅黑" pitchFamily="34" charset="-122"/>
                </a:rPr>
                <a:t>01</a:t>
              </a:r>
              <a:endParaRPr kumimoji="0" lang="zh-CN" altLang="en-US" sz="2800" b="0" i="0" u="none" strike="noStrike" kern="0" cap="none" spc="0" normalizeH="0" baseline="0" noProof="0" dirty="0">
                <a:ln>
                  <a:noFill/>
                </a:ln>
                <a:solidFill>
                  <a:srgbClr val="FFB850"/>
                </a:solidFill>
                <a:effectLst/>
                <a:uLnTx/>
                <a:uFillTx/>
                <a:latin typeface="微软雅黑" pitchFamily="34" charset="-122"/>
                <a:ea typeface="微软雅黑" pitchFamily="34" charset="-122"/>
              </a:endParaRPr>
            </a:p>
          </p:txBody>
        </p:sp>
      </p:grpSp>
      <p:grpSp>
        <p:nvGrpSpPr>
          <p:cNvPr id="95" name="组合 94"/>
          <p:cNvGrpSpPr/>
          <p:nvPr/>
        </p:nvGrpSpPr>
        <p:grpSpPr>
          <a:xfrm>
            <a:off x="1337185" y="4963122"/>
            <a:ext cx="1143204" cy="1295259"/>
            <a:chOff x="1925418" y="5398225"/>
            <a:chExt cx="1143055" cy="1295559"/>
          </a:xfrm>
        </p:grpSpPr>
        <p:grpSp>
          <p:nvGrpSpPr>
            <p:cNvPr id="96" name="组合 95"/>
            <p:cNvGrpSpPr/>
            <p:nvPr/>
          </p:nvGrpSpPr>
          <p:grpSpPr>
            <a:xfrm>
              <a:off x="1954341" y="5398225"/>
              <a:ext cx="1114132" cy="1295559"/>
              <a:chOff x="3295850" y="2065379"/>
              <a:chExt cx="3592274" cy="4177307"/>
            </a:xfrm>
          </p:grpSpPr>
          <p:sp>
            <p:nvSpPr>
              <p:cNvPr id="98" name="圆角矩形 97"/>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9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00" name="圆角矩形 99"/>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97" name="文本框 89"/>
            <p:cNvSpPr txBox="1"/>
            <p:nvPr/>
          </p:nvSpPr>
          <p:spPr>
            <a:xfrm>
              <a:off x="1925418" y="5561329"/>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663A77"/>
                  </a:solidFill>
                  <a:effectLst/>
                  <a:uLnTx/>
                  <a:uFillTx/>
                  <a:latin typeface="微软雅黑" pitchFamily="34" charset="-122"/>
                  <a:ea typeface="微软雅黑" pitchFamily="34" charset="-122"/>
                </a:rPr>
                <a:t>05</a:t>
              </a:r>
              <a:endParaRPr kumimoji="0" lang="zh-CN" altLang="en-US" sz="2800" b="0" i="0" u="none" strike="noStrike" kern="0" cap="none" spc="0" normalizeH="0" baseline="0" noProof="0" dirty="0">
                <a:ln>
                  <a:noFill/>
                </a:ln>
                <a:solidFill>
                  <a:srgbClr val="663A77"/>
                </a:solidFill>
                <a:effectLst/>
                <a:uLnTx/>
                <a:uFillTx/>
                <a:latin typeface="微软雅黑" pitchFamily="34" charset="-122"/>
                <a:ea typeface="微软雅黑" pitchFamily="34" charset="-122"/>
              </a:endParaRPr>
            </a:p>
          </p:txBody>
        </p:sp>
      </p:grpSp>
      <p:grpSp>
        <p:nvGrpSpPr>
          <p:cNvPr id="102" name="组合 101"/>
          <p:cNvGrpSpPr/>
          <p:nvPr/>
        </p:nvGrpSpPr>
        <p:grpSpPr>
          <a:xfrm>
            <a:off x="2534547" y="3973880"/>
            <a:ext cx="1146641" cy="1295259"/>
            <a:chOff x="3122624" y="4408754"/>
            <a:chExt cx="1146492" cy="1295559"/>
          </a:xfrm>
        </p:grpSpPr>
        <p:grpSp>
          <p:nvGrpSpPr>
            <p:cNvPr id="103" name="组合 102"/>
            <p:cNvGrpSpPr/>
            <p:nvPr/>
          </p:nvGrpSpPr>
          <p:grpSpPr>
            <a:xfrm>
              <a:off x="3154984" y="4408754"/>
              <a:ext cx="1114132" cy="1295559"/>
              <a:chOff x="3295850" y="2065379"/>
              <a:chExt cx="3592274" cy="4177307"/>
            </a:xfrm>
          </p:grpSpPr>
          <p:sp>
            <p:nvSpPr>
              <p:cNvPr id="105" name="圆角矩形 104"/>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07" name="圆角矩形 106"/>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04" name="文本框 90"/>
            <p:cNvSpPr txBox="1"/>
            <p:nvPr/>
          </p:nvSpPr>
          <p:spPr>
            <a:xfrm>
              <a:off x="3122624" y="4575486"/>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00AF92"/>
                  </a:solidFill>
                  <a:effectLst/>
                  <a:uLnTx/>
                  <a:uFillTx/>
                  <a:latin typeface="微软雅黑" pitchFamily="34" charset="-122"/>
                  <a:ea typeface="微软雅黑" pitchFamily="34" charset="-122"/>
                </a:rPr>
                <a:t>04</a:t>
              </a:r>
              <a:endParaRPr kumimoji="0" lang="zh-CN" altLang="en-US" sz="2800" b="0" i="0" u="none" strike="noStrike" kern="0" cap="none" spc="0" normalizeH="0" baseline="0" noProof="0" dirty="0">
                <a:ln>
                  <a:noFill/>
                </a:ln>
                <a:solidFill>
                  <a:srgbClr val="00AF92"/>
                </a:solidFill>
                <a:effectLst/>
                <a:uLnTx/>
                <a:uFillTx/>
                <a:latin typeface="微软雅黑" pitchFamily="34" charset="-122"/>
                <a:ea typeface="微软雅黑" pitchFamily="34" charset="-122"/>
              </a:endParaRPr>
            </a:p>
          </p:txBody>
        </p:sp>
      </p:grpSp>
      <p:grpSp>
        <p:nvGrpSpPr>
          <p:cNvPr id="109" name="组合 108"/>
          <p:cNvGrpSpPr/>
          <p:nvPr/>
        </p:nvGrpSpPr>
        <p:grpSpPr>
          <a:xfrm>
            <a:off x="2534547" y="1971252"/>
            <a:ext cx="1128090" cy="1295259"/>
            <a:chOff x="3122624" y="2405662"/>
            <a:chExt cx="1127943" cy="1295559"/>
          </a:xfrm>
        </p:grpSpPr>
        <p:grpSp>
          <p:nvGrpSpPr>
            <p:cNvPr id="110" name="组合 109"/>
            <p:cNvGrpSpPr/>
            <p:nvPr/>
          </p:nvGrpSpPr>
          <p:grpSpPr>
            <a:xfrm>
              <a:off x="3136435" y="2405662"/>
              <a:ext cx="1114132" cy="1295559"/>
              <a:chOff x="3295850" y="2065379"/>
              <a:chExt cx="3592274" cy="4177307"/>
            </a:xfrm>
          </p:grpSpPr>
          <p:sp>
            <p:nvSpPr>
              <p:cNvPr id="112" name="圆角矩形 111"/>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14" name="圆角矩形 113"/>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11" name="文本框 91"/>
            <p:cNvSpPr txBox="1"/>
            <p:nvPr/>
          </p:nvSpPr>
          <p:spPr>
            <a:xfrm>
              <a:off x="3122624" y="2571385"/>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01ACBE"/>
                  </a:solidFill>
                  <a:effectLst/>
                  <a:uLnTx/>
                  <a:uFillTx/>
                  <a:latin typeface="微软雅黑" pitchFamily="34" charset="-122"/>
                  <a:ea typeface="微软雅黑" pitchFamily="34" charset="-122"/>
                </a:rPr>
                <a:t>02</a:t>
              </a:r>
              <a:endParaRPr kumimoji="0" lang="zh-CN" altLang="en-US" sz="2800" b="0" i="0" u="none" strike="noStrike" kern="0" cap="none" spc="0" normalizeH="0" baseline="0" noProof="0" dirty="0">
                <a:ln>
                  <a:noFill/>
                </a:ln>
                <a:solidFill>
                  <a:srgbClr val="01ACBE"/>
                </a:solidFill>
                <a:effectLst/>
                <a:uLnTx/>
                <a:uFillTx/>
                <a:latin typeface="微软雅黑" pitchFamily="34" charset="-122"/>
                <a:ea typeface="微软雅黑" pitchFamily="34" charset="-122"/>
              </a:endParaRPr>
            </a:p>
          </p:txBody>
        </p:sp>
      </p:grpSp>
      <p:grpSp>
        <p:nvGrpSpPr>
          <p:cNvPr id="116" name="组合 115"/>
          <p:cNvGrpSpPr/>
          <p:nvPr/>
        </p:nvGrpSpPr>
        <p:grpSpPr>
          <a:xfrm>
            <a:off x="2989901" y="2958775"/>
            <a:ext cx="1137615" cy="1295259"/>
            <a:chOff x="3577919" y="3393414"/>
            <a:chExt cx="1137467" cy="1295559"/>
          </a:xfrm>
        </p:grpSpPr>
        <p:grpSp>
          <p:nvGrpSpPr>
            <p:cNvPr id="117" name="组合 116"/>
            <p:cNvGrpSpPr/>
            <p:nvPr/>
          </p:nvGrpSpPr>
          <p:grpSpPr>
            <a:xfrm>
              <a:off x="3601254" y="3393414"/>
              <a:ext cx="1114132" cy="1295559"/>
              <a:chOff x="3295850" y="2065379"/>
              <a:chExt cx="3592274" cy="4177307"/>
            </a:xfrm>
          </p:grpSpPr>
          <p:sp>
            <p:nvSpPr>
              <p:cNvPr id="119" name="圆角矩形 118"/>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1" name="圆角矩形 120"/>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118" name="文本框 92"/>
            <p:cNvSpPr txBox="1"/>
            <p:nvPr/>
          </p:nvSpPr>
          <p:spPr>
            <a:xfrm>
              <a:off x="3577919" y="3560637"/>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E87071"/>
                  </a:solidFill>
                  <a:effectLst/>
                  <a:uLnTx/>
                  <a:uFillTx/>
                  <a:latin typeface="微软雅黑" pitchFamily="34" charset="-122"/>
                  <a:ea typeface="微软雅黑" pitchFamily="34" charset="-122"/>
                </a:rPr>
                <a:t>03</a:t>
              </a:r>
              <a:endParaRPr kumimoji="0" lang="zh-CN" altLang="en-US" sz="2800" b="0" i="0" u="none" strike="noStrike" kern="0" cap="none" spc="0" normalizeH="0" baseline="0" noProof="0" dirty="0">
                <a:ln>
                  <a:noFill/>
                </a:ln>
                <a:solidFill>
                  <a:srgbClr val="E87071"/>
                </a:solidFill>
                <a:effectLst/>
                <a:uLnTx/>
                <a:uFillTx/>
                <a:latin typeface="微软雅黑" pitchFamily="34" charset="-122"/>
                <a:ea typeface="微软雅黑" pitchFamily="34" charset="-122"/>
              </a:endParaRPr>
            </a:p>
          </p:txBody>
        </p:sp>
      </p:grpSp>
      <p:grpSp>
        <p:nvGrpSpPr>
          <p:cNvPr id="123" name="组合 122"/>
          <p:cNvGrpSpPr/>
          <p:nvPr/>
        </p:nvGrpSpPr>
        <p:grpSpPr>
          <a:xfrm>
            <a:off x="179512" y="2441501"/>
            <a:ext cx="2142717" cy="1898362"/>
            <a:chOff x="1082221" y="2876021"/>
            <a:chExt cx="2142438" cy="1898802"/>
          </a:xfrm>
        </p:grpSpPr>
        <p:sp>
          <p:nvSpPr>
            <p:cNvPr id="124" name="Freeform 5"/>
            <p:cNvSpPr>
              <a:spLocks/>
            </p:cNvSpPr>
            <p:nvPr/>
          </p:nvSpPr>
          <p:spPr bwMode="auto">
            <a:xfrm rot="10800000">
              <a:off x="1082221" y="287602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5" name="Freeform 48"/>
            <p:cNvSpPr>
              <a:spLocks noEditPoints="1"/>
            </p:cNvSpPr>
            <p:nvPr/>
          </p:nvSpPr>
          <p:spPr bwMode="auto">
            <a:xfrm>
              <a:off x="1852542" y="313648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6" name="文本框 116"/>
            <p:cNvSpPr txBox="1"/>
            <p:nvPr/>
          </p:nvSpPr>
          <p:spPr>
            <a:xfrm>
              <a:off x="1278815" y="3760217"/>
              <a:ext cx="179568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black">
                      <a:lumMod val="50000"/>
                      <a:lumOff val="50000"/>
                    </a:prstClr>
                  </a:solidFill>
                  <a:effectLst>
                    <a:innerShdw blurRad="38100" dist="50800" dir="13500000">
                      <a:prstClr val="black">
                        <a:alpha val="60000"/>
                      </a:prstClr>
                    </a:innerShdw>
                  </a:effectLst>
                  <a:uLnTx/>
                  <a:uFillTx/>
                  <a:latin typeface="微软雅黑" pitchFamily="34" charset="-122"/>
                  <a:ea typeface="微软雅黑" pitchFamily="34" charset="-122"/>
                </a:rPr>
                <a:t>添加标题</a:t>
              </a:r>
              <a:endParaRPr kumimoji="0" lang="zh-CN" altLang="en-US" sz="2400" b="0" i="0" u="none" strike="noStrike" kern="0" cap="none" spc="0" normalizeH="0" baseline="0" noProof="0" dirty="0">
                <a:ln>
                  <a:noFill/>
                </a:ln>
                <a:solidFill>
                  <a:prstClr val="black">
                    <a:lumMod val="50000"/>
                    <a:lumOff val="50000"/>
                  </a:prstClr>
                </a:solidFill>
                <a:effectLst>
                  <a:innerShdw blurRad="38100" dist="50800" dir="13500000">
                    <a:prstClr val="black">
                      <a:alpha val="60000"/>
                    </a:prstClr>
                  </a:innerShdw>
                </a:effectLst>
                <a:uLnTx/>
                <a:uFillTx/>
                <a:latin typeface="微软雅黑" panose="020B0503020204020204" pitchFamily="34" charset="-122"/>
                <a:ea typeface="微软雅黑" panose="020B0503020204020204" pitchFamily="34" charset="-122"/>
              </a:endParaRPr>
            </a:p>
          </p:txBody>
        </p:sp>
      </p:grpSp>
      <p:sp>
        <p:nvSpPr>
          <p:cNvPr id="127" name="TextBox 142"/>
          <p:cNvSpPr txBox="1"/>
          <p:nvPr/>
        </p:nvSpPr>
        <p:spPr>
          <a:xfrm>
            <a:off x="6796902" y="1155757"/>
            <a:ext cx="2236510"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就读于北京大学工商管</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理专业，学士学位。</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p:txBody>
      </p:sp>
      <p:sp>
        <p:nvSpPr>
          <p:cNvPr id="128" name="TextBox 144"/>
          <p:cNvSpPr txBox="1"/>
          <p:nvPr/>
        </p:nvSpPr>
        <p:spPr>
          <a:xfrm>
            <a:off x="5331390" y="1278867"/>
            <a:ext cx="1234633" cy="338554"/>
          </a:xfrm>
          <a:prstGeom prst="rect">
            <a:avLst/>
          </a:prstGeom>
          <a:noFill/>
        </p:spPr>
        <p:txBody>
          <a:bodyPr wrap="none" rtlCol="0">
            <a:spAutoFit/>
          </a:bodyPr>
          <a:lstStyle/>
          <a:p>
            <a:r>
              <a:rPr lang="en-US" altLang="zh-CN" sz="1600" dirty="0">
                <a:solidFill>
                  <a:srgbClr val="FFB850"/>
                </a:solidFill>
                <a:latin typeface="微软雅黑" pitchFamily="34" charset="-122"/>
                <a:ea typeface="微软雅黑" pitchFamily="34" charset="-122"/>
                <a:cs typeface="方正兰亭细黑_GBK_M" pitchFamily="2" charset="2"/>
              </a:rPr>
              <a:t>1994-1998</a:t>
            </a:r>
          </a:p>
        </p:txBody>
      </p:sp>
      <p:cxnSp>
        <p:nvCxnSpPr>
          <p:cNvPr id="129" name="直接连接符 128"/>
          <p:cNvCxnSpPr/>
          <p:nvPr/>
        </p:nvCxnSpPr>
        <p:spPr>
          <a:xfrm flipV="1">
            <a:off x="6753260" y="1223498"/>
            <a:ext cx="0" cy="480069"/>
          </a:xfrm>
          <a:prstGeom prst="line">
            <a:avLst/>
          </a:prstGeom>
          <a:noFill/>
          <a:ln w="12700" cap="flat" cmpd="sng" algn="ctr">
            <a:solidFill>
              <a:sysClr val="windowText" lastClr="000000"/>
            </a:solidFill>
            <a:prstDash val="dash"/>
            <a:miter lim="800000"/>
          </a:ln>
          <a:effectLst/>
        </p:spPr>
      </p:cxnSp>
      <p:sp>
        <p:nvSpPr>
          <p:cNvPr id="130" name="TextBox 136"/>
          <p:cNvSpPr txBox="1"/>
          <p:nvPr/>
        </p:nvSpPr>
        <p:spPr>
          <a:xfrm>
            <a:off x="6745600" y="2123669"/>
            <a:ext cx="1826141"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就读于芝加哥大学</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工商管理</a:t>
            </a:r>
            <a:r>
              <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MBA</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p:txBody>
      </p:sp>
      <p:sp>
        <p:nvSpPr>
          <p:cNvPr id="131" name="TextBox 138"/>
          <p:cNvSpPr txBox="1"/>
          <p:nvPr/>
        </p:nvSpPr>
        <p:spPr>
          <a:xfrm>
            <a:off x="5331390" y="2246781"/>
            <a:ext cx="1234633" cy="338554"/>
          </a:xfrm>
          <a:prstGeom prst="rect">
            <a:avLst/>
          </a:prstGeom>
          <a:noFill/>
        </p:spPr>
        <p:txBody>
          <a:bodyPr wrap="none" rtlCol="0">
            <a:spAutoFit/>
          </a:bodyPr>
          <a:lstStyle/>
          <a:p>
            <a:r>
              <a:rPr lang="en-US" altLang="zh-CN" sz="1600" dirty="0">
                <a:solidFill>
                  <a:srgbClr val="01ACBE"/>
                </a:solidFill>
                <a:latin typeface="微软雅黑" pitchFamily="34" charset="-122"/>
                <a:ea typeface="微软雅黑" pitchFamily="34" charset="-122"/>
                <a:cs typeface="方正兰亭细黑_GBK_M" pitchFamily="2" charset="2"/>
              </a:rPr>
              <a:t>1998-2000</a:t>
            </a:r>
          </a:p>
        </p:txBody>
      </p:sp>
      <p:cxnSp>
        <p:nvCxnSpPr>
          <p:cNvPr id="132" name="直接连接符 131"/>
          <p:cNvCxnSpPr/>
          <p:nvPr/>
        </p:nvCxnSpPr>
        <p:spPr>
          <a:xfrm flipV="1">
            <a:off x="6750032" y="2203409"/>
            <a:ext cx="0" cy="480069"/>
          </a:xfrm>
          <a:prstGeom prst="line">
            <a:avLst/>
          </a:prstGeom>
          <a:noFill/>
          <a:ln w="12700" cap="flat" cmpd="sng" algn="ctr">
            <a:solidFill>
              <a:sysClr val="windowText" lastClr="000000"/>
            </a:solidFill>
            <a:prstDash val="dash"/>
            <a:miter lim="800000"/>
          </a:ln>
          <a:effectLst/>
        </p:spPr>
      </p:cxnSp>
      <p:sp>
        <p:nvSpPr>
          <p:cNvPr id="133" name="TextBox 130"/>
          <p:cNvSpPr txBox="1"/>
          <p:nvPr/>
        </p:nvSpPr>
        <p:spPr>
          <a:xfrm>
            <a:off x="6771550" y="3119042"/>
            <a:ext cx="194796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XX</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市</a:t>
            </a:r>
            <a:r>
              <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XX</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厂副厂长，</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入中国共产党。</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p:txBody>
      </p:sp>
      <p:sp>
        <p:nvSpPr>
          <p:cNvPr id="134" name="TextBox 132"/>
          <p:cNvSpPr txBox="1"/>
          <p:nvPr/>
        </p:nvSpPr>
        <p:spPr>
          <a:xfrm>
            <a:off x="5331390" y="3242152"/>
            <a:ext cx="1234633" cy="338554"/>
          </a:xfrm>
          <a:prstGeom prst="rect">
            <a:avLst/>
          </a:prstGeom>
          <a:noFill/>
        </p:spPr>
        <p:txBody>
          <a:bodyPr wrap="none" rtlCol="0">
            <a:spAutoFit/>
          </a:bodyPr>
          <a:lstStyle/>
          <a:p>
            <a:r>
              <a:rPr lang="en-US" altLang="zh-CN" sz="1600" dirty="0">
                <a:solidFill>
                  <a:srgbClr val="E87071"/>
                </a:solidFill>
                <a:latin typeface="微软雅黑" pitchFamily="34" charset="-122"/>
                <a:ea typeface="微软雅黑" pitchFamily="34" charset="-122"/>
                <a:cs typeface="方正兰亭细黑_GBK_M" pitchFamily="2" charset="2"/>
              </a:rPr>
              <a:t>2000-2006</a:t>
            </a:r>
          </a:p>
        </p:txBody>
      </p:sp>
      <p:cxnSp>
        <p:nvCxnSpPr>
          <p:cNvPr id="135" name="直接连接符 134"/>
          <p:cNvCxnSpPr/>
          <p:nvPr/>
        </p:nvCxnSpPr>
        <p:spPr>
          <a:xfrm flipV="1">
            <a:off x="6742831" y="3197499"/>
            <a:ext cx="0" cy="480069"/>
          </a:xfrm>
          <a:prstGeom prst="line">
            <a:avLst/>
          </a:prstGeom>
          <a:noFill/>
          <a:ln w="12700" cap="flat" cmpd="sng" algn="ctr">
            <a:solidFill>
              <a:sysClr val="windowText" lastClr="000000"/>
            </a:solidFill>
            <a:prstDash val="dash"/>
            <a:miter lim="800000"/>
          </a:ln>
          <a:effectLst/>
        </p:spPr>
      </p:cxnSp>
      <p:sp>
        <p:nvSpPr>
          <p:cNvPr id="136" name="TextBox 124"/>
          <p:cNvSpPr txBox="1"/>
          <p:nvPr/>
        </p:nvSpPr>
        <p:spPr>
          <a:xfrm>
            <a:off x="6771550" y="4116762"/>
            <a:ext cx="1681871"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XX</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市机械工业局</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副局长。</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p:txBody>
      </p:sp>
      <p:sp>
        <p:nvSpPr>
          <p:cNvPr id="137" name="TextBox 126"/>
          <p:cNvSpPr txBox="1"/>
          <p:nvPr/>
        </p:nvSpPr>
        <p:spPr>
          <a:xfrm>
            <a:off x="5337146" y="4231405"/>
            <a:ext cx="1234633" cy="338554"/>
          </a:xfrm>
          <a:prstGeom prst="rect">
            <a:avLst/>
          </a:prstGeom>
          <a:noFill/>
        </p:spPr>
        <p:txBody>
          <a:bodyPr wrap="none" rtlCol="0">
            <a:spAutoFit/>
          </a:bodyPr>
          <a:lstStyle/>
          <a:p>
            <a:r>
              <a:rPr lang="en-US" altLang="zh-CN" sz="1600" dirty="0">
                <a:solidFill>
                  <a:srgbClr val="00AF92"/>
                </a:solidFill>
                <a:latin typeface="微软雅黑" pitchFamily="34" charset="-122"/>
                <a:ea typeface="微软雅黑" pitchFamily="34" charset="-122"/>
                <a:cs typeface="方正兰亭细黑_GBK_M" pitchFamily="2" charset="2"/>
              </a:rPr>
              <a:t>2006-2008</a:t>
            </a:r>
          </a:p>
        </p:txBody>
      </p:sp>
      <p:cxnSp>
        <p:nvCxnSpPr>
          <p:cNvPr id="138" name="直接连接符 137"/>
          <p:cNvCxnSpPr/>
          <p:nvPr/>
        </p:nvCxnSpPr>
        <p:spPr>
          <a:xfrm flipV="1">
            <a:off x="6737683" y="4176036"/>
            <a:ext cx="0" cy="480069"/>
          </a:xfrm>
          <a:prstGeom prst="line">
            <a:avLst/>
          </a:prstGeom>
          <a:noFill/>
          <a:ln w="12700" cap="flat" cmpd="sng" algn="ctr">
            <a:solidFill>
              <a:sysClr val="windowText" lastClr="000000"/>
            </a:solidFill>
            <a:prstDash val="dash"/>
            <a:miter lim="800000"/>
          </a:ln>
          <a:effectLst/>
        </p:spPr>
      </p:cxnSp>
      <p:sp>
        <p:nvSpPr>
          <p:cNvPr id="139" name="TextBox 138"/>
          <p:cNvSpPr txBox="1"/>
          <p:nvPr/>
        </p:nvSpPr>
        <p:spPr>
          <a:xfrm>
            <a:off x="6814717" y="5154573"/>
            <a:ext cx="1476686"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XX</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市机械工业</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rPr>
              <a:t>厅副厅长。</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方正兰亭细黑_GBK_M" pitchFamily="2" charset="2"/>
            </a:endParaRPr>
          </a:p>
        </p:txBody>
      </p:sp>
      <p:sp>
        <p:nvSpPr>
          <p:cNvPr id="140" name="TextBox 120"/>
          <p:cNvSpPr txBox="1"/>
          <p:nvPr/>
        </p:nvSpPr>
        <p:spPr>
          <a:xfrm>
            <a:off x="5343595" y="5277683"/>
            <a:ext cx="1234633" cy="338554"/>
          </a:xfrm>
          <a:prstGeom prst="rect">
            <a:avLst/>
          </a:prstGeom>
          <a:noFill/>
        </p:spPr>
        <p:txBody>
          <a:bodyPr wrap="none" rtlCol="0">
            <a:spAutoFit/>
          </a:bodyPr>
          <a:lstStyle/>
          <a:p>
            <a:r>
              <a:rPr lang="en-US" altLang="zh-CN" sz="1600" dirty="0">
                <a:solidFill>
                  <a:srgbClr val="663A77"/>
                </a:solidFill>
                <a:latin typeface="微软雅黑" pitchFamily="34" charset="-122"/>
                <a:ea typeface="微软雅黑" pitchFamily="34" charset="-122"/>
                <a:cs typeface="方正兰亭细黑_GBK_M" pitchFamily="2" charset="2"/>
              </a:rPr>
              <a:t>2008-2013</a:t>
            </a:r>
          </a:p>
        </p:txBody>
      </p:sp>
      <p:cxnSp>
        <p:nvCxnSpPr>
          <p:cNvPr id="141" name="直接连接符 140"/>
          <p:cNvCxnSpPr/>
          <p:nvPr/>
        </p:nvCxnSpPr>
        <p:spPr>
          <a:xfrm flipV="1">
            <a:off x="6753214" y="5243816"/>
            <a:ext cx="0" cy="480069"/>
          </a:xfrm>
          <a:prstGeom prst="line">
            <a:avLst/>
          </a:prstGeom>
          <a:noFill/>
          <a:ln w="12700" cap="flat" cmpd="sng" algn="ctr">
            <a:solidFill>
              <a:sysClr val="windowText" lastClr="000000"/>
            </a:solidFill>
            <a:prstDash val="dash"/>
            <a:miter lim="800000"/>
          </a:ln>
          <a:effectLst/>
        </p:spPr>
      </p:cxn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14:bounceEnd="40000">
                                          <p:cBhvr additive="base">
                                            <p:cTn id="7" dur="1000" fill="hold"/>
                                            <p:tgtEl>
                                              <p:spTgt spid="123"/>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12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500"/>
                                            <p:tgtEl>
                                              <p:spTgt spid="72"/>
                                            </p:tgtEl>
                                            <p:attrNameLst>
                                              <p:attrName>ppt_x</p:attrName>
                                            </p:attrNameLst>
                                          </p:cBhvr>
                                          <p:tavLst>
                                            <p:tav tm="0">
                                              <p:val>
                                                <p:strVal val="#ppt_x-#ppt_w*1.125000"/>
                                              </p:val>
                                            </p:tav>
                                            <p:tav tm="100000">
                                              <p:val>
                                                <p:strVal val="#ppt_x"/>
                                              </p:val>
                                            </p:tav>
                                          </p:tavLst>
                                        </p:anim>
                                        <p:animEffect transition="in" filter="wipe(right)">
                                          <p:cBhvr>
                                            <p:cTn id="13" dur="500"/>
                                            <p:tgtEl>
                                              <p:spTgt spid="72"/>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1000"/>
                                            <p:tgtEl>
                                              <p:spTgt spid="88"/>
                                            </p:tgtEl>
                                          </p:cBhvr>
                                        </p:animEffect>
                                      </p:childTnLst>
                                    </p:cTn>
                                  </p:par>
                                  <p:par>
                                    <p:cTn id="18" presetID="42" presetClass="path" presetSubtype="0" accel="50000" decel="50000" fill="hold" nodeType="withEffect">
                                      <p:stCondLst>
                                        <p:cond delay="0"/>
                                      </p:stCondLst>
                                      <p:childTnLst>
                                        <p:animMotion origin="layout" path="M -0.05859 0.24166 L -8.33333E-7 2.22222E-6 " pathEditMode="relative" rAng="0" ptsTypes="AA">
                                          <p:cBhvr>
                                            <p:cTn id="19" dur="1000" fill="hold"/>
                                            <p:tgtEl>
                                              <p:spTgt spid="88"/>
                                            </p:tgtEl>
                                            <p:attrNameLst>
                                              <p:attrName>ppt_x</p:attrName>
                                              <p:attrName>ppt_y</p:attrName>
                                            </p:attrNameLst>
                                          </p:cBhvr>
                                          <p:rCtr x="2930" y="-12083"/>
                                        </p:animMotion>
                                      </p:childTnLst>
                                    </p:cTn>
                                  </p:par>
                                  <p:par>
                                    <p:cTn id="20" presetID="10" presetClass="entr" presetSubtype="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1000"/>
                                            <p:tgtEl>
                                              <p:spTgt spid="109"/>
                                            </p:tgtEl>
                                          </p:cBhvr>
                                        </p:animEffect>
                                      </p:childTnLst>
                                    </p:cTn>
                                  </p:par>
                                  <p:par>
                                    <p:cTn id="23" presetID="42" presetClass="path" presetSubtype="0" accel="50000" decel="50000" fill="hold" nodeType="withEffect">
                                      <p:stCondLst>
                                        <p:cond delay="0"/>
                                      </p:stCondLst>
                                      <p:childTnLst>
                                        <p:animMotion origin="layout" path="M -0.15312 0.09584 L -3.33333E-6 -2.22222E-6 " pathEditMode="relative" rAng="0" ptsTypes="AA">
                                          <p:cBhvr>
                                            <p:cTn id="24" dur="1000" fill="hold"/>
                                            <p:tgtEl>
                                              <p:spTgt spid="109"/>
                                            </p:tgtEl>
                                            <p:attrNameLst>
                                              <p:attrName>ppt_x</p:attrName>
                                              <p:attrName>ppt_y</p:attrName>
                                            </p:attrNameLst>
                                          </p:cBhvr>
                                          <p:rCtr x="7656" y="-4792"/>
                                        </p:animMotion>
                                      </p:childTnLst>
                                    </p:cTn>
                                  </p:par>
                                  <p:par>
                                    <p:cTn id="25" presetID="10" presetClass="entr" presetSubtype="0" fill="hold" nodeType="withEffect">
                                      <p:stCondLst>
                                        <p:cond delay="0"/>
                                      </p:stCondLst>
                                      <p:childTnLst>
                                        <p:set>
                                          <p:cBhvr>
                                            <p:cTn id="26" dur="1" fill="hold">
                                              <p:stCondLst>
                                                <p:cond delay="0"/>
                                              </p:stCondLst>
                                            </p:cTn>
                                            <p:tgtEl>
                                              <p:spTgt spid="116"/>
                                            </p:tgtEl>
                                            <p:attrNameLst>
                                              <p:attrName>style.visibility</p:attrName>
                                            </p:attrNameLst>
                                          </p:cBhvr>
                                          <p:to>
                                            <p:strVal val="visible"/>
                                          </p:to>
                                        </p:set>
                                        <p:animEffect transition="in" filter="fade">
                                          <p:cBhvr>
                                            <p:cTn id="27" dur="1000"/>
                                            <p:tgtEl>
                                              <p:spTgt spid="116"/>
                                            </p:tgtEl>
                                          </p:cBhvr>
                                        </p:animEffect>
                                      </p:childTnLst>
                                    </p:cTn>
                                  </p:par>
                                  <p:par>
                                    <p:cTn id="28" presetID="42" presetClass="path" presetSubtype="0" accel="50000" decel="50000" fill="hold" nodeType="withEffect">
                                      <p:stCondLst>
                                        <p:cond delay="0"/>
                                      </p:stCondLst>
                                      <p:childTnLst>
                                        <p:animMotion origin="layout" path="M -0.18828 -0.03611 L -3.75E-6 -3.7037E-6 " pathEditMode="relative" rAng="0" ptsTypes="AA">
                                          <p:cBhvr>
                                            <p:cTn id="29" dur="1000" fill="hold"/>
                                            <p:tgtEl>
                                              <p:spTgt spid="116"/>
                                            </p:tgtEl>
                                            <p:attrNameLst>
                                              <p:attrName>ppt_x</p:attrName>
                                              <p:attrName>ppt_y</p:attrName>
                                            </p:attrNameLst>
                                          </p:cBhvr>
                                          <p:rCtr x="9414" y="1806"/>
                                        </p:animMotion>
                                      </p:childTnLst>
                                    </p:cTn>
                                  </p:par>
                                  <p:par>
                                    <p:cTn id="30" presetID="10" presetClass="entr" presetSubtype="0"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fade">
                                          <p:cBhvr>
                                            <p:cTn id="32" dur="1000"/>
                                            <p:tgtEl>
                                              <p:spTgt spid="102"/>
                                            </p:tgtEl>
                                          </p:cBhvr>
                                        </p:animEffect>
                                      </p:childTnLst>
                                    </p:cTn>
                                  </p:par>
                                  <p:par>
                                    <p:cTn id="33" presetID="42" presetClass="path" presetSubtype="0" accel="50000" decel="50000" fill="hold" nodeType="withEffect">
                                      <p:stCondLst>
                                        <p:cond delay="0"/>
                                      </p:stCondLst>
                                      <p:childTnLst>
                                        <p:animMotion origin="layout" path="M -0.15156 -0.18611 L -4.58333E-6 -3.7037E-7 " pathEditMode="relative" rAng="0" ptsTypes="AA">
                                          <p:cBhvr>
                                            <p:cTn id="34" dur="1000" fill="hold"/>
                                            <p:tgtEl>
                                              <p:spTgt spid="102"/>
                                            </p:tgtEl>
                                            <p:attrNameLst>
                                              <p:attrName>ppt_x</p:attrName>
                                              <p:attrName>ppt_y</p:attrName>
                                            </p:attrNameLst>
                                          </p:cBhvr>
                                          <p:rCtr x="7578" y="9306"/>
                                        </p:animMotion>
                                      </p:childTnLst>
                                    </p:cTn>
                                  </p:par>
                                  <p:par>
                                    <p:cTn id="35" presetID="10"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1000"/>
                                            <p:tgtEl>
                                              <p:spTgt spid="95"/>
                                            </p:tgtEl>
                                          </p:cBhvr>
                                        </p:animEffect>
                                      </p:childTnLst>
                                    </p:cTn>
                                  </p:par>
                                  <p:par>
                                    <p:cTn id="38" presetID="42" presetClass="path" presetSubtype="0" accel="50000" decel="50000" fill="hold" nodeType="withEffect">
                                      <p:stCondLst>
                                        <p:cond delay="0"/>
                                      </p:stCondLst>
                                      <p:childTnLst>
                                        <p:animMotion origin="layout" path="M -0.05625 -0.33194 L 2.70833E-6 -3.33333E-6 " pathEditMode="relative" rAng="0" ptsTypes="AA">
                                          <p:cBhvr>
                                            <p:cTn id="39" dur="1000" fill="hold"/>
                                            <p:tgtEl>
                                              <p:spTgt spid="95"/>
                                            </p:tgtEl>
                                            <p:attrNameLst>
                                              <p:attrName>ppt_x</p:attrName>
                                              <p:attrName>ppt_y</p:attrName>
                                            </p:attrNameLst>
                                          </p:cBhvr>
                                          <p:rCtr x="2812" y="16597"/>
                                        </p:animMotion>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wipe(left)">
                                          <p:cBhvr>
                                            <p:cTn id="44" dur="500"/>
                                            <p:tgtEl>
                                              <p:spTgt spid="85"/>
                                            </p:tgtEl>
                                          </p:cBhvr>
                                        </p:animEffect>
                                      </p:childTnLst>
                                    </p:cTn>
                                  </p:par>
                                  <p:par>
                                    <p:cTn id="45" presetID="22" presetClass="entr" presetSubtype="8" fill="hold" nodeType="with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wipe(left)">
                                          <p:cBhvr>
                                            <p:cTn id="47" dur="500"/>
                                            <p:tgtEl>
                                              <p:spTgt spid="82"/>
                                            </p:tgtEl>
                                          </p:cBhvr>
                                        </p:animEffect>
                                      </p:childTnLst>
                                    </p:cTn>
                                  </p:par>
                                  <p:par>
                                    <p:cTn id="48" presetID="22" presetClass="entr" presetSubtype="8" fill="hold" nodeType="with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wipe(left)">
                                          <p:cBhvr>
                                            <p:cTn id="50" dur="500"/>
                                            <p:tgtEl>
                                              <p:spTgt spid="79"/>
                                            </p:tgtEl>
                                          </p:cBhvr>
                                        </p:animEffect>
                                      </p:childTnLst>
                                    </p:cTn>
                                  </p:par>
                                  <p:par>
                                    <p:cTn id="51" presetID="22" presetClass="entr" presetSubtype="8" fill="hold" nodeType="with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wipe(left)">
                                          <p:cBhvr>
                                            <p:cTn id="53" dur="500"/>
                                            <p:tgtEl>
                                              <p:spTgt spid="76"/>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8" fill="hold" grpId="0" nodeType="clickEffect">
                                      <p:stCondLst>
                                        <p:cond delay="250"/>
                                      </p:stCondLst>
                                      <p:childTnLst>
                                        <p:set>
                                          <p:cBhvr>
                                            <p:cTn id="60" dur="1" fill="hold">
                                              <p:stCondLst>
                                                <p:cond delay="0"/>
                                              </p:stCondLst>
                                            </p:cTn>
                                            <p:tgtEl>
                                              <p:spTgt spid="127"/>
                                            </p:tgtEl>
                                            <p:attrNameLst>
                                              <p:attrName>style.visibility</p:attrName>
                                            </p:attrNameLst>
                                          </p:cBhvr>
                                          <p:to>
                                            <p:strVal val="visible"/>
                                          </p:to>
                                        </p:set>
                                        <p:anim calcmode="lin" valueType="num">
                                          <p:cBhvr additive="base">
                                            <p:cTn id="61" dur="500"/>
                                            <p:tgtEl>
                                              <p:spTgt spid="127"/>
                                            </p:tgtEl>
                                            <p:attrNameLst>
                                              <p:attrName>ppt_x</p:attrName>
                                            </p:attrNameLst>
                                          </p:cBhvr>
                                          <p:tavLst>
                                            <p:tav tm="0">
                                              <p:val>
                                                <p:strVal val="#ppt_x-#ppt_w*1.125000"/>
                                              </p:val>
                                            </p:tav>
                                            <p:tav tm="100000">
                                              <p:val>
                                                <p:strVal val="#ppt_x"/>
                                              </p:val>
                                            </p:tav>
                                          </p:tavLst>
                                        </p:anim>
                                        <p:animEffect transition="in" filter="wipe(right)">
                                          <p:cBhvr>
                                            <p:cTn id="62" dur="500"/>
                                            <p:tgtEl>
                                              <p:spTgt spid="127"/>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128"/>
                                            </p:tgtEl>
                                            <p:attrNameLst>
                                              <p:attrName>style.visibility</p:attrName>
                                            </p:attrNameLst>
                                          </p:cBhvr>
                                          <p:to>
                                            <p:strVal val="visible"/>
                                          </p:to>
                                        </p:set>
                                        <p:anim calcmode="lin" valueType="num">
                                          <p:cBhvr additive="base">
                                            <p:cTn id="65" dur="500"/>
                                            <p:tgtEl>
                                              <p:spTgt spid="128"/>
                                            </p:tgtEl>
                                            <p:attrNameLst>
                                              <p:attrName>ppt_x</p:attrName>
                                            </p:attrNameLst>
                                          </p:cBhvr>
                                          <p:tavLst>
                                            <p:tav tm="0">
                                              <p:val>
                                                <p:strVal val="#ppt_x-#ppt_w*1.125000"/>
                                              </p:val>
                                            </p:tav>
                                            <p:tav tm="100000">
                                              <p:val>
                                                <p:strVal val="#ppt_x"/>
                                              </p:val>
                                            </p:tav>
                                          </p:tavLst>
                                        </p:anim>
                                        <p:animEffect transition="in" filter="wipe(right)">
                                          <p:cBhvr>
                                            <p:cTn id="66" dur="500"/>
                                            <p:tgtEl>
                                              <p:spTgt spid="128"/>
                                            </p:tgtEl>
                                          </p:cBhvr>
                                        </p:animEffect>
                                      </p:childTnLst>
                                    </p:cTn>
                                  </p:par>
                                  <p:par>
                                    <p:cTn id="67" presetID="12" presetClass="entr" presetSubtype="8" fill="hold" nodeType="withEffect">
                                      <p:stCondLst>
                                        <p:cond delay="250"/>
                                      </p:stCondLst>
                                      <p:childTnLst>
                                        <p:set>
                                          <p:cBhvr>
                                            <p:cTn id="68" dur="1" fill="hold">
                                              <p:stCondLst>
                                                <p:cond delay="0"/>
                                              </p:stCondLst>
                                            </p:cTn>
                                            <p:tgtEl>
                                              <p:spTgt spid="129"/>
                                            </p:tgtEl>
                                            <p:attrNameLst>
                                              <p:attrName>style.visibility</p:attrName>
                                            </p:attrNameLst>
                                          </p:cBhvr>
                                          <p:to>
                                            <p:strVal val="visible"/>
                                          </p:to>
                                        </p:set>
                                        <p:anim calcmode="lin" valueType="num">
                                          <p:cBhvr additive="base">
                                            <p:cTn id="69" dur="500"/>
                                            <p:tgtEl>
                                              <p:spTgt spid="129"/>
                                            </p:tgtEl>
                                            <p:attrNameLst>
                                              <p:attrName>ppt_x</p:attrName>
                                            </p:attrNameLst>
                                          </p:cBhvr>
                                          <p:tavLst>
                                            <p:tav tm="0">
                                              <p:val>
                                                <p:strVal val="#ppt_x-#ppt_w*1.125000"/>
                                              </p:val>
                                            </p:tav>
                                            <p:tav tm="100000">
                                              <p:val>
                                                <p:strVal val="#ppt_x"/>
                                              </p:val>
                                            </p:tav>
                                          </p:tavLst>
                                        </p:anim>
                                        <p:animEffect transition="in" filter="wipe(right)">
                                          <p:cBhvr>
                                            <p:cTn id="70" dur="500"/>
                                            <p:tgtEl>
                                              <p:spTgt spid="129"/>
                                            </p:tgtEl>
                                          </p:cBhvr>
                                        </p:animEffect>
                                      </p:childTnLst>
                                    </p:cTn>
                                  </p:par>
                                  <p:par>
                                    <p:cTn id="71" presetID="12" presetClass="entr" presetSubtype="8" fill="hold" grpId="0" nodeType="withEffect">
                                      <p:stCondLst>
                                        <p:cond delay="250"/>
                                      </p:stCondLst>
                                      <p:childTnLst>
                                        <p:set>
                                          <p:cBhvr>
                                            <p:cTn id="72" dur="1" fill="hold">
                                              <p:stCondLst>
                                                <p:cond delay="0"/>
                                              </p:stCondLst>
                                            </p:cTn>
                                            <p:tgtEl>
                                              <p:spTgt spid="130"/>
                                            </p:tgtEl>
                                            <p:attrNameLst>
                                              <p:attrName>style.visibility</p:attrName>
                                            </p:attrNameLst>
                                          </p:cBhvr>
                                          <p:to>
                                            <p:strVal val="visible"/>
                                          </p:to>
                                        </p:set>
                                        <p:anim calcmode="lin" valueType="num">
                                          <p:cBhvr additive="base">
                                            <p:cTn id="73" dur="500"/>
                                            <p:tgtEl>
                                              <p:spTgt spid="130"/>
                                            </p:tgtEl>
                                            <p:attrNameLst>
                                              <p:attrName>ppt_x</p:attrName>
                                            </p:attrNameLst>
                                          </p:cBhvr>
                                          <p:tavLst>
                                            <p:tav tm="0">
                                              <p:val>
                                                <p:strVal val="#ppt_x-#ppt_w*1.125000"/>
                                              </p:val>
                                            </p:tav>
                                            <p:tav tm="100000">
                                              <p:val>
                                                <p:strVal val="#ppt_x"/>
                                              </p:val>
                                            </p:tav>
                                          </p:tavLst>
                                        </p:anim>
                                        <p:animEffect transition="in" filter="wipe(right)">
                                          <p:cBhvr>
                                            <p:cTn id="74" dur="500"/>
                                            <p:tgtEl>
                                              <p:spTgt spid="130"/>
                                            </p:tgtEl>
                                          </p:cBhvr>
                                        </p:animEffect>
                                      </p:childTnLst>
                                    </p:cTn>
                                  </p:par>
                                  <p:par>
                                    <p:cTn id="75" presetID="12" presetClass="entr" presetSubtype="8" fill="hold" grpId="0" nodeType="withEffect">
                                      <p:stCondLst>
                                        <p:cond delay="250"/>
                                      </p:stCondLst>
                                      <p:childTnLst>
                                        <p:set>
                                          <p:cBhvr>
                                            <p:cTn id="76" dur="1" fill="hold">
                                              <p:stCondLst>
                                                <p:cond delay="0"/>
                                              </p:stCondLst>
                                            </p:cTn>
                                            <p:tgtEl>
                                              <p:spTgt spid="131"/>
                                            </p:tgtEl>
                                            <p:attrNameLst>
                                              <p:attrName>style.visibility</p:attrName>
                                            </p:attrNameLst>
                                          </p:cBhvr>
                                          <p:to>
                                            <p:strVal val="visible"/>
                                          </p:to>
                                        </p:set>
                                        <p:anim calcmode="lin" valueType="num">
                                          <p:cBhvr additive="base">
                                            <p:cTn id="77" dur="500"/>
                                            <p:tgtEl>
                                              <p:spTgt spid="131"/>
                                            </p:tgtEl>
                                            <p:attrNameLst>
                                              <p:attrName>ppt_x</p:attrName>
                                            </p:attrNameLst>
                                          </p:cBhvr>
                                          <p:tavLst>
                                            <p:tav tm="0">
                                              <p:val>
                                                <p:strVal val="#ppt_x-#ppt_w*1.125000"/>
                                              </p:val>
                                            </p:tav>
                                            <p:tav tm="100000">
                                              <p:val>
                                                <p:strVal val="#ppt_x"/>
                                              </p:val>
                                            </p:tav>
                                          </p:tavLst>
                                        </p:anim>
                                        <p:animEffect transition="in" filter="wipe(right)">
                                          <p:cBhvr>
                                            <p:cTn id="78" dur="500"/>
                                            <p:tgtEl>
                                              <p:spTgt spid="131"/>
                                            </p:tgtEl>
                                          </p:cBhvr>
                                        </p:animEffect>
                                      </p:childTnLst>
                                    </p:cTn>
                                  </p:par>
                                  <p:par>
                                    <p:cTn id="79" presetID="12" presetClass="entr" presetSubtype="8" fill="hold" nodeType="withEffect">
                                      <p:stCondLst>
                                        <p:cond delay="250"/>
                                      </p:stCondLst>
                                      <p:childTnLst>
                                        <p:set>
                                          <p:cBhvr>
                                            <p:cTn id="80" dur="1" fill="hold">
                                              <p:stCondLst>
                                                <p:cond delay="0"/>
                                              </p:stCondLst>
                                            </p:cTn>
                                            <p:tgtEl>
                                              <p:spTgt spid="132"/>
                                            </p:tgtEl>
                                            <p:attrNameLst>
                                              <p:attrName>style.visibility</p:attrName>
                                            </p:attrNameLst>
                                          </p:cBhvr>
                                          <p:to>
                                            <p:strVal val="visible"/>
                                          </p:to>
                                        </p:set>
                                        <p:anim calcmode="lin" valueType="num">
                                          <p:cBhvr additive="base">
                                            <p:cTn id="81" dur="500"/>
                                            <p:tgtEl>
                                              <p:spTgt spid="132"/>
                                            </p:tgtEl>
                                            <p:attrNameLst>
                                              <p:attrName>ppt_x</p:attrName>
                                            </p:attrNameLst>
                                          </p:cBhvr>
                                          <p:tavLst>
                                            <p:tav tm="0">
                                              <p:val>
                                                <p:strVal val="#ppt_x-#ppt_w*1.125000"/>
                                              </p:val>
                                            </p:tav>
                                            <p:tav tm="100000">
                                              <p:val>
                                                <p:strVal val="#ppt_x"/>
                                              </p:val>
                                            </p:tav>
                                          </p:tavLst>
                                        </p:anim>
                                        <p:animEffect transition="in" filter="wipe(right)">
                                          <p:cBhvr>
                                            <p:cTn id="82" dur="500"/>
                                            <p:tgtEl>
                                              <p:spTgt spid="132"/>
                                            </p:tgtEl>
                                          </p:cBhvr>
                                        </p:animEffect>
                                      </p:childTnLst>
                                    </p:cTn>
                                  </p:par>
                                  <p:par>
                                    <p:cTn id="83" presetID="12" presetClass="entr" presetSubtype="8" fill="hold" grpId="0" nodeType="withEffect">
                                      <p:stCondLst>
                                        <p:cond delay="250"/>
                                      </p:stCondLst>
                                      <p:childTnLst>
                                        <p:set>
                                          <p:cBhvr>
                                            <p:cTn id="84" dur="1" fill="hold">
                                              <p:stCondLst>
                                                <p:cond delay="0"/>
                                              </p:stCondLst>
                                            </p:cTn>
                                            <p:tgtEl>
                                              <p:spTgt spid="133"/>
                                            </p:tgtEl>
                                            <p:attrNameLst>
                                              <p:attrName>style.visibility</p:attrName>
                                            </p:attrNameLst>
                                          </p:cBhvr>
                                          <p:to>
                                            <p:strVal val="visible"/>
                                          </p:to>
                                        </p:set>
                                        <p:anim calcmode="lin" valueType="num">
                                          <p:cBhvr additive="base">
                                            <p:cTn id="85" dur="500"/>
                                            <p:tgtEl>
                                              <p:spTgt spid="133"/>
                                            </p:tgtEl>
                                            <p:attrNameLst>
                                              <p:attrName>ppt_x</p:attrName>
                                            </p:attrNameLst>
                                          </p:cBhvr>
                                          <p:tavLst>
                                            <p:tav tm="0">
                                              <p:val>
                                                <p:strVal val="#ppt_x-#ppt_w*1.125000"/>
                                              </p:val>
                                            </p:tav>
                                            <p:tav tm="100000">
                                              <p:val>
                                                <p:strVal val="#ppt_x"/>
                                              </p:val>
                                            </p:tav>
                                          </p:tavLst>
                                        </p:anim>
                                        <p:animEffect transition="in" filter="wipe(right)">
                                          <p:cBhvr>
                                            <p:cTn id="86" dur="500"/>
                                            <p:tgtEl>
                                              <p:spTgt spid="133"/>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134"/>
                                            </p:tgtEl>
                                            <p:attrNameLst>
                                              <p:attrName>style.visibility</p:attrName>
                                            </p:attrNameLst>
                                          </p:cBhvr>
                                          <p:to>
                                            <p:strVal val="visible"/>
                                          </p:to>
                                        </p:set>
                                        <p:anim calcmode="lin" valueType="num">
                                          <p:cBhvr additive="base">
                                            <p:cTn id="89" dur="500"/>
                                            <p:tgtEl>
                                              <p:spTgt spid="134"/>
                                            </p:tgtEl>
                                            <p:attrNameLst>
                                              <p:attrName>ppt_x</p:attrName>
                                            </p:attrNameLst>
                                          </p:cBhvr>
                                          <p:tavLst>
                                            <p:tav tm="0">
                                              <p:val>
                                                <p:strVal val="#ppt_x-#ppt_w*1.125000"/>
                                              </p:val>
                                            </p:tav>
                                            <p:tav tm="100000">
                                              <p:val>
                                                <p:strVal val="#ppt_x"/>
                                              </p:val>
                                            </p:tav>
                                          </p:tavLst>
                                        </p:anim>
                                        <p:animEffect transition="in" filter="wipe(right)">
                                          <p:cBhvr>
                                            <p:cTn id="90" dur="500"/>
                                            <p:tgtEl>
                                              <p:spTgt spid="134"/>
                                            </p:tgtEl>
                                          </p:cBhvr>
                                        </p:animEffect>
                                      </p:childTnLst>
                                    </p:cTn>
                                  </p:par>
                                  <p:par>
                                    <p:cTn id="91" presetID="12" presetClass="entr" presetSubtype="8" fill="hold" nodeType="withEffect">
                                      <p:stCondLst>
                                        <p:cond delay="250"/>
                                      </p:stCondLst>
                                      <p:childTnLst>
                                        <p:set>
                                          <p:cBhvr>
                                            <p:cTn id="92" dur="1" fill="hold">
                                              <p:stCondLst>
                                                <p:cond delay="0"/>
                                              </p:stCondLst>
                                            </p:cTn>
                                            <p:tgtEl>
                                              <p:spTgt spid="135"/>
                                            </p:tgtEl>
                                            <p:attrNameLst>
                                              <p:attrName>style.visibility</p:attrName>
                                            </p:attrNameLst>
                                          </p:cBhvr>
                                          <p:to>
                                            <p:strVal val="visible"/>
                                          </p:to>
                                        </p:set>
                                        <p:anim calcmode="lin" valueType="num">
                                          <p:cBhvr additive="base">
                                            <p:cTn id="93" dur="500"/>
                                            <p:tgtEl>
                                              <p:spTgt spid="135"/>
                                            </p:tgtEl>
                                            <p:attrNameLst>
                                              <p:attrName>ppt_x</p:attrName>
                                            </p:attrNameLst>
                                          </p:cBhvr>
                                          <p:tavLst>
                                            <p:tav tm="0">
                                              <p:val>
                                                <p:strVal val="#ppt_x-#ppt_w*1.125000"/>
                                              </p:val>
                                            </p:tav>
                                            <p:tav tm="100000">
                                              <p:val>
                                                <p:strVal val="#ppt_x"/>
                                              </p:val>
                                            </p:tav>
                                          </p:tavLst>
                                        </p:anim>
                                        <p:animEffect transition="in" filter="wipe(right)">
                                          <p:cBhvr>
                                            <p:cTn id="94" dur="500"/>
                                            <p:tgtEl>
                                              <p:spTgt spid="135"/>
                                            </p:tgtEl>
                                          </p:cBhvr>
                                        </p:animEffect>
                                      </p:childTnLst>
                                    </p:cTn>
                                  </p:par>
                                  <p:par>
                                    <p:cTn id="95" presetID="12" presetClass="entr" presetSubtype="8" fill="hold" grpId="0" nodeType="withEffect">
                                      <p:stCondLst>
                                        <p:cond delay="250"/>
                                      </p:stCondLst>
                                      <p:childTnLst>
                                        <p:set>
                                          <p:cBhvr>
                                            <p:cTn id="96" dur="1" fill="hold">
                                              <p:stCondLst>
                                                <p:cond delay="0"/>
                                              </p:stCondLst>
                                            </p:cTn>
                                            <p:tgtEl>
                                              <p:spTgt spid="136"/>
                                            </p:tgtEl>
                                            <p:attrNameLst>
                                              <p:attrName>style.visibility</p:attrName>
                                            </p:attrNameLst>
                                          </p:cBhvr>
                                          <p:to>
                                            <p:strVal val="visible"/>
                                          </p:to>
                                        </p:set>
                                        <p:anim calcmode="lin" valueType="num">
                                          <p:cBhvr additive="base">
                                            <p:cTn id="97" dur="500"/>
                                            <p:tgtEl>
                                              <p:spTgt spid="136"/>
                                            </p:tgtEl>
                                            <p:attrNameLst>
                                              <p:attrName>ppt_x</p:attrName>
                                            </p:attrNameLst>
                                          </p:cBhvr>
                                          <p:tavLst>
                                            <p:tav tm="0">
                                              <p:val>
                                                <p:strVal val="#ppt_x-#ppt_w*1.125000"/>
                                              </p:val>
                                            </p:tav>
                                            <p:tav tm="100000">
                                              <p:val>
                                                <p:strVal val="#ppt_x"/>
                                              </p:val>
                                            </p:tav>
                                          </p:tavLst>
                                        </p:anim>
                                        <p:animEffect transition="in" filter="wipe(right)">
                                          <p:cBhvr>
                                            <p:cTn id="98" dur="500"/>
                                            <p:tgtEl>
                                              <p:spTgt spid="136"/>
                                            </p:tgtEl>
                                          </p:cBhvr>
                                        </p:animEffect>
                                      </p:childTnLst>
                                    </p:cTn>
                                  </p:par>
                                  <p:par>
                                    <p:cTn id="99" presetID="12" presetClass="entr" presetSubtype="8" fill="hold" grpId="0" nodeType="withEffect">
                                      <p:stCondLst>
                                        <p:cond delay="250"/>
                                      </p:stCondLst>
                                      <p:childTnLst>
                                        <p:set>
                                          <p:cBhvr>
                                            <p:cTn id="100" dur="1" fill="hold">
                                              <p:stCondLst>
                                                <p:cond delay="0"/>
                                              </p:stCondLst>
                                            </p:cTn>
                                            <p:tgtEl>
                                              <p:spTgt spid="137"/>
                                            </p:tgtEl>
                                            <p:attrNameLst>
                                              <p:attrName>style.visibility</p:attrName>
                                            </p:attrNameLst>
                                          </p:cBhvr>
                                          <p:to>
                                            <p:strVal val="visible"/>
                                          </p:to>
                                        </p:set>
                                        <p:anim calcmode="lin" valueType="num">
                                          <p:cBhvr additive="base">
                                            <p:cTn id="101" dur="500"/>
                                            <p:tgtEl>
                                              <p:spTgt spid="137"/>
                                            </p:tgtEl>
                                            <p:attrNameLst>
                                              <p:attrName>ppt_x</p:attrName>
                                            </p:attrNameLst>
                                          </p:cBhvr>
                                          <p:tavLst>
                                            <p:tav tm="0">
                                              <p:val>
                                                <p:strVal val="#ppt_x-#ppt_w*1.125000"/>
                                              </p:val>
                                            </p:tav>
                                            <p:tav tm="100000">
                                              <p:val>
                                                <p:strVal val="#ppt_x"/>
                                              </p:val>
                                            </p:tav>
                                          </p:tavLst>
                                        </p:anim>
                                        <p:animEffect transition="in" filter="wipe(right)">
                                          <p:cBhvr>
                                            <p:cTn id="102" dur="500"/>
                                            <p:tgtEl>
                                              <p:spTgt spid="137"/>
                                            </p:tgtEl>
                                          </p:cBhvr>
                                        </p:animEffect>
                                      </p:childTnLst>
                                    </p:cTn>
                                  </p:par>
                                  <p:par>
                                    <p:cTn id="103" presetID="12" presetClass="entr" presetSubtype="8" fill="hold" nodeType="withEffect">
                                      <p:stCondLst>
                                        <p:cond delay="250"/>
                                      </p:stCondLst>
                                      <p:childTnLst>
                                        <p:set>
                                          <p:cBhvr>
                                            <p:cTn id="104" dur="1" fill="hold">
                                              <p:stCondLst>
                                                <p:cond delay="0"/>
                                              </p:stCondLst>
                                            </p:cTn>
                                            <p:tgtEl>
                                              <p:spTgt spid="138"/>
                                            </p:tgtEl>
                                            <p:attrNameLst>
                                              <p:attrName>style.visibility</p:attrName>
                                            </p:attrNameLst>
                                          </p:cBhvr>
                                          <p:to>
                                            <p:strVal val="visible"/>
                                          </p:to>
                                        </p:set>
                                        <p:anim calcmode="lin" valueType="num">
                                          <p:cBhvr additive="base">
                                            <p:cTn id="105" dur="500"/>
                                            <p:tgtEl>
                                              <p:spTgt spid="138"/>
                                            </p:tgtEl>
                                            <p:attrNameLst>
                                              <p:attrName>ppt_x</p:attrName>
                                            </p:attrNameLst>
                                          </p:cBhvr>
                                          <p:tavLst>
                                            <p:tav tm="0">
                                              <p:val>
                                                <p:strVal val="#ppt_x-#ppt_w*1.125000"/>
                                              </p:val>
                                            </p:tav>
                                            <p:tav tm="100000">
                                              <p:val>
                                                <p:strVal val="#ppt_x"/>
                                              </p:val>
                                            </p:tav>
                                          </p:tavLst>
                                        </p:anim>
                                        <p:animEffect transition="in" filter="wipe(right)">
                                          <p:cBhvr>
                                            <p:cTn id="106" dur="500"/>
                                            <p:tgtEl>
                                              <p:spTgt spid="138"/>
                                            </p:tgtEl>
                                          </p:cBhvr>
                                        </p:animEffect>
                                      </p:childTnLst>
                                    </p:cTn>
                                  </p:par>
                                  <p:par>
                                    <p:cTn id="107" presetID="12" presetClass="entr" presetSubtype="8" fill="hold" grpId="0" nodeType="withEffect">
                                      <p:stCondLst>
                                        <p:cond delay="250"/>
                                      </p:stCondLst>
                                      <p:childTnLst>
                                        <p:set>
                                          <p:cBhvr>
                                            <p:cTn id="108" dur="1" fill="hold">
                                              <p:stCondLst>
                                                <p:cond delay="0"/>
                                              </p:stCondLst>
                                            </p:cTn>
                                            <p:tgtEl>
                                              <p:spTgt spid="139"/>
                                            </p:tgtEl>
                                            <p:attrNameLst>
                                              <p:attrName>style.visibility</p:attrName>
                                            </p:attrNameLst>
                                          </p:cBhvr>
                                          <p:to>
                                            <p:strVal val="visible"/>
                                          </p:to>
                                        </p:set>
                                        <p:anim calcmode="lin" valueType="num">
                                          <p:cBhvr additive="base">
                                            <p:cTn id="109" dur="500"/>
                                            <p:tgtEl>
                                              <p:spTgt spid="139"/>
                                            </p:tgtEl>
                                            <p:attrNameLst>
                                              <p:attrName>ppt_x</p:attrName>
                                            </p:attrNameLst>
                                          </p:cBhvr>
                                          <p:tavLst>
                                            <p:tav tm="0">
                                              <p:val>
                                                <p:strVal val="#ppt_x-#ppt_w*1.125000"/>
                                              </p:val>
                                            </p:tav>
                                            <p:tav tm="100000">
                                              <p:val>
                                                <p:strVal val="#ppt_x"/>
                                              </p:val>
                                            </p:tav>
                                          </p:tavLst>
                                        </p:anim>
                                        <p:animEffect transition="in" filter="wipe(right)">
                                          <p:cBhvr>
                                            <p:cTn id="110" dur="500"/>
                                            <p:tgtEl>
                                              <p:spTgt spid="139"/>
                                            </p:tgtEl>
                                          </p:cBhvr>
                                        </p:animEffect>
                                      </p:childTnLst>
                                    </p:cTn>
                                  </p:par>
                                  <p:par>
                                    <p:cTn id="111" presetID="12" presetClass="entr" presetSubtype="8" fill="hold" grpId="0" nodeType="withEffect">
                                      <p:stCondLst>
                                        <p:cond delay="250"/>
                                      </p:stCondLst>
                                      <p:childTnLst>
                                        <p:set>
                                          <p:cBhvr>
                                            <p:cTn id="112" dur="1" fill="hold">
                                              <p:stCondLst>
                                                <p:cond delay="0"/>
                                              </p:stCondLst>
                                            </p:cTn>
                                            <p:tgtEl>
                                              <p:spTgt spid="140"/>
                                            </p:tgtEl>
                                            <p:attrNameLst>
                                              <p:attrName>style.visibility</p:attrName>
                                            </p:attrNameLst>
                                          </p:cBhvr>
                                          <p:to>
                                            <p:strVal val="visible"/>
                                          </p:to>
                                        </p:set>
                                        <p:anim calcmode="lin" valueType="num">
                                          <p:cBhvr additive="base">
                                            <p:cTn id="113" dur="500"/>
                                            <p:tgtEl>
                                              <p:spTgt spid="140"/>
                                            </p:tgtEl>
                                            <p:attrNameLst>
                                              <p:attrName>ppt_x</p:attrName>
                                            </p:attrNameLst>
                                          </p:cBhvr>
                                          <p:tavLst>
                                            <p:tav tm="0">
                                              <p:val>
                                                <p:strVal val="#ppt_x-#ppt_w*1.125000"/>
                                              </p:val>
                                            </p:tav>
                                            <p:tav tm="100000">
                                              <p:val>
                                                <p:strVal val="#ppt_x"/>
                                              </p:val>
                                            </p:tav>
                                          </p:tavLst>
                                        </p:anim>
                                        <p:animEffect transition="in" filter="wipe(right)">
                                          <p:cBhvr>
                                            <p:cTn id="114" dur="500"/>
                                            <p:tgtEl>
                                              <p:spTgt spid="140"/>
                                            </p:tgtEl>
                                          </p:cBhvr>
                                        </p:animEffect>
                                      </p:childTnLst>
                                    </p:cTn>
                                  </p:par>
                                  <p:par>
                                    <p:cTn id="115" presetID="12" presetClass="entr" presetSubtype="8" fill="hold" nodeType="withEffect">
                                      <p:stCondLst>
                                        <p:cond delay="250"/>
                                      </p:stCondLst>
                                      <p:childTnLst>
                                        <p:set>
                                          <p:cBhvr>
                                            <p:cTn id="116" dur="1" fill="hold">
                                              <p:stCondLst>
                                                <p:cond delay="0"/>
                                              </p:stCondLst>
                                            </p:cTn>
                                            <p:tgtEl>
                                              <p:spTgt spid="141"/>
                                            </p:tgtEl>
                                            <p:attrNameLst>
                                              <p:attrName>style.visibility</p:attrName>
                                            </p:attrNameLst>
                                          </p:cBhvr>
                                          <p:to>
                                            <p:strVal val="visible"/>
                                          </p:to>
                                        </p:set>
                                        <p:anim calcmode="lin" valueType="num">
                                          <p:cBhvr additive="base">
                                            <p:cTn id="117" dur="500"/>
                                            <p:tgtEl>
                                              <p:spTgt spid="141"/>
                                            </p:tgtEl>
                                            <p:attrNameLst>
                                              <p:attrName>ppt_x</p:attrName>
                                            </p:attrNameLst>
                                          </p:cBhvr>
                                          <p:tavLst>
                                            <p:tav tm="0">
                                              <p:val>
                                                <p:strVal val="#ppt_x-#ppt_w*1.125000"/>
                                              </p:val>
                                            </p:tav>
                                            <p:tav tm="100000">
                                              <p:val>
                                                <p:strVal val="#ppt_x"/>
                                              </p:val>
                                            </p:tav>
                                          </p:tavLst>
                                        </p:anim>
                                        <p:animEffect transition="in" filter="wipe(right)">
                                          <p:cBhvr>
                                            <p:cTn id="118"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27" grpId="0"/>
          <p:bldP spid="128" grpId="0"/>
          <p:bldP spid="130" grpId="0"/>
          <p:bldP spid="131" grpId="0"/>
          <p:bldP spid="133" grpId="0"/>
          <p:bldP spid="134" grpId="0"/>
          <p:bldP spid="136" grpId="0"/>
          <p:bldP spid="137" grpId="0"/>
          <p:bldP spid="139" grpId="0"/>
          <p:bldP spid="1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1000" fill="hold"/>
                                            <p:tgtEl>
                                              <p:spTgt spid="123"/>
                                            </p:tgtEl>
                                            <p:attrNameLst>
                                              <p:attrName>ppt_x</p:attrName>
                                            </p:attrNameLst>
                                          </p:cBhvr>
                                          <p:tavLst>
                                            <p:tav tm="0">
                                              <p:val>
                                                <p:strVal val="0-#ppt_w/2"/>
                                              </p:val>
                                            </p:tav>
                                            <p:tav tm="100000">
                                              <p:val>
                                                <p:strVal val="#ppt_x"/>
                                              </p:val>
                                            </p:tav>
                                          </p:tavLst>
                                        </p:anim>
                                        <p:anim calcmode="lin" valueType="num">
                                          <p:cBhvr additive="base">
                                            <p:cTn id="8" dur="1000" fill="hold"/>
                                            <p:tgtEl>
                                              <p:spTgt spid="12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500"/>
                                            <p:tgtEl>
                                              <p:spTgt spid="72"/>
                                            </p:tgtEl>
                                            <p:attrNameLst>
                                              <p:attrName>ppt_x</p:attrName>
                                            </p:attrNameLst>
                                          </p:cBhvr>
                                          <p:tavLst>
                                            <p:tav tm="0">
                                              <p:val>
                                                <p:strVal val="#ppt_x-#ppt_w*1.125000"/>
                                              </p:val>
                                            </p:tav>
                                            <p:tav tm="100000">
                                              <p:val>
                                                <p:strVal val="#ppt_x"/>
                                              </p:val>
                                            </p:tav>
                                          </p:tavLst>
                                        </p:anim>
                                        <p:animEffect transition="in" filter="wipe(right)">
                                          <p:cBhvr>
                                            <p:cTn id="13" dur="500"/>
                                            <p:tgtEl>
                                              <p:spTgt spid="72"/>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1000"/>
                                            <p:tgtEl>
                                              <p:spTgt spid="88"/>
                                            </p:tgtEl>
                                          </p:cBhvr>
                                        </p:animEffect>
                                      </p:childTnLst>
                                    </p:cTn>
                                  </p:par>
                                  <p:par>
                                    <p:cTn id="18" presetID="42" presetClass="path" presetSubtype="0" accel="50000" decel="50000" fill="hold" nodeType="withEffect">
                                      <p:stCondLst>
                                        <p:cond delay="0"/>
                                      </p:stCondLst>
                                      <p:childTnLst>
                                        <p:animMotion origin="layout" path="M -0.05859 0.24166 L -8.33333E-7 2.22222E-6 " pathEditMode="relative" rAng="0" ptsTypes="AA">
                                          <p:cBhvr>
                                            <p:cTn id="19" dur="1000" fill="hold"/>
                                            <p:tgtEl>
                                              <p:spTgt spid="88"/>
                                            </p:tgtEl>
                                            <p:attrNameLst>
                                              <p:attrName>ppt_x</p:attrName>
                                              <p:attrName>ppt_y</p:attrName>
                                            </p:attrNameLst>
                                          </p:cBhvr>
                                          <p:rCtr x="2930" y="-12083"/>
                                        </p:animMotion>
                                      </p:childTnLst>
                                    </p:cTn>
                                  </p:par>
                                  <p:par>
                                    <p:cTn id="20" presetID="10" presetClass="entr" presetSubtype="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1000"/>
                                            <p:tgtEl>
                                              <p:spTgt spid="109"/>
                                            </p:tgtEl>
                                          </p:cBhvr>
                                        </p:animEffect>
                                      </p:childTnLst>
                                    </p:cTn>
                                  </p:par>
                                  <p:par>
                                    <p:cTn id="23" presetID="42" presetClass="path" presetSubtype="0" accel="50000" decel="50000" fill="hold" nodeType="withEffect">
                                      <p:stCondLst>
                                        <p:cond delay="0"/>
                                      </p:stCondLst>
                                      <p:childTnLst>
                                        <p:animMotion origin="layout" path="M -0.15312 0.09584 L -3.33333E-6 -2.22222E-6 " pathEditMode="relative" rAng="0" ptsTypes="AA">
                                          <p:cBhvr>
                                            <p:cTn id="24" dur="1000" fill="hold"/>
                                            <p:tgtEl>
                                              <p:spTgt spid="109"/>
                                            </p:tgtEl>
                                            <p:attrNameLst>
                                              <p:attrName>ppt_x</p:attrName>
                                              <p:attrName>ppt_y</p:attrName>
                                            </p:attrNameLst>
                                          </p:cBhvr>
                                          <p:rCtr x="7656" y="-4792"/>
                                        </p:animMotion>
                                      </p:childTnLst>
                                    </p:cTn>
                                  </p:par>
                                  <p:par>
                                    <p:cTn id="25" presetID="10" presetClass="entr" presetSubtype="0" fill="hold" nodeType="withEffect">
                                      <p:stCondLst>
                                        <p:cond delay="0"/>
                                      </p:stCondLst>
                                      <p:childTnLst>
                                        <p:set>
                                          <p:cBhvr>
                                            <p:cTn id="26" dur="1" fill="hold">
                                              <p:stCondLst>
                                                <p:cond delay="0"/>
                                              </p:stCondLst>
                                            </p:cTn>
                                            <p:tgtEl>
                                              <p:spTgt spid="116"/>
                                            </p:tgtEl>
                                            <p:attrNameLst>
                                              <p:attrName>style.visibility</p:attrName>
                                            </p:attrNameLst>
                                          </p:cBhvr>
                                          <p:to>
                                            <p:strVal val="visible"/>
                                          </p:to>
                                        </p:set>
                                        <p:animEffect transition="in" filter="fade">
                                          <p:cBhvr>
                                            <p:cTn id="27" dur="1000"/>
                                            <p:tgtEl>
                                              <p:spTgt spid="116"/>
                                            </p:tgtEl>
                                          </p:cBhvr>
                                        </p:animEffect>
                                      </p:childTnLst>
                                    </p:cTn>
                                  </p:par>
                                  <p:par>
                                    <p:cTn id="28" presetID="42" presetClass="path" presetSubtype="0" accel="50000" decel="50000" fill="hold" nodeType="withEffect">
                                      <p:stCondLst>
                                        <p:cond delay="0"/>
                                      </p:stCondLst>
                                      <p:childTnLst>
                                        <p:animMotion origin="layout" path="M -0.18828 -0.03611 L -3.75E-6 -3.7037E-6 " pathEditMode="relative" rAng="0" ptsTypes="AA">
                                          <p:cBhvr>
                                            <p:cTn id="29" dur="1000" fill="hold"/>
                                            <p:tgtEl>
                                              <p:spTgt spid="116"/>
                                            </p:tgtEl>
                                            <p:attrNameLst>
                                              <p:attrName>ppt_x</p:attrName>
                                              <p:attrName>ppt_y</p:attrName>
                                            </p:attrNameLst>
                                          </p:cBhvr>
                                          <p:rCtr x="9414" y="1806"/>
                                        </p:animMotion>
                                      </p:childTnLst>
                                    </p:cTn>
                                  </p:par>
                                  <p:par>
                                    <p:cTn id="30" presetID="10" presetClass="entr" presetSubtype="0"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fade">
                                          <p:cBhvr>
                                            <p:cTn id="32" dur="1000"/>
                                            <p:tgtEl>
                                              <p:spTgt spid="102"/>
                                            </p:tgtEl>
                                          </p:cBhvr>
                                        </p:animEffect>
                                      </p:childTnLst>
                                    </p:cTn>
                                  </p:par>
                                  <p:par>
                                    <p:cTn id="33" presetID="42" presetClass="path" presetSubtype="0" accel="50000" decel="50000" fill="hold" nodeType="withEffect">
                                      <p:stCondLst>
                                        <p:cond delay="0"/>
                                      </p:stCondLst>
                                      <p:childTnLst>
                                        <p:animMotion origin="layout" path="M -0.15156 -0.18611 L -4.58333E-6 -3.7037E-7 " pathEditMode="relative" rAng="0" ptsTypes="AA">
                                          <p:cBhvr>
                                            <p:cTn id="34" dur="1000" fill="hold"/>
                                            <p:tgtEl>
                                              <p:spTgt spid="102"/>
                                            </p:tgtEl>
                                            <p:attrNameLst>
                                              <p:attrName>ppt_x</p:attrName>
                                              <p:attrName>ppt_y</p:attrName>
                                            </p:attrNameLst>
                                          </p:cBhvr>
                                          <p:rCtr x="7578" y="9306"/>
                                        </p:animMotion>
                                      </p:childTnLst>
                                    </p:cTn>
                                  </p:par>
                                  <p:par>
                                    <p:cTn id="35" presetID="10"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1000"/>
                                            <p:tgtEl>
                                              <p:spTgt spid="95"/>
                                            </p:tgtEl>
                                          </p:cBhvr>
                                        </p:animEffect>
                                      </p:childTnLst>
                                    </p:cTn>
                                  </p:par>
                                  <p:par>
                                    <p:cTn id="38" presetID="42" presetClass="path" presetSubtype="0" accel="50000" decel="50000" fill="hold" nodeType="withEffect">
                                      <p:stCondLst>
                                        <p:cond delay="0"/>
                                      </p:stCondLst>
                                      <p:childTnLst>
                                        <p:animMotion origin="layout" path="M -0.05625 -0.33194 L 2.70833E-6 -3.33333E-6 " pathEditMode="relative" rAng="0" ptsTypes="AA">
                                          <p:cBhvr>
                                            <p:cTn id="39" dur="1000" fill="hold"/>
                                            <p:tgtEl>
                                              <p:spTgt spid="95"/>
                                            </p:tgtEl>
                                            <p:attrNameLst>
                                              <p:attrName>ppt_x</p:attrName>
                                              <p:attrName>ppt_y</p:attrName>
                                            </p:attrNameLst>
                                          </p:cBhvr>
                                          <p:rCtr x="2812" y="16597"/>
                                        </p:animMotion>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wipe(left)">
                                          <p:cBhvr>
                                            <p:cTn id="44" dur="500"/>
                                            <p:tgtEl>
                                              <p:spTgt spid="85"/>
                                            </p:tgtEl>
                                          </p:cBhvr>
                                        </p:animEffect>
                                      </p:childTnLst>
                                    </p:cTn>
                                  </p:par>
                                  <p:par>
                                    <p:cTn id="45" presetID="22" presetClass="entr" presetSubtype="8" fill="hold" nodeType="with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wipe(left)">
                                          <p:cBhvr>
                                            <p:cTn id="47" dur="500"/>
                                            <p:tgtEl>
                                              <p:spTgt spid="82"/>
                                            </p:tgtEl>
                                          </p:cBhvr>
                                        </p:animEffect>
                                      </p:childTnLst>
                                    </p:cTn>
                                  </p:par>
                                  <p:par>
                                    <p:cTn id="48" presetID="22" presetClass="entr" presetSubtype="8" fill="hold" nodeType="with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wipe(left)">
                                          <p:cBhvr>
                                            <p:cTn id="50" dur="500"/>
                                            <p:tgtEl>
                                              <p:spTgt spid="79"/>
                                            </p:tgtEl>
                                          </p:cBhvr>
                                        </p:animEffect>
                                      </p:childTnLst>
                                    </p:cTn>
                                  </p:par>
                                  <p:par>
                                    <p:cTn id="51" presetID="22" presetClass="entr" presetSubtype="8" fill="hold" nodeType="with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wipe(left)">
                                          <p:cBhvr>
                                            <p:cTn id="53" dur="500"/>
                                            <p:tgtEl>
                                              <p:spTgt spid="76"/>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8" fill="hold" grpId="0" nodeType="clickEffect">
                                      <p:stCondLst>
                                        <p:cond delay="250"/>
                                      </p:stCondLst>
                                      <p:childTnLst>
                                        <p:set>
                                          <p:cBhvr>
                                            <p:cTn id="60" dur="1" fill="hold">
                                              <p:stCondLst>
                                                <p:cond delay="0"/>
                                              </p:stCondLst>
                                            </p:cTn>
                                            <p:tgtEl>
                                              <p:spTgt spid="127"/>
                                            </p:tgtEl>
                                            <p:attrNameLst>
                                              <p:attrName>style.visibility</p:attrName>
                                            </p:attrNameLst>
                                          </p:cBhvr>
                                          <p:to>
                                            <p:strVal val="visible"/>
                                          </p:to>
                                        </p:set>
                                        <p:anim calcmode="lin" valueType="num">
                                          <p:cBhvr additive="base">
                                            <p:cTn id="61" dur="500"/>
                                            <p:tgtEl>
                                              <p:spTgt spid="127"/>
                                            </p:tgtEl>
                                            <p:attrNameLst>
                                              <p:attrName>ppt_x</p:attrName>
                                            </p:attrNameLst>
                                          </p:cBhvr>
                                          <p:tavLst>
                                            <p:tav tm="0">
                                              <p:val>
                                                <p:strVal val="#ppt_x-#ppt_w*1.125000"/>
                                              </p:val>
                                            </p:tav>
                                            <p:tav tm="100000">
                                              <p:val>
                                                <p:strVal val="#ppt_x"/>
                                              </p:val>
                                            </p:tav>
                                          </p:tavLst>
                                        </p:anim>
                                        <p:animEffect transition="in" filter="wipe(right)">
                                          <p:cBhvr>
                                            <p:cTn id="62" dur="500"/>
                                            <p:tgtEl>
                                              <p:spTgt spid="127"/>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128"/>
                                            </p:tgtEl>
                                            <p:attrNameLst>
                                              <p:attrName>style.visibility</p:attrName>
                                            </p:attrNameLst>
                                          </p:cBhvr>
                                          <p:to>
                                            <p:strVal val="visible"/>
                                          </p:to>
                                        </p:set>
                                        <p:anim calcmode="lin" valueType="num">
                                          <p:cBhvr additive="base">
                                            <p:cTn id="65" dur="500"/>
                                            <p:tgtEl>
                                              <p:spTgt spid="128"/>
                                            </p:tgtEl>
                                            <p:attrNameLst>
                                              <p:attrName>ppt_x</p:attrName>
                                            </p:attrNameLst>
                                          </p:cBhvr>
                                          <p:tavLst>
                                            <p:tav tm="0">
                                              <p:val>
                                                <p:strVal val="#ppt_x-#ppt_w*1.125000"/>
                                              </p:val>
                                            </p:tav>
                                            <p:tav tm="100000">
                                              <p:val>
                                                <p:strVal val="#ppt_x"/>
                                              </p:val>
                                            </p:tav>
                                          </p:tavLst>
                                        </p:anim>
                                        <p:animEffect transition="in" filter="wipe(right)">
                                          <p:cBhvr>
                                            <p:cTn id="66" dur="500"/>
                                            <p:tgtEl>
                                              <p:spTgt spid="128"/>
                                            </p:tgtEl>
                                          </p:cBhvr>
                                        </p:animEffect>
                                      </p:childTnLst>
                                    </p:cTn>
                                  </p:par>
                                  <p:par>
                                    <p:cTn id="67" presetID="12" presetClass="entr" presetSubtype="8" fill="hold" nodeType="withEffect">
                                      <p:stCondLst>
                                        <p:cond delay="250"/>
                                      </p:stCondLst>
                                      <p:childTnLst>
                                        <p:set>
                                          <p:cBhvr>
                                            <p:cTn id="68" dur="1" fill="hold">
                                              <p:stCondLst>
                                                <p:cond delay="0"/>
                                              </p:stCondLst>
                                            </p:cTn>
                                            <p:tgtEl>
                                              <p:spTgt spid="129"/>
                                            </p:tgtEl>
                                            <p:attrNameLst>
                                              <p:attrName>style.visibility</p:attrName>
                                            </p:attrNameLst>
                                          </p:cBhvr>
                                          <p:to>
                                            <p:strVal val="visible"/>
                                          </p:to>
                                        </p:set>
                                        <p:anim calcmode="lin" valueType="num">
                                          <p:cBhvr additive="base">
                                            <p:cTn id="69" dur="500"/>
                                            <p:tgtEl>
                                              <p:spTgt spid="129"/>
                                            </p:tgtEl>
                                            <p:attrNameLst>
                                              <p:attrName>ppt_x</p:attrName>
                                            </p:attrNameLst>
                                          </p:cBhvr>
                                          <p:tavLst>
                                            <p:tav tm="0">
                                              <p:val>
                                                <p:strVal val="#ppt_x-#ppt_w*1.125000"/>
                                              </p:val>
                                            </p:tav>
                                            <p:tav tm="100000">
                                              <p:val>
                                                <p:strVal val="#ppt_x"/>
                                              </p:val>
                                            </p:tav>
                                          </p:tavLst>
                                        </p:anim>
                                        <p:animEffect transition="in" filter="wipe(right)">
                                          <p:cBhvr>
                                            <p:cTn id="70" dur="500"/>
                                            <p:tgtEl>
                                              <p:spTgt spid="129"/>
                                            </p:tgtEl>
                                          </p:cBhvr>
                                        </p:animEffect>
                                      </p:childTnLst>
                                    </p:cTn>
                                  </p:par>
                                  <p:par>
                                    <p:cTn id="71" presetID="12" presetClass="entr" presetSubtype="8" fill="hold" grpId="0" nodeType="withEffect">
                                      <p:stCondLst>
                                        <p:cond delay="250"/>
                                      </p:stCondLst>
                                      <p:childTnLst>
                                        <p:set>
                                          <p:cBhvr>
                                            <p:cTn id="72" dur="1" fill="hold">
                                              <p:stCondLst>
                                                <p:cond delay="0"/>
                                              </p:stCondLst>
                                            </p:cTn>
                                            <p:tgtEl>
                                              <p:spTgt spid="130"/>
                                            </p:tgtEl>
                                            <p:attrNameLst>
                                              <p:attrName>style.visibility</p:attrName>
                                            </p:attrNameLst>
                                          </p:cBhvr>
                                          <p:to>
                                            <p:strVal val="visible"/>
                                          </p:to>
                                        </p:set>
                                        <p:anim calcmode="lin" valueType="num">
                                          <p:cBhvr additive="base">
                                            <p:cTn id="73" dur="500"/>
                                            <p:tgtEl>
                                              <p:spTgt spid="130"/>
                                            </p:tgtEl>
                                            <p:attrNameLst>
                                              <p:attrName>ppt_x</p:attrName>
                                            </p:attrNameLst>
                                          </p:cBhvr>
                                          <p:tavLst>
                                            <p:tav tm="0">
                                              <p:val>
                                                <p:strVal val="#ppt_x-#ppt_w*1.125000"/>
                                              </p:val>
                                            </p:tav>
                                            <p:tav tm="100000">
                                              <p:val>
                                                <p:strVal val="#ppt_x"/>
                                              </p:val>
                                            </p:tav>
                                          </p:tavLst>
                                        </p:anim>
                                        <p:animEffect transition="in" filter="wipe(right)">
                                          <p:cBhvr>
                                            <p:cTn id="74" dur="500"/>
                                            <p:tgtEl>
                                              <p:spTgt spid="130"/>
                                            </p:tgtEl>
                                          </p:cBhvr>
                                        </p:animEffect>
                                      </p:childTnLst>
                                    </p:cTn>
                                  </p:par>
                                  <p:par>
                                    <p:cTn id="75" presetID="12" presetClass="entr" presetSubtype="8" fill="hold" grpId="0" nodeType="withEffect">
                                      <p:stCondLst>
                                        <p:cond delay="250"/>
                                      </p:stCondLst>
                                      <p:childTnLst>
                                        <p:set>
                                          <p:cBhvr>
                                            <p:cTn id="76" dur="1" fill="hold">
                                              <p:stCondLst>
                                                <p:cond delay="0"/>
                                              </p:stCondLst>
                                            </p:cTn>
                                            <p:tgtEl>
                                              <p:spTgt spid="131"/>
                                            </p:tgtEl>
                                            <p:attrNameLst>
                                              <p:attrName>style.visibility</p:attrName>
                                            </p:attrNameLst>
                                          </p:cBhvr>
                                          <p:to>
                                            <p:strVal val="visible"/>
                                          </p:to>
                                        </p:set>
                                        <p:anim calcmode="lin" valueType="num">
                                          <p:cBhvr additive="base">
                                            <p:cTn id="77" dur="500"/>
                                            <p:tgtEl>
                                              <p:spTgt spid="131"/>
                                            </p:tgtEl>
                                            <p:attrNameLst>
                                              <p:attrName>ppt_x</p:attrName>
                                            </p:attrNameLst>
                                          </p:cBhvr>
                                          <p:tavLst>
                                            <p:tav tm="0">
                                              <p:val>
                                                <p:strVal val="#ppt_x-#ppt_w*1.125000"/>
                                              </p:val>
                                            </p:tav>
                                            <p:tav tm="100000">
                                              <p:val>
                                                <p:strVal val="#ppt_x"/>
                                              </p:val>
                                            </p:tav>
                                          </p:tavLst>
                                        </p:anim>
                                        <p:animEffect transition="in" filter="wipe(right)">
                                          <p:cBhvr>
                                            <p:cTn id="78" dur="500"/>
                                            <p:tgtEl>
                                              <p:spTgt spid="131"/>
                                            </p:tgtEl>
                                          </p:cBhvr>
                                        </p:animEffect>
                                      </p:childTnLst>
                                    </p:cTn>
                                  </p:par>
                                  <p:par>
                                    <p:cTn id="79" presetID="12" presetClass="entr" presetSubtype="8" fill="hold" nodeType="withEffect">
                                      <p:stCondLst>
                                        <p:cond delay="250"/>
                                      </p:stCondLst>
                                      <p:childTnLst>
                                        <p:set>
                                          <p:cBhvr>
                                            <p:cTn id="80" dur="1" fill="hold">
                                              <p:stCondLst>
                                                <p:cond delay="0"/>
                                              </p:stCondLst>
                                            </p:cTn>
                                            <p:tgtEl>
                                              <p:spTgt spid="132"/>
                                            </p:tgtEl>
                                            <p:attrNameLst>
                                              <p:attrName>style.visibility</p:attrName>
                                            </p:attrNameLst>
                                          </p:cBhvr>
                                          <p:to>
                                            <p:strVal val="visible"/>
                                          </p:to>
                                        </p:set>
                                        <p:anim calcmode="lin" valueType="num">
                                          <p:cBhvr additive="base">
                                            <p:cTn id="81" dur="500"/>
                                            <p:tgtEl>
                                              <p:spTgt spid="132"/>
                                            </p:tgtEl>
                                            <p:attrNameLst>
                                              <p:attrName>ppt_x</p:attrName>
                                            </p:attrNameLst>
                                          </p:cBhvr>
                                          <p:tavLst>
                                            <p:tav tm="0">
                                              <p:val>
                                                <p:strVal val="#ppt_x-#ppt_w*1.125000"/>
                                              </p:val>
                                            </p:tav>
                                            <p:tav tm="100000">
                                              <p:val>
                                                <p:strVal val="#ppt_x"/>
                                              </p:val>
                                            </p:tav>
                                          </p:tavLst>
                                        </p:anim>
                                        <p:animEffect transition="in" filter="wipe(right)">
                                          <p:cBhvr>
                                            <p:cTn id="82" dur="500"/>
                                            <p:tgtEl>
                                              <p:spTgt spid="132"/>
                                            </p:tgtEl>
                                          </p:cBhvr>
                                        </p:animEffect>
                                      </p:childTnLst>
                                    </p:cTn>
                                  </p:par>
                                  <p:par>
                                    <p:cTn id="83" presetID="12" presetClass="entr" presetSubtype="8" fill="hold" grpId="0" nodeType="withEffect">
                                      <p:stCondLst>
                                        <p:cond delay="250"/>
                                      </p:stCondLst>
                                      <p:childTnLst>
                                        <p:set>
                                          <p:cBhvr>
                                            <p:cTn id="84" dur="1" fill="hold">
                                              <p:stCondLst>
                                                <p:cond delay="0"/>
                                              </p:stCondLst>
                                            </p:cTn>
                                            <p:tgtEl>
                                              <p:spTgt spid="133"/>
                                            </p:tgtEl>
                                            <p:attrNameLst>
                                              <p:attrName>style.visibility</p:attrName>
                                            </p:attrNameLst>
                                          </p:cBhvr>
                                          <p:to>
                                            <p:strVal val="visible"/>
                                          </p:to>
                                        </p:set>
                                        <p:anim calcmode="lin" valueType="num">
                                          <p:cBhvr additive="base">
                                            <p:cTn id="85" dur="500"/>
                                            <p:tgtEl>
                                              <p:spTgt spid="133"/>
                                            </p:tgtEl>
                                            <p:attrNameLst>
                                              <p:attrName>ppt_x</p:attrName>
                                            </p:attrNameLst>
                                          </p:cBhvr>
                                          <p:tavLst>
                                            <p:tav tm="0">
                                              <p:val>
                                                <p:strVal val="#ppt_x-#ppt_w*1.125000"/>
                                              </p:val>
                                            </p:tav>
                                            <p:tav tm="100000">
                                              <p:val>
                                                <p:strVal val="#ppt_x"/>
                                              </p:val>
                                            </p:tav>
                                          </p:tavLst>
                                        </p:anim>
                                        <p:animEffect transition="in" filter="wipe(right)">
                                          <p:cBhvr>
                                            <p:cTn id="86" dur="500"/>
                                            <p:tgtEl>
                                              <p:spTgt spid="133"/>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134"/>
                                            </p:tgtEl>
                                            <p:attrNameLst>
                                              <p:attrName>style.visibility</p:attrName>
                                            </p:attrNameLst>
                                          </p:cBhvr>
                                          <p:to>
                                            <p:strVal val="visible"/>
                                          </p:to>
                                        </p:set>
                                        <p:anim calcmode="lin" valueType="num">
                                          <p:cBhvr additive="base">
                                            <p:cTn id="89" dur="500"/>
                                            <p:tgtEl>
                                              <p:spTgt spid="134"/>
                                            </p:tgtEl>
                                            <p:attrNameLst>
                                              <p:attrName>ppt_x</p:attrName>
                                            </p:attrNameLst>
                                          </p:cBhvr>
                                          <p:tavLst>
                                            <p:tav tm="0">
                                              <p:val>
                                                <p:strVal val="#ppt_x-#ppt_w*1.125000"/>
                                              </p:val>
                                            </p:tav>
                                            <p:tav tm="100000">
                                              <p:val>
                                                <p:strVal val="#ppt_x"/>
                                              </p:val>
                                            </p:tav>
                                          </p:tavLst>
                                        </p:anim>
                                        <p:animEffect transition="in" filter="wipe(right)">
                                          <p:cBhvr>
                                            <p:cTn id="90" dur="500"/>
                                            <p:tgtEl>
                                              <p:spTgt spid="134"/>
                                            </p:tgtEl>
                                          </p:cBhvr>
                                        </p:animEffect>
                                      </p:childTnLst>
                                    </p:cTn>
                                  </p:par>
                                  <p:par>
                                    <p:cTn id="91" presetID="12" presetClass="entr" presetSubtype="8" fill="hold" nodeType="withEffect">
                                      <p:stCondLst>
                                        <p:cond delay="250"/>
                                      </p:stCondLst>
                                      <p:childTnLst>
                                        <p:set>
                                          <p:cBhvr>
                                            <p:cTn id="92" dur="1" fill="hold">
                                              <p:stCondLst>
                                                <p:cond delay="0"/>
                                              </p:stCondLst>
                                            </p:cTn>
                                            <p:tgtEl>
                                              <p:spTgt spid="135"/>
                                            </p:tgtEl>
                                            <p:attrNameLst>
                                              <p:attrName>style.visibility</p:attrName>
                                            </p:attrNameLst>
                                          </p:cBhvr>
                                          <p:to>
                                            <p:strVal val="visible"/>
                                          </p:to>
                                        </p:set>
                                        <p:anim calcmode="lin" valueType="num">
                                          <p:cBhvr additive="base">
                                            <p:cTn id="93" dur="500"/>
                                            <p:tgtEl>
                                              <p:spTgt spid="135"/>
                                            </p:tgtEl>
                                            <p:attrNameLst>
                                              <p:attrName>ppt_x</p:attrName>
                                            </p:attrNameLst>
                                          </p:cBhvr>
                                          <p:tavLst>
                                            <p:tav tm="0">
                                              <p:val>
                                                <p:strVal val="#ppt_x-#ppt_w*1.125000"/>
                                              </p:val>
                                            </p:tav>
                                            <p:tav tm="100000">
                                              <p:val>
                                                <p:strVal val="#ppt_x"/>
                                              </p:val>
                                            </p:tav>
                                          </p:tavLst>
                                        </p:anim>
                                        <p:animEffect transition="in" filter="wipe(right)">
                                          <p:cBhvr>
                                            <p:cTn id="94" dur="500"/>
                                            <p:tgtEl>
                                              <p:spTgt spid="135"/>
                                            </p:tgtEl>
                                          </p:cBhvr>
                                        </p:animEffect>
                                      </p:childTnLst>
                                    </p:cTn>
                                  </p:par>
                                  <p:par>
                                    <p:cTn id="95" presetID="12" presetClass="entr" presetSubtype="8" fill="hold" grpId="0" nodeType="withEffect">
                                      <p:stCondLst>
                                        <p:cond delay="250"/>
                                      </p:stCondLst>
                                      <p:childTnLst>
                                        <p:set>
                                          <p:cBhvr>
                                            <p:cTn id="96" dur="1" fill="hold">
                                              <p:stCondLst>
                                                <p:cond delay="0"/>
                                              </p:stCondLst>
                                            </p:cTn>
                                            <p:tgtEl>
                                              <p:spTgt spid="136"/>
                                            </p:tgtEl>
                                            <p:attrNameLst>
                                              <p:attrName>style.visibility</p:attrName>
                                            </p:attrNameLst>
                                          </p:cBhvr>
                                          <p:to>
                                            <p:strVal val="visible"/>
                                          </p:to>
                                        </p:set>
                                        <p:anim calcmode="lin" valueType="num">
                                          <p:cBhvr additive="base">
                                            <p:cTn id="97" dur="500"/>
                                            <p:tgtEl>
                                              <p:spTgt spid="136"/>
                                            </p:tgtEl>
                                            <p:attrNameLst>
                                              <p:attrName>ppt_x</p:attrName>
                                            </p:attrNameLst>
                                          </p:cBhvr>
                                          <p:tavLst>
                                            <p:tav tm="0">
                                              <p:val>
                                                <p:strVal val="#ppt_x-#ppt_w*1.125000"/>
                                              </p:val>
                                            </p:tav>
                                            <p:tav tm="100000">
                                              <p:val>
                                                <p:strVal val="#ppt_x"/>
                                              </p:val>
                                            </p:tav>
                                          </p:tavLst>
                                        </p:anim>
                                        <p:animEffect transition="in" filter="wipe(right)">
                                          <p:cBhvr>
                                            <p:cTn id="98" dur="500"/>
                                            <p:tgtEl>
                                              <p:spTgt spid="136"/>
                                            </p:tgtEl>
                                          </p:cBhvr>
                                        </p:animEffect>
                                      </p:childTnLst>
                                    </p:cTn>
                                  </p:par>
                                  <p:par>
                                    <p:cTn id="99" presetID="12" presetClass="entr" presetSubtype="8" fill="hold" grpId="0" nodeType="withEffect">
                                      <p:stCondLst>
                                        <p:cond delay="250"/>
                                      </p:stCondLst>
                                      <p:childTnLst>
                                        <p:set>
                                          <p:cBhvr>
                                            <p:cTn id="100" dur="1" fill="hold">
                                              <p:stCondLst>
                                                <p:cond delay="0"/>
                                              </p:stCondLst>
                                            </p:cTn>
                                            <p:tgtEl>
                                              <p:spTgt spid="137"/>
                                            </p:tgtEl>
                                            <p:attrNameLst>
                                              <p:attrName>style.visibility</p:attrName>
                                            </p:attrNameLst>
                                          </p:cBhvr>
                                          <p:to>
                                            <p:strVal val="visible"/>
                                          </p:to>
                                        </p:set>
                                        <p:anim calcmode="lin" valueType="num">
                                          <p:cBhvr additive="base">
                                            <p:cTn id="101" dur="500"/>
                                            <p:tgtEl>
                                              <p:spTgt spid="137"/>
                                            </p:tgtEl>
                                            <p:attrNameLst>
                                              <p:attrName>ppt_x</p:attrName>
                                            </p:attrNameLst>
                                          </p:cBhvr>
                                          <p:tavLst>
                                            <p:tav tm="0">
                                              <p:val>
                                                <p:strVal val="#ppt_x-#ppt_w*1.125000"/>
                                              </p:val>
                                            </p:tav>
                                            <p:tav tm="100000">
                                              <p:val>
                                                <p:strVal val="#ppt_x"/>
                                              </p:val>
                                            </p:tav>
                                          </p:tavLst>
                                        </p:anim>
                                        <p:animEffect transition="in" filter="wipe(right)">
                                          <p:cBhvr>
                                            <p:cTn id="102" dur="500"/>
                                            <p:tgtEl>
                                              <p:spTgt spid="137"/>
                                            </p:tgtEl>
                                          </p:cBhvr>
                                        </p:animEffect>
                                      </p:childTnLst>
                                    </p:cTn>
                                  </p:par>
                                  <p:par>
                                    <p:cTn id="103" presetID="12" presetClass="entr" presetSubtype="8" fill="hold" nodeType="withEffect">
                                      <p:stCondLst>
                                        <p:cond delay="250"/>
                                      </p:stCondLst>
                                      <p:childTnLst>
                                        <p:set>
                                          <p:cBhvr>
                                            <p:cTn id="104" dur="1" fill="hold">
                                              <p:stCondLst>
                                                <p:cond delay="0"/>
                                              </p:stCondLst>
                                            </p:cTn>
                                            <p:tgtEl>
                                              <p:spTgt spid="138"/>
                                            </p:tgtEl>
                                            <p:attrNameLst>
                                              <p:attrName>style.visibility</p:attrName>
                                            </p:attrNameLst>
                                          </p:cBhvr>
                                          <p:to>
                                            <p:strVal val="visible"/>
                                          </p:to>
                                        </p:set>
                                        <p:anim calcmode="lin" valueType="num">
                                          <p:cBhvr additive="base">
                                            <p:cTn id="105" dur="500"/>
                                            <p:tgtEl>
                                              <p:spTgt spid="138"/>
                                            </p:tgtEl>
                                            <p:attrNameLst>
                                              <p:attrName>ppt_x</p:attrName>
                                            </p:attrNameLst>
                                          </p:cBhvr>
                                          <p:tavLst>
                                            <p:tav tm="0">
                                              <p:val>
                                                <p:strVal val="#ppt_x-#ppt_w*1.125000"/>
                                              </p:val>
                                            </p:tav>
                                            <p:tav tm="100000">
                                              <p:val>
                                                <p:strVal val="#ppt_x"/>
                                              </p:val>
                                            </p:tav>
                                          </p:tavLst>
                                        </p:anim>
                                        <p:animEffect transition="in" filter="wipe(right)">
                                          <p:cBhvr>
                                            <p:cTn id="106" dur="500"/>
                                            <p:tgtEl>
                                              <p:spTgt spid="138"/>
                                            </p:tgtEl>
                                          </p:cBhvr>
                                        </p:animEffect>
                                      </p:childTnLst>
                                    </p:cTn>
                                  </p:par>
                                  <p:par>
                                    <p:cTn id="107" presetID="12" presetClass="entr" presetSubtype="8" fill="hold" grpId="0" nodeType="withEffect">
                                      <p:stCondLst>
                                        <p:cond delay="250"/>
                                      </p:stCondLst>
                                      <p:childTnLst>
                                        <p:set>
                                          <p:cBhvr>
                                            <p:cTn id="108" dur="1" fill="hold">
                                              <p:stCondLst>
                                                <p:cond delay="0"/>
                                              </p:stCondLst>
                                            </p:cTn>
                                            <p:tgtEl>
                                              <p:spTgt spid="139"/>
                                            </p:tgtEl>
                                            <p:attrNameLst>
                                              <p:attrName>style.visibility</p:attrName>
                                            </p:attrNameLst>
                                          </p:cBhvr>
                                          <p:to>
                                            <p:strVal val="visible"/>
                                          </p:to>
                                        </p:set>
                                        <p:anim calcmode="lin" valueType="num">
                                          <p:cBhvr additive="base">
                                            <p:cTn id="109" dur="500"/>
                                            <p:tgtEl>
                                              <p:spTgt spid="139"/>
                                            </p:tgtEl>
                                            <p:attrNameLst>
                                              <p:attrName>ppt_x</p:attrName>
                                            </p:attrNameLst>
                                          </p:cBhvr>
                                          <p:tavLst>
                                            <p:tav tm="0">
                                              <p:val>
                                                <p:strVal val="#ppt_x-#ppt_w*1.125000"/>
                                              </p:val>
                                            </p:tav>
                                            <p:tav tm="100000">
                                              <p:val>
                                                <p:strVal val="#ppt_x"/>
                                              </p:val>
                                            </p:tav>
                                          </p:tavLst>
                                        </p:anim>
                                        <p:animEffect transition="in" filter="wipe(right)">
                                          <p:cBhvr>
                                            <p:cTn id="110" dur="500"/>
                                            <p:tgtEl>
                                              <p:spTgt spid="139"/>
                                            </p:tgtEl>
                                          </p:cBhvr>
                                        </p:animEffect>
                                      </p:childTnLst>
                                    </p:cTn>
                                  </p:par>
                                  <p:par>
                                    <p:cTn id="111" presetID="12" presetClass="entr" presetSubtype="8" fill="hold" grpId="0" nodeType="withEffect">
                                      <p:stCondLst>
                                        <p:cond delay="250"/>
                                      </p:stCondLst>
                                      <p:childTnLst>
                                        <p:set>
                                          <p:cBhvr>
                                            <p:cTn id="112" dur="1" fill="hold">
                                              <p:stCondLst>
                                                <p:cond delay="0"/>
                                              </p:stCondLst>
                                            </p:cTn>
                                            <p:tgtEl>
                                              <p:spTgt spid="140"/>
                                            </p:tgtEl>
                                            <p:attrNameLst>
                                              <p:attrName>style.visibility</p:attrName>
                                            </p:attrNameLst>
                                          </p:cBhvr>
                                          <p:to>
                                            <p:strVal val="visible"/>
                                          </p:to>
                                        </p:set>
                                        <p:anim calcmode="lin" valueType="num">
                                          <p:cBhvr additive="base">
                                            <p:cTn id="113" dur="500"/>
                                            <p:tgtEl>
                                              <p:spTgt spid="140"/>
                                            </p:tgtEl>
                                            <p:attrNameLst>
                                              <p:attrName>ppt_x</p:attrName>
                                            </p:attrNameLst>
                                          </p:cBhvr>
                                          <p:tavLst>
                                            <p:tav tm="0">
                                              <p:val>
                                                <p:strVal val="#ppt_x-#ppt_w*1.125000"/>
                                              </p:val>
                                            </p:tav>
                                            <p:tav tm="100000">
                                              <p:val>
                                                <p:strVal val="#ppt_x"/>
                                              </p:val>
                                            </p:tav>
                                          </p:tavLst>
                                        </p:anim>
                                        <p:animEffect transition="in" filter="wipe(right)">
                                          <p:cBhvr>
                                            <p:cTn id="114" dur="500"/>
                                            <p:tgtEl>
                                              <p:spTgt spid="140"/>
                                            </p:tgtEl>
                                          </p:cBhvr>
                                        </p:animEffect>
                                      </p:childTnLst>
                                    </p:cTn>
                                  </p:par>
                                  <p:par>
                                    <p:cTn id="115" presetID="12" presetClass="entr" presetSubtype="8" fill="hold" nodeType="withEffect">
                                      <p:stCondLst>
                                        <p:cond delay="250"/>
                                      </p:stCondLst>
                                      <p:childTnLst>
                                        <p:set>
                                          <p:cBhvr>
                                            <p:cTn id="116" dur="1" fill="hold">
                                              <p:stCondLst>
                                                <p:cond delay="0"/>
                                              </p:stCondLst>
                                            </p:cTn>
                                            <p:tgtEl>
                                              <p:spTgt spid="141"/>
                                            </p:tgtEl>
                                            <p:attrNameLst>
                                              <p:attrName>style.visibility</p:attrName>
                                            </p:attrNameLst>
                                          </p:cBhvr>
                                          <p:to>
                                            <p:strVal val="visible"/>
                                          </p:to>
                                        </p:set>
                                        <p:anim calcmode="lin" valueType="num">
                                          <p:cBhvr additive="base">
                                            <p:cTn id="117" dur="500"/>
                                            <p:tgtEl>
                                              <p:spTgt spid="141"/>
                                            </p:tgtEl>
                                            <p:attrNameLst>
                                              <p:attrName>ppt_x</p:attrName>
                                            </p:attrNameLst>
                                          </p:cBhvr>
                                          <p:tavLst>
                                            <p:tav tm="0">
                                              <p:val>
                                                <p:strVal val="#ppt_x-#ppt_w*1.125000"/>
                                              </p:val>
                                            </p:tav>
                                            <p:tav tm="100000">
                                              <p:val>
                                                <p:strVal val="#ppt_x"/>
                                              </p:val>
                                            </p:tav>
                                          </p:tavLst>
                                        </p:anim>
                                        <p:animEffect transition="in" filter="wipe(right)">
                                          <p:cBhvr>
                                            <p:cTn id="118"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27" grpId="0"/>
          <p:bldP spid="128" grpId="0"/>
          <p:bldP spid="130" grpId="0"/>
          <p:bldP spid="131" grpId="0"/>
          <p:bldP spid="133" grpId="0"/>
          <p:bldP spid="134" grpId="0"/>
          <p:bldP spid="136" grpId="0"/>
          <p:bldP spid="137" grpId="0"/>
          <p:bldP spid="139" grpId="0"/>
          <p:bldP spid="14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193" y="1835166"/>
            <a:ext cx="3158730" cy="3158730"/>
          </a:xfrm>
          <a:prstGeom prst="rect">
            <a:avLst/>
          </a:prstGeom>
          <a:effectLst>
            <a:outerShdw blurRad="50800" dist="50800" sx="1000" sy="1000" algn="ctr" rotWithShape="0">
              <a:srgbClr val="000000"/>
            </a:outerShdw>
            <a:reflection blurRad="165100" stA="82000" endPos="21000" dir="5400000" sy="-100000" algn="bl" rotWithShape="0"/>
          </a:effectLst>
        </p:spPr>
      </p:pic>
      <p:grpSp>
        <p:nvGrpSpPr>
          <p:cNvPr id="53" name="组合 52"/>
          <p:cNvGrpSpPr/>
          <p:nvPr/>
        </p:nvGrpSpPr>
        <p:grpSpPr>
          <a:xfrm>
            <a:off x="3089744" y="1575859"/>
            <a:ext cx="612508" cy="612287"/>
            <a:chOff x="6471379" y="685447"/>
            <a:chExt cx="668974" cy="668974"/>
          </a:xfrm>
        </p:grpSpPr>
        <p:grpSp>
          <p:nvGrpSpPr>
            <p:cNvPr id="54" name="组合 53"/>
            <p:cNvGrpSpPr/>
            <p:nvPr/>
          </p:nvGrpSpPr>
          <p:grpSpPr>
            <a:xfrm>
              <a:off x="6471379" y="685447"/>
              <a:ext cx="668974" cy="668974"/>
              <a:chOff x="6474776" y="1019119"/>
              <a:chExt cx="668974" cy="668974"/>
            </a:xfrm>
          </p:grpSpPr>
          <p:sp>
            <p:nvSpPr>
              <p:cNvPr id="56" name="圆角矩形 55"/>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57" name="圆角矩形 56"/>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55" name="文本框 78"/>
            <p:cNvSpPr txBox="1"/>
            <p:nvPr/>
          </p:nvSpPr>
          <p:spPr>
            <a:xfrm>
              <a:off x="6488337" y="781927"/>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FFB850"/>
                  </a:solidFill>
                  <a:effectLst/>
                  <a:uLnTx/>
                  <a:uFillTx/>
                  <a:latin typeface="Impact" panose="020B0806030902050204" pitchFamily="34" charset="0"/>
                </a:rPr>
                <a:t>01</a:t>
              </a:r>
              <a:endParaRPr kumimoji="0" lang="zh-CN" altLang="en-US" sz="2000" b="0" i="0" u="none" strike="noStrike" kern="0" cap="none" spc="0" normalizeH="0" baseline="0" noProof="0" dirty="0">
                <a:ln>
                  <a:noFill/>
                </a:ln>
                <a:solidFill>
                  <a:srgbClr val="FFB850"/>
                </a:solidFill>
                <a:effectLst/>
                <a:uLnTx/>
                <a:uFillTx/>
                <a:latin typeface="Impact" panose="020B0806030902050204" pitchFamily="34" charset="0"/>
              </a:endParaRPr>
            </a:p>
          </p:txBody>
        </p:sp>
      </p:grpSp>
      <p:grpSp>
        <p:nvGrpSpPr>
          <p:cNvPr id="58" name="组合 57"/>
          <p:cNvGrpSpPr/>
          <p:nvPr/>
        </p:nvGrpSpPr>
        <p:grpSpPr>
          <a:xfrm>
            <a:off x="6321938" y="1575859"/>
            <a:ext cx="612508" cy="612287"/>
            <a:chOff x="5059672" y="1647972"/>
            <a:chExt cx="668974" cy="668974"/>
          </a:xfrm>
        </p:grpSpPr>
        <p:grpSp>
          <p:nvGrpSpPr>
            <p:cNvPr id="59" name="组合 58"/>
            <p:cNvGrpSpPr/>
            <p:nvPr/>
          </p:nvGrpSpPr>
          <p:grpSpPr>
            <a:xfrm>
              <a:off x="5059672" y="1647972"/>
              <a:ext cx="668974" cy="668974"/>
              <a:chOff x="6474776" y="1019119"/>
              <a:chExt cx="668974" cy="668974"/>
            </a:xfrm>
          </p:grpSpPr>
          <p:sp>
            <p:nvSpPr>
              <p:cNvPr id="61" name="圆角矩形 6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62" name="圆角矩形 6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60" name="文本框 79"/>
            <p:cNvSpPr txBox="1"/>
            <p:nvPr/>
          </p:nvSpPr>
          <p:spPr>
            <a:xfrm>
              <a:off x="5064588" y="1749916"/>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1ACBE"/>
                  </a:solidFill>
                  <a:effectLst/>
                  <a:uLnTx/>
                  <a:uFillTx/>
                  <a:latin typeface="Impact" panose="020B0806030902050204" pitchFamily="34" charset="0"/>
                </a:rPr>
                <a:t>04</a:t>
              </a:r>
              <a:endParaRPr kumimoji="0" lang="zh-CN" altLang="en-US" sz="2000" b="0" i="0" u="none" strike="noStrike" kern="0" cap="none" spc="0" normalizeH="0" baseline="0" noProof="0" dirty="0">
                <a:ln>
                  <a:noFill/>
                </a:ln>
                <a:solidFill>
                  <a:srgbClr val="01ACBE"/>
                </a:solidFill>
                <a:effectLst/>
                <a:uLnTx/>
                <a:uFillTx/>
                <a:latin typeface="Impact" panose="020B0806030902050204" pitchFamily="34" charset="0"/>
              </a:endParaRPr>
            </a:p>
          </p:txBody>
        </p:sp>
      </p:grpSp>
      <p:grpSp>
        <p:nvGrpSpPr>
          <p:cNvPr id="63" name="组合 62"/>
          <p:cNvGrpSpPr/>
          <p:nvPr/>
        </p:nvGrpSpPr>
        <p:grpSpPr>
          <a:xfrm>
            <a:off x="3089744" y="2533413"/>
            <a:ext cx="612508" cy="612287"/>
            <a:chOff x="5059672" y="3583132"/>
            <a:chExt cx="668974" cy="668974"/>
          </a:xfrm>
        </p:grpSpPr>
        <p:grpSp>
          <p:nvGrpSpPr>
            <p:cNvPr id="64" name="组合 63"/>
            <p:cNvGrpSpPr/>
            <p:nvPr/>
          </p:nvGrpSpPr>
          <p:grpSpPr>
            <a:xfrm>
              <a:off x="5059672" y="3583132"/>
              <a:ext cx="668974" cy="668974"/>
              <a:chOff x="6474776" y="1019119"/>
              <a:chExt cx="668974" cy="668974"/>
            </a:xfrm>
          </p:grpSpPr>
          <p:sp>
            <p:nvSpPr>
              <p:cNvPr id="66" name="圆角矩形 65"/>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67" name="圆角矩形 66"/>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65" name="文本框 80"/>
            <p:cNvSpPr txBox="1"/>
            <p:nvPr/>
          </p:nvSpPr>
          <p:spPr>
            <a:xfrm>
              <a:off x="5064588" y="3686657"/>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C65885"/>
                  </a:solidFill>
                  <a:effectLst/>
                  <a:uLnTx/>
                  <a:uFillTx/>
                  <a:latin typeface="Impact" panose="020B0806030902050204" pitchFamily="34" charset="0"/>
                </a:rPr>
                <a:t>02</a:t>
              </a:r>
              <a:endParaRPr kumimoji="0" lang="zh-CN" altLang="en-US" sz="2000" b="0" i="0" u="none" strike="noStrike" kern="0" cap="none" spc="0" normalizeH="0" baseline="0" noProof="0" dirty="0">
                <a:ln>
                  <a:noFill/>
                </a:ln>
                <a:solidFill>
                  <a:srgbClr val="C65885"/>
                </a:solidFill>
                <a:effectLst/>
                <a:uLnTx/>
                <a:uFillTx/>
                <a:latin typeface="Impact" panose="020B0806030902050204" pitchFamily="34" charset="0"/>
              </a:endParaRPr>
            </a:p>
          </p:txBody>
        </p:sp>
      </p:grpSp>
      <p:grpSp>
        <p:nvGrpSpPr>
          <p:cNvPr id="68" name="组合 67"/>
          <p:cNvGrpSpPr/>
          <p:nvPr/>
        </p:nvGrpSpPr>
        <p:grpSpPr>
          <a:xfrm>
            <a:off x="6321938" y="2533413"/>
            <a:ext cx="612508" cy="612287"/>
            <a:chOff x="5059672" y="5510368"/>
            <a:chExt cx="668974" cy="668974"/>
          </a:xfrm>
        </p:grpSpPr>
        <p:grpSp>
          <p:nvGrpSpPr>
            <p:cNvPr id="69" name="组合 68"/>
            <p:cNvGrpSpPr/>
            <p:nvPr/>
          </p:nvGrpSpPr>
          <p:grpSpPr>
            <a:xfrm>
              <a:off x="5059672" y="5510368"/>
              <a:ext cx="668974" cy="668974"/>
              <a:chOff x="6474776" y="1019119"/>
              <a:chExt cx="668974" cy="668974"/>
            </a:xfrm>
          </p:grpSpPr>
          <p:sp>
            <p:nvSpPr>
              <p:cNvPr id="71" name="圆角矩形 7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72" name="圆角矩形 7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70" name="文本框 81"/>
            <p:cNvSpPr txBox="1"/>
            <p:nvPr/>
          </p:nvSpPr>
          <p:spPr>
            <a:xfrm>
              <a:off x="5064588" y="5613616"/>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0AF92"/>
                  </a:solidFill>
                  <a:effectLst/>
                  <a:uLnTx/>
                  <a:uFillTx/>
                  <a:latin typeface="Impact" panose="020B0806030902050204" pitchFamily="34" charset="0"/>
                </a:rPr>
                <a:t>05</a:t>
              </a:r>
              <a:endParaRPr kumimoji="0" lang="zh-CN" altLang="en-US" sz="2000" b="0" i="0" u="none" strike="noStrike" kern="0" cap="none" spc="0" normalizeH="0" baseline="0" noProof="0" dirty="0">
                <a:ln>
                  <a:noFill/>
                </a:ln>
                <a:solidFill>
                  <a:srgbClr val="00AF92"/>
                </a:solidFill>
                <a:effectLst/>
                <a:uLnTx/>
                <a:uFillTx/>
                <a:latin typeface="Impact" panose="020B0806030902050204" pitchFamily="34" charset="0"/>
              </a:endParaRPr>
            </a:p>
          </p:txBody>
        </p:sp>
      </p:grpSp>
      <p:grpSp>
        <p:nvGrpSpPr>
          <p:cNvPr id="73" name="组合 72"/>
          <p:cNvGrpSpPr/>
          <p:nvPr/>
        </p:nvGrpSpPr>
        <p:grpSpPr>
          <a:xfrm>
            <a:off x="3089743" y="3499990"/>
            <a:ext cx="621041" cy="612287"/>
            <a:chOff x="6471379" y="2607920"/>
            <a:chExt cx="678293" cy="668974"/>
          </a:xfrm>
        </p:grpSpPr>
        <p:grpSp>
          <p:nvGrpSpPr>
            <p:cNvPr id="74" name="组合 73"/>
            <p:cNvGrpSpPr/>
            <p:nvPr/>
          </p:nvGrpSpPr>
          <p:grpSpPr>
            <a:xfrm>
              <a:off x="6471379" y="2607920"/>
              <a:ext cx="668974" cy="668974"/>
              <a:chOff x="6474776" y="1019119"/>
              <a:chExt cx="668974" cy="668974"/>
            </a:xfrm>
          </p:grpSpPr>
          <p:sp>
            <p:nvSpPr>
              <p:cNvPr id="76" name="圆角矩形 75"/>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77" name="圆角矩形 76"/>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75" name="文本框 82"/>
            <p:cNvSpPr txBox="1"/>
            <p:nvPr/>
          </p:nvSpPr>
          <p:spPr>
            <a:xfrm>
              <a:off x="6501972" y="2713007"/>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E87071"/>
                  </a:solidFill>
                  <a:effectLst/>
                  <a:uLnTx/>
                  <a:uFillTx/>
                  <a:latin typeface="Impact" panose="020B0806030902050204" pitchFamily="34" charset="0"/>
                </a:rPr>
                <a:t>03</a:t>
              </a:r>
              <a:endParaRPr kumimoji="0" lang="zh-CN" altLang="en-US" sz="2000" b="0" i="0" u="none" strike="noStrike" kern="0" cap="none" spc="0" normalizeH="0" baseline="0" noProof="0" dirty="0">
                <a:ln>
                  <a:noFill/>
                </a:ln>
                <a:solidFill>
                  <a:srgbClr val="E87071"/>
                </a:solidFill>
                <a:effectLst/>
                <a:uLnTx/>
                <a:uFillTx/>
                <a:latin typeface="Impact" panose="020B0806030902050204" pitchFamily="34" charset="0"/>
              </a:endParaRPr>
            </a:p>
          </p:txBody>
        </p:sp>
      </p:grpSp>
      <p:grpSp>
        <p:nvGrpSpPr>
          <p:cNvPr id="78" name="组合 77"/>
          <p:cNvGrpSpPr/>
          <p:nvPr/>
        </p:nvGrpSpPr>
        <p:grpSpPr>
          <a:xfrm>
            <a:off x="6321936" y="3499990"/>
            <a:ext cx="621041" cy="612287"/>
            <a:chOff x="6471379" y="4552597"/>
            <a:chExt cx="678293" cy="668974"/>
          </a:xfrm>
        </p:grpSpPr>
        <p:grpSp>
          <p:nvGrpSpPr>
            <p:cNvPr id="79" name="组合 78"/>
            <p:cNvGrpSpPr/>
            <p:nvPr/>
          </p:nvGrpSpPr>
          <p:grpSpPr>
            <a:xfrm>
              <a:off x="6471379" y="4552597"/>
              <a:ext cx="668974" cy="668974"/>
              <a:chOff x="6474776" y="1019119"/>
              <a:chExt cx="668974" cy="668974"/>
            </a:xfrm>
          </p:grpSpPr>
          <p:sp>
            <p:nvSpPr>
              <p:cNvPr id="81" name="圆角矩形 8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82" name="圆角矩形 8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80" name="文本框 83"/>
            <p:cNvSpPr txBox="1"/>
            <p:nvPr/>
          </p:nvSpPr>
          <p:spPr>
            <a:xfrm>
              <a:off x="6501972" y="4669887"/>
              <a:ext cx="647700" cy="4371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663A77"/>
                  </a:solidFill>
                  <a:effectLst/>
                  <a:uLnTx/>
                  <a:uFillTx/>
                  <a:latin typeface="Impact" panose="020B0806030902050204" pitchFamily="34" charset="0"/>
                </a:rPr>
                <a:t>06</a:t>
              </a:r>
              <a:endParaRPr kumimoji="0" lang="zh-CN" altLang="en-US" sz="2000" b="0" i="0" u="none" strike="noStrike" kern="0" cap="none" spc="0" normalizeH="0" baseline="0" noProof="0" dirty="0">
                <a:ln>
                  <a:noFill/>
                </a:ln>
                <a:solidFill>
                  <a:srgbClr val="663A77"/>
                </a:solidFill>
                <a:effectLst/>
                <a:uLnTx/>
                <a:uFillTx/>
                <a:latin typeface="Impact" panose="020B0806030902050204" pitchFamily="34" charset="0"/>
              </a:endParaRPr>
            </a:p>
          </p:txBody>
        </p:sp>
      </p:grpSp>
      <p:grpSp>
        <p:nvGrpSpPr>
          <p:cNvPr id="83" name="组合 82"/>
          <p:cNvGrpSpPr/>
          <p:nvPr/>
        </p:nvGrpSpPr>
        <p:grpSpPr>
          <a:xfrm>
            <a:off x="3958623" y="1558742"/>
            <a:ext cx="1696614" cy="995860"/>
            <a:chOff x="3335602" y="1453880"/>
            <a:chExt cx="2326403" cy="1366021"/>
          </a:xfrm>
        </p:grpSpPr>
        <p:sp>
          <p:nvSpPr>
            <p:cNvPr id="84" name="文本框 77"/>
            <p:cNvSpPr txBox="1"/>
            <p:nvPr/>
          </p:nvSpPr>
          <p:spPr>
            <a:xfrm>
              <a:off x="3335602" y="1453880"/>
              <a:ext cx="2326403" cy="4643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85" name="文本框 129"/>
            <p:cNvSpPr txBox="1"/>
            <p:nvPr/>
          </p:nvSpPr>
          <p:spPr>
            <a:xfrm>
              <a:off x="3354560" y="1857336"/>
              <a:ext cx="2135322" cy="9625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7267874" y="1529356"/>
            <a:ext cx="1696614" cy="1001051"/>
            <a:chOff x="7873259" y="1413570"/>
            <a:chExt cx="2326403" cy="1373142"/>
          </a:xfrm>
        </p:grpSpPr>
        <p:sp>
          <p:nvSpPr>
            <p:cNvPr id="87" name="文本框 86"/>
            <p:cNvSpPr txBox="1"/>
            <p:nvPr/>
          </p:nvSpPr>
          <p:spPr>
            <a:xfrm>
              <a:off x="7873259" y="1413570"/>
              <a:ext cx="2326403" cy="4643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88" name="文本框 129"/>
            <p:cNvSpPr txBox="1"/>
            <p:nvPr/>
          </p:nvSpPr>
          <p:spPr>
            <a:xfrm>
              <a:off x="7892219" y="1824147"/>
              <a:ext cx="2135322" cy="9625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3958623" y="2499954"/>
            <a:ext cx="1696614" cy="1000455"/>
            <a:chOff x="3335602" y="2744937"/>
            <a:chExt cx="2326403" cy="1372325"/>
          </a:xfrm>
        </p:grpSpPr>
        <p:sp>
          <p:nvSpPr>
            <p:cNvPr id="90" name="文本框 89"/>
            <p:cNvSpPr txBox="1"/>
            <p:nvPr/>
          </p:nvSpPr>
          <p:spPr>
            <a:xfrm>
              <a:off x="3335602" y="2744937"/>
              <a:ext cx="2326403" cy="4643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91" name="文本框 129"/>
            <p:cNvSpPr txBox="1"/>
            <p:nvPr/>
          </p:nvSpPr>
          <p:spPr>
            <a:xfrm>
              <a:off x="3354560" y="3154697"/>
              <a:ext cx="2135322" cy="9625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7267874" y="2499953"/>
            <a:ext cx="1696614" cy="1005646"/>
            <a:chOff x="7873259" y="2744937"/>
            <a:chExt cx="2326403" cy="1379445"/>
          </a:xfrm>
        </p:grpSpPr>
        <p:sp>
          <p:nvSpPr>
            <p:cNvPr id="93" name="文本框 65"/>
            <p:cNvSpPr txBox="1"/>
            <p:nvPr/>
          </p:nvSpPr>
          <p:spPr>
            <a:xfrm>
              <a:off x="7873259" y="2744937"/>
              <a:ext cx="2326403" cy="4643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94" name="文本框 129"/>
            <p:cNvSpPr txBox="1"/>
            <p:nvPr/>
          </p:nvSpPr>
          <p:spPr>
            <a:xfrm>
              <a:off x="7892219" y="3161818"/>
              <a:ext cx="2135322" cy="962564"/>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3958623" y="3509011"/>
            <a:ext cx="1696614" cy="963226"/>
            <a:chOff x="3335602" y="4129061"/>
            <a:chExt cx="2326403" cy="1321258"/>
          </a:xfrm>
        </p:grpSpPr>
        <p:sp>
          <p:nvSpPr>
            <p:cNvPr id="96" name="文本框 68"/>
            <p:cNvSpPr txBox="1"/>
            <p:nvPr/>
          </p:nvSpPr>
          <p:spPr>
            <a:xfrm>
              <a:off x="3335602" y="4129061"/>
              <a:ext cx="2326403" cy="4643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97" name="文本框 129"/>
            <p:cNvSpPr txBox="1"/>
            <p:nvPr/>
          </p:nvSpPr>
          <p:spPr>
            <a:xfrm>
              <a:off x="3354560" y="4487753"/>
              <a:ext cx="2135322" cy="962566"/>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7267874" y="3509009"/>
            <a:ext cx="1696614" cy="968417"/>
            <a:chOff x="7873259" y="4129061"/>
            <a:chExt cx="2326403" cy="1328378"/>
          </a:xfrm>
        </p:grpSpPr>
        <p:sp>
          <p:nvSpPr>
            <p:cNvPr id="99" name="文本框 71"/>
            <p:cNvSpPr txBox="1"/>
            <p:nvPr/>
          </p:nvSpPr>
          <p:spPr>
            <a:xfrm>
              <a:off x="7873259" y="4129061"/>
              <a:ext cx="2326403" cy="4643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00" name="文本框 129"/>
            <p:cNvSpPr txBox="1"/>
            <p:nvPr/>
          </p:nvSpPr>
          <p:spPr>
            <a:xfrm>
              <a:off x="7892219" y="4494874"/>
              <a:ext cx="2135322" cy="96256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点击添加文字说明详情介绍点击添加文字说明详情</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介绍</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101" name="文本框 113"/>
          <p:cNvSpPr txBox="1"/>
          <p:nvPr/>
        </p:nvSpPr>
        <p:spPr>
          <a:xfrm>
            <a:off x="3030355" y="4554704"/>
            <a:ext cx="5890268" cy="92333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0" name="组合 709"/>
          <p:cNvGrpSpPr/>
          <p:nvPr/>
        </p:nvGrpSpPr>
        <p:grpSpPr>
          <a:xfrm>
            <a:off x="611560" y="1556793"/>
            <a:ext cx="1634597" cy="1634006"/>
            <a:chOff x="2329032" y="904800"/>
            <a:chExt cx="2752780" cy="2752780"/>
          </a:xfrm>
        </p:grpSpPr>
        <p:sp>
          <p:nvSpPr>
            <p:cNvPr id="711" name="椭圆 710"/>
            <p:cNvSpPr/>
            <p:nvPr/>
          </p:nvSpPr>
          <p:spPr>
            <a:xfrm>
              <a:off x="2329032"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sp>
          <p:nvSpPr>
            <p:cNvPr id="712" name="椭圆 711"/>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713" name="文本框 943"/>
          <p:cNvSpPr txBox="1"/>
          <p:nvPr/>
        </p:nvSpPr>
        <p:spPr>
          <a:xfrm>
            <a:off x="821757" y="1946457"/>
            <a:ext cx="1202801" cy="830997"/>
          </a:xfrm>
          <a:prstGeom prst="rect">
            <a:avLst/>
          </a:prstGeom>
          <a:noFill/>
        </p:spPr>
        <p:txBody>
          <a:bodyPr wrap="square" rtlCol="0">
            <a:spAutoFit/>
          </a:bodyPr>
          <a:lstStyle/>
          <a:p>
            <a:pPr algn="ctr"/>
            <a:r>
              <a:rPr lang="zh-CN" altLang="en-US" sz="2400" dirty="0" smtClean="0">
                <a:solidFill>
                  <a:srgbClr val="00AF92"/>
                </a:solidFill>
                <a:latin typeface="Impact" panose="020B0806030902050204" pitchFamily="34" charset="0"/>
              </a:rPr>
              <a:t>普通话</a:t>
            </a:r>
            <a:r>
              <a:rPr lang="en-US" altLang="zh-CN" sz="2400" dirty="0" smtClean="0">
                <a:solidFill>
                  <a:srgbClr val="00AF92"/>
                </a:solidFill>
                <a:latin typeface="Impact" panose="020B0806030902050204" pitchFamily="34" charset="0"/>
              </a:rPr>
              <a:t>100%</a:t>
            </a:r>
            <a:endParaRPr lang="zh-CN" altLang="en-US" sz="2400" dirty="0">
              <a:solidFill>
                <a:srgbClr val="00AF92"/>
              </a:solidFill>
              <a:latin typeface="Impact" panose="020B0806030902050204" pitchFamily="34" charset="0"/>
            </a:endParaRPr>
          </a:p>
        </p:txBody>
      </p:sp>
      <p:grpSp>
        <p:nvGrpSpPr>
          <p:cNvPr id="714" name="组合 713"/>
          <p:cNvGrpSpPr/>
          <p:nvPr/>
        </p:nvGrpSpPr>
        <p:grpSpPr>
          <a:xfrm>
            <a:off x="764845" y="1669086"/>
            <a:ext cx="1351693" cy="1369683"/>
            <a:chOff x="1582158" y="2049866"/>
            <a:chExt cx="2594754" cy="2630239"/>
          </a:xfrm>
        </p:grpSpPr>
        <p:cxnSp>
          <p:nvCxnSpPr>
            <p:cNvPr id="715" name="直接连接符 714"/>
            <p:cNvCxnSpPr/>
            <p:nvPr/>
          </p:nvCxnSpPr>
          <p:spPr>
            <a:xfrm>
              <a:off x="2861295" y="2118156"/>
              <a:ext cx="0" cy="142127"/>
            </a:xfrm>
            <a:prstGeom prst="line">
              <a:avLst/>
            </a:prstGeom>
            <a:noFill/>
            <a:ln w="12700" cap="flat" cmpd="sng" algn="ctr">
              <a:solidFill>
                <a:srgbClr val="00AF92"/>
              </a:solidFill>
              <a:prstDash val="solid"/>
              <a:miter lim="800000"/>
            </a:ln>
            <a:effectLst/>
          </p:spPr>
        </p:cxnSp>
        <p:cxnSp>
          <p:nvCxnSpPr>
            <p:cNvPr id="716" name="直接连接符 715"/>
            <p:cNvCxnSpPr/>
            <p:nvPr/>
          </p:nvCxnSpPr>
          <p:spPr>
            <a:xfrm rot="135000">
              <a:off x="2908723" y="2119087"/>
              <a:ext cx="0" cy="142127"/>
            </a:xfrm>
            <a:prstGeom prst="line">
              <a:avLst/>
            </a:prstGeom>
            <a:noFill/>
            <a:ln w="12700" cap="flat" cmpd="sng" algn="ctr">
              <a:solidFill>
                <a:srgbClr val="00AF92"/>
              </a:solidFill>
              <a:prstDash val="solid"/>
              <a:miter lim="800000"/>
            </a:ln>
            <a:effectLst/>
          </p:spPr>
        </p:cxnSp>
        <p:cxnSp>
          <p:nvCxnSpPr>
            <p:cNvPr id="717" name="直接连接符 716"/>
            <p:cNvCxnSpPr/>
            <p:nvPr/>
          </p:nvCxnSpPr>
          <p:spPr>
            <a:xfrm rot="270000">
              <a:off x="2956078" y="2121878"/>
              <a:ext cx="0" cy="142127"/>
            </a:xfrm>
            <a:prstGeom prst="line">
              <a:avLst/>
            </a:prstGeom>
            <a:noFill/>
            <a:ln w="12700" cap="flat" cmpd="sng" algn="ctr">
              <a:solidFill>
                <a:srgbClr val="00AF92"/>
              </a:solidFill>
              <a:prstDash val="solid"/>
              <a:miter lim="800000"/>
            </a:ln>
            <a:effectLst/>
          </p:spPr>
        </p:cxnSp>
        <p:cxnSp>
          <p:nvCxnSpPr>
            <p:cNvPr id="718" name="直接连接符 717"/>
            <p:cNvCxnSpPr/>
            <p:nvPr/>
          </p:nvCxnSpPr>
          <p:spPr>
            <a:xfrm rot="405000">
              <a:off x="3003287" y="2126529"/>
              <a:ext cx="0" cy="142127"/>
            </a:xfrm>
            <a:prstGeom prst="line">
              <a:avLst/>
            </a:prstGeom>
            <a:noFill/>
            <a:ln w="12700" cap="flat" cmpd="sng" algn="ctr">
              <a:solidFill>
                <a:srgbClr val="00AF92"/>
              </a:solidFill>
              <a:prstDash val="solid"/>
              <a:miter lim="800000"/>
            </a:ln>
            <a:effectLst/>
          </p:spPr>
        </p:cxnSp>
        <p:cxnSp>
          <p:nvCxnSpPr>
            <p:cNvPr id="719" name="直接连接符 718"/>
            <p:cNvCxnSpPr/>
            <p:nvPr/>
          </p:nvCxnSpPr>
          <p:spPr>
            <a:xfrm rot="540000">
              <a:off x="3050279" y="2133029"/>
              <a:ext cx="0" cy="142127"/>
            </a:xfrm>
            <a:prstGeom prst="line">
              <a:avLst/>
            </a:prstGeom>
            <a:noFill/>
            <a:ln w="12700" cap="flat" cmpd="sng" algn="ctr">
              <a:solidFill>
                <a:srgbClr val="00AF92"/>
              </a:solidFill>
              <a:prstDash val="solid"/>
              <a:miter lim="800000"/>
            </a:ln>
            <a:effectLst/>
          </p:spPr>
        </p:cxnSp>
        <p:cxnSp>
          <p:nvCxnSpPr>
            <p:cNvPr id="720" name="直接连接符 719"/>
            <p:cNvCxnSpPr/>
            <p:nvPr/>
          </p:nvCxnSpPr>
          <p:spPr>
            <a:xfrm rot="675000">
              <a:off x="3096978" y="2141368"/>
              <a:ext cx="0" cy="142127"/>
            </a:xfrm>
            <a:prstGeom prst="line">
              <a:avLst/>
            </a:prstGeom>
            <a:noFill/>
            <a:ln w="12700" cap="flat" cmpd="sng" algn="ctr">
              <a:solidFill>
                <a:srgbClr val="00AF92"/>
              </a:solidFill>
              <a:prstDash val="solid"/>
              <a:miter lim="800000"/>
            </a:ln>
            <a:effectLst/>
          </p:spPr>
        </p:cxnSp>
        <p:cxnSp>
          <p:nvCxnSpPr>
            <p:cNvPr id="721" name="直接连接符 720"/>
            <p:cNvCxnSpPr/>
            <p:nvPr/>
          </p:nvCxnSpPr>
          <p:spPr>
            <a:xfrm rot="810000">
              <a:off x="3143314" y="2151533"/>
              <a:ext cx="0" cy="142127"/>
            </a:xfrm>
            <a:prstGeom prst="line">
              <a:avLst/>
            </a:prstGeom>
            <a:noFill/>
            <a:ln w="12700" cap="flat" cmpd="sng" algn="ctr">
              <a:solidFill>
                <a:srgbClr val="00AF92"/>
              </a:solidFill>
              <a:prstDash val="solid"/>
              <a:miter lim="800000"/>
            </a:ln>
            <a:effectLst/>
          </p:spPr>
        </p:cxnSp>
        <p:cxnSp>
          <p:nvCxnSpPr>
            <p:cNvPr id="722" name="直接连接符 721"/>
            <p:cNvCxnSpPr/>
            <p:nvPr/>
          </p:nvCxnSpPr>
          <p:spPr>
            <a:xfrm rot="945000">
              <a:off x="3189215" y="2163512"/>
              <a:ext cx="0" cy="142127"/>
            </a:xfrm>
            <a:prstGeom prst="line">
              <a:avLst/>
            </a:prstGeom>
            <a:noFill/>
            <a:ln w="12700" cap="flat" cmpd="sng" algn="ctr">
              <a:solidFill>
                <a:srgbClr val="00AF92"/>
              </a:solidFill>
              <a:prstDash val="solid"/>
              <a:miter lim="800000"/>
            </a:ln>
            <a:effectLst/>
          </p:spPr>
        </p:cxnSp>
        <p:cxnSp>
          <p:nvCxnSpPr>
            <p:cNvPr id="723" name="直接连接符 722"/>
            <p:cNvCxnSpPr/>
            <p:nvPr/>
          </p:nvCxnSpPr>
          <p:spPr>
            <a:xfrm rot="1080000">
              <a:off x="3234610" y="2177282"/>
              <a:ext cx="0" cy="142127"/>
            </a:xfrm>
            <a:prstGeom prst="line">
              <a:avLst/>
            </a:prstGeom>
            <a:noFill/>
            <a:ln w="12700" cap="flat" cmpd="sng" algn="ctr">
              <a:solidFill>
                <a:srgbClr val="00AF92"/>
              </a:solidFill>
              <a:prstDash val="solid"/>
              <a:miter lim="800000"/>
            </a:ln>
            <a:effectLst/>
          </p:spPr>
        </p:cxnSp>
        <p:cxnSp>
          <p:nvCxnSpPr>
            <p:cNvPr id="724" name="直接连接符 723"/>
            <p:cNvCxnSpPr/>
            <p:nvPr/>
          </p:nvCxnSpPr>
          <p:spPr>
            <a:xfrm rot="1215000">
              <a:off x="3279430" y="2192824"/>
              <a:ext cx="0" cy="142127"/>
            </a:xfrm>
            <a:prstGeom prst="line">
              <a:avLst/>
            </a:prstGeom>
            <a:noFill/>
            <a:ln w="12700" cap="flat" cmpd="sng" algn="ctr">
              <a:solidFill>
                <a:srgbClr val="00AF92"/>
              </a:solidFill>
              <a:prstDash val="solid"/>
              <a:miter lim="800000"/>
            </a:ln>
            <a:effectLst/>
          </p:spPr>
        </p:cxnSp>
        <p:cxnSp>
          <p:nvCxnSpPr>
            <p:cNvPr id="725" name="直接连接符 724"/>
            <p:cNvCxnSpPr/>
            <p:nvPr/>
          </p:nvCxnSpPr>
          <p:spPr>
            <a:xfrm rot="1350000">
              <a:off x="3323605" y="2210113"/>
              <a:ext cx="0" cy="142127"/>
            </a:xfrm>
            <a:prstGeom prst="line">
              <a:avLst/>
            </a:prstGeom>
            <a:noFill/>
            <a:ln w="12700" cap="flat" cmpd="sng" algn="ctr">
              <a:solidFill>
                <a:srgbClr val="00AF92"/>
              </a:solidFill>
              <a:prstDash val="solid"/>
              <a:miter lim="800000"/>
            </a:ln>
            <a:effectLst/>
          </p:spPr>
        </p:cxnSp>
        <p:cxnSp>
          <p:nvCxnSpPr>
            <p:cNvPr id="726" name="直接连接符 725"/>
            <p:cNvCxnSpPr/>
            <p:nvPr/>
          </p:nvCxnSpPr>
          <p:spPr>
            <a:xfrm rot="1485000">
              <a:off x="3367066" y="2229124"/>
              <a:ext cx="0" cy="142127"/>
            </a:xfrm>
            <a:prstGeom prst="line">
              <a:avLst/>
            </a:prstGeom>
            <a:noFill/>
            <a:ln w="12700" cap="flat" cmpd="sng" algn="ctr">
              <a:solidFill>
                <a:srgbClr val="00AF92"/>
              </a:solidFill>
              <a:prstDash val="solid"/>
              <a:miter lim="800000"/>
            </a:ln>
            <a:effectLst/>
          </p:spPr>
        </p:cxnSp>
        <p:cxnSp>
          <p:nvCxnSpPr>
            <p:cNvPr id="727" name="直接连接符 726"/>
            <p:cNvCxnSpPr/>
            <p:nvPr/>
          </p:nvCxnSpPr>
          <p:spPr>
            <a:xfrm rot="1620000">
              <a:off x="3409749" y="2249827"/>
              <a:ext cx="0" cy="142127"/>
            </a:xfrm>
            <a:prstGeom prst="line">
              <a:avLst/>
            </a:prstGeom>
            <a:noFill/>
            <a:ln w="12700" cap="flat" cmpd="sng" algn="ctr">
              <a:solidFill>
                <a:srgbClr val="00AF92"/>
              </a:solidFill>
              <a:prstDash val="solid"/>
              <a:miter lim="800000"/>
            </a:ln>
            <a:effectLst/>
          </p:spPr>
        </p:cxnSp>
        <p:cxnSp>
          <p:nvCxnSpPr>
            <p:cNvPr id="728" name="直接连接符 727"/>
            <p:cNvCxnSpPr/>
            <p:nvPr/>
          </p:nvCxnSpPr>
          <p:spPr>
            <a:xfrm rot="1755000">
              <a:off x="3451585" y="2272191"/>
              <a:ext cx="0" cy="142127"/>
            </a:xfrm>
            <a:prstGeom prst="line">
              <a:avLst/>
            </a:prstGeom>
            <a:noFill/>
            <a:ln w="12700" cap="flat" cmpd="sng" algn="ctr">
              <a:solidFill>
                <a:srgbClr val="00AF92"/>
              </a:solidFill>
              <a:prstDash val="solid"/>
              <a:miter lim="800000"/>
            </a:ln>
            <a:effectLst/>
          </p:spPr>
        </p:cxnSp>
        <p:cxnSp>
          <p:nvCxnSpPr>
            <p:cNvPr id="729" name="直接连接符 728"/>
            <p:cNvCxnSpPr/>
            <p:nvPr/>
          </p:nvCxnSpPr>
          <p:spPr>
            <a:xfrm rot="1890000">
              <a:off x="3492511" y="2296177"/>
              <a:ext cx="0" cy="142127"/>
            </a:xfrm>
            <a:prstGeom prst="line">
              <a:avLst/>
            </a:prstGeom>
            <a:noFill/>
            <a:ln w="12700" cap="flat" cmpd="sng" algn="ctr">
              <a:solidFill>
                <a:srgbClr val="00AF92"/>
              </a:solidFill>
              <a:prstDash val="solid"/>
              <a:miter lim="800000"/>
            </a:ln>
            <a:effectLst/>
          </p:spPr>
        </p:cxnSp>
        <p:cxnSp>
          <p:nvCxnSpPr>
            <p:cNvPr id="730" name="直接连接符 729"/>
            <p:cNvCxnSpPr/>
            <p:nvPr/>
          </p:nvCxnSpPr>
          <p:spPr>
            <a:xfrm rot="2025000">
              <a:off x="3532464" y="2321752"/>
              <a:ext cx="0" cy="142127"/>
            </a:xfrm>
            <a:prstGeom prst="line">
              <a:avLst/>
            </a:prstGeom>
            <a:noFill/>
            <a:ln w="12700" cap="flat" cmpd="sng" algn="ctr">
              <a:solidFill>
                <a:srgbClr val="00AF92"/>
              </a:solidFill>
              <a:prstDash val="solid"/>
              <a:miter lim="800000"/>
            </a:ln>
            <a:effectLst/>
          </p:spPr>
        </p:cxnSp>
        <p:cxnSp>
          <p:nvCxnSpPr>
            <p:cNvPr id="731" name="直接连接符 730"/>
            <p:cNvCxnSpPr/>
            <p:nvPr/>
          </p:nvCxnSpPr>
          <p:spPr>
            <a:xfrm rot="2160000">
              <a:off x="3571382" y="2348877"/>
              <a:ext cx="0" cy="142127"/>
            </a:xfrm>
            <a:prstGeom prst="line">
              <a:avLst/>
            </a:prstGeom>
            <a:noFill/>
            <a:ln w="12700" cap="flat" cmpd="sng" algn="ctr">
              <a:solidFill>
                <a:srgbClr val="00AF92"/>
              </a:solidFill>
              <a:prstDash val="solid"/>
              <a:miter lim="800000"/>
            </a:ln>
            <a:effectLst/>
          </p:spPr>
        </p:cxnSp>
        <p:cxnSp>
          <p:nvCxnSpPr>
            <p:cNvPr id="732" name="直接连接符 731"/>
            <p:cNvCxnSpPr/>
            <p:nvPr/>
          </p:nvCxnSpPr>
          <p:spPr>
            <a:xfrm rot="2295000">
              <a:off x="3609206" y="2377508"/>
              <a:ext cx="0" cy="142127"/>
            </a:xfrm>
            <a:prstGeom prst="line">
              <a:avLst/>
            </a:prstGeom>
            <a:noFill/>
            <a:ln w="12700" cap="flat" cmpd="sng" algn="ctr">
              <a:solidFill>
                <a:srgbClr val="00AF92"/>
              </a:solidFill>
              <a:prstDash val="solid"/>
              <a:miter lim="800000"/>
            </a:ln>
            <a:effectLst/>
          </p:spPr>
        </p:cxnSp>
        <p:cxnSp>
          <p:nvCxnSpPr>
            <p:cNvPr id="733" name="直接连接符 732"/>
            <p:cNvCxnSpPr/>
            <p:nvPr/>
          </p:nvCxnSpPr>
          <p:spPr>
            <a:xfrm rot="2430000">
              <a:off x="3645875" y="2407602"/>
              <a:ext cx="0" cy="142127"/>
            </a:xfrm>
            <a:prstGeom prst="line">
              <a:avLst/>
            </a:prstGeom>
            <a:noFill/>
            <a:ln w="12700" cap="flat" cmpd="sng" algn="ctr">
              <a:solidFill>
                <a:srgbClr val="00AF92"/>
              </a:solidFill>
              <a:prstDash val="solid"/>
              <a:miter lim="800000"/>
            </a:ln>
            <a:effectLst/>
          </p:spPr>
        </p:cxnSp>
        <p:cxnSp>
          <p:nvCxnSpPr>
            <p:cNvPr id="734" name="直接连接符 733"/>
            <p:cNvCxnSpPr/>
            <p:nvPr/>
          </p:nvCxnSpPr>
          <p:spPr>
            <a:xfrm rot="2565000">
              <a:off x="3681335" y="2439114"/>
              <a:ext cx="0" cy="142127"/>
            </a:xfrm>
            <a:prstGeom prst="line">
              <a:avLst/>
            </a:prstGeom>
            <a:noFill/>
            <a:ln w="12700" cap="flat" cmpd="sng" algn="ctr">
              <a:solidFill>
                <a:srgbClr val="00AF92"/>
              </a:solidFill>
              <a:prstDash val="solid"/>
              <a:miter lim="800000"/>
            </a:ln>
            <a:effectLst/>
          </p:spPr>
        </p:cxnSp>
        <p:cxnSp>
          <p:nvCxnSpPr>
            <p:cNvPr id="735" name="直接连接符 734"/>
            <p:cNvCxnSpPr/>
            <p:nvPr/>
          </p:nvCxnSpPr>
          <p:spPr>
            <a:xfrm rot="2700000">
              <a:off x="3715532" y="2471992"/>
              <a:ext cx="0" cy="142127"/>
            </a:xfrm>
            <a:prstGeom prst="line">
              <a:avLst/>
            </a:prstGeom>
            <a:noFill/>
            <a:ln w="12700" cap="flat" cmpd="sng" algn="ctr">
              <a:solidFill>
                <a:srgbClr val="00AF92"/>
              </a:solidFill>
              <a:prstDash val="solid"/>
              <a:miter lim="800000"/>
            </a:ln>
            <a:effectLst/>
          </p:spPr>
        </p:cxnSp>
        <p:cxnSp>
          <p:nvCxnSpPr>
            <p:cNvPr id="736" name="直接连接符 735"/>
            <p:cNvCxnSpPr/>
            <p:nvPr/>
          </p:nvCxnSpPr>
          <p:spPr>
            <a:xfrm rot="2835000">
              <a:off x="3748411" y="2506188"/>
              <a:ext cx="0" cy="142127"/>
            </a:xfrm>
            <a:prstGeom prst="line">
              <a:avLst/>
            </a:prstGeom>
            <a:noFill/>
            <a:ln w="12700" cap="flat" cmpd="sng" algn="ctr">
              <a:solidFill>
                <a:srgbClr val="00AF92"/>
              </a:solidFill>
              <a:prstDash val="solid"/>
              <a:miter lim="800000"/>
            </a:ln>
            <a:effectLst/>
          </p:spPr>
        </p:cxnSp>
        <p:cxnSp>
          <p:nvCxnSpPr>
            <p:cNvPr id="737" name="直接连接符 736"/>
            <p:cNvCxnSpPr/>
            <p:nvPr/>
          </p:nvCxnSpPr>
          <p:spPr>
            <a:xfrm rot="2970000">
              <a:off x="3779922" y="2541647"/>
              <a:ext cx="0" cy="142127"/>
            </a:xfrm>
            <a:prstGeom prst="line">
              <a:avLst/>
            </a:prstGeom>
            <a:noFill/>
            <a:ln w="12700" cap="flat" cmpd="sng" algn="ctr">
              <a:solidFill>
                <a:srgbClr val="00AF92"/>
              </a:solidFill>
              <a:prstDash val="solid"/>
              <a:miter lim="800000"/>
            </a:ln>
            <a:effectLst/>
          </p:spPr>
        </p:cxnSp>
        <p:cxnSp>
          <p:nvCxnSpPr>
            <p:cNvPr id="738" name="直接连接符 737"/>
            <p:cNvCxnSpPr/>
            <p:nvPr/>
          </p:nvCxnSpPr>
          <p:spPr>
            <a:xfrm rot="3105000">
              <a:off x="3810016" y="2578319"/>
              <a:ext cx="0" cy="142127"/>
            </a:xfrm>
            <a:prstGeom prst="line">
              <a:avLst/>
            </a:prstGeom>
            <a:noFill/>
            <a:ln w="12700" cap="flat" cmpd="sng" algn="ctr">
              <a:solidFill>
                <a:srgbClr val="00AF92"/>
              </a:solidFill>
              <a:prstDash val="solid"/>
              <a:miter lim="800000"/>
            </a:ln>
            <a:effectLst/>
          </p:spPr>
        </p:cxnSp>
        <p:cxnSp>
          <p:nvCxnSpPr>
            <p:cNvPr id="739" name="直接连接符 738"/>
            <p:cNvCxnSpPr/>
            <p:nvPr/>
          </p:nvCxnSpPr>
          <p:spPr>
            <a:xfrm rot="3240000">
              <a:off x="3838646" y="2616141"/>
              <a:ext cx="0" cy="142127"/>
            </a:xfrm>
            <a:prstGeom prst="line">
              <a:avLst/>
            </a:prstGeom>
            <a:noFill/>
            <a:ln w="12700" cap="flat" cmpd="sng" algn="ctr">
              <a:solidFill>
                <a:srgbClr val="00AF92"/>
              </a:solidFill>
              <a:prstDash val="solid"/>
              <a:miter lim="800000"/>
            </a:ln>
            <a:effectLst/>
          </p:spPr>
        </p:cxnSp>
        <p:cxnSp>
          <p:nvCxnSpPr>
            <p:cNvPr id="740" name="直接连接符 739"/>
            <p:cNvCxnSpPr/>
            <p:nvPr/>
          </p:nvCxnSpPr>
          <p:spPr>
            <a:xfrm rot="3375000">
              <a:off x="3865772" y="2655060"/>
              <a:ext cx="0" cy="142127"/>
            </a:xfrm>
            <a:prstGeom prst="line">
              <a:avLst/>
            </a:prstGeom>
            <a:noFill/>
            <a:ln w="12700" cap="flat" cmpd="sng" algn="ctr">
              <a:solidFill>
                <a:srgbClr val="00AF92"/>
              </a:solidFill>
              <a:prstDash val="solid"/>
              <a:miter lim="800000"/>
            </a:ln>
            <a:effectLst/>
          </p:spPr>
        </p:cxnSp>
        <p:cxnSp>
          <p:nvCxnSpPr>
            <p:cNvPr id="741" name="直接连接符 740"/>
            <p:cNvCxnSpPr/>
            <p:nvPr/>
          </p:nvCxnSpPr>
          <p:spPr>
            <a:xfrm rot="3510000">
              <a:off x="3891346" y="2695013"/>
              <a:ext cx="0" cy="142127"/>
            </a:xfrm>
            <a:prstGeom prst="line">
              <a:avLst/>
            </a:prstGeom>
            <a:noFill/>
            <a:ln w="12700" cap="flat" cmpd="sng" algn="ctr">
              <a:solidFill>
                <a:srgbClr val="00AF92"/>
              </a:solidFill>
              <a:prstDash val="solid"/>
              <a:miter lim="800000"/>
            </a:ln>
            <a:effectLst/>
          </p:spPr>
        </p:cxnSp>
        <p:cxnSp>
          <p:nvCxnSpPr>
            <p:cNvPr id="742" name="直接连接符 741"/>
            <p:cNvCxnSpPr/>
            <p:nvPr/>
          </p:nvCxnSpPr>
          <p:spPr>
            <a:xfrm rot="3645000">
              <a:off x="3915333" y="2735938"/>
              <a:ext cx="0" cy="142127"/>
            </a:xfrm>
            <a:prstGeom prst="line">
              <a:avLst/>
            </a:prstGeom>
            <a:noFill/>
            <a:ln w="12700" cap="flat" cmpd="sng" algn="ctr">
              <a:solidFill>
                <a:srgbClr val="00AF92"/>
              </a:solidFill>
              <a:prstDash val="solid"/>
              <a:miter lim="800000"/>
            </a:ln>
            <a:effectLst/>
          </p:spPr>
        </p:cxnSp>
        <p:cxnSp>
          <p:nvCxnSpPr>
            <p:cNvPr id="743" name="直接连接符 742"/>
            <p:cNvCxnSpPr/>
            <p:nvPr/>
          </p:nvCxnSpPr>
          <p:spPr>
            <a:xfrm rot="3780000">
              <a:off x="3937696" y="2777775"/>
              <a:ext cx="0" cy="142127"/>
            </a:xfrm>
            <a:prstGeom prst="line">
              <a:avLst/>
            </a:prstGeom>
            <a:noFill/>
            <a:ln w="12700" cap="flat" cmpd="sng" algn="ctr">
              <a:solidFill>
                <a:srgbClr val="00AF92"/>
              </a:solidFill>
              <a:prstDash val="solid"/>
              <a:miter lim="800000"/>
            </a:ln>
            <a:effectLst/>
          </p:spPr>
        </p:cxnSp>
        <p:cxnSp>
          <p:nvCxnSpPr>
            <p:cNvPr id="744" name="直接连接符 743"/>
            <p:cNvCxnSpPr/>
            <p:nvPr/>
          </p:nvCxnSpPr>
          <p:spPr>
            <a:xfrm rot="3915000">
              <a:off x="3958399" y="2820458"/>
              <a:ext cx="0" cy="142127"/>
            </a:xfrm>
            <a:prstGeom prst="line">
              <a:avLst/>
            </a:prstGeom>
            <a:noFill/>
            <a:ln w="12700" cap="flat" cmpd="sng" algn="ctr">
              <a:solidFill>
                <a:srgbClr val="00AF92"/>
              </a:solidFill>
              <a:prstDash val="solid"/>
              <a:miter lim="800000"/>
            </a:ln>
            <a:effectLst/>
          </p:spPr>
        </p:cxnSp>
        <p:cxnSp>
          <p:nvCxnSpPr>
            <p:cNvPr id="745" name="直接连接符 744"/>
            <p:cNvCxnSpPr/>
            <p:nvPr/>
          </p:nvCxnSpPr>
          <p:spPr>
            <a:xfrm rot="4050000">
              <a:off x="3977410" y="2863920"/>
              <a:ext cx="0" cy="142127"/>
            </a:xfrm>
            <a:prstGeom prst="line">
              <a:avLst/>
            </a:prstGeom>
            <a:noFill/>
            <a:ln w="12700" cap="flat" cmpd="sng" algn="ctr">
              <a:solidFill>
                <a:srgbClr val="00AF92"/>
              </a:solidFill>
              <a:prstDash val="solid"/>
              <a:miter lim="800000"/>
            </a:ln>
            <a:effectLst/>
          </p:spPr>
        </p:cxnSp>
        <p:cxnSp>
          <p:nvCxnSpPr>
            <p:cNvPr id="746" name="直接连接符 745"/>
            <p:cNvCxnSpPr/>
            <p:nvPr/>
          </p:nvCxnSpPr>
          <p:spPr>
            <a:xfrm rot="4185000">
              <a:off x="3994700" y="2908094"/>
              <a:ext cx="0" cy="142127"/>
            </a:xfrm>
            <a:prstGeom prst="line">
              <a:avLst/>
            </a:prstGeom>
            <a:noFill/>
            <a:ln w="12700" cap="flat" cmpd="sng" algn="ctr">
              <a:solidFill>
                <a:srgbClr val="00AF92"/>
              </a:solidFill>
              <a:prstDash val="solid"/>
              <a:miter lim="800000"/>
            </a:ln>
            <a:effectLst/>
          </p:spPr>
        </p:cxnSp>
        <p:cxnSp>
          <p:nvCxnSpPr>
            <p:cNvPr id="747" name="直接连接符 746"/>
            <p:cNvCxnSpPr/>
            <p:nvPr/>
          </p:nvCxnSpPr>
          <p:spPr>
            <a:xfrm rot="4320000">
              <a:off x="4010239" y="2952913"/>
              <a:ext cx="0" cy="142127"/>
            </a:xfrm>
            <a:prstGeom prst="line">
              <a:avLst/>
            </a:prstGeom>
            <a:noFill/>
            <a:ln w="12700" cap="flat" cmpd="sng" algn="ctr">
              <a:solidFill>
                <a:srgbClr val="00AF92"/>
              </a:solidFill>
              <a:prstDash val="solid"/>
              <a:miter lim="800000"/>
            </a:ln>
            <a:effectLst/>
          </p:spPr>
        </p:cxnSp>
        <p:cxnSp>
          <p:nvCxnSpPr>
            <p:cNvPr id="748" name="直接连接符 747"/>
            <p:cNvCxnSpPr/>
            <p:nvPr/>
          </p:nvCxnSpPr>
          <p:spPr>
            <a:xfrm rot="4455000">
              <a:off x="4024012" y="2998309"/>
              <a:ext cx="0" cy="142127"/>
            </a:xfrm>
            <a:prstGeom prst="line">
              <a:avLst/>
            </a:prstGeom>
            <a:noFill/>
            <a:ln w="12700" cap="flat" cmpd="sng" algn="ctr">
              <a:solidFill>
                <a:srgbClr val="00AF92"/>
              </a:solidFill>
              <a:prstDash val="solid"/>
              <a:miter lim="800000"/>
            </a:ln>
            <a:effectLst/>
          </p:spPr>
        </p:cxnSp>
        <p:cxnSp>
          <p:nvCxnSpPr>
            <p:cNvPr id="749" name="直接连接符 748"/>
            <p:cNvCxnSpPr/>
            <p:nvPr/>
          </p:nvCxnSpPr>
          <p:spPr>
            <a:xfrm rot="4590000">
              <a:off x="4035989" y="3044210"/>
              <a:ext cx="0" cy="142127"/>
            </a:xfrm>
            <a:prstGeom prst="line">
              <a:avLst/>
            </a:prstGeom>
            <a:noFill/>
            <a:ln w="12700" cap="flat" cmpd="sng" algn="ctr">
              <a:solidFill>
                <a:srgbClr val="00AF92"/>
              </a:solidFill>
              <a:prstDash val="solid"/>
              <a:miter lim="800000"/>
            </a:ln>
            <a:effectLst/>
          </p:spPr>
        </p:cxnSp>
        <p:cxnSp>
          <p:nvCxnSpPr>
            <p:cNvPr id="750" name="直接连接符 749"/>
            <p:cNvCxnSpPr/>
            <p:nvPr/>
          </p:nvCxnSpPr>
          <p:spPr>
            <a:xfrm rot="4725000">
              <a:off x="4046156" y="3090545"/>
              <a:ext cx="0" cy="142127"/>
            </a:xfrm>
            <a:prstGeom prst="line">
              <a:avLst/>
            </a:prstGeom>
            <a:noFill/>
            <a:ln w="12700" cap="flat" cmpd="sng" algn="ctr">
              <a:solidFill>
                <a:srgbClr val="00AF92"/>
              </a:solidFill>
              <a:prstDash val="solid"/>
              <a:miter lim="800000"/>
            </a:ln>
            <a:effectLst/>
          </p:spPr>
        </p:cxnSp>
        <p:cxnSp>
          <p:nvCxnSpPr>
            <p:cNvPr id="751" name="直接连接符 750"/>
            <p:cNvCxnSpPr/>
            <p:nvPr/>
          </p:nvCxnSpPr>
          <p:spPr>
            <a:xfrm rot="4860000">
              <a:off x="4054495" y="3137245"/>
              <a:ext cx="0" cy="142127"/>
            </a:xfrm>
            <a:prstGeom prst="line">
              <a:avLst/>
            </a:prstGeom>
            <a:noFill/>
            <a:ln w="12700" cap="flat" cmpd="sng" algn="ctr">
              <a:solidFill>
                <a:srgbClr val="00AF92"/>
              </a:solidFill>
              <a:prstDash val="solid"/>
              <a:miter lim="800000"/>
            </a:ln>
            <a:effectLst/>
          </p:spPr>
        </p:cxnSp>
        <p:cxnSp>
          <p:nvCxnSpPr>
            <p:cNvPr id="752" name="直接连接符 751"/>
            <p:cNvCxnSpPr/>
            <p:nvPr/>
          </p:nvCxnSpPr>
          <p:spPr>
            <a:xfrm rot="4995000">
              <a:off x="4060995" y="3184235"/>
              <a:ext cx="0" cy="142127"/>
            </a:xfrm>
            <a:prstGeom prst="line">
              <a:avLst/>
            </a:prstGeom>
            <a:noFill/>
            <a:ln w="12700" cap="flat" cmpd="sng" algn="ctr">
              <a:solidFill>
                <a:srgbClr val="00AF92"/>
              </a:solidFill>
              <a:prstDash val="solid"/>
              <a:miter lim="800000"/>
            </a:ln>
            <a:effectLst/>
          </p:spPr>
        </p:cxnSp>
        <p:cxnSp>
          <p:nvCxnSpPr>
            <p:cNvPr id="753" name="直接连接符 752"/>
            <p:cNvCxnSpPr/>
            <p:nvPr/>
          </p:nvCxnSpPr>
          <p:spPr>
            <a:xfrm rot="5130000">
              <a:off x="4065645" y="3231444"/>
              <a:ext cx="0" cy="142127"/>
            </a:xfrm>
            <a:prstGeom prst="line">
              <a:avLst/>
            </a:prstGeom>
            <a:noFill/>
            <a:ln w="12700" cap="flat" cmpd="sng" algn="ctr">
              <a:solidFill>
                <a:srgbClr val="00AF92"/>
              </a:solidFill>
              <a:prstDash val="solid"/>
              <a:miter lim="800000"/>
            </a:ln>
            <a:effectLst/>
          </p:spPr>
        </p:cxnSp>
        <p:cxnSp>
          <p:nvCxnSpPr>
            <p:cNvPr id="754" name="直接连接符 753"/>
            <p:cNvCxnSpPr/>
            <p:nvPr/>
          </p:nvCxnSpPr>
          <p:spPr>
            <a:xfrm rot="5265000">
              <a:off x="4068436" y="3278800"/>
              <a:ext cx="0" cy="142127"/>
            </a:xfrm>
            <a:prstGeom prst="line">
              <a:avLst/>
            </a:prstGeom>
            <a:noFill/>
            <a:ln w="12700" cap="flat" cmpd="sng" algn="ctr">
              <a:solidFill>
                <a:srgbClr val="00AF92"/>
              </a:solidFill>
              <a:prstDash val="solid"/>
              <a:miter lim="800000"/>
            </a:ln>
            <a:effectLst/>
          </p:spPr>
        </p:cxnSp>
        <p:cxnSp>
          <p:nvCxnSpPr>
            <p:cNvPr id="755" name="直接连接符 754"/>
            <p:cNvCxnSpPr/>
            <p:nvPr/>
          </p:nvCxnSpPr>
          <p:spPr>
            <a:xfrm rot="5535000">
              <a:off x="4068436" y="3373657"/>
              <a:ext cx="0" cy="142127"/>
            </a:xfrm>
            <a:prstGeom prst="line">
              <a:avLst/>
            </a:prstGeom>
            <a:noFill/>
            <a:ln w="12700" cap="flat" cmpd="sng" algn="ctr">
              <a:solidFill>
                <a:srgbClr val="00AF92"/>
              </a:solidFill>
              <a:prstDash val="solid"/>
              <a:miter lim="800000"/>
            </a:ln>
            <a:effectLst/>
          </p:spPr>
        </p:cxnSp>
        <p:cxnSp>
          <p:nvCxnSpPr>
            <p:cNvPr id="756" name="直接连接符 755"/>
            <p:cNvCxnSpPr/>
            <p:nvPr/>
          </p:nvCxnSpPr>
          <p:spPr>
            <a:xfrm rot="5670000">
              <a:off x="4065645" y="3421014"/>
              <a:ext cx="0" cy="142127"/>
            </a:xfrm>
            <a:prstGeom prst="line">
              <a:avLst/>
            </a:prstGeom>
            <a:noFill/>
            <a:ln w="12700" cap="flat" cmpd="sng" algn="ctr">
              <a:solidFill>
                <a:srgbClr val="00AF92"/>
              </a:solidFill>
              <a:prstDash val="solid"/>
              <a:miter lim="800000"/>
            </a:ln>
            <a:effectLst/>
          </p:spPr>
        </p:cxnSp>
        <p:cxnSp>
          <p:nvCxnSpPr>
            <p:cNvPr id="757" name="直接连接符 756"/>
            <p:cNvCxnSpPr/>
            <p:nvPr/>
          </p:nvCxnSpPr>
          <p:spPr>
            <a:xfrm rot="5805000">
              <a:off x="4060995" y="3468222"/>
              <a:ext cx="0" cy="142127"/>
            </a:xfrm>
            <a:prstGeom prst="line">
              <a:avLst/>
            </a:prstGeom>
            <a:noFill/>
            <a:ln w="12700" cap="flat" cmpd="sng" algn="ctr">
              <a:solidFill>
                <a:srgbClr val="00AF92"/>
              </a:solidFill>
              <a:prstDash val="solid"/>
              <a:miter lim="800000"/>
            </a:ln>
            <a:effectLst/>
          </p:spPr>
        </p:cxnSp>
        <p:cxnSp>
          <p:nvCxnSpPr>
            <p:cNvPr id="758" name="直接连接符 757"/>
            <p:cNvCxnSpPr/>
            <p:nvPr/>
          </p:nvCxnSpPr>
          <p:spPr>
            <a:xfrm rot="5940000">
              <a:off x="4054495" y="3515213"/>
              <a:ext cx="0" cy="142127"/>
            </a:xfrm>
            <a:prstGeom prst="line">
              <a:avLst/>
            </a:prstGeom>
            <a:noFill/>
            <a:ln w="12700" cap="flat" cmpd="sng" algn="ctr">
              <a:solidFill>
                <a:srgbClr val="00AF92"/>
              </a:solidFill>
              <a:prstDash val="solid"/>
              <a:miter lim="800000"/>
            </a:ln>
            <a:effectLst/>
          </p:spPr>
        </p:cxnSp>
        <p:cxnSp>
          <p:nvCxnSpPr>
            <p:cNvPr id="759" name="直接连接符 758"/>
            <p:cNvCxnSpPr/>
            <p:nvPr/>
          </p:nvCxnSpPr>
          <p:spPr>
            <a:xfrm rot="6075000">
              <a:off x="4046156" y="3561912"/>
              <a:ext cx="0" cy="142127"/>
            </a:xfrm>
            <a:prstGeom prst="line">
              <a:avLst/>
            </a:prstGeom>
            <a:noFill/>
            <a:ln w="12700" cap="flat" cmpd="sng" algn="ctr">
              <a:solidFill>
                <a:srgbClr val="00AF92"/>
              </a:solidFill>
              <a:prstDash val="solid"/>
              <a:miter lim="800000"/>
            </a:ln>
            <a:effectLst/>
          </p:spPr>
        </p:cxnSp>
        <p:cxnSp>
          <p:nvCxnSpPr>
            <p:cNvPr id="760" name="直接连接符 759"/>
            <p:cNvCxnSpPr/>
            <p:nvPr/>
          </p:nvCxnSpPr>
          <p:spPr>
            <a:xfrm rot="6210000">
              <a:off x="4035989" y="3608247"/>
              <a:ext cx="0" cy="142127"/>
            </a:xfrm>
            <a:prstGeom prst="line">
              <a:avLst/>
            </a:prstGeom>
            <a:noFill/>
            <a:ln w="12700" cap="flat" cmpd="sng" algn="ctr">
              <a:solidFill>
                <a:srgbClr val="00AF92"/>
              </a:solidFill>
              <a:prstDash val="solid"/>
              <a:miter lim="800000"/>
            </a:ln>
            <a:effectLst/>
          </p:spPr>
        </p:cxnSp>
        <p:cxnSp>
          <p:nvCxnSpPr>
            <p:cNvPr id="761" name="直接连接符 760"/>
            <p:cNvCxnSpPr/>
            <p:nvPr/>
          </p:nvCxnSpPr>
          <p:spPr>
            <a:xfrm rot="6345000">
              <a:off x="4024012" y="3654148"/>
              <a:ext cx="0" cy="142127"/>
            </a:xfrm>
            <a:prstGeom prst="line">
              <a:avLst/>
            </a:prstGeom>
            <a:noFill/>
            <a:ln w="12700" cap="flat" cmpd="sng" algn="ctr">
              <a:solidFill>
                <a:srgbClr val="00AF92"/>
              </a:solidFill>
              <a:prstDash val="solid"/>
              <a:miter lim="800000"/>
            </a:ln>
            <a:effectLst/>
          </p:spPr>
        </p:cxnSp>
        <p:cxnSp>
          <p:nvCxnSpPr>
            <p:cNvPr id="762" name="直接连接符 761"/>
            <p:cNvCxnSpPr/>
            <p:nvPr/>
          </p:nvCxnSpPr>
          <p:spPr>
            <a:xfrm rot="6480000">
              <a:off x="4010239" y="3699543"/>
              <a:ext cx="0" cy="142127"/>
            </a:xfrm>
            <a:prstGeom prst="line">
              <a:avLst/>
            </a:prstGeom>
            <a:noFill/>
            <a:ln w="12700" cap="flat" cmpd="sng" algn="ctr">
              <a:solidFill>
                <a:srgbClr val="00AF92"/>
              </a:solidFill>
              <a:prstDash val="solid"/>
              <a:miter lim="800000"/>
            </a:ln>
            <a:effectLst/>
          </p:spPr>
        </p:cxnSp>
        <p:cxnSp>
          <p:nvCxnSpPr>
            <p:cNvPr id="763" name="直接连接符 762"/>
            <p:cNvCxnSpPr/>
            <p:nvPr/>
          </p:nvCxnSpPr>
          <p:spPr>
            <a:xfrm rot="6615000">
              <a:off x="3994700" y="3744364"/>
              <a:ext cx="0" cy="142127"/>
            </a:xfrm>
            <a:prstGeom prst="line">
              <a:avLst/>
            </a:prstGeom>
            <a:noFill/>
            <a:ln w="12700" cap="flat" cmpd="sng" algn="ctr">
              <a:solidFill>
                <a:srgbClr val="00AF92"/>
              </a:solidFill>
              <a:prstDash val="solid"/>
              <a:miter lim="800000"/>
            </a:ln>
            <a:effectLst/>
          </p:spPr>
        </p:cxnSp>
        <p:cxnSp>
          <p:nvCxnSpPr>
            <p:cNvPr id="764" name="直接连接符 763"/>
            <p:cNvCxnSpPr/>
            <p:nvPr/>
          </p:nvCxnSpPr>
          <p:spPr>
            <a:xfrm rot="6750000">
              <a:off x="3977410" y="3788538"/>
              <a:ext cx="0" cy="142127"/>
            </a:xfrm>
            <a:prstGeom prst="line">
              <a:avLst/>
            </a:prstGeom>
            <a:noFill/>
            <a:ln w="12700" cap="flat" cmpd="sng" algn="ctr">
              <a:solidFill>
                <a:srgbClr val="00AF92"/>
              </a:solidFill>
              <a:prstDash val="solid"/>
              <a:miter lim="800000"/>
            </a:ln>
            <a:effectLst/>
          </p:spPr>
        </p:cxnSp>
        <p:cxnSp>
          <p:nvCxnSpPr>
            <p:cNvPr id="765" name="直接连接符 764"/>
            <p:cNvCxnSpPr/>
            <p:nvPr/>
          </p:nvCxnSpPr>
          <p:spPr>
            <a:xfrm rot="6885000">
              <a:off x="3958399" y="3832001"/>
              <a:ext cx="0" cy="142127"/>
            </a:xfrm>
            <a:prstGeom prst="line">
              <a:avLst/>
            </a:prstGeom>
            <a:noFill/>
            <a:ln w="12700" cap="flat" cmpd="sng" algn="ctr">
              <a:solidFill>
                <a:srgbClr val="00AF92"/>
              </a:solidFill>
              <a:prstDash val="solid"/>
              <a:miter lim="800000"/>
            </a:ln>
            <a:effectLst/>
          </p:spPr>
        </p:cxnSp>
        <p:cxnSp>
          <p:nvCxnSpPr>
            <p:cNvPr id="766" name="直接连接符 765"/>
            <p:cNvCxnSpPr/>
            <p:nvPr/>
          </p:nvCxnSpPr>
          <p:spPr>
            <a:xfrm rot="7020000">
              <a:off x="3937696" y="3874682"/>
              <a:ext cx="0" cy="142127"/>
            </a:xfrm>
            <a:prstGeom prst="line">
              <a:avLst/>
            </a:prstGeom>
            <a:noFill/>
            <a:ln w="12700" cap="flat" cmpd="sng" algn="ctr">
              <a:solidFill>
                <a:srgbClr val="00AF92"/>
              </a:solidFill>
              <a:prstDash val="solid"/>
              <a:miter lim="800000"/>
            </a:ln>
            <a:effectLst/>
          </p:spPr>
        </p:cxnSp>
        <p:cxnSp>
          <p:nvCxnSpPr>
            <p:cNvPr id="767" name="直接连接符 766"/>
            <p:cNvCxnSpPr/>
            <p:nvPr/>
          </p:nvCxnSpPr>
          <p:spPr>
            <a:xfrm rot="7155000">
              <a:off x="3915333" y="3916520"/>
              <a:ext cx="0" cy="142127"/>
            </a:xfrm>
            <a:prstGeom prst="line">
              <a:avLst/>
            </a:prstGeom>
            <a:noFill/>
            <a:ln w="12700" cap="flat" cmpd="sng" algn="ctr">
              <a:solidFill>
                <a:srgbClr val="00AF92"/>
              </a:solidFill>
              <a:prstDash val="solid"/>
              <a:miter lim="800000"/>
            </a:ln>
            <a:effectLst/>
          </p:spPr>
        </p:cxnSp>
        <p:cxnSp>
          <p:nvCxnSpPr>
            <p:cNvPr id="768" name="直接连接符 767"/>
            <p:cNvCxnSpPr/>
            <p:nvPr/>
          </p:nvCxnSpPr>
          <p:spPr>
            <a:xfrm rot="7290000">
              <a:off x="3891346" y="3957447"/>
              <a:ext cx="0" cy="142127"/>
            </a:xfrm>
            <a:prstGeom prst="line">
              <a:avLst/>
            </a:prstGeom>
            <a:noFill/>
            <a:ln w="12700" cap="flat" cmpd="sng" algn="ctr">
              <a:solidFill>
                <a:srgbClr val="00AF92"/>
              </a:solidFill>
              <a:prstDash val="solid"/>
              <a:miter lim="800000"/>
            </a:ln>
            <a:effectLst/>
          </p:spPr>
        </p:cxnSp>
        <p:cxnSp>
          <p:nvCxnSpPr>
            <p:cNvPr id="769" name="直接连接符 768"/>
            <p:cNvCxnSpPr/>
            <p:nvPr/>
          </p:nvCxnSpPr>
          <p:spPr>
            <a:xfrm rot="7425000">
              <a:off x="3865772" y="3997400"/>
              <a:ext cx="0" cy="142127"/>
            </a:xfrm>
            <a:prstGeom prst="line">
              <a:avLst/>
            </a:prstGeom>
            <a:noFill/>
            <a:ln w="12700" cap="flat" cmpd="sng" algn="ctr">
              <a:solidFill>
                <a:srgbClr val="00AF92"/>
              </a:solidFill>
              <a:prstDash val="solid"/>
              <a:miter lim="800000"/>
            </a:ln>
            <a:effectLst/>
          </p:spPr>
        </p:cxnSp>
        <p:cxnSp>
          <p:nvCxnSpPr>
            <p:cNvPr id="770" name="直接连接符 769"/>
            <p:cNvCxnSpPr/>
            <p:nvPr/>
          </p:nvCxnSpPr>
          <p:spPr>
            <a:xfrm rot="7560000">
              <a:off x="3838646" y="4036317"/>
              <a:ext cx="0" cy="142127"/>
            </a:xfrm>
            <a:prstGeom prst="line">
              <a:avLst/>
            </a:prstGeom>
            <a:noFill/>
            <a:ln w="12700" cap="flat" cmpd="sng" algn="ctr">
              <a:solidFill>
                <a:srgbClr val="00AF92"/>
              </a:solidFill>
              <a:prstDash val="solid"/>
              <a:miter lim="800000"/>
            </a:ln>
            <a:effectLst/>
          </p:spPr>
        </p:cxnSp>
        <p:cxnSp>
          <p:nvCxnSpPr>
            <p:cNvPr id="771" name="直接连接符 770"/>
            <p:cNvCxnSpPr/>
            <p:nvPr/>
          </p:nvCxnSpPr>
          <p:spPr>
            <a:xfrm rot="7695000">
              <a:off x="3810016" y="4074141"/>
              <a:ext cx="0" cy="142127"/>
            </a:xfrm>
            <a:prstGeom prst="line">
              <a:avLst/>
            </a:prstGeom>
            <a:noFill/>
            <a:ln w="12700" cap="flat" cmpd="sng" algn="ctr">
              <a:solidFill>
                <a:srgbClr val="00AF92"/>
              </a:solidFill>
              <a:prstDash val="solid"/>
              <a:miter lim="800000"/>
            </a:ln>
            <a:effectLst/>
          </p:spPr>
        </p:cxnSp>
        <p:cxnSp>
          <p:nvCxnSpPr>
            <p:cNvPr id="772" name="直接连接符 771"/>
            <p:cNvCxnSpPr/>
            <p:nvPr/>
          </p:nvCxnSpPr>
          <p:spPr>
            <a:xfrm rot="7830000">
              <a:off x="3779922" y="4110810"/>
              <a:ext cx="0" cy="142127"/>
            </a:xfrm>
            <a:prstGeom prst="line">
              <a:avLst/>
            </a:prstGeom>
            <a:noFill/>
            <a:ln w="12700" cap="flat" cmpd="sng" algn="ctr">
              <a:solidFill>
                <a:srgbClr val="00AF92"/>
              </a:solidFill>
              <a:prstDash val="solid"/>
              <a:miter lim="800000"/>
            </a:ln>
            <a:effectLst/>
          </p:spPr>
        </p:cxnSp>
        <p:cxnSp>
          <p:nvCxnSpPr>
            <p:cNvPr id="773" name="直接连接符 772"/>
            <p:cNvCxnSpPr/>
            <p:nvPr/>
          </p:nvCxnSpPr>
          <p:spPr>
            <a:xfrm rot="7965000">
              <a:off x="3748411" y="4146270"/>
              <a:ext cx="0" cy="142127"/>
            </a:xfrm>
            <a:prstGeom prst="line">
              <a:avLst/>
            </a:prstGeom>
            <a:noFill/>
            <a:ln w="12700" cap="flat" cmpd="sng" algn="ctr">
              <a:solidFill>
                <a:srgbClr val="00AF92"/>
              </a:solidFill>
              <a:prstDash val="solid"/>
              <a:miter lim="800000"/>
            </a:ln>
            <a:effectLst/>
          </p:spPr>
        </p:cxnSp>
        <p:cxnSp>
          <p:nvCxnSpPr>
            <p:cNvPr id="774" name="直接连接符 773"/>
            <p:cNvCxnSpPr/>
            <p:nvPr/>
          </p:nvCxnSpPr>
          <p:spPr>
            <a:xfrm rot="8100000">
              <a:off x="3715532" y="4180466"/>
              <a:ext cx="0" cy="142127"/>
            </a:xfrm>
            <a:prstGeom prst="line">
              <a:avLst/>
            </a:prstGeom>
            <a:noFill/>
            <a:ln w="12700" cap="flat" cmpd="sng" algn="ctr">
              <a:solidFill>
                <a:srgbClr val="00AF92"/>
              </a:solidFill>
              <a:prstDash val="solid"/>
              <a:miter lim="800000"/>
            </a:ln>
            <a:effectLst/>
          </p:spPr>
        </p:cxnSp>
        <p:cxnSp>
          <p:nvCxnSpPr>
            <p:cNvPr id="775" name="直接连接符 774"/>
            <p:cNvCxnSpPr/>
            <p:nvPr/>
          </p:nvCxnSpPr>
          <p:spPr>
            <a:xfrm rot="8235000">
              <a:off x="3681335" y="4213346"/>
              <a:ext cx="0" cy="142127"/>
            </a:xfrm>
            <a:prstGeom prst="line">
              <a:avLst/>
            </a:prstGeom>
            <a:noFill/>
            <a:ln w="12700" cap="flat" cmpd="sng" algn="ctr">
              <a:solidFill>
                <a:srgbClr val="00AF92"/>
              </a:solidFill>
              <a:prstDash val="solid"/>
              <a:miter lim="800000"/>
            </a:ln>
            <a:effectLst/>
          </p:spPr>
        </p:cxnSp>
        <p:cxnSp>
          <p:nvCxnSpPr>
            <p:cNvPr id="776" name="直接连接符 775"/>
            <p:cNvCxnSpPr/>
            <p:nvPr/>
          </p:nvCxnSpPr>
          <p:spPr>
            <a:xfrm rot="8370000">
              <a:off x="3645875" y="4244856"/>
              <a:ext cx="0" cy="142127"/>
            </a:xfrm>
            <a:prstGeom prst="line">
              <a:avLst/>
            </a:prstGeom>
            <a:noFill/>
            <a:ln w="12700" cap="flat" cmpd="sng" algn="ctr">
              <a:solidFill>
                <a:srgbClr val="00AF92"/>
              </a:solidFill>
              <a:prstDash val="solid"/>
              <a:miter lim="800000"/>
            </a:ln>
            <a:effectLst/>
          </p:spPr>
        </p:cxnSp>
        <p:cxnSp>
          <p:nvCxnSpPr>
            <p:cNvPr id="777" name="直接连接符 776"/>
            <p:cNvCxnSpPr/>
            <p:nvPr/>
          </p:nvCxnSpPr>
          <p:spPr>
            <a:xfrm rot="8505000">
              <a:off x="3609206" y="4274950"/>
              <a:ext cx="0" cy="142127"/>
            </a:xfrm>
            <a:prstGeom prst="line">
              <a:avLst/>
            </a:prstGeom>
            <a:noFill/>
            <a:ln w="12700" cap="flat" cmpd="sng" algn="ctr">
              <a:solidFill>
                <a:srgbClr val="00AF92"/>
              </a:solidFill>
              <a:prstDash val="solid"/>
              <a:miter lim="800000"/>
            </a:ln>
            <a:effectLst/>
          </p:spPr>
        </p:cxnSp>
        <p:cxnSp>
          <p:nvCxnSpPr>
            <p:cNvPr id="778" name="直接连接符 777"/>
            <p:cNvCxnSpPr/>
            <p:nvPr/>
          </p:nvCxnSpPr>
          <p:spPr>
            <a:xfrm rot="8640000">
              <a:off x="3571382" y="4303580"/>
              <a:ext cx="0" cy="142127"/>
            </a:xfrm>
            <a:prstGeom prst="line">
              <a:avLst/>
            </a:prstGeom>
            <a:noFill/>
            <a:ln w="12700" cap="flat" cmpd="sng" algn="ctr">
              <a:solidFill>
                <a:srgbClr val="00AF92"/>
              </a:solidFill>
              <a:prstDash val="solid"/>
              <a:miter lim="800000"/>
            </a:ln>
            <a:effectLst/>
          </p:spPr>
        </p:cxnSp>
        <p:cxnSp>
          <p:nvCxnSpPr>
            <p:cNvPr id="779" name="直接连接符 778"/>
            <p:cNvCxnSpPr/>
            <p:nvPr/>
          </p:nvCxnSpPr>
          <p:spPr>
            <a:xfrm rot="8775000">
              <a:off x="3532464" y="4330705"/>
              <a:ext cx="0" cy="142127"/>
            </a:xfrm>
            <a:prstGeom prst="line">
              <a:avLst/>
            </a:prstGeom>
            <a:noFill/>
            <a:ln w="12700" cap="flat" cmpd="sng" algn="ctr">
              <a:solidFill>
                <a:srgbClr val="00AF92"/>
              </a:solidFill>
              <a:prstDash val="solid"/>
              <a:miter lim="800000"/>
            </a:ln>
            <a:effectLst/>
          </p:spPr>
        </p:cxnSp>
        <p:cxnSp>
          <p:nvCxnSpPr>
            <p:cNvPr id="780" name="直接连接符 779"/>
            <p:cNvCxnSpPr/>
            <p:nvPr/>
          </p:nvCxnSpPr>
          <p:spPr>
            <a:xfrm rot="8910000">
              <a:off x="3492511" y="4356280"/>
              <a:ext cx="0" cy="142127"/>
            </a:xfrm>
            <a:prstGeom prst="line">
              <a:avLst/>
            </a:prstGeom>
            <a:noFill/>
            <a:ln w="12700" cap="flat" cmpd="sng" algn="ctr">
              <a:solidFill>
                <a:srgbClr val="00AF92"/>
              </a:solidFill>
              <a:prstDash val="solid"/>
              <a:miter lim="800000"/>
            </a:ln>
            <a:effectLst/>
          </p:spPr>
        </p:cxnSp>
        <p:cxnSp>
          <p:nvCxnSpPr>
            <p:cNvPr id="781" name="直接连接符 780"/>
            <p:cNvCxnSpPr/>
            <p:nvPr/>
          </p:nvCxnSpPr>
          <p:spPr>
            <a:xfrm rot="9045000">
              <a:off x="3451585" y="4380269"/>
              <a:ext cx="0" cy="142127"/>
            </a:xfrm>
            <a:prstGeom prst="line">
              <a:avLst/>
            </a:prstGeom>
            <a:noFill/>
            <a:ln w="12700" cap="flat" cmpd="sng" algn="ctr">
              <a:solidFill>
                <a:srgbClr val="00AF92"/>
              </a:solidFill>
              <a:prstDash val="solid"/>
              <a:miter lim="800000"/>
            </a:ln>
            <a:effectLst/>
          </p:spPr>
        </p:cxnSp>
        <p:cxnSp>
          <p:nvCxnSpPr>
            <p:cNvPr id="782" name="直接连接符 781"/>
            <p:cNvCxnSpPr/>
            <p:nvPr/>
          </p:nvCxnSpPr>
          <p:spPr>
            <a:xfrm rot="9180000">
              <a:off x="3409749" y="4402630"/>
              <a:ext cx="0" cy="142127"/>
            </a:xfrm>
            <a:prstGeom prst="line">
              <a:avLst/>
            </a:prstGeom>
            <a:noFill/>
            <a:ln w="12700" cap="flat" cmpd="sng" algn="ctr">
              <a:solidFill>
                <a:srgbClr val="00AF92"/>
              </a:solidFill>
              <a:prstDash val="solid"/>
              <a:miter lim="800000"/>
            </a:ln>
            <a:effectLst/>
          </p:spPr>
        </p:cxnSp>
        <p:cxnSp>
          <p:nvCxnSpPr>
            <p:cNvPr id="783" name="直接连接符 782"/>
            <p:cNvCxnSpPr/>
            <p:nvPr/>
          </p:nvCxnSpPr>
          <p:spPr>
            <a:xfrm rot="9315000">
              <a:off x="3367066" y="4423332"/>
              <a:ext cx="0" cy="142127"/>
            </a:xfrm>
            <a:prstGeom prst="line">
              <a:avLst/>
            </a:prstGeom>
            <a:noFill/>
            <a:ln w="12700" cap="flat" cmpd="sng" algn="ctr">
              <a:solidFill>
                <a:srgbClr val="00AF92"/>
              </a:solidFill>
              <a:prstDash val="solid"/>
              <a:miter lim="800000"/>
            </a:ln>
            <a:effectLst/>
          </p:spPr>
        </p:cxnSp>
        <p:cxnSp>
          <p:nvCxnSpPr>
            <p:cNvPr id="784" name="直接连接符 783"/>
            <p:cNvCxnSpPr/>
            <p:nvPr/>
          </p:nvCxnSpPr>
          <p:spPr>
            <a:xfrm rot="9450000">
              <a:off x="3323605" y="4442345"/>
              <a:ext cx="0" cy="142127"/>
            </a:xfrm>
            <a:prstGeom prst="line">
              <a:avLst/>
            </a:prstGeom>
            <a:noFill/>
            <a:ln w="12700" cap="flat" cmpd="sng" algn="ctr">
              <a:solidFill>
                <a:srgbClr val="00AF92"/>
              </a:solidFill>
              <a:prstDash val="solid"/>
              <a:miter lim="800000"/>
            </a:ln>
            <a:effectLst/>
          </p:spPr>
        </p:cxnSp>
        <p:cxnSp>
          <p:nvCxnSpPr>
            <p:cNvPr id="785" name="直接连接符 784"/>
            <p:cNvCxnSpPr/>
            <p:nvPr/>
          </p:nvCxnSpPr>
          <p:spPr>
            <a:xfrm rot="9585000">
              <a:off x="3279430" y="4459634"/>
              <a:ext cx="0" cy="142127"/>
            </a:xfrm>
            <a:prstGeom prst="line">
              <a:avLst/>
            </a:prstGeom>
            <a:noFill/>
            <a:ln w="12700" cap="flat" cmpd="sng" algn="ctr">
              <a:solidFill>
                <a:srgbClr val="00AF92"/>
              </a:solidFill>
              <a:prstDash val="solid"/>
              <a:miter lim="800000"/>
            </a:ln>
            <a:effectLst/>
          </p:spPr>
        </p:cxnSp>
        <p:cxnSp>
          <p:nvCxnSpPr>
            <p:cNvPr id="786" name="直接连接符 785"/>
            <p:cNvCxnSpPr/>
            <p:nvPr/>
          </p:nvCxnSpPr>
          <p:spPr>
            <a:xfrm rot="9720000">
              <a:off x="3234610" y="4475175"/>
              <a:ext cx="0" cy="142127"/>
            </a:xfrm>
            <a:prstGeom prst="line">
              <a:avLst/>
            </a:prstGeom>
            <a:noFill/>
            <a:ln w="12700" cap="flat" cmpd="sng" algn="ctr">
              <a:solidFill>
                <a:srgbClr val="00AF92"/>
              </a:solidFill>
              <a:prstDash val="solid"/>
              <a:miter lim="800000"/>
            </a:ln>
            <a:effectLst/>
          </p:spPr>
        </p:cxnSp>
        <p:cxnSp>
          <p:nvCxnSpPr>
            <p:cNvPr id="787" name="直接连接符 786"/>
            <p:cNvCxnSpPr/>
            <p:nvPr/>
          </p:nvCxnSpPr>
          <p:spPr>
            <a:xfrm rot="9855000">
              <a:off x="3189215" y="4488946"/>
              <a:ext cx="0" cy="142127"/>
            </a:xfrm>
            <a:prstGeom prst="line">
              <a:avLst/>
            </a:prstGeom>
            <a:noFill/>
            <a:ln w="12700" cap="flat" cmpd="sng" algn="ctr">
              <a:solidFill>
                <a:srgbClr val="00AF92"/>
              </a:solidFill>
              <a:prstDash val="solid"/>
              <a:miter lim="800000"/>
            </a:ln>
            <a:effectLst/>
          </p:spPr>
        </p:cxnSp>
        <p:cxnSp>
          <p:nvCxnSpPr>
            <p:cNvPr id="788" name="直接连接符 787"/>
            <p:cNvCxnSpPr/>
            <p:nvPr/>
          </p:nvCxnSpPr>
          <p:spPr>
            <a:xfrm rot="9990000">
              <a:off x="3143314" y="4500924"/>
              <a:ext cx="0" cy="142127"/>
            </a:xfrm>
            <a:prstGeom prst="line">
              <a:avLst/>
            </a:prstGeom>
            <a:noFill/>
            <a:ln w="12700" cap="flat" cmpd="sng" algn="ctr">
              <a:solidFill>
                <a:srgbClr val="00AF92"/>
              </a:solidFill>
              <a:prstDash val="solid"/>
              <a:miter lim="800000"/>
            </a:ln>
            <a:effectLst/>
          </p:spPr>
        </p:cxnSp>
        <p:cxnSp>
          <p:nvCxnSpPr>
            <p:cNvPr id="789" name="直接连接符 788"/>
            <p:cNvCxnSpPr/>
            <p:nvPr/>
          </p:nvCxnSpPr>
          <p:spPr>
            <a:xfrm rot="10125000">
              <a:off x="3096978" y="4511090"/>
              <a:ext cx="0" cy="142127"/>
            </a:xfrm>
            <a:prstGeom prst="line">
              <a:avLst/>
            </a:prstGeom>
            <a:noFill/>
            <a:ln w="12700" cap="flat" cmpd="sng" algn="ctr">
              <a:solidFill>
                <a:srgbClr val="00AF92"/>
              </a:solidFill>
              <a:prstDash val="solid"/>
              <a:miter lim="800000"/>
            </a:ln>
            <a:effectLst/>
          </p:spPr>
        </p:cxnSp>
        <p:cxnSp>
          <p:nvCxnSpPr>
            <p:cNvPr id="790" name="直接连接符 789"/>
            <p:cNvCxnSpPr/>
            <p:nvPr/>
          </p:nvCxnSpPr>
          <p:spPr>
            <a:xfrm rot="10260000">
              <a:off x="3050279" y="4519429"/>
              <a:ext cx="0" cy="142127"/>
            </a:xfrm>
            <a:prstGeom prst="line">
              <a:avLst/>
            </a:prstGeom>
            <a:noFill/>
            <a:ln w="12700" cap="flat" cmpd="sng" algn="ctr">
              <a:solidFill>
                <a:srgbClr val="00AF92"/>
              </a:solidFill>
              <a:prstDash val="solid"/>
              <a:miter lim="800000"/>
            </a:ln>
            <a:effectLst/>
          </p:spPr>
        </p:cxnSp>
        <p:cxnSp>
          <p:nvCxnSpPr>
            <p:cNvPr id="791" name="直接连接符 790"/>
            <p:cNvCxnSpPr/>
            <p:nvPr/>
          </p:nvCxnSpPr>
          <p:spPr>
            <a:xfrm rot="10395000">
              <a:off x="3003287" y="4525929"/>
              <a:ext cx="0" cy="142127"/>
            </a:xfrm>
            <a:prstGeom prst="line">
              <a:avLst/>
            </a:prstGeom>
            <a:noFill/>
            <a:ln w="12700" cap="flat" cmpd="sng" algn="ctr">
              <a:solidFill>
                <a:srgbClr val="00AF92"/>
              </a:solidFill>
              <a:prstDash val="solid"/>
              <a:miter lim="800000"/>
            </a:ln>
            <a:effectLst/>
          </p:spPr>
        </p:cxnSp>
        <p:cxnSp>
          <p:nvCxnSpPr>
            <p:cNvPr id="792" name="直接连接符 791"/>
            <p:cNvCxnSpPr/>
            <p:nvPr/>
          </p:nvCxnSpPr>
          <p:spPr>
            <a:xfrm rot="10530000">
              <a:off x="2956078" y="4530580"/>
              <a:ext cx="0" cy="142127"/>
            </a:xfrm>
            <a:prstGeom prst="line">
              <a:avLst/>
            </a:prstGeom>
            <a:noFill/>
            <a:ln w="12700" cap="flat" cmpd="sng" algn="ctr">
              <a:solidFill>
                <a:srgbClr val="00AF92"/>
              </a:solidFill>
              <a:prstDash val="solid"/>
              <a:miter lim="800000"/>
            </a:ln>
            <a:effectLst/>
          </p:spPr>
        </p:cxnSp>
        <p:cxnSp>
          <p:nvCxnSpPr>
            <p:cNvPr id="793" name="直接连接符 792"/>
            <p:cNvCxnSpPr/>
            <p:nvPr/>
          </p:nvCxnSpPr>
          <p:spPr>
            <a:xfrm rot="10665000">
              <a:off x="2908723" y="4533370"/>
              <a:ext cx="0" cy="142127"/>
            </a:xfrm>
            <a:prstGeom prst="line">
              <a:avLst/>
            </a:prstGeom>
            <a:noFill/>
            <a:ln w="12700" cap="flat" cmpd="sng" algn="ctr">
              <a:solidFill>
                <a:srgbClr val="00AF92"/>
              </a:solidFill>
              <a:prstDash val="solid"/>
              <a:miter lim="800000"/>
            </a:ln>
            <a:effectLst/>
          </p:spPr>
        </p:cxnSp>
        <p:cxnSp>
          <p:nvCxnSpPr>
            <p:cNvPr id="794" name="直接连接符 793"/>
            <p:cNvCxnSpPr/>
            <p:nvPr/>
          </p:nvCxnSpPr>
          <p:spPr>
            <a:xfrm rot="10935000">
              <a:off x="2813865" y="4533370"/>
              <a:ext cx="0" cy="142127"/>
            </a:xfrm>
            <a:prstGeom prst="line">
              <a:avLst/>
            </a:prstGeom>
            <a:noFill/>
            <a:ln w="12700" cap="flat" cmpd="sng" algn="ctr">
              <a:solidFill>
                <a:srgbClr val="00AF92"/>
              </a:solidFill>
              <a:prstDash val="solid"/>
              <a:miter lim="800000"/>
            </a:ln>
            <a:effectLst/>
          </p:spPr>
        </p:cxnSp>
        <p:cxnSp>
          <p:nvCxnSpPr>
            <p:cNvPr id="795" name="直接连接符 794"/>
            <p:cNvCxnSpPr/>
            <p:nvPr/>
          </p:nvCxnSpPr>
          <p:spPr>
            <a:xfrm rot="11070000">
              <a:off x="2766510" y="4530580"/>
              <a:ext cx="0" cy="142127"/>
            </a:xfrm>
            <a:prstGeom prst="line">
              <a:avLst/>
            </a:prstGeom>
            <a:noFill/>
            <a:ln w="12700" cap="flat" cmpd="sng" algn="ctr">
              <a:solidFill>
                <a:srgbClr val="00AF92"/>
              </a:solidFill>
              <a:prstDash val="solid"/>
              <a:miter lim="800000"/>
            </a:ln>
            <a:effectLst/>
          </p:spPr>
        </p:cxnSp>
        <p:cxnSp>
          <p:nvCxnSpPr>
            <p:cNvPr id="796" name="直接连接符 795"/>
            <p:cNvCxnSpPr/>
            <p:nvPr/>
          </p:nvCxnSpPr>
          <p:spPr>
            <a:xfrm rot="11205000">
              <a:off x="2719301" y="4525929"/>
              <a:ext cx="0" cy="142127"/>
            </a:xfrm>
            <a:prstGeom prst="line">
              <a:avLst/>
            </a:prstGeom>
            <a:noFill/>
            <a:ln w="12700" cap="flat" cmpd="sng" algn="ctr">
              <a:solidFill>
                <a:srgbClr val="00AF92"/>
              </a:solidFill>
              <a:prstDash val="solid"/>
              <a:miter lim="800000"/>
            </a:ln>
            <a:effectLst/>
          </p:spPr>
        </p:cxnSp>
        <p:cxnSp>
          <p:nvCxnSpPr>
            <p:cNvPr id="797" name="直接连接符 796"/>
            <p:cNvCxnSpPr/>
            <p:nvPr/>
          </p:nvCxnSpPr>
          <p:spPr>
            <a:xfrm rot="11340000">
              <a:off x="2672311" y="4519429"/>
              <a:ext cx="0" cy="142127"/>
            </a:xfrm>
            <a:prstGeom prst="line">
              <a:avLst/>
            </a:prstGeom>
            <a:noFill/>
            <a:ln w="12700" cap="flat" cmpd="sng" algn="ctr">
              <a:solidFill>
                <a:srgbClr val="00AF92"/>
              </a:solidFill>
              <a:prstDash val="solid"/>
              <a:miter lim="800000"/>
            </a:ln>
            <a:effectLst/>
          </p:spPr>
        </p:cxnSp>
        <p:cxnSp>
          <p:nvCxnSpPr>
            <p:cNvPr id="798" name="直接连接符 797"/>
            <p:cNvCxnSpPr/>
            <p:nvPr/>
          </p:nvCxnSpPr>
          <p:spPr>
            <a:xfrm rot="11475000">
              <a:off x="2625610" y="4511090"/>
              <a:ext cx="0" cy="142127"/>
            </a:xfrm>
            <a:prstGeom prst="line">
              <a:avLst/>
            </a:prstGeom>
            <a:noFill/>
            <a:ln w="12700" cap="flat" cmpd="sng" algn="ctr">
              <a:solidFill>
                <a:srgbClr val="00AF92"/>
              </a:solidFill>
              <a:prstDash val="solid"/>
              <a:miter lim="800000"/>
            </a:ln>
            <a:effectLst/>
          </p:spPr>
        </p:cxnSp>
        <p:cxnSp>
          <p:nvCxnSpPr>
            <p:cNvPr id="799" name="直接连接符 798"/>
            <p:cNvCxnSpPr/>
            <p:nvPr/>
          </p:nvCxnSpPr>
          <p:spPr>
            <a:xfrm rot="11610000">
              <a:off x="2579275" y="4500924"/>
              <a:ext cx="0" cy="142127"/>
            </a:xfrm>
            <a:prstGeom prst="line">
              <a:avLst/>
            </a:prstGeom>
            <a:noFill/>
            <a:ln w="12700" cap="flat" cmpd="sng" algn="ctr">
              <a:solidFill>
                <a:srgbClr val="00AF92"/>
              </a:solidFill>
              <a:prstDash val="solid"/>
              <a:miter lim="800000"/>
            </a:ln>
            <a:effectLst/>
          </p:spPr>
        </p:cxnSp>
        <p:cxnSp>
          <p:nvCxnSpPr>
            <p:cNvPr id="800" name="直接连接符 799"/>
            <p:cNvCxnSpPr/>
            <p:nvPr/>
          </p:nvCxnSpPr>
          <p:spPr>
            <a:xfrm rot="11745000">
              <a:off x="2533374" y="4488946"/>
              <a:ext cx="0" cy="142127"/>
            </a:xfrm>
            <a:prstGeom prst="line">
              <a:avLst/>
            </a:prstGeom>
            <a:noFill/>
            <a:ln w="12700" cap="flat" cmpd="sng" algn="ctr">
              <a:solidFill>
                <a:srgbClr val="00AF92"/>
              </a:solidFill>
              <a:prstDash val="solid"/>
              <a:miter lim="800000"/>
            </a:ln>
            <a:effectLst/>
          </p:spPr>
        </p:cxnSp>
        <p:cxnSp>
          <p:nvCxnSpPr>
            <p:cNvPr id="801" name="直接连接符 800"/>
            <p:cNvCxnSpPr/>
            <p:nvPr/>
          </p:nvCxnSpPr>
          <p:spPr>
            <a:xfrm rot="11880000">
              <a:off x="2487980" y="4475175"/>
              <a:ext cx="0" cy="142127"/>
            </a:xfrm>
            <a:prstGeom prst="line">
              <a:avLst/>
            </a:prstGeom>
            <a:noFill/>
            <a:ln w="12700" cap="flat" cmpd="sng" algn="ctr">
              <a:solidFill>
                <a:srgbClr val="00AF92"/>
              </a:solidFill>
              <a:prstDash val="solid"/>
              <a:miter lim="800000"/>
            </a:ln>
            <a:effectLst/>
          </p:spPr>
        </p:cxnSp>
        <p:cxnSp>
          <p:nvCxnSpPr>
            <p:cNvPr id="802" name="直接连接符 801"/>
            <p:cNvCxnSpPr/>
            <p:nvPr/>
          </p:nvCxnSpPr>
          <p:spPr>
            <a:xfrm rot="12015000">
              <a:off x="2443158" y="4459634"/>
              <a:ext cx="0" cy="142127"/>
            </a:xfrm>
            <a:prstGeom prst="line">
              <a:avLst/>
            </a:prstGeom>
            <a:noFill/>
            <a:ln w="12700" cap="flat" cmpd="sng" algn="ctr">
              <a:solidFill>
                <a:srgbClr val="00AF92"/>
              </a:solidFill>
              <a:prstDash val="solid"/>
              <a:miter lim="800000"/>
            </a:ln>
            <a:effectLst/>
          </p:spPr>
        </p:cxnSp>
        <p:cxnSp>
          <p:nvCxnSpPr>
            <p:cNvPr id="803" name="直接连接符 802"/>
            <p:cNvCxnSpPr/>
            <p:nvPr/>
          </p:nvCxnSpPr>
          <p:spPr>
            <a:xfrm rot="12150000">
              <a:off x="2398985" y="4442345"/>
              <a:ext cx="0" cy="142127"/>
            </a:xfrm>
            <a:prstGeom prst="line">
              <a:avLst/>
            </a:prstGeom>
            <a:noFill/>
            <a:ln w="12700" cap="flat" cmpd="sng" algn="ctr">
              <a:solidFill>
                <a:srgbClr val="00AF92"/>
              </a:solidFill>
              <a:prstDash val="solid"/>
              <a:miter lim="800000"/>
            </a:ln>
            <a:effectLst/>
          </p:spPr>
        </p:cxnSp>
        <p:cxnSp>
          <p:nvCxnSpPr>
            <p:cNvPr id="804" name="直接连接符 803"/>
            <p:cNvCxnSpPr/>
            <p:nvPr/>
          </p:nvCxnSpPr>
          <p:spPr>
            <a:xfrm rot="12285000">
              <a:off x="2355522" y="4423332"/>
              <a:ext cx="0" cy="142127"/>
            </a:xfrm>
            <a:prstGeom prst="line">
              <a:avLst/>
            </a:prstGeom>
            <a:noFill/>
            <a:ln w="12700" cap="flat" cmpd="sng" algn="ctr">
              <a:solidFill>
                <a:srgbClr val="00AF92"/>
              </a:solidFill>
              <a:prstDash val="solid"/>
              <a:miter lim="800000"/>
            </a:ln>
            <a:effectLst/>
          </p:spPr>
        </p:cxnSp>
        <p:cxnSp>
          <p:nvCxnSpPr>
            <p:cNvPr id="805" name="直接连接符 804"/>
            <p:cNvCxnSpPr/>
            <p:nvPr/>
          </p:nvCxnSpPr>
          <p:spPr>
            <a:xfrm rot="12420000">
              <a:off x="2312841" y="4402630"/>
              <a:ext cx="0" cy="142127"/>
            </a:xfrm>
            <a:prstGeom prst="line">
              <a:avLst/>
            </a:prstGeom>
            <a:noFill/>
            <a:ln w="12700" cap="flat" cmpd="sng" algn="ctr">
              <a:solidFill>
                <a:srgbClr val="00AF92"/>
              </a:solidFill>
              <a:prstDash val="solid"/>
              <a:miter lim="800000"/>
            </a:ln>
            <a:effectLst/>
          </p:spPr>
        </p:cxnSp>
        <p:cxnSp>
          <p:nvCxnSpPr>
            <p:cNvPr id="806" name="直接连接符 805"/>
            <p:cNvCxnSpPr/>
            <p:nvPr/>
          </p:nvCxnSpPr>
          <p:spPr>
            <a:xfrm rot="12555000">
              <a:off x="2271004" y="4380269"/>
              <a:ext cx="0" cy="142127"/>
            </a:xfrm>
            <a:prstGeom prst="line">
              <a:avLst/>
            </a:prstGeom>
            <a:noFill/>
            <a:ln w="12700" cap="flat" cmpd="sng" algn="ctr">
              <a:solidFill>
                <a:srgbClr val="00AF92"/>
              </a:solidFill>
              <a:prstDash val="solid"/>
              <a:miter lim="800000"/>
            </a:ln>
            <a:effectLst/>
          </p:spPr>
        </p:cxnSp>
        <p:cxnSp>
          <p:nvCxnSpPr>
            <p:cNvPr id="807" name="直接连接符 806"/>
            <p:cNvCxnSpPr/>
            <p:nvPr/>
          </p:nvCxnSpPr>
          <p:spPr>
            <a:xfrm rot="12690000">
              <a:off x="2230078" y="4356280"/>
              <a:ext cx="0" cy="142127"/>
            </a:xfrm>
            <a:prstGeom prst="line">
              <a:avLst/>
            </a:prstGeom>
            <a:noFill/>
            <a:ln w="12700" cap="flat" cmpd="sng" algn="ctr">
              <a:solidFill>
                <a:srgbClr val="00AF92"/>
              </a:solidFill>
              <a:prstDash val="solid"/>
              <a:miter lim="800000"/>
            </a:ln>
            <a:effectLst/>
          </p:spPr>
        </p:cxnSp>
        <p:cxnSp>
          <p:nvCxnSpPr>
            <p:cNvPr id="808" name="直接连接符 807"/>
            <p:cNvCxnSpPr/>
            <p:nvPr/>
          </p:nvCxnSpPr>
          <p:spPr>
            <a:xfrm rot="12825000">
              <a:off x="2190124" y="4330705"/>
              <a:ext cx="0" cy="142127"/>
            </a:xfrm>
            <a:prstGeom prst="line">
              <a:avLst/>
            </a:prstGeom>
            <a:noFill/>
            <a:ln w="12700" cap="flat" cmpd="sng" algn="ctr">
              <a:solidFill>
                <a:srgbClr val="00AF92"/>
              </a:solidFill>
              <a:prstDash val="solid"/>
              <a:miter lim="800000"/>
            </a:ln>
            <a:effectLst/>
          </p:spPr>
        </p:cxnSp>
        <p:cxnSp>
          <p:nvCxnSpPr>
            <p:cNvPr id="809" name="直接连接符 808"/>
            <p:cNvCxnSpPr/>
            <p:nvPr/>
          </p:nvCxnSpPr>
          <p:spPr>
            <a:xfrm rot="12960000">
              <a:off x="2151206" y="4303580"/>
              <a:ext cx="0" cy="142127"/>
            </a:xfrm>
            <a:prstGeom prst="line">
              <a:avLst/>
            </a:prstGeom>
            <a:noFill/>
            <a:ln w="12700" cap="flat" cmpd="sng" algn="ctr">
              <a:solidFill>
                <a:srgbClr val="00AF92"/>
              </a:solidFill>
              <a:prstDash val="solid"/>
              <a:miter lim="800000"/>
            </a:ln>
            <a:effectLst/>
          </p:spPr>
        </p:cxnSp>
        <p:cxnSp>
          <p:nvCxnSpPr>
            <p:cNvPr id="810" name="直接连接符 809"/>
            <p:cNvCxnSpPr/>
            <p:nvPr/>
          </p:nvCxnSpPr>
          <p:spPr>
            <a:xfrm rot="13095000">
              <a:off x="2113383" y="4274950"/>
              <a:ext cx="0" cy="142127"/>
            </a:xfrm>
            <a:prstGeom prst="line">
              <a:avLst/>
            </a:prstGeom>
            <a:noFill/>
            <a:ln w="12700" cap="flat" cmpd="sng" algn="ctr">
              <a:solidFill>
                <a:srgbClr val="00AF92"/>
              </a:solidFill>
              <a:prstDash val="solid"/>
              <a:miter lim="800000"/>
            </a:ln>
            <a:effectLst/>
          </p:spPr>
        </p:cxnSp>
        <p:cxnSp>
          <p:nvCxnSpPr>
            <p:cNvPr id="811" name="直接连接符 810"/>
            <p:cNvCxnSpPr/>
            <p:nvPr/>
          </p:nvCxnSpPr>
          <p:spPr>
            <a:xfrm rot="13230000">
              <a:off x="2076713" y="4244856"/>
              <a:ext cx="0" cy="142127"/>
            </a:xfrm>
            <a:prstGeom prst="line">
              <a:avLst/>
            </a:prstGeom>
            <a:noFill/>
            <a:ln w="12700" cap="flat" cmpd="sng" algn="ctr">
              <a:solidFill>
                <a:srgbClr val="00AF92"/>
              </a:solidFill>
              <a:prstDash val="solid"/>
              <a:miter lim="800000"/>
            </a:ln>
            <a:effectLst/>
          </p:spPr>
        </p:cxnSp>
        <p:cxnSp>
          <p:nvCxnSpPr>
            <p:cNvPr id="812" name="直接连接符 811"/>
            <p:cNvCxnSpPr/>
            <p:nvPr/>
          </p:nvCxnSpPr>
          <p:spPr>
            <a:xfrm rot="13365000">
              <a:off x="2041253" y="4213346"/>
              <a:ext cx="0" cy="142127"/>
            </a:xfrm>
            <a:prstGeom prst="line">
              <a:avLst/>
            </a:prstGeom>
            <a:noFill/>
            <a:ln w="12700" cap="flat" cmpd="sng" algn="ctr">
              <a:solidFill>
                <a:srgbClr val="00AF92"/>
              </a:solidFill>
              <a:prstDash val="solid"/>
              <a:miter lim="800000"/>
            </a:ln>
            <a:effectLst/>
          </p:spPr>
        </p:cxnSp>
        <p:cxnSp>
          <p:nvCxnSpPr>
            <p:cNvPr id="813" name="直接连接符 812"/>
            <p:cNvCxnSpPr/>
            <p:nvPr/>
          </p:nvCxnSpPr>
          <p:spPr>
            <a:xfrm rot="13500000">
              <a:off x="2007056" y="4180466"/>
              <a:ext cx="0" cy="142127"/>
            </a:xfrm>
            <a:prstGeom prst="line">
              <a:avLst/>
            </a:prstGeom>
            <a:noFill/>
            <a:ln w="12700" cap="flat" cmpd="sng" algn="ctr">
              <a:solidFill>
                <a:srgbClr val="00AF92"/>
              </a:solidFill>
              <a:prstDash val="solid"/>
              <a:miter lim="800000"/>
            </a:ln>
            <a:effectLst/>
          </p:spPr>
        </p:cxnSp>
        <p:cxnSp>
          <p:nvCxnSpPr>
            <p:cNvPr id="814" name="直接连接符 813"/>
            <p:cNvCxnSpPr/>
            <p:nvPr/>
          </p:nvCxnSpPr>
          <p:spPr>
            <a:xfrm rot="13635000">
              <a:off x="1974179" y="4146270"/>
              <a:ext cx="0" cy="142127"/>
            </a:xfrm>
            <a:prstGeom prst="line">
              <a:avLst/>
            </a:prstGeom>
            <a:noFill/>
            <a:ln w="12700" cap="flat" cmpd="sng" algn="ctr">
              <a:solidFill>
                <a:srgbClr val="00AF92"/>
              </a:solidFill>
              <a:prstDash val="solid"/>
              <a:miter lim="800000"/>
            </a:ln>
            <a:effectLst/>
          </p:spPr>
        </p:cxnSp>
        <p:cxnSp>
          <p:nvCxnSpPr>
            <p:cNvPr id="815" name="直接连接符 814"/>
            <p:cNvCxnSpPr/>
            <p:nvPr/>
          </p:nvCxnSpPr>
          <p:spPr>
            <a:xfrm rot="13770000">
              <a:off x="1942667" y="4110810"/>
              <a:ext cx="0" cy="142127"/>
            </a:xfrm>
            <a:prstGeom prst="line">
              <a:avLst/>
            </a:prstGeom>
            <a:noFill/>
            <a:ln w="12700" cap="flat" cmpd="sng" algn="ctr">
              <a:solidFill>
                <a:srgbClr val="00AF92"/>
              </a:solidFill>
              <a:prstDash val="solid"/>
              <a:miter lim="800000"/>
            </a:ln>
            <a:effectLst/>
          </p:spPr>
        </p:cxnSp>
        <p:cxnSp>
          <p:nvCxnSpPr>
            <p:cNvPr id="816" name="直接连接符 815"/>
            <p:cNvCxnSpPr/>
            <p:nvPr/>
          </p:nvCxnSpPr>
          <p:spPr>
            <a:xfrm rot="13905000">
              <a:off x="1912573" y="4074141"/>
              <a:ext cx="0" cy="142127"/>
            </a:xfrm>
            <a:prstGeom prst="line">
              <a:avLst/>
            </a:prstGeom>
            <a:noFill/>
            <a:ln w="12700" cap="flat" cmpd="sng" algn="ctr">
              <a:solidFill>
                <a:srgbClr val="00AF92"/>
              </a:solidFill>
              <a:prstDash val="solid"/>
              <a:miter lim="800000"/>
            </a:ln>
            <a:effectLst/>
          </p:spPr>
        </p:cxnSp>
        <p:cxnSp>
          <p:nvCxnSpPr>
            <p:cNvPr id="817" name="直接连接符 816"/>
            <p:cNvCxnSpPr/>
            <p:nvPr/>
          </p:nvCxnSpPr>
          <p:spPr>
            <a:xfrm rot="14040000">
              <a:off x="1883942" y="4036317"/>
              <a:ext cx="0" cy="142127"/>
            </a:xfrm>
            <a:prstGeom prst="line">
              <a:avLst/>
            </a:prstGeom>
            <a:noFill/>
            <a:ln w="12700" cap="flat" cmpd="sng" algn="ctr">
              <a:solidFill>
                <a:srgbClr val="00AF92"/>
              </a:solidFill>
              <a:prstDash val="solid"/>
              <a:miter lim="800000"/>
            </a:ln>
            <a:effectLst/>
          </p:spPr>
        </p:cxnSp>
        <p:cxnSp>
          <p:nvCxnSpPr>
            <p:cNvPr id="818" name="直接连接符 817"/>
            <p:cNvCxnSpPr/>
            <p:nvPr/>
          </p:nvCxnSpPr>
          <p:spPr>
            <a:xfrm rot="14175000">
              <a:off x="1856818" y="3997400"/>
              <a:ext cx="0" cy="142127"/>
            </a:xfrm>
            <a:prstGeom prst="line">
              <a:avLst/>
            </a:prstGeom>
            <a:noFill/>
            <a:ln w="12700" cap="flat" cmpd="sng" algn="ctr">
              <a:solidFill>
                <a:srgbClr val="00AF92"/>
              </a:solidFill>
              <a:prstDash val="solid"/>
              <a:miter lim="800000"/>
            </a:ln>
            <a:effectLst/>
          </p:spPr>
        </p:cxnSp>
        <p:cxnSp>
          <p:nvCxnSpPr>
            <p:cNvPr id="819" name="直接连接符 818"/>
            <p:cNvCxnSpPr/>
            <p:nvPr/>
          </p:nvCxnSpPr>
          <p:spPr>
            <a:xfrm rot="14310000">
              <a:off x="1831243" y="3957447"/>
              <a:ext cx="0" cy="142127"/>
            </a:xfrm>
            <a:prstGeom prst="line">
              <a:avLst/>
            </a:prstGeom>
            <a:noFill/>
            <a:ln w="12700" cap="flat" cmpd="sng" algn="ctr">
              <a:solidFill>
                <a:srgbClr val="00AF92"/>
              </a:solidFill>
              <a:prstDash val="solid"/>
              <a:miter lim="800000"/>
            </a:ln>
            <a:effectLst/>
          </p:spPr>
        </p:cxnSp>
        <p:cxnSp>
          <p:nvCxnSpPr>
            <p:cNvPr id="820" name="直接连接符 819"/>
            <p:cNvCxnSpPr/>
            <p:nvPr/>
          </p:nvCxnSpPr>
          <p:spPr>
            <a:xfrm rot="14445000">
              <a:off x="1807255" y="3916520"/>
              <a:ext cx="0" cy="142127"/>
            </a:xfrm>
            <a:prstGeom prst="line">
              <a:avLst/>
            </a:prstGeom>
            <a:noFill/>
            <a:ln w="12700" cap="flat" cmpd="sng" algn="ctr">
              <a:solidFill>
                <a:srgbClr val="00AF92"/>
              </a:solidFill>
              <a:prstDash val="solid"/>
              <a:miter lim="800000"/>
            </a:ln>
            <a:effectLst/>
          </p:spPr>
        </p:cxnSp>
        <p:cxnSp>
          <p:nvCxnSpPr>
            <p:cNvPr id="821" name="直接连接符 820"/>
            <p:cNvCxnSpPr/>
            <p:nvPr/>
          </p:nvCxnSpPr>
          <p:spPr>
            <a:xfrm rot="14580000">
              <a:off x="1784893" y="3874682"/>
              <a:ext cx="0" cy="142127"/>
            </a:xfrm>
            <a:prstGeom prst="line">
              <a:avLst/>
            </a:prstGeom>
            <a:noFill/>
            <a:ln w="12700" cap="flat" cmpd="sng" algn="ctr">
              <a:solidFill>
                <a:srgbClr val="00AF92"/>
              </a:solidFill>
              <a:prstDash val="solid"/>
              <a:miter lim="800000"/>
            </a:ln>
            <a:effectLst/>
          </p:spPr>
        </p:cxnSp>
        <p:cxnSp>
          <p:nvCxnSpPr>
            <p:cNvPr id="822" name="直接连接符 821"/>
            <p:cNvCxnSpPr/>
            <p:nvPr/>
          </p:nvCxnSpPr>
          <p:spPr>
            <a:xfrm rot="14715000">
              <a:off x="1764191" y="3832001"/>
              <a:ext cx="0" cy="142127"/>
            </a:xfrm>
            <a:prstGeom prst="line">
              <a:avLst/>
            </a:prstGeom>
            <a:noFill/>
            <a:ln w="12700" cap="flat" cmpd="sng" algn="ctr">
              <a:solidFill>
                <a:srgbClr val="00AF92"/>
              </a:solidFill>
              <a:prstDash val="solid"/>
              <a:miter lim="800000"/>
            </a:ln>
            <a:effectLst/>
          </p:spPr>
        </p:cxnSp>
        <p:cxnSp>
          <p:nvCxnSpPr>
            <p:cNvPr id="823" name="直接连接符 822"/>
            <p:cNvCxnSpPr/>
            <p:nvPr/>
          </p:nvCxnSpPr>
          <p:spPr>
            <a:xfrm rot="14850000">
              <a:off x="1745178" y="3788538"/>
              <a:ext cx="0" cy="142127"/>
            </a:xfrm>
            <a:prstGeom prst="line">
              <a:avLst/>
            </a:prstGeom>
            <a:noFill/>
            <a:ln w="12700" cap="flat" cmpd="sng" algn="ctr">
              <a:solidFill>
                <a:srgbClr val="00AF92"/>
              </a:solidFill>
              <a:prstDash val="solid"/>
              <a:miter lim="800000"/>
            </a:ln>
            <a:effectLst/>
          </p:spPr>
        </p:cxnSp>
        <p:cxnSp>
          <p:nvCxnSpPr>
            <p:cNvPr id="824" name="直接连接符 823"/>
            <p:cNvCxnSpPr/>
            <p:nvPr/>
          </p:nvCxnSpPr>
          <p:spPr>
            <a:xfrm rot="14985000">
              <a:off x="1727888" y="3744364"/>
              <a:ext cx="0" cy="142127"/>
            </a:xfrm>
            <a:prstGeom prst="line">
              <a:avLst/>
            </a:prstGeom>
            <a:noFill/>
            <a:ln w="12700" cap="flat" cmpd="sng" algn="ctr">
              <a:solidFill>
                <a:srgbClr val="00AF92"/>
              </a:solidFill>
              <a:prstDash val="solid"/>
              <a:miter lim="800000"/>
            </a:ln>
            <a:effectLst/>
          </p:spPr>
        </p:cxnSp>
        <p:cxnSp>
          <p:nvCxnSpPr>
            <p:cNvPr id="825" name="直接连接符 824"/>
            <p:cNvCxnSpPr/>
            <p:nvPr/>
          </p:nvCxnSpPr>
          <p:spPr>
            <a:xfrm rot="15120000">
              <a:off x="1712347" y="3699543"/>
              <a:ext cx="0" cy="142127"/>
            </a:xfrm>
            <a:prstGeom prst="line">
              <a:avLst/>
            </a:prstGeom>
            <a:noFill/>
            <a:ln w="12700" cap="flat" cmpd="sng" algn="ctr">
              <a:solidFill>
                <a:srgbClr val="00AF92"/>
              </a:solidFill>
              <a:prstDash val="solid"/>
              <a:miter lim="800000"/>
            </a:ln>
            <a:effectLst/>
          </p:spPr>
        </p:cxnSp>
        <p:cxnSp>
          <p:nvCxnSpPr>
            <p:cNvPr id="826" name="直接连接符 825"/>
            <p:cNvCxnSpPr/>
            <p:nvPr/>
          </p:nvCxnSpPr>
          <p:spPr>
            <a:xfrm rot="15255000">
              <a:off x="1698577" y="3654148"/>
              <a:ext cx="0" cy="142127"/>
            </a:xfrm>
            <a:prstGeom prst="line">
              <a:avLst/>
            </a:prstGeom>
            <a:noFill/>
            <a:ln w="12700" cap="flat" cmpd="sng" algn="ctr">
              <a:solidFill>
                <a:srgbClr val="00AF92"/>
              </a:solidFill>
              <a:prstDash val="solid"/>
              <a:miter lim="800000"/>
            </a:ln>
            <a:effectLst/>
          </p:spPr>
        </p:cxnSp>
        <p:cxnSp>
          <p:nvCxnSpPr>
            <p:cNvPr id="827" name="直接连接符 826"/>
            <p:cNvCxnSpPr/>
            <p:nvPr/>
          </p:nvCxnSpPr>
          <p:spPr>
            <a:xfrm rot="15390000">
              <a:off x="1686600" y="3608247"/>
              <a:ext cx="0" cy="142127"/>
            </a:xfrm>
            <a:prstGeom prst="line">
              <a:avLst/>
            </a:prstGeom>
            <a:noFill/>
            <a:ln w="12700" cap="flat" cmpd="sng" algn="ctr">
              <a:solidFill>
                <a:srgbClr val="00AF92"/>
              </a:solidFill>
              <a:prstDash val="solid"/>
              <a:miter lim="800000"/>
            </a:ln>
            <a:effectLst/>
          </p:spPr>
        </p:cxnSp>
        <p:cxnSp>
          <p:nvCxnSpPr>
            <p:cNvPr id="828" name="直接连接符 827"/>
            <p:cNvCxnSpPr/>
            <p:nvPr/>
          </p:nvCxnSpPr>
          <p:spPr>
            <a:xfrm rot="15525000">
              <a:off x="1676433" y="3561912"/>
              <a:ext cx="0" cy="142127"/>
            </a:xfrm>
            <a:prstGeom prst="line">
              <a:avLst/>
            </a:prstGeom>
            <a:noFill/>
            <a:ln w="12700" cap="flat" cmpd="sng" algn="ctr">
              <a:solidFill>
                <a:srgbClr val="00AF92"/>
              </a:solidFill>
              <a:prstDash val="solid"/>
              <a:miter lim="800000"/>
            </a:ln>
            <a:effectLst/>
          </p:spPr>
        </p:cxnSp>
        <p:cxnSp>
          <p:nvCxnSpPr>
            <p:cNvPr id="829" name="直接连接符 828"/>
            <p:cNvCxnSpPr/>
            <p:nvPr/>
          </p:nvCxnSpPr>
          <p:spPr>
            <a:xfrm rot="15660000">
              <a:off x="1668093" y="3515213"/>
              <a:ext cx="0" cy="142127"/>
            </a:xfrm>
            <a:prstGeom prst="line">
              <a:avLst/>
            </a:prstGeom>
            <a:noFill/>
            <a:ln w="12700" cap="flat" cmpd="sng" algn="ctr">
              <a:solidFill>
                <a:srgbClr val="00AF92"/>
              </a:solidFill>
              <a:prstDash val="solid"/>
              <a:miter lim="800000"/>
            </a:ln>
            <a:effectLst/>
          </p:spPr>
        </p:cxnSp>
        <p:cxnSp>
          <p:nvCxnSpPr>
            <p:cNvPr id="830" name="直接连接符 829"/>
            <p:cNvCxnSpPr/>
            <p:nvPr/>
          </p:nvCxnSpPr>
          <p:spPr>
            <a:xfrm rot="15795000">
              <a:off x="1661594" y="3468222"/>
              <a:ext cx="0" cy="142127"/>
            </a:xfrm>
            <a:prstGeom prst="line">
              <a:avLst/>
            </a:prstGeom>
            <a:noFill/>
            <a:ln w="12700" cap="flat" cmpd="sng" algn="ctr">
              <a:solidFill>
                <a:srgbClr val="00AF92"/>
              </a:solidFill>
              <a:prstDash val="solid"/>
              <a:miter lim="800000"/>
            </a:ln>
            <a:effectLst/>
          </p:spPr>
        </p:cxnSp>
        <p:cxnSp>
          <p:nvCxnSpPr>
            <p:cNvPr id="831" name="直接连接符 830"/>
            <p:cNvCxnSpPr/>
            <p:nvPr/>
          </p:nvCxnSpPr>
          <p:spPr>
            <a:xfrm rot="15930000">
              <a:off x="1656943" y="3421014"/>
              <a:ext cx="0" cy="142127"/>
            </a:xfrm>
            <a:prstGeom prst="line">
              <a:avLst/>
            </a:prstGeom>
            <a:noFill/>
            <a:ln w="12700" cap="flat" cmpd="sng" algn="ctr">
              <a:solidFill>
                <a:srgbClr val="00AF92"/>
              </a:solidFill>
              <a:prstDash val="solid"/>
              <a:miter lim="800000"/>
            </a:ln>
            <a:effectLst/>
          </p:spPr>
        </p:cxnSp>
        <p:cxnSp>
          <p:nvCxnSpPr>
            <p:cNvPr id="832" name="直接连接符 831"/>
            <p:cNvCxnSpPr/>
            <p:nvPr/>
          </p:nvCxnSpPr>
          <p:spPr>
            <a:xfrm rot="16065000">
              <a:off x="1654152" y="3373657"/>
              <a:ext cx="0" cy="142127"/>
            </a:xfrm>
            <a:prstGeom prst="line">
              <a:avLst/>
            </a:prstGeom>
            <a:noFill/>
            <a:ln w="12700" cap="flat" cmpd="sng" algn="ctr">
              <a:solidFill>
                <a:srgbClr val="00AF92"/>
              </a:solidFill>
              <a:prstDash val="solid"/>
              <a:miter lim="800000"/>
            </a:ln>
            <a:effectLst/>
          </p:spPr>
        </p:cxnSp>
        <p:cxnSp>
          <p:nvCxnSpPr>
            <p:cNvPr id="833" name="直接连接符 832"/>
            <p:cNvCxnSpPr/>
            <p:nvPr/>
          </p:nvCxnSpPr>
          <p:spPr>
            <a:xfrm rot="16335000">
              <a:off x="1654152" y="3278800"/>
              <a:ext cx="0" cy="142127"/>
            </a:xfrm>
            <a:prstGeom prst="line">
              <a:avLst/>
            </a:prstGeom>
            <a:noFill/>
            <a:ln w="12700" cap="flat" cmpd="sng" algn="ctr">
              <a:solidFill>
                <a:srgbClr val="00AF92"/>
              </a:solidFill>
              <a:prstDash val="solid"/>
              <a:miter lim="800000"/>
            </a:ln>
            <a:effectLst/>
          </p:spPr>
        </p:cxnSp>
        <p:cxnSp>
          <p:nvCxnSpPr>
            <p:cNvPr id="834" name="直接连接符 833"/>
            <p:cNvCxnSpPr/>
            <p:nvPr/>
          </p:nvCxnSpPr>
          <p:spPr>
            <a:xfrm rot="16470000">
              <a:off x="1656943" y="3231444"/>
              <a:ext cx="0" cy="142127"/>
            </a:xfrm>
            <a:prstGeom prst="line">
              <a:avLst/>
            </a:prstGeom>
            <a:noFill/>
            <a:ln w="12700" cap="flat" cmpd="sng" algn="ctr">
              <a:solidFill>
                <a:srgbClr val="00AF92"/>
              </a:solidFill>
              <a:prstDash val="solid"/>
              <a:miter lim="800000"/>
            </a:ln>
            <a:effectLst/>
          </p:spPr>
        </p:cxnSp>
        <p:cxnSp>
          <p:nvCxnSpPr>
            <p:cNvPr id="835" name="直接连接符 834"/>
            <p:cNvCxnSpPr/>
            <p:nvPr/>
          </p:nvCxnSpPr>
          <p:spPr>
            <a:xfrm rot="16605000">
              <a:off x="1661594" y="3184235"/>
              <a:ext cx="0" cy="142127"/>
            </a:xfrm>
            <a:prstGeom prst="line">
              <a:avLst/>
            </a:prstGeom>
            <a:noFill/>
            <a:ln w="12700" cap="flat" cmpd="sng" algn="ctr">
              <a:solidFill>
                <a:srgbClr val="00AF92"/>
              </a:solidFill>
              <a:prstDash val="solid"/>
              <a:miter lim="800000"/>
            </a:ln>
            <a:effectLst/>
          </p:spPr>
        </p:cxnSp>
        <p:cxnSp>
          <p:nvCxnSpPr>
            <p:cNvPr id="836" name="直接连接符 835"/>
            <p:cNvCxnSpPr/>
            <p:nvPr/>
          </p:nvCxnSpPr>
          <p:spPr>
            <a:xfrm rot="16740000">
              <a:off x="1668093" y="3137245"/>
              <a:ext cx="0" cy="142127"/>
            </a:xfrm>
            <a:prstGeom prst="line">
              <a:avLst/>
            </a:prstGeom>
            <a:noFill/>
            <a:ln w="12700" cap="flat" cmpd="sng" algn="ctr">
              <a:solidFill>
                <a:srgbClr val="00AF92"/>
              </a:solidFill>
              <a:prstDash val="solid"/>
              <a:miter lim="800000"/>
            </a:ln>
            <a:effectLst/>
          </p:spPr>
        </p:cxnSp>
        <p:cxnSp>
          <p:nvCxnSpPr>
            <p:cNvPr id="837" name="直接连接符 836"/>
            <p:cNvCxnSpPr/>
            <p:nvPr/>
          </p:nvCxnSpPr>
          <p:spPr>
            <a:xfrm rot="16875000">
              <a:off x="1676433" y="3090545"/>
              <a:ext cx="0" cy="142127"/>
            </a:xfrm>
            <a:prstGeom prst="line">
              <a:avLst/>
            </a:prstGeom>
            <a:noFill/>
            <a:ln w="12700" cap="flat" cmpd="sng" algn="ctr">
              <a:solidFill>
                <a:srgbClr val="00AF92"/>
              </a:solidFill>
              <a:prstDash val="solid"/>
              <a:miter lim="800000"/>
            </a:ln>
            <a:effectLst/>
          </p:spPr>
        </p:cxnSp>
        <p:cxnSp>
          <p:nvCxnSpPr>
            <p:cNvPr id="838" name="直接连接符 837"/>
            <p:cNvCxnSpPr/>
            <p:nvPr/>
          </p:nvCxnSpPr>
          <p:spPr>
            <a:xfrm rot="17010000">
              <a:off x="1686600" y="3044210"/>
              <a:ext cx="0" cy="142127"/>
            </a:xfrm>
            <a:prstGeom prst="line">
              <a:avLst/>
            </a:prstGeom>
            <a:noFill/>
            <a:ln w="12700" cap="flat" cmpd="sng" algn="ctr">
              <a:solidFill>
                <a:srgbClr val="00AF92"/>
              </a:solidFill>
              <a:prstDash val="solid"/>
              <a:miter lim="800000"/>
            </a:ln>
            <a:effectLst/>
          </p:spPr>
        </p:cxnSp>
        <p:cxnSp>
          <p:nvCxnSpPr>
            <p:cNvPr id="839" name="直接连接符 838"/>
            <p:cNvCxnSpPr/>
            <p:nvPr/>
          </p:nvCxnSpPr>
          <p:spPr>
            <a:xfrm rot="17145000">
              <a:off x="1698577" y="2998309"/>
              <a:ext cx="0" cy="142127"/>
            </a:xfrm>
            <a:prstGeom prst="line">
              <a:avLst/>
            </a:prstGeom>
            <a:noFill/>
            <a:ln w="12700" cap="flat" cmpd="sng" algn="ctr">
              <a:solidFill>
                <a:srgbClr val="00AF92"/>
              </a:solidFill>
              <a:prstDash val="solid"/>
              <a:miter lim="800000"/>
            </a:ln>
            <a:effectLst/>
          </p:spPr>
        </p:cxnSp>
        <p:cxnSp>
          <p:nvCxnSpPr>
            <p:cNvPr id="840" name="直接连接符 839"/>
            <p:cNvCxnSpPr/>
            <p:nvPr/>
          </p:nvCxnSpPr>
          <p:spPr>
            <a:xfrm rot="17280000">
              <a:off x="1712347" y="2952913"/>
              <a:ext cx="0" cy="142127"/>
            </a:xfrm>
            <a:prstGeom prst="line">
              <a:avLst/>
            </a:prstGeom>
            <a:noFill/>
            <a:ln w="12700" cap="flat" cmpd="sng" algn="ctr">
              <a:solidFill>
                <a:srgbClr val="00AF92"/>
              </a:solidFill>
              <a:prstDash val="solid"/>
              <a:miter lim="800000"/>
            </a:ln>
            <a:effectLst/>
          </p:spPr>
        </p:cxnSp>
        <p:cxnSp>
          <p:nvCxnSpPr>
            <p:cNvPr id="841" name="直接连接符 840"/>
            <p:cNvCxnSpPr/>
            <p:nvPr/>
          </p:nvCxnSpPr>
          <p:spPr>
            <a:xfrm rot="17415000">
              <a:off x="1727888" y="2908094"/>
              <a:ext cx="0" cy="142127"/>
            </a:xfrm>
            <a:prstGeom prst="line">
              <a:avLst/>
            </a:prstGeom>
            <a:noFill/>
            <a:ln w="12700" cap="flat" cmpd="sng" algn="ctr">
              <a:solidFill>
                <a:srgbClr val="00AF92"/>
              </a:solidFill>
              <a:prstDash val="solid"/>
              <a:miter lim="800000"/>
            </a:ln>
            <a:effectLst/>
          </p:spPr>
        </p:cxnSp>
        <p:cxnSp>
          <p:nvCxnSpPr>
            <p:cNvPr id="842" name="直接连接符 841"/>
            <p:cNvCxnSpPr/>
            <p:nvPr/>
          </p:nvCxnSpPr>
          <p:spPr>
            <a:xfrm rot="17550000">
              <a:off x="1745178" y="2863920"/>
              <a:ext cx="0" cy="142127"/>
            </a:xfrm>
            <a:prstGeom prst="line">
              <a:avLst/>
            </a:prstGeom>
            <a:noFill/>
            <a:ln w="12700" cap="flat" cmpd="sng" algn="ctr">
              <a:solidFill>
                <a:srgbClr val="00AF92"/>
              </a:solidFill>
              <a:prstDash val="solid"/>
              <a:miter lim="800000"/>
            </a:ln>
            <a:effectLst/>
          </p:spPr>
        </p:cxnSp>
        <p:cxnSp>
          <p:nvCxnSpPr>
            <p:cNvPr id="843" name="直接连接符 842"/>
            <p:cNvCxnSpPr/>
            <p:nvPr/>
          </p:nvCxnSpPr>
          <p:spPr>
            <a:xfrm rot="17685000">
              <a:off x="1764191" y="2820458"/>
              <a:ext cx="0" cy="142127"/>
            </a:xfrm>
            <a:prstGeom prst="line">
              <a:avLst/>
            </a:prstGeom>
            <a:noFill/>
            <a:ln w="12700" cap="flat" cmpd="sng" algn="ctr">
              <a:solidFill>
                <a:srgbClr val="00AF92"/>
              </a:solidFill>
              <a:prstDash val="solid"/>
              <a:miter lim="800000"/>
            </a:ln>
            <a:effectLst/>
          </p:spPr>
        </p:cxnSp>
        <p:cxnSp>
          <p:nvCxnSpPr>
            <p:cNvPr id="844" name="直接连接符 843"/>
            <p:cNvCxnSpPr/>
            <p:nvPr/>
          </p:nvCxnSpPr>
          <p:spPr>
            <a:xfrm rot="17820000">
              <a:off x="1784893" y="2777775"/>
              <a:ext cx="0" cy="142127"/>
            </a:xfrm>
            <a:prstGeom prst="line">
              <a:avLst/>
            </a:prstGeom>
            <a:noFill/>
            <a:ln w="12700" cap="flat" cmpd="sng" algn="ctr">
              <a:solidFill>
                <a:srgbClr val="00AF92"/>
              </a:solidFill>
              <a:prstDash val="solid"/>
              <a:miter lim="800000"/>
            </a:ln>
            <a:effectLst/>
          </p:spPr>
        </p:cxnSp>
        <p:cxnSp>
          <p:nvCxnSpPr>
            <p:cNvPr id="845" name="直接连接符 844"/>
            <p:cNvCxnSpPr/>
            <p:nvPr/>
          </p:nvCxnSpPr>
          <p:spPr>
            <a:xfrm rot="17955000">
              <a:off x="1807255" y="2735938"/>
              <a:ext cx="0" cy="142127"/>
            </a:xfrm>
            <a:prstGeom prst="line">
              <a:avLst/>
            </a:prstGeom>
            <a:noFill/>
            <a:ln w="12700" cap="flat" cmpd="sng" algn="ctr">
              <a:solidFill>
                <a:srgbClr val="00AF92"/>
              </a:solidFill>
              <a:prstDash val="solid"/>
              <a:miter lim="800000"/>
            </a:ln>
            <a:effectLst/>
          </p:spPr>
        </p:cxnSp>
        <p:cxnSp>
          <p:nvCxnSpPr>
            <p:cNvPr id="846" name="直接连接符 845"/>
            <p:cNvCxnSpPr/>
            <p:nvPr/>
          </p:nvCxnSpPr>
          <p:spPr>
            <a:xfrm rot="18090000">
              <a:off x="1831243" y="2695013"/>
              <a:ext cx="0" cy="142127"/>
            </a:xfrm>
            <a:prstGeom prst="line">
              <a:avLst/>
            </a:prstGeom>
            <a:noFill/>
            <a:ln w="12700" cap="flat" cmpd="sng" algn="ctr">
              <a:solidFill>
                <a:srgbClr val="00AF92"/>
              </a:solidFill>
              <a:prstDash val="solid"/>
              <a:miter lim="800000"/>
            </a:ln>
            <a:effectLst/>
          </p:spPr>
        </p:cxnSp>
        <p:cxnSp>
          <p:nvCxnSpPr>
            <p:cNvPr id="847" name="直接连接符 846"/>
            <p:cNvCxnSpPr/>
            <p:nvPr/>
          </p:nvCxnSpPr>
          <p:spPr>
            <a:xfrm rot="18225000">
              <a:off x="1856818" y="2655060"/>
              <a:ext cx="0" cy="142127"/>
            </a:xfrm>
            <a:prstGeom prst="line">
              <a:avLst/>
            </a:prstGeom>
            <a:noFill/>
            <a:ln w="12700" cap="flat" cmpd="sng" algn="ctr">
              <a:solidFill>
                <a:srgbClr val="00AF92"/>
              </a:solidFill>
              <a:prstDash val="solid"/>
              <a:miter lim="800000"/>
            </a:ln>
            <a:effectLst/>
          </p:spPr>
        </p:cxnSp>
        <p:cxnSp>
          <p:nvCxnSpPr>
            <p:cNvPr id="848" name="直接连接符 847"/>
            <p:cNvCxnSpPr/>
            <p:nvPr/>
          </p:nvCxnSpPr>
          <p:spPr>
            <a:xfrm rot="18360000">
              <a:off x="1883942" y="2616141"/>
              <a:ext cx="0" cy="142127"/>
            </a:xfrm>
            <a:prstGeom prst="line">
              <a:avLst/>
            </a:prstGeom>
            <a:noFill/>
            <a:ln w="12700" cap="flat" cmpd="sng" algn="ctr">
              <a:solidFill>
                <a:srgbClr val="00AF92"/>
              </a:solidFill>
              <a:prstDash val="solid"/>
              <a:miter lim="800000"/>
            </a:ln>
            <a:effectLst/>
          </p:spPr>
        </p:cxnSp>
        <p:cxnSp>
          <p:nvCxnSpPr>
            <p:cNvPr id="849" name="直接连接符 848"/>
            <p:cNvCxnSpPr/>
            <p:nvPr/>
          </p:nvCxnSpPr>
          <p:spPr>
            <a:xfrm rot="18495000">
              <a:off x="1912573" y="2578319"/>
              <a:ext cx="0" cy="142127"/>
            </a:xfrm>
            <a:prstGeom prst="line">
              <a:avLst/>
            </a:prstGeom>
            <a:noFill/>
            <a:ln w="12700" cap="flat" cmpd="sng" algn="ctr">
              <a:solidFill>
                <a:srgbClr val="00AF92"/>
              </a:solidFill>
              <a:prstDash val="solid"/>
              <a:miter lim="800000"/>
            </a:ln>
            <a:effectLst/>
          </p:spPr>
        </p:cxnSp>
        <p:cxnSp>
          <p:nvCxnSpPr>
            <p:cNvPr id="850" name="直接连接符 849"/>
            <p:cNvCxnSpPr/>
            <p:nvPr/>
          </p:nvCxnSpPr>
          <p:spPr>
            <a:xfrm rot="18630000">
              <a:off x="1942667" y="2541647"/>
              <a:ext cx="0" cy="142127"/>
            </a:xfrm>
            <a:prstGeom prst="line">
              <a:avLst/>
            </a:prstGeom>
            <a:noFill/>
            <a:ln w="12700" cap="flat" cmpd="sng" algn="ctr">
              <a:solidFill>
                <a:srgbClr val="00AF92"/>
              </a:solidFill>
              <a:prstDash val="solid"/>
              <a:miter lim="800000"/>
            </a:ln>
            <a:effectLst/>
          </p:spPr>
        </p:cxnSp>
        <p:cxnSp>
          <p:nvCxnSpPr>
            <p:cNvPr id="851" name="直接连接符 850"/>
            <p:cNvCxnSpPr/>
            <p:nvPr/>
          </p:nvCxnSpPr>
          <p:spPr>
            <a:xfrm rot="18765000">
              <a:off x="1974179" y="2506188"/>
              <a:ext cx="0" cy="142127"/>
            </a:xfrm>
            <a:prstGeom prst="line">
              <a:avLst/>
            </a:prstGeom>
            <a:noFill/>
            <a:ln w="12700" cap="flat" cmpd="sng" algn="ctr">
              <a:solidFill>
                <a:srgbClr val="00AF92"/>
              </a:solidFill>
              <a:prstDash val="solid"/>
              <a:miter lim="800000"/>
            </a:ln>
            <a:effectLst/>
          </p:spPr>
        </p:cxnSp>
        <p:cxnSp>
          <p:nvCxnSpPr>
            <p:cNvPr id="852" name="直接连接符 851"/>
            <p:cNvCxnSpPr/>
            <p:nvPr/>
          </p:nvCxnSpPr>
          <p:spPr>
            <a:xfrm rot="18900000">
              <a:off x="2007056" y="2471992"/>
              <a:ext cx="0" cy="142127"/>
            </a:xfrm>
            <a:prstGeom prst="line">
              <a:avLst/>
            </a:prstGeom>
            <a:noFill/>
            <a:ln w="12700" cap="flat" cmpd="sng" algn="ctr">
              <a:solidFill>
                <a:srgbClr val="00AF92"/>
              </a:solidFill>
              <a:prstDash val="solid"/>
              <a:miter lim="800000"/>
            </a:ln>
            <a:effectLst/>
          </p:spPr>
        </p:cxnSp>
        <p:cxnSp>
          <p:nvCxnSpPr>
            <p:cNvPr id="853" name="直接连接符 852"/>
            <p:cNvCxnSpPr/>
            <p:nvPr/>
          </p:nvCxnSpPr>
          <p:spPr>
            <a:xfrm rot="19035000">
              <a:off x="2041253" y="2439114"/>
              <a:ext cx="0" cy="142127"/>
            </a:xfrm>
            <a:prstGeom prst="line">
              <a:avLst/>
            </a:prstGeom>
            <a:noFill/>
            <a:ln w="12700" cap="flat" cmpd="sng" algn="ctr">
              <a:solidFill>
                <a:srgbClr val="00AF92"/>
              </a:solidFill>
              <a:prstDash val="solid"/>
              <a:miter lim="800000"/>
            </a:ln>
            <a:effectLst/>
          </p:spPr>
        </p:cxnSp>
        <p:cxnSp>
          <p:nvCxnSpPr>
            <p:cNvPr id="854" name="直接连接符 853"/>
            <p:cNvCxnSpPr/>
            <p:nvPr/>
          </p:nvCxnSpPr>
          <p:spPr>
            <a:xfrm rot="19170000">
              <a:off x="2076713" y="2407602"/>
              <a:ext cx="0" cy="142127"/>
            </a:xfrm>
            <a:prstGeom prst="line">
              <a:avLst/>
            </a:prstGeom>
            <a:noFill/>
            <a:ln w="12700" cap="flat" cmpd="sng" algn="ctr">
              <a:solidFill>
                <a:srgbClr val="00AF92"/>
              </a:solidFill>
              <a:prstDash val="solid"/>
              <a:miter lim="800000"/>
            </a:ln>
            <a:effectLst/>
          </p:spPr>
        </p:cxnSp>
        <p:cxnSp>
          <p:nvCxnSpPr>
            <p:cNvPr id="855" name="直接连接符 854"/>
            <p:cNvCxnSpPr/>
            <p:nvPr/>
          </p:nvCxnSpPr>
          <p:spPr>
            <a:xfrm rot="19305000">
              <a:off x="2113383" y="2377508"/>
              <a:ext cx="0" cy="142127"/>
            </a:xfrm>
            <a:prstGeom prst="line">
              <a:avLst/>
            </a:prstGeom>
            <a:noFill/>
            <a:ln w="12700" cap="flat" cmpd="sng" algn="ctr">
              <a:solidFill>
                <a:srgbClr val="00AF92"/>
              </a:solidFill>
              <a:prstDash val="solid"/>
              <a:miter lim="800000"/>
            </a:ln>
            <a:effectLst/>
          </p:spPr>
        </p:cxnSp>
        <p:cxnSp>
          <p:nvCxnSpPr>
            <p:cNvPr id="856" name="直接连接符 855"/>
            <p:cNvCxnSpPr/>
            <p:nvPr/>
          </p:nvCxnSpPr>
          <p:spPr>
            <a:xfrm rot="19440000">
              <a:off x="2151206" y="2348877"/>
              <a:ext cx="0" cy="142127"/>
            </a:xfrm>
            <a:prstGeom prst="line">
              <a:avLst/>
            </a:prstGeom>
            <a:noFill/>
            <a:ln w="12700" cap="flat" cmpd="sng" algn="ctr">
              <a:solidFill>
                <a:srgbClr val="00AF92"/>
              </a:solidFill>
              <a:prstDash val="solid"/>
              <a:miter lim="800000"/>
            </a:ln>
            <a:effectLst/>
          </p:spPr>
        </p:cxnSp>
        <p:cxnSp>
          <p:nvCxnSpPr>
            <p:cNvPr id="857" name="直接连接符 856"/>
            <p:cNvCxnSpPr/>
            <p:nvPr/>
          </p:nvCxnSpPr>
          <p:spPr>
            <a:xfrm rot="19575000">
              <a:off x="2190124" y="2321752"/>
              <a:ext cx="0" cy="142127"/>
            </a:xfrm>
            <a:prstGeom prst="line">
              <a:avLst/>
            </a:prstGeom>
            <a:noFill/>
            <a:ln w="12700" cap="flat" cmpd="sng" algn="ctr">
              <a:solidFill>
                <a:srgbClr val="00AF92"/>
              </a:solidFill>
              <a:prstDash val="solid"/>
              <a:miter lim="800000"/>
            </a:ln>
            <a:effectLst/>
          </p:spPr>
        </p:cxnSp>
        <p:cxnSp>
          <p:nvCxnSpPr>
            <p:cNvPr id="858" name="直接连接符 857"/>
            <p:cNvCxnSpPr/>
            <p:nvPr/>
          </p:nvCxnSpPr>
          <p:spPr>
            <a:xfrm rot="19710000">
              <a:off x="2230078" y="2296177"/>
              <a:ext cx="0" cy="142127"/>
            </a:xfrm>
            <a:prstGeom prst="line">
              <a:avLst/>
            </a:prstGeom>
            <a:noFill/>
            <a:ln w="12700" cap="flat" cmpd="sng" algn="ctr">
              <a:solidFill>
                <a:srgbClr val="00AF92"/>
              </a:solidFill>
              <a:prstDash val="solid"/>
              <a:miter lim="800000"/>
            </a:ln>
            <a:effectLst/>
          </p:spPr>
        </p:cxnSp>
        <p:cxnSp>
          <p:nvCxnSpPr>
            <p:cNvPr id="859" name="直接连接符 858"/>
            <p:cNvCxnSpPr/>
            <p:nvPr/>
          </p:nvCxnSpPr>
          <p:spPr>
            <a:xfrm rot="19845000">
              <a:off x="2271004" y="2272191"/>
              <a:ext cx="0" cy="142127"/>
            </a:xfrm>
            <a:prstGeom prst="line">
              <a:avLst/>
            </a:prstGeom>
            <a:noFill/>
            <a:ln w="12700" cap="flat" cmpd="sng" algn="ctr">
              <a:solidFill>
                <a:srgbClr val="00AF92"/>
              </a:solidFill>
              <a:prstDash val="solid"/>
              <a:miter lim="800000"/>
            </a:ln>
            <a:effectLst/>
          </p:spPr>
        </p:cxnSp>
        <p:cxnSp>
          <p:nvCxnSpPr>
            <p:cNvPr id="860" name="直接连接符 859"/>
            <p:cNvCxnSpPr/>
            <p:nvPr/>
          </p:nvCxnSpPr>
          <p:spPr>
            <a:xfrm rot="19980000">
              <a:off x="2312841" y="2249827"/>
              <a:ext cx="0" cy="142127"/>
            </a:xfrm>
            <a:prstGeom prst="line">
              <a:avLst/>
            </a:prstGeom>
            <a:noFill/>
            <a:ln w="12700" cap="flat" cmpd="sng" algn="ctr">
              <a:solidFill>
                <a:srgbClr val="00AF92"/>
              </a:solidFill>
              <a:prstDash val="solid"/>
              <a:miter lim="800000"/>
            </a:ln>
            <a:effectLst/>
          </p:spPr>
        </p:cxnSp>
        <p:cxnSp>
          <p:nvCxnSpPr>
            <p:cNvPr id="861" name="直接连接符 860"/>
            <p:cNvCxnSpPr/>
            <p:nvPr/>
          </p:nvCxnSpPr>
          <p:spPr>
            <a:xfrm rot="20115000">
              <a:off x="2355522" y="2229124"/>
              <a:ext cx="0" cy="142127"/>
            </a:xfrm>
            <a:prstGeom prst="line">
              <a:avLst/>
            </a:prstGeom>
            <a:noFill/>
            <a:ln w="12700" cap="flat" cmpd="sng" algn="ctr">
              <a:solidFill>
                <a:srgbClr val="00AF92"/>
              </a:solidFill>
              <a:prstDash val="solid"/>
              <a:miter lim="800000"/>
            </a:ln>
            <a:effectLst/>
          </p:spPr>
        </p:cxnSp>
        <p:cxnSp>
          <p:nvCxnSpPr>
            <p:cNvPr id="862" name="直接连接符 861"/>
            <p:cNvCxnSpPr/>
            <p:nvPr/>
          </p:nvCxnSpPr>
          <p:spPr>
            <a:xfrm rot="20250000">
              <a:off x="2398985" y="2210113"/>
              <a:ext cx="0" cy="142127"/>
            </a:xfrm>
            <a:prstGeom prst="line">
              <a:avLst/>
            </a:prstGeom>
            <a:noFill/>
            <a:ln w="12700" cap="flat" cmpd="sng" algn="ctr">
              <a:solidFill>
                <a:srgbClr val="00AF92"/>
              </a:solidFill>
              <a:prstDash val="solid"/>
              <a:miter lim="800000"/>
            </a:ln>
            <a:effectLst/>
          </p:spPr>
        </p:cxnSp>
        <p:cxnSp>
          <p:nvCxnSpPr>
            <p:cNvPr id="863" name="直接连接符 862"/>
            <p:cNvCxnSpPr/>
            <p:nvPr/>
          </p:nvCxnSpPr>
          <p:spPr>
            <a:xfrm rot="20385000">
              <a:off x="2443158" y="2192824"/>
              <a:ext cx="0" cy="142127"/>
            </a:xfrm>
            <a:prstGeom prst="line">
              <a:avLst/>
            </a:prstGeom>
            <a:noFill/>
            <a:ln w="12700" cap="flat" cmpd="sng" algn="ctr">
              <a:solidFill>
                <a:srgbClr val="00AF92"/>
              </a:solidFill>
              <a:prstDash val="solid"/>
              <a:miter lim="800000"/>
            </a:ln>
            <a:effectLst/>
          </p:spPr>
        </p:cxnSp>
        <p:cxnSp>
          <p:nvCxnSpPr>
            <p:cNvPr id="864" name="直接连接符 863"/>
            <p:cNvCxnSpPr/>
            <p:nvPr/>
          </p:nvCxnSpPr>
          <p:spPr>
            <a:xfrm rot="20520000">
              <a:off x="2487980" y="2177282"/>
              <a:ext cx="0" cy="142127"/>
            </a:xfrm>
            <a:prstGeom prst="line">
              <a:avLst/>
            </a:prstGeom>
            <a:noFill/>
            <a:ln w="12700" cap="flat" cmpd="sng" algn="ctr">
              <a:solidFill>
                <a:srgbClr val="00AF92"/>
              </a:solidFill>
              <a:prstDash val="solid"/>
              <a:miter lim="800000"/>
            </a:ln>
            <a:effectLst/>
          </p:spPr>
        </p:cxnSp>
        <p:cxnSp>
          <p:nvCxnSpPr>
            <p:cNvPr id="865" name="直接连接符 864"/>
            <p:cNvCxnSpPr/>
            <p:nvPr/>
          </p:nvCxnSpPr>
          <p:spPr>
            <a:xfrm rot="20655000">
              <a:off x="2533374" y="2163512"/>
              <a:ext cx="0" cy="142127"/>
            </a:xfrm>
            <a:prstGeom prst="line">
              <a:avLst/>
            </a:prstGeom>
            <a:noFill/>
            <a:ln w="12700" cap="flat" cmpd="sng" algn="ctr">
              <a:solidFill>
                <a:srgbClr val="00AF92"/>
              </a:solidFill>
              <a:prstDash val="solid"/>
              <a:miter lim="800000"/>
            </a:ln>
            <a:effectLst/>
          </p:spPr>
        </p:cxnSp>
        <p:cxnSp>
          <p:nvCxnSpPr>
            <p:cNvPr id="866" name="直接连接符 865"/>
            <p:cNvCxnSpPr/>
            <p:nvPr/>
          </p:nvCxnSpPr>
          <p:spPr>
            <a:xfrm rot="20790000">
              <a:off x="2579275" y="2151533"/>
              <a:ext cx="0" cy="142127"/>
            </a:xfrm>
            <a:prstGeom prst="line">
              <a:avLst/>
            </a:prstGeom>
            <a:noFill/>
            <a:ln w="12700" cap="flat" cmpd="sng" algn="ctr">
              <a:solidFill>
                <a:srgbClr val="00AF92"/>
              </a:solidFill>
              <a:prstDash val="solid"/>
              <a:miter lim="800000"/>
            </a:ln>
            <a:effectLst/>
          </p:spPr>
        </p:cxnSp>
        <p:cxnSp>
          <p:nvCxnSpPr>
            <p:cNvPr id="867" name="直接连接符 866"/>
            <p:cNvCxnSpPr/>
            <p:nvPr/>
          </p:nvCxnSpPr>
          <p:spPr>
            <a:xfrm rot="20925000">
              <a:off x="2625610" y="2141368"/>
              <a:ext cx="0" cy="142127"/>
            </a:xfrm>
            <a:prstGeom prst="line">
              <a:avLst/>
            </a:prstGeom>
            <a:noFill/>
            <a:ln w="12700" cap="flat" cmpd="sng" algn="ctr">
              <a:solidFill>
                <a:srgbClr val="00AF92"/>
              </a:solidFill>
              <a:prstDash val="solid"/>
              <a:miter lim="800000"/>
            </a:ln>
            <a:effectLst/>
          </p:spPr>
        </p:cxnSp>
        <p:cxnSp>
          <p:nvCxnSpPr>
            <p:cNvPr id="868" name="直接连接符 867"/>
            <p:cNvCxnSpPr/>
            <p:nvPr/>
          </p:nvCxnSpPr>
          <p:spPr>
            <a:xfrm rot="21060000">
              <a:off x="2672311" y="2133029"/>
              <a:ext cx="0" cy="142127"/>
            </a:xfrm>
            <a:prstGeom prst="line">
              <a:avLst/>
            </a:prstGeom>
            <a:noFill/>
            <a:ln w="12700" cap="flat" cmpd="sng" algn="ctr">
              <a:solidFill>
                <a:srgbClr val="00AF92"/>
              </a:solidFill>
              <a:prstDash val="solid"/>
              <a:miter lim="800000"/>
            </a:ln>
            <a:effectLst/>
          </p:spPr>
        </p:cxnSp>
        <p:cxnSp>
          <p:nvCxnSpPr>
            <p:cNvPr id="869" name="直接连接符 868"/>
            <p:cNvCxnSpPr/>
            <p:nvPr/>
          </p:nvCxnSpPr>
          <p:spPr>
            <a:xfrm rot="21195000">
              <a:off x="2719301" y="2126529"/>
              <a:ext cx="0" cy="142127"/>
            </a:xfrm>
            <a:prstGeom prst="line">
              <a:avLst/>
            </a:prstGeom>
            <a:noFill/>
            <a:ln w="12700" cap="flat" cmpd="sng" algn="ctr">
              <a:solidFill>
                <a:srgbClr val="00AF92"/>
              </a:solidFill>
              <a:prstDash val="solid"/>
              <a:miter lim="800000"/>
            </a:ln>
            <a:effectLst/>
          </p:spPr>
        </p:cxnSp>
        <p:cxnSp>
          <p:nvCxnSpPr>
            <p:cNvPr id="870" name="直接连接符 869"/>
            <p:cNvCxnSpPr/>
            <p:nvPr/>
          </p:nvCxnSpPr>
          <p:spPr>
            <a:xfrm rot="21330000">
              <a:off x="2766510" y="2121878"/>
              <a:ext cx="0" cy="142127"/>
            </a:xfrm>
            <a:prstGeom prst="line">
              <a:avLst/>
            </a:prstGeom>
            <a:noFill/>
            <a:ln w="12700" cap="flat" cmpd="sng" algn="ctr">
              <a:solidFill>
                <a:srgbClr val="00AF92"/>
              </a:solidFill>
              <a:prstDash val="solid"/>
              <a:miter lim="800000"/>
            </a:ln>
            <a:effectLst/>
          </p:spPr>
        </p:cxnSp>
        <p:cxnSp>
          <p:nvCxnSpPr>
            <p:cNvPr id="871" name="直接连接符 870"/>
            <p:cNvCxnSpPr/>
            <p:nvPr/>
          </p:nvCxnSpPr>
          <p:spPr>
            <a:xfrm rot="21465000">
              <a:off x="2813865" y="2119087"/>
              <a:ext cx="0" cy="142127"/>
            </a:xfrm>
            <a:prstGeom prst="line">
              <a:avLst/>
            </a:prstGeom>
            <a:noFill/>
            <a:ln w="12700" cap="flat" cmpd="sng" algn="ctr">
              <a:solidFill>
                <a:srgbClr val="00AF92"/>
              </a:solidFill>
              <a:prstDash val="solid"/>
              <a:miter lim="800000"/>
            </a:ln>
            <a:effectLst/>
          </p:spPr>
        </p:cxnSp>
        <p:grpSp>
          <p:nvGrpSpPr>
            <p:cNvPr id="872" name="组合 871"/>
            <p:cNvGrpSpPr/>
            <p:nvPr/>
          </p:nvGrpSpPr>
          <p:grpSpPr>
            <a:xfrm>
              <a:off x="1582158" y="3397290"/>
              <a:ext cx="2561358" cy="0"/>
              <a:chOff x="1701800" y="2755900"/>
              <a:chExt cx="2746511" cy="0"/>
            </a:xfrm>
          </p:grpSpPr>
          <p:cxnSp>
            <p:nvCxnSpPr>
              <p:cNvPr id="882" name="直接连接符 881"/>
              <p:cNvCxnSpPr/>
              <p:nvPr/>
            </p:nvCxnSpPr>
            <p:spPr>
              <a:xfrm flipH="1">
                <a:off x="4185511" y="2755900"/>
                <a:ext cx="262800" cy="0"/>
              </a:xfrm>
              <a:prstGeom prst="line">
                <a:avLst/>
              </a:prstGeom>
              <a:noFill/>
              <a:ln w="19050" cap="flat" cmpd="sng" algn="ctr">
                <a:solidFill>
                  <a:srgbClr val="00AF92"/>
                </a:solidFill>
                <a:prstDash val="solid"/>
                <a:miter lim="800000"/>
              </a:ln>
              <a:effectLst/>
            </p:spPr>
          </p:cxnSp>
          <p:cxnSp>
            <p:nvCxnSpPr>
              <p:cNvPr id="883" name="直接连接符 882"/>
              <p:cNvCxnSpPr/>
              <p:nvPr/>
            </p:nvCxnSpPr>
            <p:spPr>
              <a:xfrm>
                <a:off x="1701800" y="2755900"/>
                <a:ext cx="261951" cy="0"/>
              </a:xfrm>
              <a:prstGeom prst="line">
                <a:avLst/>
              </a:prstGeom>
              <a:noFill/>
              <a:ln w="19050" cap="flat" cmpd="sng" algn="ctr">
                <a:solidFill>
                  <a:srgbClr val="00AF92"/>
                </a:solidFill>
                <a:prstDash val="solid"/>
                <a:miter lim="800000"/>
              </a:ln>
              <a:effectLst/>
            </p:spPr>
          </p:cxnSp>
        </p:grpSp>
        <p:grpSp>
          <p:nvGrpSpPr>
            <p:cNvPr id="873" name="组合 872"/>
            <p:cNvGrpSpPr/>
            <p:nvPr/>
          </p:nvGrpSpPr>
          <p:grpSpPr>
            <a:xfrm rot="5400000">
              <a:off x="1579198" y="3399426"/>
              <a:ext cx="2561359" cy="0"/>
              <a:chOff x="1701801" y="2755900"/>
              <a:chExt cx="2746511" cy="1"/>
            </a:xfrm>
          </p:grpSpPr>
          <p:cxnSp>
            <p:nvCxnSpPr>
              <p:cNvPr id="880" name="直接连接符 879"/>
              <p:cNvCxnSpPr/>
              <p:nvPr/>
            </p:nvCxnSpPr>
            <p:spPr>
              <a:xfrm flipH="1">
                <a:off x="4185512" y="2755900"/>
                <a:ext cx="262800" cy="0"/>
              </a:xfrm>
              <a:prstGeom prst="line">
                <a:avLst/>
              </a:prstGeom>
              <a:noFill/>
              <a:ln w="19050" cap="flat" cmpd="sng" algn="ctr">
                <a:solidFill>
                  <a:srgbClr val="00AF92"/>
                </a:solidFill>
                <a:prstDash val="solid"/>
                <a:miter lim="800000"/>
              </a:ln>
              <a:effectLst/>
            </p:spPr>
          </p:cxnSp>
          <p:cxnSp>
            <p:nvCxnSpPr>
              <p:cNvPr id="881" name="直接连接符 880"/>
              <p:cNvCxnSpPr/>
              <p:nvPr/>
            </p:nvCxnSpPr>
            <p:spPr>
              <a:xfrm>
                <a:off x="1701801" y="2755901"/>
                <a:ext cx="261951" cy="0"/>
              </a:xfrm>
              <a:prstGeom prst="line">
                <a:avLst/>
              </a:prstGeom>
              <a:noFill/>
              <a:ln w="19050" cap="flat" cmpd="sng" algn="ctr">
                <a:solidFill>
                  <a:srgbClr val="00AF92"/>
                </a:solidFill>
                <a:prstDash val="solid"/>
                <a:miter lim="800000"/>
              </a:ln>
              <a:effectLst/>
            </p:spPr>
          </p:cxnSp>
        </p:grpSp>
        <p:grpSp>
          <p:nvGrpSpPr>
            <p:cNvPr id="874" name="组合 873"/>
            <p:cNvGrpSpPr/>
            <p:nvPr/>
          </p:nvGrpSpPr>
          <p:grpSpPr>
            <a:xfrm rot="2700000">
              <a:off x="1648710" y="3330546"/>
              <a:ext cx="2561359" cy="0"/>
              <a:chOff x="1701800" y="2755900"/>
              <a:chExt cx="2746511" cy="1"/>
            </a:xfrm>
          </p:grpSpPr>
          <p:cxnSp>
            <p:nvCxnSpPr>
              <p:cNvPr id="878" name="直接连接符 877"/>
              <p:cNvCxnSpPr/>
              <p:nvPr/>
            </p:nvCxnSpPr>
            <p:spPr>
              <a:xfrm flipH="1">
                <a:off x="4185511" y="2755901"/>
                <a:ext cx="262800" cy="0"/>
              </a:xfrm>
              <a:prstGeom prst="line">
                <a:avLst/>
              </a:prstGeom>
              <a:noFill/>
              <a:ln w="19050" cap="flat" cmpd="sng" algn="ctr">
                <a:solidFill>
                  <a:srgbClr val="00AF92"/>
                </a:solidFill>
                <a:prstDash val="solid"/>
                <a:miter lim="800000"/>
              </a:ln>
              <a:effectLst/>
            </p:spPr>
          </p:cxnSp>
          <p:cxnSp>
            <p:nvCxnSpPr>
              <p:cNvPr id="879" name="直接连接符 878"/>
              <p:cNvCxnSpPr/>
              <p:nvPr/>
            </p:nvCxnSpPr>
            <p:spPr>
              <a:xfrm>
                <a:off x="1701800" y="2755900"/>
                <a:ext cx="261951" cy="0"/>
              </a:xfrm>
              <a:prstGeom prst="line">
                <a:avLst/>
              </a:prstGeom>
              <a:noFill/>
              <a:ln w="19050" cap="flat" cmpd="sng" algn="ctr">
                <a:solidFill>
                  <a:srgbClr val="00AF92"/>
                </a:solidFill>
                <a:prstDash val="solid"/>
                <a:miter lim="800000"/>
              </a:ln>
              <a:effectLst/>
            </p:spPr>
          </p:cxnSp>
        </p:grpSp>
        <p:grpSp>
          <p:nvGrpSpPr>
            <p:cNvPr id="875" name="组合 874"/>
            <p:cNvGrpSpPr/>
            <p:nvPr/>
          </p:nvGrpSpPr>
          <p:grpSpPr>
            <a:xfrm rot="18900000" flipH="1">
              <a:off x="1615553" y="3432524"/>
              <a:ext cx="2561359" cy="0"/>
              <a:chOff x="1701800" y="2755900"/>
              <a:chExt cx="2746511" cy="1"/>
            </a:xfrm>
          </p:grpSpPr>
          <p:cxnSp>
            <p:nvCxnSpPr>
              <p:cNvPr id="876" name="直接连接符 875"/>
              <p:cNvCxnSpPr/>
              <p:nvPr/>
            </p:nvCxnSpPr>
            <p:spPr>
              <a:xfrm flipH="1">
                <a:off x="4185511" y="2755901"/>
                <a:ext cx="262800" cy="0"/>
              </a:xfrm>
              <a:prstGeom prst="line">
                <a:avLst/>
              </a:prstGeom>
              <a:noFill/>
              <a:ln w="19050" cap="flat" cmpd="sng" algn="ctr">
                <a:solidFill>
                  <a:srgbClr val="00AF92"/>
                </a:solidFill>
                <a:prstDash val="solid"/>
                <a:miter lim="800000"/>
              </a:ln>
              <a:effectLst/>
            </p:spPr>
          </p:cxnSp>
          <p:cxnSp>
            <p:nvCxnSpPr>
              <p:cNvPr id="877" name="直接连接符 876"/>
              <p:cNvCxnSpPr/>
              <p:nvPr/>
            </p:nvCxnSpPr>
            <p:spPr>
              <a:xfrm>
                <a:off x="1701800" y="2755900"/>
                <a:ext cx="261951" cy="0"/>
              </a:xfrm>
              <a:prstGeom prst="line">
                <a:avLst/>
              </a:prstGeom>
              <a:noFill/>
              <a:ln w="19050" cap="flat" cmpd="sng" algn="ctr">
                <a:solidFill>
                  <a:srgbClr val="00AF92"/>
                </a:solidFill>
                <a:prstDash val="solid"/>
                <a:miter lim="800000"/>
              </a:ln>
              <a:effectLst/>
            </p:spPr>
          </p:cxnSp>
        </p:grpSp>
      </p:grpSp>
      <p:grpSp>
        <p:nvGrpSpPr>
          <p:cNvPr id="884" name="组合 883"/>
          <p:cNvGrpSpPr/>
          <p:nvPr/>
        </p:nvGrpSpPr>
        <p:grpSpPr>
          <a:xfrm>
            <a:off x="2704383" y="1556793"/>
            <a:ext cx="1634597" cy="1634006"/>
            <a:chOff x="2329031" y="904800"/>
            <a:chExt cx="2752780" cy="2752780"/>
          </a:xfrm>
        </p:grpSpPr>
        <p:sp>
          <p:nvSpPr>
            <p:cNvPr id="885" name="椭圆 884"/>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sp>
          <p:nvSpPr>
            <p:cNvPr id="886" name="椭圆 885"/>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887" name="文本框 1607"/>
          <p:cNvSpPr txBox="1"/>
          <p:nvPr/>
        </p:nvSpPr>
        <p:spPr>
          <a:xfrm>
            <a:off x="3122900" y="1933048"/>
            <a:ext cx="833365" cy="830997"/>
          </a:xfrm>
          <a:prstGeom prst="rect">
            <a:avLst/>
          </a:prstGeom>
          <a:noFill/>
        </p:spPr>
        <p:txBody>
          <a:bodyPr wrap="square" rtlCol="0">
            <a:spAutoFit/>
          </a:bodyPr>
          <a:lstStyle/>
          <a:p>
            <a:pPr algn="ctr"/>
            <a:r>
              <a:rPr lang="zh-CN" altLang="en-US" sz="2400" dirty="0" smtClean="0">
                <a:solidFill>
                  <a:srgbClr val="01ACBE"/>
                </a:solidFill>
                <a:latin typeface="Impact" panose="020B0806030902050204" pitchFamily="34" charset="0"/>
              </a:rPr>
              <a:t>粤语</a:t>
            </a:r>
            <a:r>
              <a:rPr lang="en-US" altLang="zh-CN" sz="2400" dirty="0" smtClean="0">
                <a:solidFill>
                  <a:srgbClr val="01ACBE"/>
                </a:solidFill>
                <a:latin typeface="Impact" panose="020B0806030902050204" pitchFamily="34" charset="0"/>
              </a:rPr>
              <a:t>50</a:t>
            </a:r>
            <a:r>
              <a:rPr lang="en-US" altLang="zh-CN" sz="2400" dirty="0">
                <a:solidFill>
                  <a:srgbClr val="01ACBE"/>
                </a:solidFill>
                <a:latin typeface="Impact" panose="020B0806030902050204" pitchFamily="34" charset="0"/>
              </a:rPr>
              <a:t>%</a:t>
            </a:r>
            <a:endParaRPr lang="zh-CN" altLang="en-US" sz="2400" dirty="0">
              <a:solidFill>
                <a:srgbClr val="01ACBE"/>
              </a:solidFill>
              <a:latin typeface="Impact" panose="020B0806030902050204" pitchFamily="34" charset="0"/>
            </a:endParaRPr>
          </a:p>
        </p:txBody>
      </p:sp>
      <p:grpSp>
        <p:nvGrpSpPr>
          <p:cNvPr id="888" name="组合 887"/>
          <p:cNvGrpSpPr/>
          <p:nvPr/>
        </p:nvGrpSpPr>
        <p:grpSpPr>
          <a:xfrm>
            <a:off x="2857667" y="1669087"/>
            <a:ext cx="1351693" cy="1369683"/>
            <a:chOff x="3654108" y="2497101"/>
            <a:chExt cx="1808138" cy="1832865"/>
          </a:xfrm>
        </p:grpSpPr>
        <p:cxnSp>
          <p:nvCxnSpPr>
            <p:cNvPr id="889" name="直接连接符 888"/>
            <p:cNvCxnSpPr/>
            <p:nvPr/>
          </p:nvCxnSpPr>
          <p:spPr>
            <a:xfrm>
              <a:off x="4545467" y="2544688"/>
              <a:ext cx="0" cy="99041"/>
            </a:xfrm>
            <a:prstGeom prst="line">
              <a:avLst/>
            </a:prstGeom>
            <a:noFill/>
            <a:ln w="12700" cap="flat" cmpd="sng" algn="ctr">
              <a:solidFill>
                <a:sysClr val="window" lastClr="FFFFFF">
                  <a:lumMod val="50000"/>
                </a:sysClr>
              </a:solidFill>
              <a:prstDash val="solid"/>
              <a:miter lim="800000"/>
            </a:ln>
            <a:effectLst/>
          </p:spPr>
        </p:cxnSp>
        <p:cxnSp>
          <p:nvCxnSpPr>
            <p:cNvPr id="890" name="直接连接符 889"/>
            <p:cNvCxnSpPr/>
            <p:nvPr/>
          </p:nvCxnSpPr>
          <p:spPr>
            <a:xfrm rot="135000">
              <a:off x="4578516" y="2545337"/>
              <a:ext cx="0" cy="99041"/>
            </a:xfrm>
            <a:prstGeom prst="line">
              <a:avLst/>
            </a:prstGeom>
            <a:noFill/>
            <a:ln w="12700" cap="flat" cmpd="sng" algn="ctr">
              <a:solidFill>
                <a:srgbClr val="01ACBE"/>
              </a:solidFill>
              <a:prstDash val="solid"/>
              <a:miter lim="800000"/>
            </a:ln>
            <a:effectLst/>
          </p:spPr>
        </p:cxnSp>
        <p:cxnSp>
          <p:nvCxnSpPr>
            <p:cNvPr id="891" name="直接连接符 890"/>
            <p:cNvCxnSpPr/>
            <p:nvPr/>
          </p:nvCxnSpPr>
          <p:spPr>
            <a:xfrm rot="270000">
              <a:off x="4611516" y="2547283"/>
              <a:ext cx="0" cy="99041"/>
            </a:xfrm>
            <a:prstGeom prst="line">
              <a:avLst/>
            </a:prstGeom>
            <a:noFill/>
            <a:ln w="12700" cap="flat" cmpd="sng" algn="ctr">
              <a:solidFill>
                <a:srgbClr val="01ACBE"/>
              </a:solidFill>
              <a:prstDash val="solid"/>
              <a:miter lim="800000"/>
            </a:ln>
            <a:effectLst/>
          </p:spPr>
        </p:cxnSp>
        <p:cxnSp>
          <p:nvCxnSpPr>
            <p:cNvPr id="892" name="直接连接符 891"/>
            <p:cNvCxnSpPr/>
            <p:nvPr/>
          </p:nvCxnSpPr>
          <p:spPr>
            <a:xfrm rot="405000">
              <a:off x="4644414" y="2550523"/>
              <a:ext cx="0" cy="99041"/>
            </a:xfrm>
            <a:prstGeom prst="line">
              <a:avLst/>
            </a:prstGeom>
            <a:noFill/>
            <a:ln w="12700" cap="flat" cmpd="sng" algn="ctr">
              <a:solidFill>
                <a:srgbClr val="01ACBE"/>
              </a:solidFill>
              <a:prstDash val="solid"/>
              <a:miter lim="800000"/>
            </a:ln>
            <a:effectLst/>
          </p:spPr>
        </p:cxnSp>
        <p:cxnSp>
          <p:nvCxnSpPr>
            <p:cNvPr id="893" name="直接连接符 892"/>
            <p:cNvCxnSpPr/>
            <p:nvPr/>
          </p:nvCxnSpPr>
          <p:spPr>
            <a:xfrm rot="540000">
              <a:off x="4677159" y="2555053"/>
              <a:ext cx="0" cy="99041"/>
            </a:xfrm>
            <a:prstGeom prst="line">
              <a:avLst/>
            </a:prstGeom>
            <a:noFill/>
            <a:ln w="12700" cap="flat" cmpd="sng" algn="ctr">
              <a:solidFill>
                <a:srgbClr val="01ACBE"/>
              </a:solidFill>
              <a:prstDash val="solid"/>
              <a:miter lim="800000"/>
            </a:ln>
            <a:effectLst/>
          </p:spPr>
        </p:cxnSp>
        <p:cxnSp>
          <p:nvCxnSpPr>
            <p:cNvPr id="894" name="直接连接符 893"/>
            <p:cNvCxnSpPr/>
            <p:nvPr/>
          </p:nvCxnSpPr>
          <p:spPr>
            <a:xfrm rot="675000">
              <a:off x="4709701" y="2560864"/>
              <a:ext cx="0" cy="99041"/>
            </a:xfrm>
            <a:prstGeom prst="line">
              <a:avLst/>
            </a:prstGeom>
            <a:noFill/>
            <a:ln w="12700" cap="flat" cmpd="sng" algn="ctr">
              <a:solidFill>
                <a:srgbClr val="01ACBE"/>
              </a:solidFill>
              <a:prstDash val="solid"/>
              <a:miter lim="800000"/>
            </a:ln>
            <a:effectLst/>
          </p:spPr>
        </p:cxnSp>
        <p:cxnSp>
          <p:nvCxnSpPr>
            <p:cNvPr id="895" name="直接连接符 894"/>
            <p:cNvCxnSpPr/>
            <p:nvPr/>
          </p:nvCxnSpPr>
          <p:spPr>
            <a:xfrm rot="810000">
              <a:off x="4741990" y="2567947"/>
              <a:ext cx="0" cy="99041"/>
            </a:xfrm>
            <a:prstGeom prst="line">
              <a:avLst/>
            </a:prstGeom>
            <a:noFill/>
            <a:ln w="12700" cap="flat" cmpd="sng" algn="ctr">
              <a:solidFill>
                <a:srgbClr val="01ACBE"/>
              </a:solidFill>
              <a:prstDash val="solid"/>
              <a:miter lim="800000"/>
            </a:ln>
            <a:effectLst/>
          </p:spPr>
        </p:cxnSp>
        <p:cxnSp>
          <p:nvCxnSpPr>
            <p:cNvPr id="896" name="直接连接符 895"/>
            <p:cNvCxnSpPr/>
            <p:nvPr/>
          </p:nvCxnSpPr>
          <p:spPr>
            <a:xfrm rot="945000">
              <a:off x="4773976" y="2576294"/>
              <a:ext cx="0" cy="99041"/>
            </a:xfrm>
            <a:prstGeom prst="line">
              <a:avLst/>
            </a:prstGeom>
            <a:noFill/>
            <a:ln w="12700" cap="flat" cmpd="sng" algn="ctr">
              <a:solidFill>
                <a:srgbClr val="01ACBE"/>
              </a:solidFill>
              <a:prstDash val="solid"/>
              <a:miter lim="800000"/>
            </a:ln>
            <a:effectLst/>
          </p:spPr>
        </p:cxnSp>
        <p:cxnSp>
          <p:nvCxnSpPr>
            <p:cNvPr id="897" name="直接连接符 896"/>
            <p:cNvCxnSpPr/>
            <p:nvPr/>
          </p:nvCxnSpPr>
          <p:spPr>
            <a:xfrm rot="1080000">
              <a:off x="4805609" y="2585890"/>
              <a:ext cx="0" cy="99041"/>
            </a:xfrm>
            <a:prstGeom prst="line">
              <a:avLst/>
            </a:prstGeom>
            <a:noFill/>
            <a:ln w="12700" cap="flat" cmpd="sng" algn="ctr">
              <a:solidFill>
                <a:srgbClr val="01ACBE"/>
              </a:solidFill>
              <a:prstDash val="solid"/>
              <a:miter lim="800000"/>
            </a:ln>
            <a:effectLst/>
          </p:spPr>
        </p:cxnSp>
        <p:cxnSp>
          <p:nvCxnSpPr>
            <p:cNvPr id="898" name="直接连接符 897"/>
            <p:cNvCxnSpPr/>
            <p:nvPr/>
          </p:nvCxnSpPr>
          <p:spPr>
            <a:xfrm rot="1215000">
              <a:off x="4836841" y="2596720"/>
              <a:ext cx="0" cy="99041"/>
            </a:xfrm>
            <a:prstGeom prst="line">
              <a:avLst/>
            </a:prstGeom>
            <a:noFill/>
            <a:ln w="12700" cap="flat" cmpd="sng" algn="ctr">
              <a:solidFill>
                <a:srgbClr val="01ACBE"/>
              </a:solidFill>
              <a:prstDash val="solid"/>
              <a:miter lim="800000"/>
            </a:ln>
            <a:effectLst/>
          </p:spPr>
        </p:cxnSp>
        <p:cxnSp>
          <p:nvCxnSpPr>
            <p:cNvPr id="899" name="直接连接符 898"/>
            <p:cNvCxnSpPr/>
            <p:nvPr/>
          </p:nvCxnSpPr>
          <p:spPr>
            <a:xfrm rot="1350000">
              <a:off x="4867625" y="2608768"/>
              <a:ext cx="0" cy="99041"/>
            </a:xfrm>
            <a:prstGeom prst="line">
              <a:avLst/>
            </a:prstGeom>
            <a:noFill/>
            <a:ln w="12700" cap="flat" cmpd="sng" algn="ctr">
              <a:solidFill>
                <a:srgbClr val="01ACBE"/>
              </a:solidFill>
              <a:prstDash val="solid"/>
              <a:miter lim="800000"/>
            </a:ln>
            <a:effectLst/>
          </p:spPr>
        </p:cxnSp>
        <p:cxnSp>
          <p:nvCxnSpPr>
            <p:cNvPr id="900" name="直接连接符 899"/>
            <p:cNvCxnSpPr/>
            <p:nvPr/>
          </p:nvCxnSpPr>
          <p:spPr>
            <a:xfrm rot="1485000">
              <a:off x="4897910" y="2622016"/>
              <a:ext cx="0" cy="99041"/>
            </a:xfrm>
            <a:prstGeom prst="line">
              <a:avLst/>
            </a:prstGeom>
            <a:noFill/>
            <a:ln w="12700" cap="flat" cmpd="sng" algn="ctr">
              <a:solidFill>
                <a:srgbClr val="01ACBE"/>
              </a:solidFill>
              <a:prstDash val="solid"/>
              <a:miter lim="800000"/>
            </a:ln>
            <a:effectLst/>
          </p:spPr>
        </p:cxnSp>
        <p:cxnSp>
          <p:nvCxnSpPr>
            <p:cNvPr id="901" name="直接连接符 900"/>
            <p:cNvCxnSpPr/>
            <p:nvPr/>
          </p:nvCxnSpPr>
          <p:spPr>
            <a:xfrm rot="1620000">
              <a:off x="4927654" y="2636442"/>
              <a:ext cx="0" cy="99041"/>
            </a:xfrm>
            <a:prstGeom prst="line">
              <a:avLst/>
            </a:prstGeom>
            <a:noFill/>
            <a:ln w="12700" cap="flat" cmpd="sng" algn="ctr">
              <a:solidFill>
                <a:srgbClr val="01ACBE"/>
              </a:solidFill>
              <a:prstDash val="solid"/>
              <a:miter lim="800000"/>
            </a:ln>
            <a:effectLst/>
          </p:spPr>
        </p:cxnSp>
        <p:cxnSp>
          <p:nvCxnSpPr>
            <p:cNvPr id="902" name="直接连接符 901"/>
            <p:cNvCxnSpPr/>
            <p:nvPr/>
          </p:nvCxnSpPr>
          <p:spPr>
            <a:xfrm rot="1755000">
              <a:off x="4956806" y="2652026"/>
              <a:ext cx="0" cy="99041"/>
            </a:xfrm>
            <a:prstGeom prst="line">
              <a:avLst/>
            </a:prstGeom>
            <a:noFill/>
            <a:ln w="12700" cap="flat" cmpd="sng" algn="ctr">
              <a:solidFill>
                <a:srgbClr val="01ACBE"/>
              </a:solidFill>
              <a:prstDash val="solid"/>
              <a:miter lim="800000"/>
            </a:ln>
            <a:effectLst/>
          </p:spPr>
        </p:cxnSp>
        <p:cxnSp>
          <p:nvCxnSpPr>
            <p:cNvPr id="903" name="直接连接符 902"/>
            <p:cNvCxnSpPr/>
            <p:nvPr/>
          </p:nvCxnSpPr>
          <p:spPr>
            <a:xfrm rot="1890000">
              <a:off x="4985325" y="2668740"/>
              <a:ext cx="0" cy="99041"/>
            </a:xfrm>
            <a:prstGeom prst="line">
              <a:avLst/>
            </a:prstGeom>
            <a:noFill/>
            <a:ln w="12700" cap="flat" cmpd="sng" algn="ctr">
              <a:solidFill>
                <a:srgbClr val="01ACBE"/>
              </a:solidFill>
              <a:prstDash val="solid"/>
              <a:miter lim="800000"/>
            </a:ln>
            <a:effectLst/>
          </p:spPr>
        </p:cxnSp>
        <p:cxnSp>
          <p:nvCxnSpPr>
            <p:cNvPr id="904" name="直接连接符 903"/>
            <p:cNvCxnSpPr/>
            <p:nvPr/>
          </p:nvCxnSpPr>
          <p:spPr>
            <a:xfrm rot="2025000">
              <a:off x="5013167" y="2686562"/>
              <a:ext cx="0" cy="99041"/>
            </a:xfrm>
            <a:prstGeom prst="line">
              <a:avLst/>
            </a:prstGeom>
            <a:noFill/>
            <a:ln w="12700" cap="flat" cmpd="sng" algn="ctr">
              <a:solidFill>
                <a:srgbClr val="01ACBE"/>
              </a:solidFill>
              <a:prstDash val="solid"/>
              <a:miter lim="800000"/>
            </a:ln>
            <a:effectLst/>
          </p:spPr>
        </p:cxnSp>
        <p:cxnSp>
          <p:nvCxnSpPr>
            <p:cNvPr id="905" name="直接连接符 904"/>
            <p:cNvCxnSpPr/>
            <p:nvPr/>
          </p:nvCxnSpPr>
          <p:spPr>
            <a:xfrm rot="2160000">
              <a:off x="5040287" y="2705464"/>
              <a:ext cx="0" cy="99041"/>
            </a:xfrm>
            <a:prstGeom prst="line">
              <a:avLst/>
            </a:prstGeom>
            <a:noFill/>
            <a:ln w="12700" cap="flat" cmpd="sng" algn="ctr">
              <a:solidFill>
                <a:srgbClr val="01ACBE"/>
              </a:solidFill>
              <a:prstDash val="solid"/>
              <a:miter lim="800000"/>
            </a:ln>
            <a:effectLst/>
          </p:spPr>
        </p:cxnSp>
        <p:cxnSp>
          <p:nvCxnSpPr>
            <p:cNvPr id="906" name="直接连接符 905"/>
            <p:cNvCxnSpPr/>
            <p:nvPr/>
          </p:nvCxnSpPr>
          <p:spPr>
            <a:xfrm rot="2295000">
              <a:off x="5066644" y="2725416"/>
              <a:ext cx="0" cy="99041"/>
            </a:xfrm>
            <a:prstGeom prst="line">
              <a:avLst/>
            </a:prstGeom>
            <a:noFill/>
            <a:ln w="12700" cap="flat" cmpd="sng" algn="ctr">
              <a:solidFill>
                <a:srgbClr val="01ACBE"/>
              </a:solidFill>
              <a:prstDash val="solid"/>
              <a:miter lim="800000"/>
            </a:ln>
            <a:effectLst/>
          </p:spPr>
        </p:cxnSp>
        <p:cxnSp>
          <p:nvCxnSpPr>
            <p:cNvPr id="907" name="直接连接符 906"/>
            <p:cNvCxnSpPr/>
            <p:nvPr/>
          </p:nvCxnSpPr>
          <p:spPr>
            <a:xfrm rot="2430000">
              <a:off x="5092197" y="2746387"/>
              <a:ext cx="0" cy="99041"/>
            </a:xfrm>
            <a:prstGeom prst="line">
              <a:avLst/>
            </a:prstGeom>
            <a:noFill/>
            <a:ln w="12700" cap="flat" cmpd="sng" algn="ctr">
              <a:solidFill>
                <a:srgbClr val="01ACBE"/>
              </a:solidFill>
              <a:prstDash val="solid"/>
              <a:miter lim="800000"/>
            </a:ln>
            <a:effectLst/>
          </p:spPr>
        </p:cxnSp>
        <p:cxnSp>
          <p:nvCxnSpPr>
            <p:cNvPr id="908" name="直接连接符 907"/>
            <p:cNvCxnSpPr/>
            <p:nvPr/>
          </p:nvCxnSpPr>
          <p:spPr>
            <a:xfrm rot="2565000">
              <a:off x="5116906" y="2768346"/>
              <a:ext cx="0" cy="99041"/>
            </a:xfrm>
            <a:prstGeom prst="line">
              <a:avLst/>
            </a:prstGeom>
            <a:noFill/>
            <a:ln w="12700" cap="flat" cmpd="sng" algn="ctr">
              <a:solidFill>
                <a:srgbClr val="01ACBE"/>
              </a:solidFill>
              <a:prstDash val="solid"/>
              <a:miter lim="800000"/>
            </a:ln>
            <a:effectLst/>
          </p:spPr>
        </p:cxnSp>
        <p:cxnSp>
          <p:nvCxnSpPr>
            <p:cNvPr id="909" name="直接连接符 908"/>
            <p:cNvCxnSpPr/>
            <p:nvPr/>
          </p:nvCxnSpPr>
          <p:spPr>
            <a:xfrm rot="2700000">
              <a:off x="5140736" y="2791257"/>
              <a:ext cx="0" cy="99041"/>
            </a:xfrm>
            <a:prstGeom prst="line">
              <a:avLst/>
            </a:prstGeom>
            <a:noFill/>
            <a:ln w="12700" cap="flat" cmpd="sng" algn="ctr">
              <a:solidFill>
                <a:srgbClr val="01ACBE"/>
              </a:solidFill>
              <a:prstDash val="solid"/>
              <a:miter lim="800000"/>
            </a:ln>
            <a:effectLst/>
          </p:spPr>
        </p:cxnSp>
        <p:cxnSp>
          <p:nvCxnSpPr>
            <p:cNvPr id="910" name="直接连接符 909"/>
            <p:cNvCxnSpPr/>
            <p:nvPr/>
          </p:nvCxnSpPr>
          <p:spPr>
            <a:xfrm rot="2835000">
              <a:off x="5163648" y="2815085"/>
              <a:ext cx="0" cy="99041"/>
            </a:xfrm>
            <a:prstGeom prst="line">
              <a:avLst/>
            </a:prstGeom>
            <a:noFill/>
            <a:ln w="12700" cap="flat" cmpd="sng" algn="ctr">
              <a:solidFill>
                <a:srgbClr val="01ACBE"/>
              </a:solidFill>
              <a:prstDash val="solid"/>
              <a:miter lim="800000"/>
            </a:ln>
            <a:effectLst/>
          </p:spPr>
        </p:cxnSp>
        <p:cxnSp>
          <p:nvCxnSpPr>
            <p:cNvPr id="911" name="直接连接符 910"/>
            <p:cNvCxnSpPr/>
            <p:nvPr/>
          </p:nvCxnSpPr>
          <p:spPr>
            <a:xfrm rot="2970000">
              <a:off x="5185606" y="2839795"/>
              <a:ext cx="0" cy="99041"/>
            </a:xfrm>
            <a:prstGeom prst="line">
              <a:avLst/>
            </a:prstGeom>
            <a:noFill/>
            <a:ln w="12700" cap="flat" cmpd="sng" algn="ctr">
              <a:solidFill>
                <a:srgbClr val="01ACBE"/>
              </a:solidFill>
              <a:prstDash val="solid"/>
              <a:miter lim="800000"/>
            </a:ln>
            <a:effectLst/>
          </p:spPr>
        </p:cxnSp>
        <p:cxnSp>
          <p:nvCxnSpPr>
            <p:cNvPr id="912" name="直接连接符 911"/>
            <p:cNvCxnSpPr/>
            <p:nvPr/>
          </p:nvCxnSpPr>
          <p:spPr>
            <a:xfrm rot="3105000">
              <a:off x="5206577" y="2865350"/>
              <a:ext cx="0" cy="99041"/>
            </a:xfrm>
            <a:prstGeom prst="line">
              <a:avLst/>
            </a:prstGeom>
            <a:noFill/>
            <a:ln w="12700" cap="flat" cmpd="sng" algn="ctr">
              <a:solidFill>
                <a:srgbClr val="01ACBE"/>
              </a:solidFill>
              <a:prstDash val="solid"/>
              <a:miter lim="800000"/>
            </a:ln>
            <a:effectLst/>
          </p:spPr>
        </p:cxnSp>
        <p:cxnSp>
          <p:nvCxnSpPr>
            <p:cNvPr id="913" name="直接连接符 912"/>
            <p:cNvCxnSpPr/>
            <p:nvPr/>
          </p:nvCxnSpPr>
          <p:spPr>
            <a:xfrm rot="3240000">
              <a:off x="5226528" y="2891706"/>
              <a:ext cx="0" cy="99041"/>
            </a:xfrm>
            <a:prstGeom prst="line">
              <a:avLst/>
            </a:prstGeom>
            <a:noFill/>
            <a:ln w="12700" cap="flat" cmpd="sng" algn="ctr">
              <a:solidFill>
                <a:srgbClr val="01ACBE"/>
              </a:solidFill>
              <a:prstDash val="solid"/>
              <a:miter lim="800000"/>
            </a:ln>
            <a:effectLst/>
          </p:spPr>
        </p:cxnSp>
        <p:cxnSp>
          <p:nvCxnSpPr>
            <p:cNvPr id="914" name="直接连接符 913"/>
            <p:cNvCxnSpPr/>
            <p:nvPr/>
          </p:nvCxnSpPr>
          <p:spPr>
            <a:xfrm rot="3375000">
              <a:off x="5245430" y="2918826"/>
              <a:ext cx="0" cy="99041"/>
            </a:xfrm>
            <a:prstGeom prst="line">
              <a:avLst/>
            </a:prstGeom>
            <a:noFill/>
            <a:ln w="12700" cap="flat" cmpd="sng" algn="ctr">
              <a:solidFill>
                <a:srgbClr val="01ACBE"/>
              </a:solidFill>
              <a:prstDash val="solid"/>
              <a:miter lim="800000"/>
            </a:ln>
            <a:effectLst/>
          </p:spPr>
        </p:cxnSp>
        <p:cxnSp>
          <p:nvCxnSpPr>
            <p:cNvPr id="915" name="直接连接符 914"/>
            <p:cNvCxnSpPr/>
            <p:nvPr/>
          </p:nvCxnSpPr>
          <p:spPr>
            <a:xfrm rot="3510000">
              <a:off x="5263251" y="2946667"/>
              <a:ext cx="0" cy="99041"/>
            </a:xfrm>
            <a:prstGeom prst="line">
              <a:avLst/>
            </a:prstGeom>
            <a:noFill/>
            <a:ln w="12700" cap="flat" cmpd="sng" algn="ctr">
              <a:solidFill>
                <a:srgbClr val="01ACBE"/>
              </a:solidFill>
              <a:prstDash val="solid"/>
              <a:miter lim="800000"/>
            </a:ln>
            <a:effectLst/>
          </p:spPr>
        </p:cxnSp>
        <p:cxnSp>
          <p:nvCxnSpPr>
            <p:cNvPr id="916" name="直接连接符 915"/>
            <p:cNvCxnSpPr/>
            <p:nvPr/>
          </p:nvCxnSpPr>
          <p:spPr>
            <a:xfrm rot="3645000">
              <a:off x="5279967" y="2975185"/>
              <a:ext cx="0" cy="99041"/>
            </a:xfrm>
            <a:prstGeom prst="line">
              <a:avLst/>
            </a:prstGeom>
            <a:noFill/>
            <a:ln w="12700" cap="flat" cmpd="sng" algn="ctr">
              <a:solidFill>
                <a:srgbClr val="01ACBE"/>
              </a:solidFill>
              <a:prstDash val="solid"/>
              <a:miter lim="800000"/>
            </a:ln>
            <a:effectLst/>
          </p:spPr>
        </p:cxnSp>
        <p:cxnSp>
          <p:nvCxnSpPr>
            <p:cNvPr id="917" name="直接连接符 916"/>
            <p:cNvCxnSpPr/>
            <p:nvPr/>
          </p:nvCxnSpPr>
          <p:spPr>
            <a:xfrm rot="3780000">
              <a:off x="5295550" y="3004339"/>
              <a:ext cx="0" cy="99041"/>
            </a:xfrm>
            <a:prstGeom prst="line">
              <a:avLst/>
            </a:prstGeom>
            <a:noFill/>
            <a:ln w="12700" cap="flat" cmpd="sng" algn="ctr">
              <a:solidFill>
                <a:srgbClr val="01ACBE"/>
              </a:solidFill>
              <a:prstDash val="solid"/>
              <a:miter lim="800000"/>
            </a:ln>
            <a:effectLst/>
          </p:spPr>
        </p:cxnSp>
        <p:cxnSp>
          <p:nvCxnSpPr>
            <p:cNvPr id="918" name="直接连接符 917"/>
            <p:cNvCxnSpPr/>
            <p:nvPr/>
          </p:nvCxnSpPr>
          <p:spPr>
            <a:xfrm rot="3915000">
              <a:off x="5309976" y="3034083"/>
              <a:ext cx="0" cy="99041"/>
            </a:xfrm>
            <a:prstGeom prst="line">
              <a:avLst/>
            </a:prstGeom>
            <a:noFill/>
            <a:ln w="12700" cap="flat" cmpd="sng" algn="ctr">
              <a:solidFill>
                <a:srgbClr val="01ACBE"/>
              </a:solidFill>
              <a:prstDash val="solid"/>
              <a:miter lim="800000"/>
            </a:ln>
            <a:effectLst/>
          </p:spPr>
        </p:cxnSp>
        <p:cxnSp>
          <p:nvCxnSpPr>
            <p:cNvPr id="919" name="直接连接符 918"/>
            <p:cNvCxnSpPr/>
            <p:nvPr/>
          </p:nvCxnSpPr>
          <p:spPr>
            <a:xfrm rot="4050000">
              <a:off x="5323224" y="3064369"/>
              <a:ext cx="0" cy="99041"/>
            </a:xfrm>
            <a:prstGeom prst="line">
              <a:avLst/>
            </a:prstGeom>
            <a:noFill/>
            <a:ln w="12700" cap="flat" cmpd="sng" algn="ctr">
              <a:solidFill>
                <a:srgbClr val="01ACBE"/>
              </a:solidFill>
              <a:prstDash val="solid"/>
              <a:miter lim="800000"/>
            </a:ln>
            <a:effectLst/>
          </p:spPr>
        </p:cxnSp>
        <p:cxnSp>
          <p:nvCxnSpPr>
            <p:cNvPr id="920" name="直接连接符 919"/>
            <p:cNvCxnSpPr/>
            <p:nvPr/>
          </p:nvCxnSpPr>
          <p:spPr>
            <a:xfrm rot="4185000">
              <a:off x="5335273" y="3095152"/>
              <a:ext cx="0" cy="99041"/>
            </a:xfrm>
            <a:prstGeom prst="line">
              <a:avLst/>
            </a:prstGeom>
            <a:noFill/>
            <a:ln w="12700" cap="flat" cmpd="sng" algn="ctr">
              <a:solidFill>
                <a:srgbClr val="01ACBE"/>
              </a:solidFill>
              <a:prstDash val="solid"/>
              <a:miter lim="800000"/>
            </a:ln>
            <a:effectLst/>
          </p:spPr>
        </p:cxnSp>
        <p:cxnSp>
          <p:nvCxnSpPr>
            <p:cNvPr id="921" name="直接连接符 920"/>
            <p:cNvCxnSpPr/>
            <p:nvPr/>
          </p:nvCxnSpPr>
          <p:spPr>
            <a:xfrm rot="4320000">
              <a:off x="5346101" y="3126383"/>
              <a:ext cx="0" cy="99041"/>
            </a:xfrm>
            <a:prstGeom prst="line">
              <a:avLst/>
            </a:prstGeom>
            <a:noFill/>
            <a:ln w="12700" cap="flat" cmpd="sng" algn="ctr">
              <a:solidFill>
                <a:srgbClr val="01ACBE"/>
              </a:solidFill>
              <a:prstDash val="solid"/>
              <a:miter lim="800000"/>
            </a:ln>
            <a:effectLst/>
          </p:spPr>
        </p:cxnSp>
        <p:cxnSp>
          <p:nvCxnSpPr>
            <p:cNvPr id="922" name="直接连接符 921"/>
            <p:cNvCxnSpPr/>
            <p:nvPr/>
          </p:nvCxnSpPr>
          <p:spPr>
            <a:xfrm rot="4455000">
              <a:off x="5355698" y="3158017"/>
              <a:ext cx="0" cy="99041"/>
            </a:xfrm>
            <a:prstGeom prst="line">
              <a:avLst/>
            </a:prstGeom>
            <a:noFill/>
            <a:ln w="12700" cap="flat" cmpd="sng" algn="ctr">
              <a:solidFill>
                <a:srgbClr val="01ACBE"/>
              </a:solidFill>
              <a:prstDash val="solid"/>
              <a:miter lim="800000"/>
            </a:ln>
            <a:effectLst/>
          </p:spPr>
        </p:cxnSp>
        <p:cxnSp>
          <p:nvCxnSpPr>
            <p:cNvPr id="923" name="直接连接符 922"/>
            <p:cNvCxnSpPr/>
            <p:nvPr/>
          </p:nvCxnSpPr>
          <p:spPr>
            <a:xfrm rot="4590000">
              <a:off x="5364045" y="3190003"/>
              <a:ext cx="0" cy="99041"/>
            </a:xfrm>
            <a:prstGeom prst="line">
              <a:avLst/>
            </a:prstGeom>
            <a:noFill/>
            <a:ln w="12700" cap="flat" cmpd="sng" algn="ctr">
              <a:solidFill>
                <a:srgbClr val="01ACBE"/>
              </a:solidFill>
              <a:prstDash val="solid"/>
              <a:miter lim="800000"/>
            </a:ln>
            <a:effectLst/>
          </p:spPr>
        </p:cxnSp>
        <p:cxnSp>
          <p:nvCxnSpPr>
            <p:cNvPr id="924" name="直接连接符 923"/>
            <p:cNvCxnSpPr/>
            <p:nvPr/>
          </p:nvCxnSpPr>
          <p:spPr>
            <a:xfrm rot="4725000">
              <a:off x="5371130" y="3222291"/>
              <a:ext cx="0" cy="99041"/>
            </a:xfrm>
            <a:prstGeom prst="line">
              <a:avLst/>
            </a:prstGeom>
            <a:noFill/>
            <a:ln w="12700" cap="flat" cmpd="sng" algn="ctr">
              <a:solidFill>
                <a:srgbClr val="01ACBE"/>
              </a:solidFill>
              <a:prstDash val="solid"/>
              <a:miter lim="800000"/>
            </a:ln>
            <a:effectLst/>
          </p:spPr>
        </p:cxnSp>
        <p:cxnSp>
          <p:nvCxnSpPr>
            <p:cNvPr id="925" name="直接连接符 924"/>
            <p:cNvCxnSpPr/>
            <p:nvPr/>
          </p:nvCxnSpPr>
          <p:spPr>
            <a:xfrm rot="4860000">
              <a:off x="5376940" y="3254833"/>
              <a:ext cx="0" cy="99041"/>
            </a:xfrm>
            <a:prstGeom prst="line">
              <a:avLst/>
            </a:prstGeom>
            <a:noFill/>
            <a:ln w="12700" cap="flat" cmpd="sng" algn="ctr">
              <a:solidFill>
                <a:srgbClr val="01ACBE"/>
              </a:solidFill>
              <a:prstDash val="solid"/>
              <a:miter lim="800000"/>
            </a:ln>
            <a:effectLst/>
          </p:spPr>
        </p:cxnSp>
        <p:cxnSp>
          <p:nvCxnSpPr>
            <p:cNvPr id="926" name="直接连接符 925"/>
            <p:cNvCxnSpPr/>
            <p:nvPr/>
          </p:nvCxnSpPr>
          <p:spPr>
            <a:xfrm rot="4995000">
              <a:off x="5381470" y="3287579"/>
              <a:ext cx="0" cy="99041"/>
            </a:xfrm>
            <a:prstGeom prst="line">
              <a:avLst/>
            </a:prstGeom>
            <a:noFill/>
            <a:ln w="12700" cap="flat" cmpd="sng" algn="ctr">
              <a:solidFill>
                <a:srgbClr val="01ACBE"/>
              </a:solidFill>
              <a:prstDash val="solid"/>
              <a:miter lim="800000"/>
            </a:ln>
            <a:effectLst/>
          </p:spPr>
        </p:cxnSp>
        <p:cxnSp>
          <p:nvCxnSpPr>
            <p:cNvPr id="927" name="直接连接符 926"/>
            <p:cNvCxnSpPr/>
            <p:nvPr/>
          </p:nvCxnSpPr>
          <p:spPr>
            <a:xfrm rot="5130000">
              <a:off x="5384710" y="3320476"/>
              <a:ext cx="0" cy="99041"/>
            </a:xfrm>
            <a:prstGeom prst="line">
              <a:avLst/>
            </a:prstGeom>
            <a:noFill/>
            <a:ln w="12700" cap="flat" cmpd="sng" algn="ctr">
              <a:solidFill>
                <a:srgbClr val="01ACBE"/>
              </a:solidFill>
              <a:prstDash val="solid"/>
              <a:miter lim="800000"/>
            </a:ln>
            <a:effectLst/>
          </p:spPr>
        </p:cxnSp>
        <p:cxnSp>
          <p:nvCxnSpPr>
            <p:cNvPr id="928" name="直接连接符 927"/>
            <p:cNvCxnSpPr/>
            <p:nvPr/>
          </p:nvCxnSpPr>
          <p:spPr>
            <a:xfrm rot="5265000">
              <a:off x="5386656" y="3353475"/>
              <a:ext cx="0" cy="99041"/>
            </a:xfrm>
            <a:prstGeom prst="line">
              <a:avLst/>
            </a:prstGeom>
            <a:noFill/>
            <a:ln w="12700" cap="flat" cmpd="sng" algn="ctr">
              <a:solidFill>
                <a:srgbClr val="01ACBE"/>
              </a:solidFill>
              <a:prstDash val="solid"/>
              <a:miter lim="800000"/>
            </a:ln>
            <a:effectLst/>
          </p:spPr>
        </p:cxnSp>
        <p:cxnSp>
          <p:nvCxnSpPr>
            <p:cNvPr id="929" name="直接连接符 928"/>
            <p:cNvCxnSpPr/>
            <p:nvPr/>
          </p:nvCxnSpPr>
          <p:spPr>
            <a:xfrm rot="5535000">
              <a:off x="5386656" y="3419576"/>
              <a:ext cx="0" cy="99041"/>
            </a:xfrm>
            <a:prstGeom prst="line">
              <a:avLst/>
            </a:prstGeom>
            <a:noFill/>
            <a:ln w="12700" cap="flat" cmpd="sng" algn="ctr">
              <a:solidFill>
                <a:srgbClr val="01ACBE"/>
              </a:solidFill>
              <a:prstDash val="solid"/>
              <a:miter lim="800000"/>
            </a:ln>
            <a:effectLst/>
          </p:spPr>
        </p:cxnSp>
        <p:cxnSp>
          <p:nvCxnSpPr>
            <p:cNvPr id="930" name="直接连接符 929"/>
            <p:cNvCxnSpPr/>
            <p:nvPr/>
          </p:nvCxnSpPr>
          <p:spPr>
            <a:xfrm rot="5670000">
              <a:off x="5384710" y="3452576"/>
              <a:ext cx="0" cy="99041"/>
            </a:xfrm>
            <a:prstGeom prst="line">
              <a:avLst/>
            </a:prstGeom>
            <a:noFill/>
            <a:ln w="12700" cap="flat" cmpd="sng" algn="ctr">
              <a:solidFill>
                <a:srgbClr val="01ACBE"/>
              </a:solidFill>
              <a:prstDash val="solid"/>
              <a:miter lim="800000"/>
            </a:ln>
            <a:effectLst/>
          </p:spPr>
        </p:cxnSp>
        <p:cxnSp>
          <p:nvCxnSpPr>
            <p:cNvPr id="931" name="直接连接符 930"/>
            <p:cNvCxnSpPr/>
            <p:nvPr/>
          </p:nvCxnSpPr>
          <p:spPr>
            <a:xfrm rot="5805000">
              <a:off x="5381470" y="3485472"/>
              <a:ext cx="0" cy="99041"/>
            </a:xfrm>
            <a:prstGeom prst="line">
              <a:avLst/>
            </a:prstGeom>
            <a:noFill/>
            <a:ln w="12700" cap="flat" cmpd="sng" algn="ctr">
              <a:solidFill>
                <a:srgbClr val="01ACBE"/>
              </a:solidFill>
              <a:prstDash val="solid"/>
              <a:miter lim="800000"/>
            </a:ln>
            <a:effectLst/>
          </p:spPr>
        </p:cxnSp>
        <p:cxnSp>
          <p:nvCxnSpPr>
            <p:cNvPr id="932" name="直接连接符 931"/>
            <p:cNvCxnSpPr/>
            <p:nvPr/>
          </p:nvCxnSpPr>
          <p:spPr>
            <a:xfrm rot="5940000">
              <a:off x="5376940" y="3518218"/>
              <a:ext cx="0" cy="99041"/>
            </a:xfrm>
            <a:prstGeom prst="line">
              <a:avLst/>
            </a:prstGeom>
            <a:noFill/>
            <a:ln w="12700" cap="flat" cmpd="sng" algn="ctr">
              <a:solidFill>
                <a:srgbClr val="01ACBE"/>
              </a:solidFill>
              <a:prstDash val="solid"/>
              <a:miter lim="800000"/>
            </a:ln>
            <a:effectLst/>
          </p:spPr>
        </p:cxnSp>
        <p:cxnSp>
          <p:nvCxnSpPr>
            <p:cNvPr id="933" name="直接连接符 932"/>
            <p:cNvCxnSpPr/>
            <p:nvPr/>
          </p:nvCxnSpPr>
          <p:spPr>
            <a:xfrm rot="6075000">
              <a:off x="5371130" y="3550761"/>
              <a:ext cx="0" cy="99041"/>
            </a:xfrm>
            <a:prstGeom prst="line">
              <a:avLst/>
            </a:prstGeom>
            <a:noFill/>
            <a:ln w="12700" cap="flat" cmpd="sng" algn="ctr">
              <a:solidFill>
                <a:srgbClr val="01ACBE"/>
              </a:solidFill>
              <a:prstDash val="solid"/>
              <a:miter lim="800000"/>
            </a:ln>
            <a:effectLst/>
          </p:spPr>
        </p:cxnSp>
        <p:cxnSp>
          <p:nvCxnSpPr>
            <p:cNvPr id="934" name="直接连接符 933"/>
            <p:cNvCxnSpPr/>
            <p:nvPr/>
          </p:nvCxnSpPr>
          <p:spPr>
            <a:xfrm rot="6210000">
              <a:off x="5364045" y="3583049"/>
              <a:ext cx="0" cy="99041"/>
            </a:xfrm>
            <a:prstGeom prst="line">
              <a:avLst/>
            </a:prstGeom>
            <a:noFill/>
            <a:ln w="12700" cap="flat" cmpd="sng" algn="ctr">
              <a:solidFill>
                <a:srgbClr val="01ACBE"/>
              </a:solidFill>
              <a:prstDash val="solid"/>
              <a:miter lim="800000"/>
            </a:ln>
            <a:effectLst/>
          </p:spPr>
        </p:cxnSp>
        <p:cxnSp>
          <p:nvCxnSpPr>
            <p:cNvPr id="935" name="直接连接符 934"/>
            <p:cNvCxnSpPr/>
            <p:nvPr/>
          </p:nvCxnSpPr>
          <p:spPr>
            <a:xfrm rot="6345000">
              <a:off x="5355698" y="3615035"/>
              <a:ext cx="0" cy="99041"/>
            </a:xfrm>
            <a:prstGeom prst="line">
              <a:avLst/>
            </a:prstGeom>
            <a:noFill/>
            <a:ln w="12700" cap="flat" cmpd="sng" algn="ctr">
              <a:solidFill>
                <a:srgbClr val="01ACBE"/>
              </a:solidFill>
              <a:prstDash val="solid"/>
              <a:miter lim="800000"/>
            </a:ln>
            <a:effectLst/>
          </p:spPr>
        </p:cxnSp>
        <p:cxnSp>
          <p:nvCxnSpPr>
            <p:cNvPr id="936" name="直接连接符 935"/>
            <p:cNvCxnSpPr/>
            <p:nvPr/>
          </p:nvCxnSpPr>
          <p:spPr>
            <a:xfrm rot="6480000">
              <a:off x="5346101" y="3646668"/>
              <a:ext cx="0" cy="99041"/>
            </a:xfrm>
            <a:prstGeom prst="line">
              <a:avLst/>
            </a:prstGeom>
            <a:noFill/>
            <a:ln w="12700" cap="flat" cmpd="sng" algn="ctr">
              <a:solidFill>
                <a:srgbClr val="01ACBE"/>
              </a:solidFill>
              <a:prstDash val="solid"/>
              <a:miter lim="800000"/>
            </a:ln>
            <a:effectLst/>
          </p:spPr>
        </p:cxnSp>
        <p:cxnSp>
          <p:nvCxnSpPr>
            <p:cNvPr id="937" name="直接连接符 936"/>
            <p:cNvCxnSpPr/>
            <p:nvPr/>
          </p:nvCxnSpPr>
          <p:spPr>
            <a:xfrm rot="6615000">
              <a:off x="5335273" y="3677901"/>
              <a:ext cx="0" cy="99041"/>
            </a:xfrm>
            <a:prstGeom prst="line">
              <a:avLst/>
            </a:prstGeom>
            <a:noFill/>
            <a:ln w="12700" cap="flat" cmpd="sng" algn="ctr">
              <a:solidFill>
                <a:srgbClr val="01ACBE"/>
              </a:solidFill>
              <a:prstDash val="solid"/>
              <a:miter lim="800000"/>
            </a:ln>
            <a:effectLst/>
          </p:spPr>
        </p:cxnSp>
        <p:cxnSp>
          <p:nvCxnSpPr>
            <p:cNvPr id="938" name="直接连接符 937"/>
            <p:cNvCxnSpPr/>
            <p:nvPr/>
          </p:nvCxnSpPr>
          <p:spPr>
            <a:xfrm rot="6750000">
              <a:off x="5323224" y="3708683"/>
              <a:ext cx="0" cy="99041"/>
            </a:xfrm>
            <a:prstGeom prst="line">
              <a:avLst/>
            </a:prstGeom>
            <a:noFill/>
            <a:ln w="12700" cap="flat" cmpd="sng" algn="ctr">
              <a:solidFill>
                <a:srgbClr val="01ACBE"/>
              </a:solidFill>
              <a:prstDash val="solid"/>
              <a:miter lim="800000"/>
            </a:ln>
            <a:effectLst/>
          </p:spPr>
        </p:cxnSp>
        <p:cxnSp>
          <p:nvCxnSpPr>
            <p:cNvPr id="939" name="直接连接符 938"/>
            <p:cNvCxnSpPr/>
            <p:nvPr/>
          </p:nvCxnSpPr>
          <p:spPr>
            <a:xfrm rot="6885000">
              <a:off x="5309976" y="3738969"/>
              <a:ext cx="0" cy="99041"/>
            </a:xfrm>
            <a:prstGeom prst="line">
              <a:avLst/>
            </a:prstGeom>
            <a:noFill/>
            <a:ln w="12700" cap="flat" cmpd="sng" algn="ctr">
              <a:solidFill>
                <a:srgbClr val="01ACBE"/>
              </a:solidFill>
              <a:prstDash val="solid"/>
              <a:miter lim="800000"/>
            </a:ln>
            <a:effectLst/>
          </p:spPr>
        </p:cxnSp>
        <p:cxnSp>
          <p:nvCxnSpPr>
            <p:cNvPr id="940" name="直接连接符 939"/>
            <p:cNvCxnSpPr/>
            <p:nvPr/>
          </p:nvCxnSpPr>
          <p:spPr>
            <a:xfrm rot="7020000">
              <a:off x="5295550" y="3768712"/>
              <a:ext cx="0" cy="99041"/>
            </a:xfrm>
            <a:prstGeom prst="line">
              <a:avLst/>
            </a:prstGeom>
            <a:noFill/>
            <a:ln w="12700" cap="flat" cmpd="sng" algn="ctr">
              <a:solidFill>
                <a:srgbClr val="01ACBE"/>
              </a:solidFill>
              <a:prstDash val="solid"/>
              <a:miter lim="800000"/>
            </a:ln>
            <a:effectLst/>
          </p:spPr>
        </p:cxnSp>
        <p:cxnSp>
          <p:nvCxnSpPr>
            <p:cNvPr id="941" name="直接连接符 940"/>
            <p:cNvCxnSpPr/>
            <p:nvPr/>
          </p:nvCxnSpPr>
          <p:spPr>
            <a:xfrm rot="7155000">
              <a:off x="5279967" y="3797866"/>
              <a:ext cx="0" cy="99041"/>
            </a:xfrm>
            <a:prstGeom prst="line">
              <a:avLst/>
            </a:prstGeom>
            <a:noFill/>
            <a:ln w="12700" cap="flat" cmpd="sng" algn="ctr">
              <a:solidFill>
                <a:srgbClr val="01ACBE"/>
              </a:solidFill>
              <a:prstDash val="solid"/>
              <a:miter lim="800000"/>
            </a:ln>
            <a:effectLst/>
          </p:spPr>
        </p:cxnSp>
        <p:cxnSp>
          <p:nvCxnSpPr>
            <p:cNvPr id="942" name="直接连接符 941"/>
            <p:cNvCxnSpPr/>
            <p:nvPr/>
          </p:nvCxnSpPr>
          <p:spPr>
            <a:xfrm rot="7290000">
              <a:off x="5263251" y="3826386"/>
              <a:ext cx="0" cy="99041"/>
            </a:xfrm>
            <a:prstGeom prst="line">
              <a:avLst/>
            </a:prstGeom>
            <a:noFill/>
            <a:ln w="12700" cap="flat" cmpd="sng" algn="ctr">
              <a:solidFill>
                <a:srgbClr val="01ACBE"/>
              </a:solidFill>
              <a:prstDash val="solid"/>
              <a:miter lim="800000"/>
            </a:ln>
            <a:effectLst/>
          </p:spPr>
        </p:cxnSp>
        <p:cxnSp>
          <p:nvCxnSpPr>
            <p:cNvPr id="943" name="直接连接符 942"/>
            <p:cNvCxnSpPr/>
            <p:nvPr/>
          </p:nvCxnSpPr>
          <p:spPr>
            <a:xfrm rot="7425000">
              <a:off x="5245430" y="3854227"/>
              <a:ext cx="0" cy="99041"/>
            </a:xfrm>
            <a:prstGeom prst="line">
              <a:avLst/>
            </a:prstGeom>
            <a:noFill/>
            <a:ln w="12700" cap="flat" cmpd="sng" algn="ctr">
              <a:solidFill>
                <a:srgbClr val="01ACBE"/>
              </a:solidFill>
              <a:prstDash val="solid"/>
              <a:miter lim="800000"/>
            </a:ln>
            <a:effectLst/>
          </p:spPr>
        </p:cxnSp>
        <p:cxnSp>
          <p:nvCxnSpPr>
            <p:cNvPr id="944" name="直接连接符 943"/>
            <p:cNvCxnSpPr/>
            <p:nvPr/>
          </p:nvCxnSpPr>
          <p:spPr>
            <a:xfrm rot="7560000">
              <a:off x="5226528" y="3881346"/>
              <a:ext cx="0" cy="99041"/>
            </a:xfrm>
            <a:prstGeom prst="line">
              <a:avLst/>
            </a:prstGeom>
            <a:noFill/>
            <a:ln w="12700" cap="flat" cmpd="sng" algn="ctr">
              <a:solidFill>
                <a:srgbClr val="01ACBE"/>
              </a:solidFill>
              <a:prstDash val="solid"/>
              <a:miter lim="800000"/>
            </a:ln>
            <a:effectLst/>
          </p:spPr>
        </p:cxnSp>
        <p:cxnSp>
          <p:nvCxnSpPr>
            <p:cNvPr id="945" name="直接连接符 944"/>
            <p:cNvCxnSpPr/>
            <p:nvPr/>
          </p:nvCxnSpPr>
          <p:spPr>
            <a:xfrm rot="7695000">
              <a:off x="5206577" y="3907703"/>
              <a:ext cx="0" cy="99041"/>
            </a:xfrm>
            <a:prstGeom prst="line">
              <a:avLst/>
            </a:prstGeom>
            <a:noFill/>
            <a:ln w="12700" cap="flat" cmpd="sng" algn="ctr">
              <a:solidFill>
                <a:srgbClr val="01ACBE"/>
              </a:solidFill>
              <a:prstDash val="solid"/>
              <a:miter lim="800000"/>
            </a:ln>
            <a:effectLst/>
          </p:spPr>
        </p:cxnSp>
        <p:cxnSp>
          <p:nvCxnSpPr>
            <p:cNvPr id="946" name="直接连接符 945"/>
            <p:cNvCxnSpPr/>
            <p:nvPr/>
          </p:nvCxnSpPr>
          <p:spPr>
            <a:xfrm rot="7830000">
              <a:off x="5185606" y="3933256"/>
              <a:ext cx="0" cy="99041"/>
            </a:xfrm>
            <a:prstGeom prst="line">
              <a:avLst/>
            </a:prstGeom>
            <a:noFill/>
            <a:ln w="12700" cap="flat" cmpd="sng" algn="ctr">
              <a:solidFill>
                <a:srgbClr val="01ACBE"/>
              </a:solidFill>
              <a:prstDash val="solid"/>
              <a:miter lim="800000"/>
            </a:ln>
            <a:effectLst/>
          </p:spPr>
        </p:cxnSp>
        <p:cxnSp>
          <p:nvCxnSpPr>
            <p:cNvPr id="947" name="直接连接符 946"/>
            <p:cNvCxnSpPr/>
            <p:nvPr/>
          </p:nvCxnSpPr>
          <p:spPr>
            <a:xfrm rot="7965000">
              <a:off x="5163648" y="3957967"/>
              <a:ext cx="0" cy="99041"/>
            </a:xfrm>
            <a:prstGeom prst="line">
              <a:avLst/>
            </a:prstGeom>
            <a:noFill/>
            <a:ln w="12700" cap="flat" cmpd="sng" algn="ctr">
              <a:solidFill>
                <a:srgbClr val="01ACBE"/>
              </a:solidFill>
              <a:prstDash val="solid"/>
              <a:miter lim="800000"/>
            </a:ln>
            <a:effectLst/>
          </p:spPr>
        </p:cxnSp>
        <p:cxnSp>
          <p:nvCxnSpPr>
            <p:cNvPr id="948" name="直接连接符 947"/>
            <p:cNvCxnSpPr/>
            <p:nvPr/>
          </p:nvCxnSpPr>
          <p:spPr>
            <a:xfrm rot="8100000">
              <a:off x="5140736" y="3981795"/>
              <a:ext cx="0" cy="99041"/>
            </a:xfrm>
            <a:prstGeom prst="line">
              <a:avLst/>
            </a:prstGeom>
            <a:noFill/>
            <a:ln w="12700" cap="flat" cmpd="sng" algn="ctr">
              <a:solidFill>
                <a:srgbClr val="01ACBE"/>
              </a:solidFill>
              <a:prstDash val="solid"/>
              <a:miter lim="800000"/>
            </a:ln>
            <a:effectLst/>
          </p:spPr>
        </p:cxnSp>
        <p:cxnSp>
          <p:nvCxnSpPr>
            <p:cNvPr id="949" name="直接连接符 948"/>
            <p:cNvCxnSpPr/>
            <p:nvPr/>
          </p:nvCxnSpPr>
          <p:spPr>
            <a:xfrm rot="8235000">
              <a:off x="5116906" y="4004707"/>
              <a:ext cx="0" cy="99041"/>
            </a:xfrm>
            <a:prstGeom prst="line">
              <a:avLst/>
            </a:prstGeom>
            <a:noFill/>
            <a:ln w="12700" cap="flat" cmpd="sng" algn="ctr">
              <a:solidFill>
                <a:srgbClr val="01ACBE"/>
              </a:solidFill>
              <a:prstDash val="solid"/>
              <a:miter lim="800000"/>
            </a:ln>
            <a:effectLst/>
          </p:spPr>
        </p:cxnSp>
        <p:cxnSp>
          <p:nvCxnSpPr>
            <p:cNvPr id="950" name="直接连接符 949"/>
            <p:cNvCxnSpPr/>
            <p:nvPr/>
          </p:nvCxnSpPr>
          <p:spPr>
            <a:xfrm rot="8370000">
              <a:off x="5092197" y="4026664"/>
              <a:ext cx="0" cy="99041"/>
            </a:xfrm>
            <a:prstGeom prst="line">
              <a:avLst/>
            </a:prstGeom>
            <a:noFill/>
            <a:ln w="12700" cap="flat" cmpd="sng" algn="ctr">
              <a:solidFill>
                <a:srgbClr val="01ACBE"/>
              </a:solidFill>
              <a:prstDash val="solid"/>
              <a:miter lim="800000"/>
            </a:ln>
            <a:effectLst/>
          </p:spPr>
        </p:cxnSp>
        <p:cxnSp>
          <p:nvCxnSpPr>
            <p:cNvPr id="951" name="直接连接符 950"/>
            <p:cNvCxnSpPr/>
            <p:nvPr/>
          </p:nvCxnSpPr>
          <p:spPr>
            <a:xfrm rot="8505000">
              <a:off x="5066644" y="4047635"/>
              <a:ext cx="0" cy="99041"/>
            </a:xfrm>
            <a:prstGeom prst="line">
              <a:avLst/>
            </a:prstGeom>
            <a:noFill/>
            <a:ln w="12700" cap="flat" cmpd="sng" algn="ctr">
              <a:solidFill>
                <a:srgbClr val="01ACBE"/>
              </a:solidFill>
              <a:prstDash val="solid"/>
              <a:miter lim="800000"/>
            </a:ln>
            <a:effectLst/>
          </p:spPr>
        </p:cxnSp>
        <p:cxnSp>
          <p:nvCxnSpPr>
            <p:cNvPr id="952" name="直接连接符 951"/>
            <p:cNvCxnSpPr/>
            <p:nvPr/>
          </p:nvCxnSpPr>
          <p:spPr>
            <a:xfrm rot="8640000">
              <a:off x="5040287" y="4067587"/>
              <a:ext cx="0" cy="99041"/>
            </a:xfrm>
            <a:prstGeom prst="line">
              <a:avLst/>
            </a:prstGeom>
            <a:noFill/>
            <a:ln w="12700" cap="flat" cmpd="sng" algn="ctr">
              <a:solidFill>
                <a:srgbClr val="01ACBE"/>
              </a:solidFill>
              <a:prstDash val="solid"/>
              <a:miter lim="800000"/>
            </a:ln>
            <a:effectLst/>
          </p:spPr>
        </p:cxnSp>
        <p:cxnSp>
          <p:nvCxnSpPr>
            <p:cNvPr id="953" name="直接连接符 952"/>
            <p:cNvCxnSpPr/>
            <p:nvPr/>
          </p:nvCxnSpPr>
          <p:spPr>
            <a:xfrm rot="8775000">
              <a:off x="5013167" y="4086489"/>
              <a:ext cx="0" cy="99041"/>
            </a:xfrm>
            <a:prstGeom prst="line">
              <a:avLst/>
            </a:prstGeom>
            <a:noFill/>
            <a:ln w="12700" cap="flat" cmpd="sng" algn="ctr">
              <a:solidFill>
                <a:srgbClr val="01ACBE"/>
              </a:solidFill>
              <a:prstDash val="solid"/>
              <a:miter lim="800000"/>
            </a:ln>
            <a:effectLst/>
          </p:spPr>
        </p:cxnSp>
        <p:cxnSp>
          <p:nvCxnSpPr>
            <p:cNvPr id="954" name="直接连接符 953"/>
            <p:cNvCxnSpPr/>
            <p:nvPr/>
          </p:nvCxnSpPr>
          <p:spPr>
            <a:xfrm rot="8910000">
              <a:off x="4985325" y="4104311"/>
              <a:ext cx="0" cy="99041"/>
            </a:xfrm>
            <a:prstGeom prst="line">
              <a:avLst/>
            </a:prstGeom>
            <a:noFill/>
            <a:ln w="12700" cap="flat" cmpd="sng" algn="ctr">
              <a:solidFill>
                <a:srgbClr val="01ACBE"/>
              </a:solidFill>
              <a:prstDash val="solid"/>
              <a:miter lim="800000"/>
            </a:ln>
            <a:effectLst/>
          </p:spPr>
        </p:cxnSp>
        <p:cxnSp>
          <p:nvCxnSpPr>
            <p:cNvPr id="955" name="直接连接符 954"/>
            <p:cNvCxnSpPr/>
            <p:nvPr/>
          </p:nvCxnSpPr>
          <p:spPr>
            <a:xfrm rot="9045000">
              <a:off x="4956806" y="4121027"/>
              <a:ext cx="0" cy="99041"/>
            </a:xfrm>
            <a:prstGeom prst="line">
              <a:avLst/>
            </a:prstGeom>
            <a:noFill/>
            <a:ln w="12700" cap="flat" cmpd="sng" algn="ctr">
              <a:solidFill>
                <a:srgbClr val="01ACBE"/>
              </a:solidFill>
              <a:prstDash val="solid"/>
              <a:miter lim="800000"/>
            </a:ln>
            <a:effectLst/>
          </p:spPr>
        </p:cxnSp>
        <p:cxnSp>
          <p:nvCxnSpPr>
            <p:cNvPr id="956" name="直接连接符 955"/>
            <p:cNvCxnSpPr/>
            <p:nvPr/>
          </p:nvCxnSpPr>
          <p:spPr>
            <a:xfrm rot="9180000">
              <a:off x="4927654" y="4136610"/>
              <a:ext cx="0" cy="99041"/>
            </a:xfrm>
            <a:prstGeom prst="line">
              <a:avLst/>
            </a:prstGeom>
            <a:noFill/>
            <a:ln w="12700" cap="flat" cmpd="sng" algn="ctr">
              <a:solidFill>
                <a:srgbClr val="01ACBE"/>
              </a:solidFill>
              <a:prstDash val="solid"/>
              <a:miter lim="800000"/>
            </a:ln>
            <a:effectLst/>
          </p:spPr>
        </p:cxnSp>
        <p:cxnSp>
          <p:nvCxnSpPr>
            <p:cNvPr id="957" name="直接连接符 956"/>
            <p:cNvCxnSpPr/>
            <p:nvPr/>
          </p:nvCxnSpPr>
          <p:spPr>
            <a:xfrm rot="9315000">
              <a:off x="4897910" y="4151036"/>
              <a:ext cx="0" cy="99041"/>
            </a:xfrm>
            <a:prstGeom prst="line">
              <a:avLst/>
            </a:prstGeom>
            <a:noFill/>
            <a:ln w="12700" cap="flat" cmpd="sng" algn="ctr">
              <a:solidFill>
                <a:srgbClr val="01ACBE"/>
              </a:solidFill>
              <a:prstDash val="solid"/>
              <a:miter lim="800000"/>
            </a:ln>
            <a:effectLst/>
          </p:spPr>
        </p:cxnSp>
        <p:cxnSp>
          <p:nvCxnSpPr>
            <p:cNvPr id="958" name="直接连接符 957"/>
            <p:cNvCxnSpPr/>
            <p:nvPr/>
          </p:nvCxnSpPr>
          <p:spPr>
            <a:xfrm rot="9450000">
              <a:off x="4867625" y="4164284"/>
              <a:ext cx="0" cy="99041"/>
            </a:xfrm>
            <a:prstGeom prst="line">
              <a:avLst/>
            </a:prstGeom>
            <a:noFill/>
            <a:ln w="12700" cap="flat" cmpd="sng" algn="ctr">
              <a:solidFill>
                <a:srgbClr val="01ACBE"/>
              </a:solidFill>
              <a:prstDash val="solid"/>
              <a:miter lim="800000"/>
            </a:ln>
            <a:effectLst/>
          </p:spPr>
        </p:cxnSp>
        <p:cxnSp>
          <p:nvCxnSpPr>
            <p:cNvPr id="959" name="直接连接符 958"/>
            <p:cNvCxnSpPr/>
            <p:nvPr/>
          </p:nvCxnSpPr>
          <p:spPr>
            <a:xfrm rot="9585000">
              <a:off x="4836841" y="4176331"/>
              <a:ext cx="0" cy="99041"/>
            </a:xfrm>
            <a:prstGeom prst="line">
              <a:avLst/>
            </a:prstGeom>
            <a:noFill/>
            <a:ln w="12700" cap="flat" cmpd="sng" algn="ctr">
              <a:solidFill>
                <a:srgbClr val="01ACBE"/>
              </a:solidFill>
              <a:prstDash val="solid"/>
              <a:miter lim="800000"/>
            </a:ln>
            <a:effectLst/>
          </p:spPr>
        </p:cxnSp>
        <p:cxnSp>
          <p:nvCxnSpPr>
            <p:cNvPr id="960" name="直接连接符 959"/>
            <p:cNvCxnSpPr/>
            <p:nvPr/>
          </p:nvCxnSpPr>
          <p:spPr>
            <a:xfrm rot="9720000">
              <a:off x="4805609" y="4187161"/>
              <a:ext cx="0" cy="99041"/>
            </a:xfrm>
            <a:prstGeom prst="line">
              <a:avLst/>
            </a:prstGeom>
            <a:noFill/>
            <a:ln w="12700" cap="flat" cmpd="sng" algn="ctr">
              <a:solidFill>
                <a:srgbClr val="01ACBE"/>
              </a:solidFill>
              <a:prstDash val="solid"/>
              <a:miter lim="800000"/>
            </a:ln>
            <a:effectLst/>
          </p:spPr>
        </p:cxnSp>
        <p:cxnSp>
          <p:nvCxnSpPr>
            <p:cNvPr id="961" name="直接连接符 960"/>
            <p:cNvCxnSpPr/>
            <p:nvPr/>
          </p:nvCxnSpPr>
          <p:spPr>
            <a:xfrm rot="9855000">
              <a:off x="4773976" y="4196758"/>
              <a:ext cx="0" cy="99041"/>
            </a:xfrm>
            <a:prstGeom prst="line">
              <a:avLst/>
            </a:prstGeom>
            <a:noFill/>
            <a:ln w="12700" cap="flat" cmpd="sng" algn="ctr">
              <a:solidFill>
                <a:srgbClr val="01ACBE"/>
              </a:solidFill>
              <a:prstDash val="solid"/>
              <a:miter lim="800000"/>
            </a:ln>
            <a:effectLst/>
          </p:spPr>
        </p:cxnSp>
        <p:cxnSp>
          <p:nvCxnSpPr>
            <p:cNvPr id="962" name="直接连接符 961"/>
            <p:cNvCxnSpPr/>
            <p:nvPr/>
          </p:nvCxnSpPr>
          <p:spPr>
            <a:xfrm rot="9990000">
              <a:off x="4741990" y="4205104"/>
              <a:ext cx="0" cy="99041"/>
            </a:xfrm>
            <a:prstGeom prst="line">
              <a:avLst/>
            </a:prstGeom>
            <a:noFill/>
            <a:ln w="12700" cap="flat" cmpd="sng" algn="ctr">
              <a:solidFill>
                <a:srgbClr val="01ACBE"/>
              </a:solidFill>
              <a:prstDash val="solid"/>
              <a:miter lim="800000"/>
            </a:ln>
            <a:effectLst/>
          </p:spPr>
        </p:cxnSp>
        <p:cxnSp>
          <p:nvCxnSpPr>
            <p:cNvPr id="963" name="直接连接符 962"/>
            <p:cNvCxnSpPr/>
            <p:nvPr/>
          </p:nvCxnSpPr>
          <p:spPr>
            <a:xfrm rot="10125000">
              <a:off x="4709701" y="4212189"/>
              <a:ext cx="0" cy="99041"/>
            </a:xfrm>
            <a:prstGeom prst="line">
              <a:avLst/>
            </a:prstGeom>
            <a:noFill/>
            <a:ln w="12700" cap="flat" cmpd="sng" algn="ctr">
              <a:solidFill>
                <a:srgbClr val="01ACBE"/>
              </a:solidFill>
              <a:prstDash val="solid"/>
              <a:miter lim="800000"/>
            </a:ln>
            <a:effectLst/>
          </p:spPr>
        </p:cxnSp>
        <p:cxnSp>
          <p:nvCxnSpPr>
            <p:cNvPr id="964" name="直接连接符 963"/>
            <p:cNvCxnSpPr/>
            <p:nvPr/>
          </p:nvCxnSpPr>
          <p:spPr>
            <a:xfrm rot="10260000">
              <a:off x="4677159" y="4218000"/>
              <a:ext cx="0" cy="99041"/>
            </a:xfrm>
            <a:prstGeom prst="line">
              <a:avLst/>
            </a:prstGeom>
            <a:noFill/>
            <a:ln w="12700" cap="flat" cmpd="sng" algn="ctr">
              <a:solidFill>
                <a:srgbClr val="01ACBE"/>
              </a:solidFill>
              <a:prstDash val="solid"/>
              <a:miter lim="800000"/>
            </a:ln>
            <a:effectLst/>
          </p:spPr>
        </p:cxnSp>
        <p:cxnSp>
          <p:nvCxnSpPr>
            <p:cNvPr id="965" name="直接连接符 964"/>
            <p:cNvCxnSpPr/>
            <p:nvPr/>
          </p:nvCxnSpPr>
          <p:spPr>
            <a:xfrm rot="10395000">
              <a:off x="4644414" y="4222528"/>
              <a:ext cx="0" cy="99041"/>
            </a:xfrm>
            <a:prstGeom prst="line">
              <a:avLst/>
            </a:prstGeom>
            <a:noFill/>
            <a:ln w="12700" cap="flat" cmpd="sng" algn="ctr">
              <a:solidFill>
                <a:srgbClr val="01ACBE"/>
              </a:solidFill>
              <a:prstDash val="solid"/>
              <a:miter lim="800000"/>
            </a:ln>
            <a:effectLst/>
          </p:spPr>
        </p:cxnSp>
        <p:cxnSp>
          <p:nvCxnSpPr>
            <p:cNvPr id="966" name="直接连接符 965"/>
            <p:cNvCxnSpPr/>
            <p:nvPr/>
          </p:nvCxnSpPr>
          <p:spPr>
            <a:xfrm rot="10530000">
              <a:off x="4611516" y="4225769"/>
              <a:ext cx="0" cy="99041"/>
            </a:xfrm>
            <a:prstGeom prst="line">
              <a:avLst/>
            </a:prstGeom>
            <a:noFill/>
            <a:ln w="12700" cap="flat" cmpd="sng" algn="ctr">
              <a:solidFill>
                <a:srgbClr val="01ACBE"/>
              </a:solidFill>
              <a:prstDash val="solid"/>
              <a:miter lim="800000"/>
            </a:ln>
            <a:effectLst/>
          </p:spPr>
        </p:cxnSp>
        <p:cxnSp>
          <p:nvCxnSpPr>
            <p:cNvPr id="967" name="直接连接符 966"/>
            <p:cNvCxnSpPr/>
            <p:nvPr/>
          </p:nvCxnSpPr>
          <p:spPr>
            <a:xfrm rot="10665000">
              <a:off x="4578516" y="4227714"/>
              <a:ext cx="0" cy="99041"/>
            </a:xfrm>
            <a:prstGeom prst="line">
              <a:avLst/>
            </a:prstGeom>
            <a:noFill/>
            <a:ln w="12700" cap="flat" cmpd="sng" algn="ctr">
              <a:solidFill>
                <a:srgbClr val="01ACBE"/>
              </a:solidFill>
              <a:prstDash val="solid"/>
              <a:miter lim="800000"/>
            </a:ln>
            <a:effectLst/>
          </p:spPr>
        </p:cxnSp>
        <p:cxnSp>
          <p:nvCxnSpPr>
            <p:cNvPr id="968" name="直接连接符 967"/>
            <p:cNvCxnSpPr/>
            <p:nvPr/>
          </p:nvCxnSpPr>
          <p:spPr>
            <a:xfrm rot="10935000">
              <a:off x="4512417" y="4227714"/>
              <a:ext cx="0" cy="99041"/>
            </a:xfrm>
            <a:prstGeom prst="line">
              <a:avLst/>
            </a:prstGeom>
            <a:noFill/>
            <a:ln w="12700" cap="flat" cmpd="sng" algn="ctr">
              <a:solidFill>
                <a:srgbClr val="8D8D8D"/>
              </a:solidFill>
              <a:prstDash val="solid"/>
              <a:miter lim="800000"/>
            </a:ln>
            <a:effectLst/>
          </p:spPr>
        </p:cxnSp>
        <p:cxnSp>
          <p:nvCxnSpPr>
            <p:cNvPr id="969" name="直接连接符 968"/>
            <p:cNvCxnSpPr/>
            <p:nvPr/>
          </p:nvCxnSpPr>
          <p:spPr>
            <a:xfrm rot="11070000">
              <a:off x="4479417" y="4225769"/>
              <a:ext cx="0" cy="99041"/>
            </a:xfrm>
            <a:prstGeom prst="line">
              <a:avLst/>
            </a:prstGeom>
            <a:noFill/>
            <a:ln w="12700" cap="flat" cmpd="sng" algn="ctr">
              <a:solidFill>
                <a:srgbClr val="8D8D8D"/>
              </a:solidFill>
              <a:prstDash val="solid"/>
              <a:miter lim="800000"/>
            </a:ln>
            <a:effectLst/>
          </p:spPr>
        </p:cxnSp>
        <p:cxnSp>
          <p:nvCxnSpPr>
            <p:cNvPr id="970" name="直接连接符 969"/>
            <p:cNvCxnSpPr/>
            <p:nvPr/>
          </p:nvCxnSpPr>
          <p:spPr>
            <a:xfrm rot="11205000">
              <a:off x="4446519" y="4222528"/>
              <a:ext cx="0" cy="99041"/>
            </a:xfrm>
            <a:prstGeom prst="line">
              <a:avLst/>
            </a:prstGeom>
            <a:noFill/>
            <a:ln w="12700" cap="flat" cmpd="sng" algn="ctr">
              <a:solidFill>
                <a:srgbClr val="8D8D8D"/>
              </a:solidFill>
              <a:prstDash val="solid"/>
              <a:miter lim="800000"/>
            </a:ln>
            <a:effectLst/>
          </p:spPr>
        </p:cxnSp>
        <p:cxnSp>
          <p:nvCxnSpPr>
            <p:cNvPr id="971" name="直接连接符 970"/>
            <p:cNvCxnSpPr/>
            <p:nvPr/>
          </p:nvCxnSpPr>
          <p:spPr>
            <a:xfrm rot="11340000">
              <a:off x="4413775" y="4218000"/>
              <a:ext cx="0" cy="99041"/>
            </a:xfrm>
            <a:prstGeom prst="line">
              <a:avLst/>
            </a:prstGeom>
            <a:noFill/>
            <a:ln w="12700" cap="flat" cmpd="sng" algn="ctr">
              <a:solidFill>
                <a:srgbClr val="8D8D8D"/>
              </a:solidFill>
              <a:prstDash val="solid"/>
              <a:miter lim="800000"/>
            </a:ln>
            <a:effectLst/>
          </p:spPr>
        </p:cxnSp>
        <p:cxnSp>
          <p:nvCxnSpPr>
            <p:cNvPr id="972" name="直接连接符 971"/>
            <p:cNvCxnSpPr/>
            <p:nvPr/>
          </p:nvCxnSpPr>
          <p:spPr>
            <a:xfrm rot="11475000">
              <a:off x="4381232" y="4212189"/>
              <a:ext cx="0" cy="99041"/>
            </a:xfrm>
            <a:prstGeom prst="line">
              <a:avLst/>
            </a:prstGeom>
            <a:noFill/>
            <a:ln w="12700" cap="flat" cmpd="sng" algn="ctr">
              <a:solidFill>
                <a:srgbClr val="8D8D8D"/>
              </a:solidFill>
              <a:prstDash val="solid"/>
              <a:miter lim="800000"/>
            </a:ln>
            <a:effectLst/>
          </p:spPr>
        </p:cxnSp>
        <p:cxnSp>
          <p:nvCxnSpPr>
            <p:cNvPr id="973" name="直接连接符 972"/>
            <p:cNvCxnSpPr/>
            <p:nvPr/>
          </p:nvCxnSpPr>
          <p:spPr>
            <a:xfrm rot="11610000">
              <a:off x="4348943" y="4205104"/>
              <a:ext cx="0" cy="99041"/>
            </a:xfrm>
            <a:prstGeom prst="line">
              <a:avLst/>
            </a:prstGeom>
            <a:noFill/>
            <a:ln w="12700" cap="flat" cmpd="sng" algn="ctr">
              <a:solidFill>
                <a:srgbClr val="8D8D8D"/>
              </a:solidFill>
              <a:prstDash val="solid"/>
              <a:miter lim="800000"/>
            </a:ln>
            <a:effectLst/>
          </p:spPr>
        </p:cxnSp>
        <p:cxnSp>
          <p:nvCxnSpPr>
            <p:cNvPr id="974" name="直接连接符 973"/>
            <p:cNvCxnSpPr/>
            <p:nvPr/>
          </p:nvCxnSpPr>
          <p:spPr>
            <a:xfrm rot="11745000">
              <a:off x="4316957" y="4196758"/>
              <a:ext cx="0" cy="99041"/>
            </a:xfrm>
            <a:prstGeom prst="line">
              <a:avLst/>
            </a:prstGeom>
            <a:noFill/>
            <a:ln w="12700" cap="flat" cmpd="sng" algn="ctr">
              <a:solidFill>
                <a:srgbClr val="8D8D8D"/>
              </a:solidFill>
              <a:prstDash val="solid"/>
              <a:miter lim="800000"/>
            </a:ln>
            <a:effectLst/>
          </p:spPr>
        </p:cxnSp>
        <p:cxnSp>
          <p:nvCxnSpPr>
            <p:cNvPr id="975" name="直接连接符 974"/>
            <p:cNvCxnSpPr/>
            <p:nvPr/>
          </p:nvCxnSpPr>
          <p:spPr>
            <a:xfrm rot="11880000">
              <a:off x="4285325" y="4187161"/>
              <a:ext cx="0" cy="99041"/>
            </a:xfrm>
            <a:prstGeom prst="line">
              <a:avLst/>
            </a:prstGeom>
            <a:noFill/>
            <a:ln w="12700" cap="flat" cmpd="sng" algn="ctr">
              <a:solidFill>
                <a:srgbClr val="8D8D8D"/>
              </a:solidFill>
              <a:prstDash val="solid"/>
              <a:miter lim="800000"/>
            </a:ln>
            <a:effectLst/>
          </p:spPr>
        </p:cxnSp>
        <p:cxnSp>
          <p:nvCxnSpPr>
            <p:cNvPr id="976" name="直接连接符 975"/>
            <p:cNvCxnSpPr/>
            <p:nvPr/>
          </p:nvCxnSpPr>
          <p:spPr>
            <a:xfrm rot="12015000">
              <a:off x="4254092" y="4176331"/>
              <a:ext cx="0" cy="99041"/>
            </a:xfrm>
            <a:prstGeom prst="line">
              <a:avLst/>
            </a:prstGeom>
            <a:noFill/>
            <a:ln w="12700" cap="flat" cmpd="sng" algn="ctr">
              <a:solidFill>
                <a:srgbClr val="8D8D8D"/>
              </a:solidFill>
              <a:prstDash val="solid"/>
              <a:miter lim="800000"/>
            </a:ln>
            <a:effectLst/>
          </p:spPr>
        </p:cxnSp>
        <p:cxnSp>
          <p:nvCxnSpPr>
            <p:cNvPr id="977" name="直接连接符 976"/>
            <p:cNvCxnSpPr/>
            <p:nvPr/>
          </p:nvCxnSpPr>
          <p:spPr>
            <a:xfrm rot="12150000">
              <a:off x="4223309" y="4164284"/>
              <a:ext cx="0" cy="99041"/>
            </a:xfrm>
            <a:prstGeom prst="line">
              <a:avLst/>
            </a:prstGeom>
            <a:noFill/>
            <a:ln w="12700" cap="flat" cmpd="sng" algn="ctr">
              <a:solidFill>
                <a:srgbClr val="8D8D8D"/>
              </a:solidFill>
              <a:prstDash val="solid"/>
              <a:miter lim="800000"/>
            </a:ln>
            <a:effectLst/>
          </p:spPr>
        </p:cxnSp>
        <p:cxnSp>
          <p:nvCxnSpPr>
            <p:cNvPr id="978" name="直接连接符 977"/>
            <p:cNvCxnSpPr/>
            <p:nvPr/>
          </p:nvCxnSpPr>
          <p:spPr>
            <a:xfrm rot="12285000">
              <a:off x="4193023" y="4151036"/>
              <a:ext cx="0" cy="99041"/>
            </a:xfrm>
            <a:prstGeom prst="line">
              <a:avLst/>
            </a:prstGeom>
            <a:noFill/>
            <a:ln w="12700" cap="flat" cmpd="sng" algn="ctr">
              <a:solidFill>
                <a:srgbClr val="8D8D8D"/>
              </a:solidFill>
              <a:prstDash val="solid"/>
              <a:miter lim="800000"/>
            </a:ln>
            <a:effectLst/>
          </p:spPr>
        </p:cxnSp>
        <p:cxnSp>
          <p:nvCxnSpPr>
            <p:cNvPr id="979" name="直接连接符 978"/>
            <p:cNvCxnSpPr/>
            <p:nvPr/>
          </p:nvCxnSpPr>
          <p:spPr>
            <a:xfrm rot="12420000">
              <a:off x="4163280" y="4136610"/>
              <a:ext cx="0" cy="99041"/>
            </a:xfrm>
            <a:prstGeom prst="line">
              <a:avLst/>
            </a:prstGeom>
            <a:noFill/>
            <a:ln w="12700" cap="flat" cmpd="sng" algn="ctr">
              <a:solidFill>
                <a:srgbClr val="8D8D8D"/>
              </a:solidFill>
              <a:prstDash val="solid"/>
              <a:miter lim="800000"/>
            </a:ln>
            <a:effectLst/>
          </p:spPr>
        </p:cxnSp>
        <p:cxnSp>
          <p:nvCxnSpPr>
            <p:cNvPr id="980" name="直接连接符 979"/>
            <p:cNvCxnSpPr/>
            <p:nvPr/>
          </p:nvCxnSpPr>
          <p:spPr>
            <a:xfrm rot="12555000">
              <a:off x="4134127" y="4121027"/>
              <a:ext cx="0" cy="99041"/>
            </a:xfrm>
            <a:prstGeom prst="line">
              <a:avLst/>
            </a:prstGeom>
            <a:noFill/>
            <a:ln w="12700" cap="flat" cmpd="sng" algn="ctr">
              <a:solidFill>
                <a:srgbClr val="8D8D8D"/>
              </a:solidFill>
              <a:prstDash val="solid"/>
              <a:miter lim="800000"/>
            </a:ln>
            <a:effectLst/>
          </p:spPr>
        </p:cxnSp>
        <p:cxnSp>
          <p:nvCxnSpPr>
            <p:cNvPr id="981" name="直接连接符 980"/>
            <p:cNvCxnSpPr/>
            <p:nvPr/>
          </p:nvCxnSpPr>
          <p:spPr>
            <a:xfrm rot="12690000">
              <a:off x="4105608" y="4104311"/>
              <a:ext cx="0" cy="99041"/>
            </a:xfrm>
            <a:prstGeom prst="line">
              <a:avLst/>
            </a:prstGeom>
            <a:noFill/>
            <a:ln w="12700" cap="flat" cmpd="sng" algn="ctr">
              <a:solidFill>
                <a:srgbClr val="8D8D8D"/>
              </a:solidFill>
              <a:prstDash val="solid"/>
              <a:miter lim="800000"/>
            </a:ln>
            <a:effectLst/>
          </p:spPr>
        </p:cxnSp>
        <p:cxnSp>
          <p:nvCxnSpPr>
            <p:cNvPr id="982" name="直接连接符 981"/>
            <p:cNvCxnSpPr/>
            <p:nvPr/>
          </p:nvCxnSpPr>
          <p:spPr>
            <a:xfrm rot="12825000">
              <a:off x="4077766" y="4086489"/>
              <a:ext cx="0" cy="99041"/>
            </a:xfrm>
            <a:prstGeom prst="line">
              <a:avLst/>
            </a:prstGeom>
            <a:noFill/>
            <a:ln w="12700" cap="flat" cmpd="sng" algn="ctr">
              <a:solidFill>
                <a:srgbClr val="8D8D8D"/>
              </a:solidFill>
              <a:prstDash val="solid"/>
              <a:miter lim="800000"/>
            </a:ln>
            <a:effectLst/>
          </p:spPr>
        </p:cxnSp>
        <p:cxnSp>
          <p:nvCxnSpPr>
            <p:cNvPr id="983" name="直接连接符 982"/>
            <p:cNvCxnSpPr/>
            <p:nvPr/>
          </p:nvCxnSpPr>
          <p:spPr>
            <a:xfrm rot="12960000">
              <a:off x="4050646" y="4067587"/>
              <a:ext cx="0" cy="99041"/>
            </a:xfrm>
            <a:prstGeom prst="line">
              <a:avLst/>
            </a:prstGeom>
            <a:noFill/>
            <a:ln w="12700" cap="flat" cmpd="sng" algn="ctr">
              <a:solidFill>
                <a:srgbClr val="8D8D8D"/>
              </a:solidFill>
              <a:prstDash val="solid"/>
              <a:miter lim="800000"/>
            </a:ln>
            <a:effectLst/>
          </p:spPr>
        </p:cxnSp>
        <p:cxnSp>
          <p:nvCxnSpPr>
            <p:cNvPr id="984" name="直接连接符 983"/>
            <p:cNvCxnSpPr/>
            <p:nvPr/>
          </p:nvCxnSpPr>
          <p:spPr>
            <a:xfrm rot="13095000">
              <a:off x="4024289" y="4047635"/>
              <a:ext cx="0" cy="99041"/>
            </a:xfrm>
            <a:prstGeom prst="line">
              <a:avLst/>
            </a:prstGeom>
            <a:noFill/>
            <a:ln w="12700" cap="flat" cmpd="sng" algn="ctr">
              <a:solidFill>
                <a:srgbClr val="8D8D8D"/>
              </a:solidFill>
              <a:prstDash val="solid"/>
              <a:miter lim="800000"/>
            </a:ln>
            <a:effectLst/>
          </p:spPr>
        </p:cxnSp>
        <p:cxnSp>
          <p:nvCxnSpPr>
            <p:cNvPr id="985" name="直接连接符 984"/>
            <p:cNvCxnSpPr/>
            <p:nvPr/>
          </p:nvCxnSpPr>
          <p:spPr>
            <a:xfrm rot="13230000">
              <a:off x="3998736" y="4026664"/>
              <a:ext cx="0" cy="99041"/>
            </a:xfrm>
            <a:prstGeom prst="line">
              <a:avLst/>
            </a:prstGeom>
            <a:noFill/>
            <a:ln w="12700" cap="flat" cmpd="sng" algn="ctr">
              <a:solidFill>
                <a:srgbClr val="8D8D8D"/>
              </a:solidFill>
              <a:prstDash val="solid"/>
              <a:miter lim="800000"/>
            </a:ln>
            <a:effectLst/>
          </p:spPr>
        </p:cxnSp>
        <p:cxnSp>
          <p:nvCxnSpPr>
            <p:cNvPr id="986" name="直接连接符 985"/>
            <p:cNvCxnSpPr/>
            <p:nvPr/>
          </p:nvCxnSpPr>
          <p:spPr>
            <a:xfrm rot="13365000">
              <a:off x="3974027" y="4004707"/>
              <a:ext cx="0" cy="99041"/>
            </a:xfrm>
            <a:prstGeom prst="line">
              <a:avLst/>
            </a:prstGeom>
            <a:noFill/>
            <a:ln w="12700" cap="flat" cmpd="sng" algn="ctr">
              <a:solidFill>
                <a:srgbClr val="8D8D8D"/>
              </a:solidFill>
              <a:prstDash val="solid"/>
              <a:miter lim="800000"/>
            </a:ln>
            <a:effectLst/>
          </p:spPr>
        </p:cxnSp>
        <p:cxnSp>
          <p:nvCxnSpPr>
            <p:cNvPr id="987" name="直接连接符 986"/>
            <p:cNvCxnSpPr/>
            <p:nvPr/>
          </p:nvCxnSpPr>
          <p:spPr>
            <a:xfrm rot="13500000">
              <a:off x="3950197" y="3981795"/>
              <a:ext cx="0" cy="99041"/>
            </a:xfrm>
            <a:prstGeom prst="line">
              <a:avLst/>
            </a:prstGeom>
            <a:noFill/>
            <a:ln w="12700" cap="flat" cmpd="sng" algn="ctr">
              <a:solidFill>
                <a:srgbClr val="8D8D8D"/>
              </a:solidFill>
              <a:prstDash val="solid"/>
              <a:miter lim="800000"/>
            </a:ln>
            <a:effectLst/>
          </p:spPr>
        </p:cxnSp>
        <p:cxnSp>
          <p:nvCxnSpPr>
            <p:cNvPr id="988" name="直接连接符 987"/>
            <p:cNvCxnSpPr/>
            <p:nvPr/>
          </p:nvCxnSpPr>
          <p:spPr>
            <a:xfrm rot="13635000">
              <a:off x="3927286" y="3957967"/>
              <a:ext cx="0" cy="99041"/>
            </a:xfrm>
            <a:prstGeom prst="line">
              <a:avLst/>
            </a:prstGeom>
            <a:noFill/>
            <a:ln w="12700" cap="flat" cmpd="sng" algn="ctr">
              <a:solidFill>
                <a:srgbClr val="8D8D8D"/>
              </a:solidFill>
              <a:prstDash val="solid"/>
              <a:miter lim="800000"/>
            </a:ln>
            <a:effectLst/>
          </p:spPr>
        </p:cxnSp>
        <p:cxnSp>
          <p:nvCxnSpPr>
            <p:cNvPr id="989" name="直接连接符 988"/>
            <p:cNvCxnSpPr/>
            <p:nvPr/>
          </p:nvCxnSpPr>
          <p:spPr>
            <a:xfrm rot="13770000">
              <a:off x="3905327" y="3933256"/>
              <a:ext cx="0" cy="99041"/>
            </a:xfrm>
            <a:prstGeom prst="line">
              <a:avLst/>
            </a:prstGeom>
            <a:noFill/>
            <a:ln w="12700" cap="flat" cmpd="sng" algn="ctr">
              <a:solidFill>
                <a:srgbClr val="8D8D8D"/>
              </a:solidFill>
              <a:prstDash val="solid"/>
              <a:miter lim="800000"/>
            </a:ln>
            <a:effectLst/>
          </p:spPr>
        </p:cxnSp>
        <p:cxnSp>
          <p:nvCxnSpPr>
            <p:cNvPr id="990" name="直接连接符 989"/>
            <p:cNvCxnSpPr/>
            <p:nvPr/>
          </p:nvCxnSpPr>
          <p:spPr>
            <a:xfrm rot="13905000">
              <a:off x="3884357" y="3907703"/>
              <a:ext cx="0" cy="99041"/>
            </a:xfrm>
            <a:prstGeom prst="line">
              <a:avLst/>
            </a:prstGeom>
            <a:noFill/>
            <a:ln w="12700" cap="flat" cmpd="sng" algn="ctr">
              <a:solidFill>
                <a:srgbClr val="8D8D8D"/>
              </a:solidFill>
              <a:prstDash val="solid"/>
              <a:miter lim="800000"/>
            </a:ln>
            <a:effectLst/>
          </p:spPr>
        </p:cxnSp>
        <p:cxnSp>
          <p:nvCxnSpPr>
            <p:cNvPr id="991" name="直接连接符 990"/>
            <p:cNvCxnSpPr/>
            <p:nvPr/>
          </p:nvCxnSpPr>
          <p:spPr>
            <a:xfrm rot="14040000">
              <a:off x="3864405" y="3881346"/>
              <a:ext cx="0" cy="99041"/>
            </a:xfrm>
            <a:prstGeom prst="line">
              <a:avLst/>
            </a:prstGeom>
            <a:noFill/>
            <a:ln w="12700" cap="flat" cmpd="sng" algn="ctr">
              <a:solidFill>
                <a:srgbClr val="8D8D8D"/>
              </a:solidFill>
              <a:prstDash val="solid"/>
              <a:miter lim="800000"/>
            </a:ln>
            <a:effectLst/>
          </p:spPr>
        </p:cxnSp>
        <p:cxnSp>
          <p:nvCxnSpPr>
            <p:cNvPr id="992" name="直接连接符 991"/>
            <p:cNvCxnSpPr/>
            <p:nvPr/>
          </p:nvCxnSpPr>
          <p:spPr>
            <a:xfrm rot="14175000">
              <a:off x="3845504" y="3854227"/>
              <a:ext cx="0" cy="99041"/>
            </a:xfrm>
            <a:prstGeom prst="line">
              <a:avLst/>
            </a:prstGeom>
            <a:noFill/>
            <a:ln w="12700" cap="flat" cmpd="sng" algn="ctr">
              <a:solidFill>
                <a:srgbClr val="8D8D8D"/>
              </a:solidFill>
              <a:prstDash val="solid"/>
              <a:miter lim="800000"/>
            </a:ln>
            <a:effectLst/>
          </p:spPr>
        </p:cxnSp>
        <p:cxnSp>
          <p:nvCxnSpPr>
            <p:cNvPr id="993" name="直接连接符 992"/>
            <p:cNvCxnSpPr/>
            <p:nvPr/>
          </p:nvCxnSpPr>
          <p:spPr>
            <a:xfrm rot="14310000">
              <a:off x="3827682" y="3826386"/>
              <a:ext cx="0" cy="99041"/>
            </a:xfrm>
            <a:prstGeom prst="line">
              <a:avLst/>
            </a:prstGeom>
            <a:noFill/>
            <a:ln w="12700" cap="flat" cmpd="sng" algn="ctr">
              <a:solidFill>
                <a:srgbClr val="8D8D8D"/>
              </a:solidFill>
              <a:prstDash val="solid"/>
              <a:miter lim="800000"/>
            </a:ln>
            <a:effectLst/>
          </p:spPr>
        </p:cxnSp>
        <p:cxnSp>
          <p:nvCxnSpPr>
            <p:cNvPr id="994" name="直接连接符 993"/>
            <p:cNvCxnSpPr/>
            <p:nvPr/>
          </p:nvCxnSpPr>
          <p:spPr>
            <a:xfrm rot="14445000">
              <a:off x="3810966" y="3797866"/>
              <a:ext cx="0" cy="99041"/>
            </a:xfrm>
            <a:prstGeom prst="line">
              <a:avLst/>
            </a:prstGeom>
            <a:noFill/>
            <a:ln w="12700" cap="flat" cmpd="sng" algn="ctr">
              <a:solidFill>
                <a:srgbClr val="8D8D8D"/>
              </a:solidFill>
              <a:prstDash val="solid"/>
              <a:miter lim="800000"/>
            </a:ln>
            <a:effectLst/>
          </p:spPr>
        </p:cxnSp>
        <p:cxnSp>
          <p:nvCxnSpPr>
            <p:cNvPr id="995" name="直接连接符 994"/>
            <p:cNvCxnSpPr/>
            <p:nvPr/>
          </p:nvCxnSpPr>
          <p:spPr>
            <a:xfrm rot="14580000">
              <a:off x="3795383" y="3768712"/>
              <a:ext cx="0" cy="99041"/>
            </a:xfrm>
            <a:prstGeom prst="line">
              <a:avLst/>
            </a:prstGeom>
            <a:noFill/>
            <a:ln w="12700" cap="flat" cmpd="sng" algn="ctr">
              <a:solidFill>
                <a:srgbClr val="8D8D8D"/>
              </a:solidFill>
              <a:prstDash val="solid"/>
              <a:miter lim="800000"/>
            </a:ln>
            <a:effectLst/>
          </p:spPr>
        </p:cxnSp>
        <p:cxnSp>
          <p:nvCxnSpPr>
            <p:cNvPr id="996" name="直接连接符 995"/>
            <p:cNvCxnSpPr/>
            <p:nvPr/>
          </p:nvCxnSpPr>
          <p:spPr>
            <a:xfrm rot="14715000">
              <a:off x="3780957" y="3738969"/>
              <a:ext cx="0" cy="99041"/>
            </a:xfrm>
            <a:prstGeom prst="line">
              <a:avLst/>
            </a:prstGeom>
            <a:noFill/>
            <a:ln w="12700" cap="flat" cmpd="sng" algn="ctr">
              <a:solidFill>
                <a:srgbClr val="8D8D8D"/>
              </a:solidFill>
              <a:prstDash val="solid"/>
              <a:miter lim="800000"/>
            </a:ln>
            <a:effectLst/>
          </p:spPr>
        </p:cxnSp>
        <p:cxnSp>
          <p:nvCxnSpPr>
            <p:cNvPr id="997" name="直接连接符 996"/>
            <p:cNvCxnSpPr/>
            <p:nvPr/>
          </p:nvCxnSpPr>
          <p:spPr>
            <a:xfrm rot="14850000">
              <a:off x="3767709" y="3708683"/>
              <a:ext cx="0" cy="99041"/>
            </a:xfrm>
            <a:prstGeom prst="line">
              <a:avLst/>
            </a:prstGeom>
            <a:noFill/>
            <a:ln w="12700" cap="flat" cmpd="sng" algn="ctr">
              <a:solidFill>
                <a:srgbClr val="8D8D8D"/>
              </a:solidFill>
              <a:prstDash val="solid"/>
              <a:miter lim="800000"/>
            </a:ln>
            <a:effectLst/>
          </p:spPr>
        </p:cxnSp>
        <p:cxnSp>
          <p:nvCxnSpPr>
            <p:cNvPr id="998" name="直接连接符 997"/>
            <p:cNvCxnSpPr/>
            <p:nvPr/>
          </p:nvCxnSpPr>
          <p:spPr>
            <a:xfrm rot="14985000">
              <a:off x="3755660" y="3677901"/>
              <a:ext cx="0" cy="99041"/>
            </a:xfrm>
            <a:prstGeom prst="line">
              <a:avLst/>
            </a:prstGeom>
            <a:noFill/>
            <a:ln w="12700" cap="flat" cmpd="sng" algn="ctr">
              <a:solidFill>
                <a:srgbClr val="8D8D8D"/>
              </a:solidFill>
              <a:prstDash val="solid"/>
              <a:miter lim="800000"/>
            </a:ln>
            <a:effectLst/>
          </p:spPr>
        </p:cxnSp>
        <p:cxnSp>
          <p:nvCxnSpPr>
            <p:cNvPr id="999" name="直接连接符 998"/>
            <p:cNvCxnSpPr/>
            <p:nvPr/>
          </p:nvCxnSpPr>
          <p:spPr>
            <a:xfrm rot="15120000">
              <a:off x="3744830" y="3646668"/>
              <a:ext cx="0" cy="99041"/>
            </a:xfrm>
            <a:prstGeom prst="line">
              <a:avLst/>
            </a:prstGeom>
            <a:noFill/>
            <a:ln w="12700" cap="flat" cmpd="sng" algn="ctr">
              <a:solidFill>
                <a:srgbClr val="8D8D8D"/>
              </a:solidFill>
              <a:prstDash val="solid"/>
              <a:miter lim="800000"/>
            </a:ln>
            <a:effectLst/>
          </p:spPr>
        </p:cxnSp>
        <p:cxnSp>
          <p:nvCxnSpPr>
            <p:cNvPr id="1000" name="直接连接符 999"/>
            <p:cNvCxnSpPr/>
            <p:nvPr/>
          </p:nvCxnSpPr>
          <p:spPr>
            <a:xfrm rot="15255000">
              <a:off x="3735235" y="3615035"/>
              <a:ext cx="0" cy="99041"/>
            </a:xfrm>
            <a:prstGeom prst="line">
              <a:avLst/>
            </a:prstGeom>
            <a:noFill/>
            <a:ln w="12700" cap="flat" cmpd="sng" algn="ctr">
              <a:solidFill>
                <a:srgbClr val="8D8D8D"/>
              </a:solidFill>
              <a:prstDash val="solid"/>
              <a:miter lim="800000"/>
            </a:ln>
            <a:effectLst/>
          </p:spPr>
        </p:cxnSp>
        <p:cxnSp>
          <p:nvCxnSpPr>
            <p:cNvPr id="1001" name="直接连接符 1000"/>
            <p:cNvCxnSpPr/>
            <p:nvPr/>
          </p:nvCxnSpPr>
          <p:spPr>
            <a:xfrm rot="15390000">
              <a:off x="3726888" y="3583049"/>
              <a:ext cx="0" cy="99041"/>
            </a:xfrm>
            <a:prstGeom prst="line">
              <a:avLst/>
            </a:prstGeom>
            <a:noFill/>
            <a:ln w="12700" cap="flat" cmpd="sng" algn="ctr">
              <a:solidFill>
                <a:srgbClr val="8D8D8D"/>
              </a:solidFill>
              <a:prstDash val="solid"/>
              <a:miter lim="800000"/>
            </a:ln>
            <a:effectLst/>
          </p:spPr>
        </p:cxnSp>
        <p:cxnSp>
          <p:nvCxnSpPr>
            <p:cNvPr id="1002" name="直接连接符 1001"/>
            <p:cNvCxnSpPr/>
            <p:nvPr/>
          </p:nvCxnSpPr>
          <p:spPr>
            <a:xfrm rot="15525000">
              <a:off x="3719803" y="3550761"/>
              <a:ext cx="0" cy="99041"/>
            </a:xfrm>
            <a:prstGeom prst="line">
              <a:avLst/>
            </a:prstGeom>
            <a:noFill/>
            <a:ln w="12700" cap="flat" cmpd="sng" algn="ctr">
              <a:solidFill>
                <a:srgbClr val="8D8D8D"/>
              </a:solidFill>
              <a:prstDash val="solid"/>
              <a:miter lim="800000"/>
            </a:ln>
            <a:effectLst/>
          </p:spPr>
        </p:cxnSp>
        <p:cxnSp>
          <p:nvCxnSpPr>
            <p:cNvPr id="1003" name="直接连接符 1002"/>
            <p:cNvCxnSpPr/>
            <p:nvPr/>
          </p:nvCxnSpPr>
          <p:spPr>
            <a:xfrm rot="15660000">
              <a:off x="3713992" y="3518218"/>
              <a:ext cx="0" cy="99041"/>
            </a:xfrm>
            <a:prstGeom prst="line">
              <a:avLst/>
            </a:prstGeom>
            <a:noFill/>
            <a:ln w="12700" cap="flat" cmpd="sng" algn="ctr">
              <a:solidFill>
                <a:srgbClr val="8D8D8D"/>
              </a:solidFill>
              <a:prstDash val="solid"/>
              <a:miter lim="800000"/>
            </a:ln>
            <a:effectLst/>
          </p:spPr>
        </p:cxnSp>
        <p:cxnSp>
          <p:nvCxnSpPr>
            <p:cNvPr id="1004" name="直接连接符 1003"/>
            <p:cNvCxnSpPr/>
            <p:nvPr/>
          </p:nvCxnSpPr>
          <p:spPr>
            <a:xfrm rot="15795000">
              <a:off x="3709463" y="3485472"/>
              <a:ext cx="0" cy="99041"/>
            </a:xfrm>
            <a:prstGeom prst="line">
              <a:avLst/>
            </a:prstGeom>
            <a:noFill/>
            <a:ln w="12700" cap="flat" cmpd="sng" algn="ctr">
              <a:solidFill>
                <a:srgbClr val="8D8D8D"/>
              </a:solidFill>
              <a:prstDash val="solid"/>
              <a:miter lim="800000"/>
            </a:ln>
            <a:effectLst/>
          </p:spPr>
        </p:cxnSp>
        <p:cxnSp>
          <p:nvCxnSpPr>
            <p:cNvPr id="1005" name="直接连接符 1004"/>
            <p:cNvCxnSpPr/>
            <p:nvPr/>
          </p:nvCxnSpPr>
          <p:spPr>
            <a:xfrm rot="15930000">
              <a:off x="3706223" y="3452576"/>
              <a:ext cx="0" cy="99041"/>
            </a:xfrm>
            <a:prstGeom prst="line">
              <a:avLst/>
            </a:prstGeom>
            <a:noFill/>
            <a:ln w="12700" cap="flat" cmpd="sng" algn="ctr">
              <a:solidFill>
                <a:srgbClr val="8D8D8D"/>
              </a:solidFill>
              <a:prstDash val="solid"/>
              <a:miter lim="800000"/>
            </a:ln>
            <a:effectLst/>
          </p:spPr>
        </p:cxnSp>
        <p:cxnSp>
          <p:nvCxnSpPr>
            <p:cNvPr id="1006" name="直接连接符 1005"/>
            <p:cNvCxnSpPr/>
            <p:nvPr/>
          </p:nvCxnSpPr>
          <p:spPr>
            <a:xfrm rot="16065000">
              <a:off x="3704277" y="3419576"/>
              <a:ext cx="0" cy="99041"/>
            </a:xfrm>
            <a:prstGeom prst="line">
              <a:avLst/>
            </a:prstGeom>
            <a:noFill/>
            <a:ln w="12700" cap="flat" cmpd="sng" algn="ctr">
              <a:solidFill>
                <a:srgbClr val="8D8D8D"/>
              </a:solidFill>
              <a:prstDash val="solid"/>
              <a:miter lim="800000"/>
            </a:ln>
            <a:effectLst/>
          </p:spPr>
        </p:cxnSp>
        <p:cxnSp>
          <p:nvCxnSpPr>
            <p:cNvPr id="1007" name="直接连接符 1006"/>
            <p:cNvCxnSpPr/>
            <p:nvPr/>
          </p:nvCxnSpPr>
          <p:spPr>
            <a:xfrm rot="16335000">
              <a:off x="3704277" y="3353475"/>
              <a:ext cx="0" cy="99041"/>
            </a:xfrm>
            <a:prstGeom prst="line">
              <a:avLst/>
            </a:prstGeom>
            <a:noFill/>
            <a:ln w="12700" cap="flat" cmpd="sng" algn="ctr">
              <a:solidFill>
                <a:srgbClr val="8D8D8D"/>
              </a:solidFill>
              <a:prstDash val="solid"/>
              <a:miter lim="800000"/>
            </a:ln>
            <a:effectLst/>
          </p:spPr>
        </p:cxnSp>
        <p:cxnSp>
          <p:nvCxnSpPr>
            <p:cNvPr id="1008" name="直接连接符 1007"/>
            <p:cNvCxnSpPr/>
            <p:nvPr/>
          </p:nvCxnSpPr>
          <p:spPr>
            <a:xfrm rot="16470000">
              <a:off x="3706223" y="3320476"/>
              <a:ext cx="0" cy="99041"/>
            </a:xfrm>
            <a:prstGeom prst="line">
              <a:avLst/>
            </a:prstGeom>
            <a:noFill/>
            <a:ln w="12700" cap="flat" cmpd="sng" algn="ctr">
              <a:solidFill>
                <a:srgbClr val="8D8D8D"/>
              </a:solidFill>
              <a:prstDash val="solid"/>
              <a:miter lim="800000"/>
            </a:ln>
            <a:effectLst/>
          </p:spPr>
        </p:cxnSp>
        <p:cxnSp>
          <p:nvCxnSpPr>
            <p:cNvPr id="1009" name="直接连接符 1008"/>
            <p:cNvCxnSpPr/>
            <p:nvPr/>
          </p:nvCxnSpPr>
          <p:spPr>
            <a:xfrm rot="16605000">
              <a:off x="3709463" y="3287579"/>
              <a:ext cx="0" cy="99041"/>
            </a:xfrm>
            <a:prstGeom prst="line">
              <a:avLst/>
            </a:prstGeom>
            <a:noFill/>
            <a:ln w="12700" cap="flat" cmpd="sng" algn="ctr">
              <a:solidFill>
                <a:srgbClr val="8D8D8D"/>
              </a:solidFill>
              <a:prstDash val="solid"/>
              <a:miter lim="800000"/>
            </a:ln>
            <a:effectLst/>
          </p:spPr>
        </p:cxnSp>
        <p:cxnSp>
          <p:nvCxnSpPr>
            <p:cNvPr id="1010" name="直接连接符 1009"/>
            <p:cNvCxnSpPr/>
            <p:nvPr/>
          </p:nvCxnSpPr>
          <p:spPr>
            <a:xfrm rot="16740000">
              <a:off x="3713992" y="3254833"/>
              <a:ext cx="0" cy="99041"/>
            </a:xfrm>
            <a:prstGeom prst="line">
              <a:avLst/>
            </a:prstGeom>
            <a:noFill/>
            <a:ln w="12700" cap="flat" cmpd="sng" algn="ctr">
              <a:solidFill>
                <a:srgbClr val="8D8D8D"/>
              </a:solidFill>
              <a:prstDash val="solid"/>
              <a:miter lim="800000"/>
            </a:ln>
            <a:effectLst/>
          </p:spPr>
        </p:cxnSp>
        <p:cxnSp>
          <p:nvCxnSpPr>
            <p:cNvPr id="1011" name="直接连接符 1010"/>
            <p:cNvCxnSpPr/>
            <p:nvPr/>
          </p:nvCxnSpPr>
          <p:spPr>
            <a:xfrm rot="16875000">
              <a:off x="3719803" y="3222291"/>
              <a:ext cx="0" cy="99041"/>
            </a:xfrm>
            <a:prstGeom prst="line">
              <a:avLst/>
            </a:prstGeom>
            <a:noFill/>
            <a:ln w="12700" cap="flat" cmpd="sng" algn="ctr">
              <a:solidFill>
                <a:srgbClr val="8D8D8D"/>
              </a:solidFill>
              <a:prstDash val="solid"/>
              <a:miter lim="800000"/>
            </a:ln>
            <a:effectLst/>
          </p:spPr>
        </p:cxnSp>
        <p:cxnSp>
          <p:nvCxnSpPr>
            <p:cNvPr id="1012" name="直接连接符 1011"/>
            <p:cNvCxnSpPr/>
            <p:nvPr/>
          </p:nvCxnSpPr>
          <p:spPr>
            <a:xfrm rot="17010000">
              <a:off x="3726888" y="3190003"/>
              <a:ext cx="0" cy="99041"/>
            </a:xfrm>
            <a:prstGeom prst="line">
              <a:avLst/>
            </a:prstGeom>
            <a:noFill/>
            <a:ln w="12700" cap="flat" cmpd="sng" algn="ctr">
              <a:solidFill>
                <a:srgbClr val="8D8D8D"/>
              </a:solidFill>
              <a:prstDash val="solid"/>
              <a:miter lim="800000"/>
            </a:ln>
            <a:effectLst/>
          </p:spPr>
        </p:cxnSp>
        <p:cxnSp>
          <p:nvCxnSpPr>
            <p:cNvPr id="1013" name="直接连接符 1012"/>
            <p:cNvCxnSpPr/>
            <p:nvPr/>
          </p:nvCxnSpPr>
          <p:spPr>
            <a:xfrm rot="17145000">
              <a:off x="3735235" y="3158017"/>
              <a:ext cx="0" cy="99041"/>
            </a:xfrm>
            <a:prstGeom prst="line">
              <a:avLst/>
            </a:prstGeom>
            <a:noFill/>
            <a:ln w="12700" cap="flat" cmpd="sng" algn="ctr">
              <a:solidFill>
                <a:srgbClr val="8D8D8D"/>
              </a:solidFill>
              <a:prstDash val="solid"/>
              <a:miter lim="800000"/>
            </a:ln>
            <a:effectLst/>
          </p:spPr>
        </p:cxnSp>
        <p:cxnSp>
          <p:nvCxnSpPr>
            <p:cNvPr id="1014" name="直接连接符 1013"/>
            <p:cNvCxnSpPr/>
            <p:nvPr/>
          </p:nvCxnSpPr>
          <p:spPr>
            <a:xfrm rot="17280000">
              <a:off x="3744830" y="3126383"/>
              <a:ext cx="0" cy="99041"/>
            </a:xfrm>
            <a:prstGeom prst="line">
              <a:avLst/>
            </a:prstGeom>
            <a:noFill/>
            <a:ln w="12700" cap="flat" cmpd="sng" algn="ctr">
              <a:solidFill>
                <a:srgbClr val="8D8D8D"/>
              </a:solidFill>
              <a:prstDash val="solid"/>
              <a:miter lim="800000"/>
            </a:ln>
            <a:effectLst/>
          </p:spPr>
        </p:cxnSp>
        <p:cxnSp>
          <p:nvCxnSpPr>
            <p:cNvPr id="1015" name="直接连接符 1014"/>
            <p:cNvCxnSpPr/>
            <p:nvPr/>
          </p:nvCxnSpPr>
          <p:spPr>
            <a:xfrm rot="17415000">
              <a:off x="3755660" y="3095152"/>
              <a:ext cx="0" cy="99041"/>
            </a:xfrm>
            <a:prstGeom prst="line">
              <a:avLst/>
            </a:prstGeom>
            <a:noFill/>
            <a:ln w="12700" cap="flat" cmpd="sng" algn="ctr">
              <a:solidFill>
                <a:srgbClr val="8D8D8D"/>
              </a:solidFill>
              <a:prstDash val="solid"/>
              <a:miter lim="800000"/>
            </a:ln>
            <a:effectLst/>
          </p:spPr>
        </p:cxnSp>
        <p:cxnSp>
          <p:nvCxnSpPr>
            <p:cNvPr id="1016" name="直接连接符 1015"/>
            <p:cNvCxnSpPr/>
            <p:nvPr/>
          </p:nvCxnSpPr>
          <p:spPr>
            <a:xfrm rot="17550000">
              <a:off x="3767709" y="3064369"/>
              <a:ext cx="0" cy="99041"/>
            </a:xfrm>
            <a:prstGeom prst="line">
              <a:avLst/>
            </a:prstGeom>
            <a:noFill/>
            <a:ln w="12700" cap="flat" cmpd="sng" algn="ctr">
              <a:solidFill>
                <a:srgbClr val="8D8D8D"/>
              </a:solidFill>
              <a:prstDash val="solid"/>
              <a:miter lim="800000"/>
            </a:ln>
            <a:effectLst/>
          </p:spPr>
        </p:cxnSp>
        <p:cxnSp>
          <p:nvCxnSpPr>
            <p:cNvPr id="1017" name="直接连接符 1016"/>
            <p:cNvCxnSpPr/>
            <p:nvPr/>
          </p:nvCxnSpPr>
          <p:spPr>
            <a:xfrm rot="17685000">
              <a:off x="3780957" y="3034083"/>
              <a:ext cx="0" cy="99041"/>
            </a:xfrm>
            <a:prstGeom prst="line">
              <a:avLst/>
            </a:prstGeom>
            <a:noFill/>
            <a:ln w="12700" cap="flat" cmpd="sng" algn="ctr">
              <a:solidFill>
                <a:srgbClr val="8D8D8D"/>
              </a:solidFill>
              <a:prstDash val="solid"/>
              <a:miter lim="800000"/>
            </a:ln>
            <a:effectLst/>
          </p:spPr>
        </p:cxnSp>
        <p:cxnSp>
          <p:nvCxnSpPr>
            <p:cNvPr id="1018" name="直接连接符 1017"/>
            <p:cNvCxnSpPr/>
            <p:nvPr/>
          </p:nvCxnSpPr>
          <p:spPr>
            <a:xfrm rot="17820000">
              <a:off x="3795383" y="3004339"/>
              <a:ext cx="0" cy="99041"/>
            </a:xfrm>
            <a:prstGeom prst="line">
              <a:avLst/>
            </a:prstGeom>
            <a:noFill/>
            <a:ln w="12700" cap="flat" cmpd="sng" algn="ctr">
              <a:solidFill>
                <a:srgbClr val="8D8D8D"/>
              </a:solidFill>
              <a:prstDash val="solid"/>
              <a:miter lim="800000"/>
            </a:ln>
            <a:effectLst/>
          </p:spPr>
        </p:cxnSp>
        <p:cxnSp>
          <p:nvCxnSpPr>
            <p:cNvPr id="1019" name="直接连接符 1018"/>
            <p:cNvCxnSpPr/>
            <p:nvPr/>
          </p:nvCxnSpPr>
          <p:spPr>
            <a:xfrm rot="17955000">
              <a:off x="3810966" y="2975185"/>
              <a:ext cx="0" cy="99041"/>
            </a:xfrm>
            <a:prstGeom prst="line">
              <a:avLst/>
            </a:prstGeom>
            <a:noFill/>
            <a:ln w="12700" cap="flat" cmpd="sng" algn="ctr">
              <a:solidFill>
                <a:srgbClr val="8D8D8D"/>
              </a:solidFill>
              <a:prstDash val="solid"/>
              <a:miter lim="800000"/>
            </a:ln>
            <a:effectLst/>
          </p:spPr>
        </p:cxnSp>
        <p:cxnSp>
          <p:nvCxnSpPr>
            <p:cNvPr id="1020" name="直接连接符 1019"/>
            <p:cNvCxnSpPr/>
            <p:nvPr/>
          </p:nvCxnSpPr>
          <p:spPr>
            <a:xfrm rot="18090000">
              <a:off x="3827682" y="2946667"/>
              <a:ext cx="0" cy="99041"/>
            </a:xfrm>
            <a:prstGeom prst="line">
              <a:avLst/>
            </a:prstGeom>
            <a:noFill/>
            <a:ln w="12700" cap="flat" cmpd="sng" algn="ctr">
              <a:solidFill>
                <a:srgbClr val="8D8D8D"/>
              </a:solidFill>
              <a:prstDash val="solid"/>
              <a:miter lim="800000"/>
            </a:ln>
            <a:effectLst/>
          </p:spPr>
        </p:cxnSp>
        <p:cxnSp>
          <p:nvCxnSpPr>
            <p:cNvPr id="1021" name="直接连接符 1020"/>
            <p:cNvCxnSpPr/>
            <p:nvPr/>
          </p:nvCxnSpPr>
          <p:spPr>
            <a:xfrm rot="18225000">
              <a:off x="3845504" y="2918826"/>
              <a:ext cx="0" cy="99041"/>
            </a:xfrm>
            <a:prstGeom prst="line">
              <a:avLst/>
            </a:prstGeom>
            <a:noFill/>
            <a:ln w="12700" cap="flat" cmpd="sng" algn="ctr">
              <a:solidFill>
                <a:srgbClr val="8D8D8D"/>
              </a:solidFill>
              <a:prstDash val="solid"/>
              <a:miter lim="800000"/>
            </a:ln>
            <a:effectLst/>
          </p:spPr>
        </p:cxnSp>
        <p:cxnSp>
          <p:nvCxnSpPr>
            <p:cNvPr id="1022" name="直接连接符 1021"/>
            <p:cNvCxnSpPr/>
            <p:nvPr/>
          </p:nvCxnSpPr>
          <p:spPr>
            <a:xfrm rot="18360000">
              <a:off x="3864405" y="2891706"/>
              <a:ext cx="0" cy="99041"/>
            </a:xfrm>
            <a:prstGeom prst="line">
              <a:avLst/>
            </a:prstGeom>
            <a:noFill/>
            <a:ln w="12700" cap="flat" cmpd="sng" algn="ctr">
              <a:solidFill>
                <a:srgbClr val="8D8D8D"/>
              </a:solidFill>
              <a:prstDash val="solid"/>
              <a:miter lim="800000"/>
            </a:ln>
            <a:effectLst/>
          </p:spPr>
        </p:cxnSp>
        <p:cxnSp>
          <p:nvCxnSpPr>
            <p:cNvPr id="1023" name="直接连接符 1022"/>
            <p:cNvCxnSpPr/>
            <p:nvPr/>
          </p:nvCxnSpPr>
          <p:spPr>
            <a:xfrm rot="18495000">
              <a:off x="3884357" y="2865350"/>
              <a:ext cx="0" cy="99041"/>
            </a:xfrm>
            <a:prstGeom prst="line">
              <a:avLst/>
            </a:prstGeom>
            <a:noFill/>
            <a:ln w="12700" cap="flat" cmpd="sng" algn="ctr">
              <a:solidFill>
                <a:srgbClr val="8D8D8D"/>
              </a:solidFill>
              <a:prstDash val="solid"/>
              <a:miter lim="800000"/>
            </a:ln>
            <a:effectLst/>
          </p:spPr>
        </p:cxnSp>
        <p:cxnSp>
          <p:nvCxnSpPr>
            <p:cNvPr id="1024" name="直接连接符 1023"/>
            <p:cNvCxnSpPr/>
            <p:nvPr/>
          </p:nvCxnSpPr>
          <p:spPr>
            <a:xfrm rot="18630000">
              <a:off x="3905327" y="2839795"/>
              <a:ext cx="0" cy="99041"/>
            </a:xfrm>
            <a:prstGeom prst="line">
              <a:avLst/>
            </a:prstGeom>
            <a:noFill/>
            <a:ln w="12700" cap="flat" cmpd="sng" algn="ctr">
              <a:solidFill>
                <a:srgbClr val="8D8D8D"/>
              </a:solidFill>
              <a:prstDash val="solid"/>
              <a:miter lim="800000"/>
            </a:ln>
            <a:effectLst/>
          </p:spPr>
        </p:cxnSp>
        <p:cxnSp>
          <p:nvCxnSpPr>
            <p:cNvPr id="1025" name="直接连接符 1024"/>
            <p:cNvCxnSpPr/>
            <p:nvPr/>
          </p:nvCxnSpPr>
          <p:spPr>
            <a:xfrm rot="18765000">
              <a:off x="3927286" y="2815085"/>
              <a:ext cx="0" cy="99041"/>
            </a:xfrm>
            <a:prstGeom prst="line">
              <a:avLst/>
            </a:prstGeom>
            <a:noFill/>
            <a:ln w="12700" cap="flat" cmpd="sng" algn="ctr">
              <a:solidFill>
                <a:srgbClr val="8D8D8D"/>
              </a:solidFill>
              <a:prstDash val="solid"/>
              <a:miter lim="800000"/>
            </a:ln>
            <a:effectLst/>
          </p:spPr>
        </p:cxnSp>
        <p:cxnSp>
          <p:nvCxnSpPr>
            <p:cNvPr id="1026" name="直接连接符 1025"/>
            <p:cNvCxnSpPr/>
            <p:nvPr/>
          </p:nvCxnSpPr>
          <p:spPr>
            <a:xfrm rot="18900000">
              <a:off x="3950197" y="2791257"/>
              <a:ext cx="0" cy="99041"/>
            </a:xfrm>
            <a:prstGeom prst="line">
              <a:avLst/>
            </a:prstGeom>
            <a:noFill/>
            <a:ln w="12700" cap="flat" cmpd="sng" algn="ctr">
              <a:solidFill>
                <a:sysClr val="window" lastClr="FFFFFF">
                  <a:lumMod val="50000"/>
                </a:sysClr>
              </a:solidFill>
              <a:prstDash val="solid"/>
              <a:miter lim="800000"/>
            </a:ln>
            <a:effectLst/>
          </p:spPr>
        </p:cxnSp>
        <p:cxnSp>
          <p:nvCxnSpPr>
            <p:cNvPr id="1027" name="直接连接符 1026"/>
            <p:cNvCxnSpPr/>
            <p:nvPr/>
          </p:nvCxnSpPr>
          <p:spPr>
            <a:xfrm rot="19035000">
              <a:off x="3974027" y="2768346"/>
              <a:ext cx="0" cy="99041"/>
            </a:xfrm>
            <a:prstGeom prst="line">
              <a:avLst/>
            </a:prstGeom>
            <a:noFill/>
            <a:ln w="12700" cap="flat" cmpd="sng" algn="ctr">
              <a:solidFill>
                <a:sysClr val="window" lastClr="FFFFFF">
                  <a:lumMod val="50000"/>
                </a:sysClr>
              </a:solidFill>
              <a:prstDash val="solid"/>
              <a:miter lim="800000"/>
            </a:ln>
            <a:effectLst/>
          </p:spPr>
        </p:cxnSp>
        <p:cxnSp>
          <p:nvCxnSpPr>
            <p:cNvPr id="1028" name="直接连接符 1027"/>
            <p:cNvCxnSpPr/>
            <p:nvPr/>
          </p:nvCxnSpPr>
          <p:spPr>
            <a:xfrm rot="19170000">
              <a:off x="3998736" y="2746387"/>
              <a:ext cx="0" cy="99041"/>
            </a:xfrm>
            <a:prstGeom prst="line">
              <a:avLst/>
            </a:prstGeom>
            <a:noFill/>
            <a:ln w="12700" cap="flat" cmpd="sng" algn="ctr">
              <a:solidFill>
                <a:sysClr val="window" lastClr="FFFFFF">
                  <a:lumMod val="50000"/>
                </a:sysClr>
              </a:solidFill>
              <a:prstDash val="solid"/>
              <a:miter lim="800000"/>
            </a:ln>
            <a:effectLst/>
          </p:spPr>
        </p:cxnSp>
        <p:cxnSp>
          <p:nvCxnSpPr>
            <p:cNvPr id="1029" name="直接连接符 1028"/>
            <p:cNvCxnSpPr/>
            <p:nvPr/>
          </p:nvCxnSpPr>
          <p:spPr>
            <a:xfrm rot="19305000">
              <a:off x="4024289" y="2725416"/>
              <a:ext cx="0" cy="99041"/>
            </a:xfrm>
            <a:prstGeom prst="line">
              <a:avLst/>
            </a:prstGeom>
            <a:noFill/>
            <a:ln w="12700" cap="flat" cmpd="sng" algn="ctr">
              <a:solidFill>
                <a:sysClr val="window" lastClr="FFFFFF">
                  <a:lumMod val="50000"/>
                </a:sysClr>
              </a:solidFill>
              <a:prstDash val="solid"/>
              <a:miter lim="800000"/>
            </a:ln>
            <a:effectLst/>
          </p:spPr>
        </p:cxnSp>
        <p:cxnSp>
          <p:nvCxnSpPr>
            <p:cNvPr id="1030" name="直接连接符 1029"/>
            <p:cNvCxnSpPr/>
            <p:nvPr/>
          </p:nvCxnSpPr>
          <p:spPr>
            <a:xfrm rot="19440000">
              <a:off x="4050646" y="2705464"/>
              <a:ext cx="0" cy="99041"/>
            </a:xfrm>
            <a:prstGeom prst="line">
              <a:avLst/>
            </a:prstGeom>
            <a:noFill/>
            <a:ln w="12700" cap="flat" cmpd="sng" algn="ctr">
              <a:solidFill>
                <a:sysClr val="window" lastClr="FFFFFF">
                  <a:lumMod val="50000"/>
                </a:sysClr>
              </a:solidFill>
              <a:prstDash val="solid"/>
              <a:miter lim="800000"/>
            </a:ln>
            <a:effectLst/>
          </p:spPr>
        </p:cxnSp>
        <p:cxnSp>
          <p:nvCxnSpPr>
            <p:cNvPr id="1031" name="直接连接符 1030"/>
            <p:cNvCxnSpPr/>
            <p:nvPr/>
          </p:nvCxnSpPr>
          <p:spPr>
            <a:xfrm rot="19575000">
              <a:off x="4077766" y="2686562"/>
              <a:ext cx="0" cy="99041"/>
            </a:xfrm>
            <a:prstGeom prst="line">
              <a:avLst/>
            </a:prstGeom>
            <a:noFill/>
            <a:ln w="12700" cap="flat" cmpd="sng" algn="ctr">
              <a:solidFill>
                <a:sysClr val="window" lastClr="FFFFFF">
                  <a:lumMod val="50000"/>
                </a:sysClr>
              </a:solidFill>
              <a:prstDash val="solid"/>
              <a:miter lim="800000"/>
            </a:ln>
            <a:effectLst/>
          </p:spPr>
        </p:cxnSp>
        <p:cxnSp>
          <p:nvCxnSpPr>
            <p:cNvPr id="1032" name="直接连接符 1031"/>
            <p:cNvCxnSpPr/>
            <p:nvPr/>
          </p:nvCxnSpPr>
          <p:spPr>
            <a:xfrm rot="19710000">
              <a:off x="4105608" y="2668740"/>
              <a:ext cx="0" cy="99041"/>
            </a:xfrm>
            <a:prstGeom prst="line">
              <a:avLst/>
            </a:prstGeom>
            <a:noFill/>
            <a:ln w="12700" cap="flat" cmpd="sng" algn="ctr">
              <a:solidFill>
                <a:sysClr val="window" lastClr="FFFFFF">
                  <a:lumMod val="50000"/>
                </a:sysClr>
              </a:solidFill>
              <a:prstDash val="solid"/>
              <a:miter lim="800000"/>
            </a:ln>
            <a:effectLst/>
          </p:spPr>
        </p:cxnSp>
        <p:cxnSp>
          <p:nvCxnSpPr>
            <p:cNvPr id="1033" name="直接连接符 1032"/>
            <p:cNvCxnSpPr/>
            <p:nvPr/>
          </p:nvCxnSpPr>
          <p:spPr>
            <a:xfrm rot="19845000">
              <a:off x="4134127" y="2652026"/>
              <a:ext cx="0" cy="99041"/>
            </a:xfrm>
            <a:prstGeom prst="line">
              <a:avLst/>
            </a:prstGeom>
            <a:noFill/>
            <a:ln w="12700" cap="flat" cmpd="sng" algn="ctr">
              <a:solidFill>
                <a:sysClr val="window" lastClr="FFFFFF">
                  <a:lumMod val="50000"/>
                </a:sysClr>
              </a:solidFill>
              <a:prstDash val="solid"/>
              <a:miter lim="800000"/>
            </a:ln>
            <a:effectLst/>
          </p:spPr>
        </p:cxnSp>
        <p:cxnSp>
          <p:nvCxnSpPr>
            <p:cNvPr id="1034" name="直接连接符 1033"/>
            <p:cNvCxnSpPr/>
            <p:nvPr/>
          </p:nvCxnSpPr>
          <p:spPr>
            <a:xfrm rot="19980000">
              <a:off x="4163280" y="2636442"/>
              <a:ext cx="0" cy="99041"/>
            </a:xfrm>
            <a:prstGeom prst="line">
              <a:avLst/>
            </a:prstGeom>
            <a:noFill/>
            <a:ln w="12700" cap="flat" cmpd="sng" algn="ctr">
              <a:solidFill>
                <a:sysClr val="window" lastClr="FFFFFF">
                  <a:lumMod val="50000"/>
                </a:sysClr>
              </a:solidFill>
              <a:prstDash val="solid"/>
              <a:miter lim="800000"/>
            </a:ln>
            <a:effectLst/>
          </p:spPr>
        </p:cxnSp>
        <p:cxnSp>
          <p:nvCxnSpPr>
            <p:cNvPr id="1035" name="直接连接符 1034"/>
            <p:cNvCxnSpPr/>
            <p:nvPr/>
          </p:nvCxnSpPr>
          <p:spPr>
            <a:xfrm rot="20115000">
              <a:off x="4193023" y="2622016"/>
              <a:ext cx="0" cy="99041"/>
            </a:xfrm>
            <a:prstGeom prst="line">
              <a:avLst/>
            </a:prstGeom>
            <a:noFill/>
            <a:ln w="12700" cap="flat" cmpd="sng" algn="ctr">
              <a:solidFill>
                <a:sysClr val="window" lastClr="FFFFFF">
                  <a:lumMod val="50000"/>
                </a:sysClr>
              </a:solidFill>
              <a:prstDash val="solid"/>
              <a:miter lim="800000"/>
            </a:ln>
            <a:effectLst/>
          </p:spPr>
        </p:cxnSp>
        <p:cxnSp>
          <p:nvCxnSpPr>
            <p:cNvPr id="1036" name="直接连接符 1035"/>
            <p:cNvCxnSpPr/>
            <p:nvPr/>
          </p:nvCxnSpPr>
          <p:spPr>
            <a:xfrm rot="20250000">
              <a:off x="4223309" y="2608768"/>
              <a:ext cx="0" cy="99041"/>
            </a:xfrm>
            <a:prstGeom prst="line">
              <a:avLst/>
            </a:prstGeom>
            <a:noFill/>
            <a:ln w="12700" cap="flat" cmpd="sng" algn="ctr">
              <a:solidFill>
                <a:sysClr val="window" lastClr="FFFFFF">
                  <a:lumMod val="50000"/>
                </a:sysClr>
              </a:solidFill>
              <a:prstDash val="solid"/>
              <a:miter lim="800000"/>
            </a:ln>
            <a:effectLst/>
          </p:spPr>
        </p:cxnSp>
        <p:cxnSp>
          <p:nvCxnSpPr>
            <p:cNvPr id="1037" name="直接连接符 1036"/>
            <p:cNvCxnSpPr/>
            <p:nvPr/>
          </p:nvCxnSpPr>
          <p:spPr>
            <a:xfrm rot="20385000">
              <a:off x="4254092" y="2596720"/>
              <a:ext cx="0" cy="99041"/>
            </a:xfrm>
            <a:prstGeom prst="line">
              <a:avLst/>
            </a:prstGeom>
            <a:noFill/>
            <a:ln w="12700" cap="flat" cmpd="sng" algn="ctr">
              <a:solidFill>
                <a:sysClr val="window" lastClr="FFFFFF">
                  <a:lumMod val="50000"/>
                </a:sysClr>
              </a:solidFill>
              <a:prstDash val="solid"/>
              <a:miter lim="800000"/>
            </a:ln>
            <a:effectLst/>
          </p:spPr>
        </p:cxnSp>
        <p:cxnSp>
          <p:nvCxnSpPr>
            <p:cNvPr id="1038" name="直接连接符 1037"/>
            <p:cNvCxnSpPr/>
            <p:nvPr/>
          </p:nvCxnSpPr>
          <p:spPr>
            <a:xfrm rot="20520000">
              <a:off x="4285325" y="2585890"/>
              <a:ext cx="0" cy="99041"/>
            </a:xfrm>
            <a:prstGeom prst="line">
              <a:avLst/>
            </a:prstGeom>
            <a:noFill/>
            <a:ln w="12700" cap="flat" cmpd="sng" algn="ctr">
              <a:solidFill>
                <a:sysClr val="window" lastClr="FFFFFF">
                  <a:lumMod val="50000"/>
                </a:sysClr>
              </a:solidFill>
              <a:prstDash val="solid"/>
              <a:miter lim="800000"/>
            </a:ln>
            <a:effectLst/>
          </p:spPr>
        </p:cxnSp>
        <p:cxnSp>
          <p:nvCxnSpPr>
            <p:cNvPr id="1039" name="直接连接符 1038"/>
            <p:cNvCxnSpPr/>
            <p:nvPr/>
          </p:nvCxnSpPr>
          <p:spPr>
            <a:xfrm rot="20655000">
              <a:off x="4316957" y="2576294"/>
              <a:ext cx="0" cy="99041"/>
            </a:xfrm>
            <a:prstGeom prst="line">
              <a:avLst/>
            </a:prstGeom>
            <a:noFill/>
            <a:ln w="12700" cap="flat" cmpd="sng" algn="ctr">
              <a:solidFill>
                <a:sysClr val="window" lastClr="FFFFFF">
                  <a:lumMod val="50000"/>
                </a:sysClr>
              </a:solidFill>
              <a:prstDash val="solid"/>
              <a:miter lim="800000"/>
            </a:ln>
            <a:effectLst/>
          </p:spPr>
        </p:cxnSp>
        <p:cxnSp>
          <p:nvCxnSpPr>
            <p:cNvPr id="1040" name="直接连接符 1039"/>
            <p:cNvCxnSpPr/>
            <p:nvPr/>
          </p:nvCxnSpPr>
          <p:spPr>
            <a:xfrm rot="20790000">
              <a:off x="4348943" y="2567947"/>
              <a:ext cx="0" cy="99041"/>
            </a:xfrm>
            <a:prstGeom prst="line">
              <a:avLst/>
            </a:prstGeom>
            <a:noFill/>
            <a:ln w="12700" cap="flat" cmpd="sng" algn="ctr">
              <a:solidFill>
                <a:sysClr val="window" lastClr="FFFFFF">
                  <a:lumMod val="50000"/>
                </a:sysClr>
              </a:solidFill>
              <a:prstDash val="solid"/>
              <a:miter lim="800000"/>
            </a:ln>
            <a:effectLst/>
          </p:spPr>
        </p:cxnSp>
        <p:cxnSp>
          <p:nvCxnSpPr>
            <p:cNvPr id="1041" name="直接连接符 1040"/>
            <p:cNvCxnSpPr/>
            <p:nvPr/>
          </p:nvCxnSpPr>
          <p:spPr>
            <a:xfrm rot="20925000">
              <a:off x="4381232" y="2560864"/>
              <a:ext cx="0" cy="99041"/>
            </a:xfrm>
            <a:prstGeom prst="line">
              <a:avLst/>
            </a:prstGeom>
            <a:noFill/>
            <a:ln w="12700" cap="flat" cmpd="sng" algn="ctr">
              <a:solidFill>
                <a:sysClr val="window" lastClr="FFFFFF">
                  <a:lumMod val="50000"/>
                </a:sysClr>
              </a:solidFill>
              <a:prstDash val="solid"/>
              <a:miter lim="800000"/>
            </a:ln>
            <a:effectLst/>
          </p:spPr>
        </p:cxnSp>
        <p:cxnSp>
          <p:nvCxnSpPr>
            <p:cNvPr id="1042" name="直接连接符 1041"/>
            <p:cNvCxnSpPr/>
            <p:nvPr/>
          </p:nvCxnSpPr>
          <p:spPr>
            <a:xfrm rot="21060000">
              <a:off x="4413775" y="2555053"/>
              <a:ext cx="0" cy="99041"/>
            </a:xfrm>
            <a:prstGeom prst="line">
              <a:avLst/>
            </a:prstGeom>
            <a:noFill/>
            <a:ln w="12700" cap="flat" cmpd="sng" algn="ctr">
              <a:solidFill>
                <a:sysClr val="window" lastClr="FFFFFF">
                  <a:lumMod val="50000"/>
                </a:sysClr>
              </a:solidFill>
              <a:prstDash val="solid"/>
              <a:miter lim="800000"/>
            </a:ln>
            <a:effectLst/>
          </p:spPr>
        </p:cxnSp>
        <p:cxnSp>
          <p:nvCxnSpPr>
            <p:cNvPr id="1043" name="直接连接符 1042"/>
            <p:cNvCxnSpPr/>
            <p:nvPr/>
          </p:nvCxnSpPr>
          <p:spPr>
            <a:xfrm rot="21195000">
              <a:off x="4446519" y="2550523"/>
              <a:ext cx="0" cy="99041"/>
            </a:xfrm>
            <a:prstGeom prst="line">
              <a:avLst/>
            </a:prstGeom>
            <a:noFill/>
            <a:ln w="12700" cap="flat" cmpd="sng" algn="ctr">
              <a:solidFill>
                <a:sysClr val="window" lastClr="FFFFFF">
                  <a:lumMod val="50000"/>
                </a:sysClr>
              </a:solidFill>
              <a:prstDash val="solid"/>
              <a:miter lim="800000"/>
            </a:ln>
            <a:effectLst/>
          </p:spPr>
        </p:cxnSp>
        <p:cxnSp>
          <p:nvCxnSpPr>
            <p:cNvPr id="1044" name="直接连接符 1043"/>
            <p:cNvCxnSpPr/>
            <p:nvPr/>
          </p:nvCxnSpPr>
          <p:spPr>
            <a:xfrm rot="21330000">
              <a:off x="4479417" y="2547283"/>
              <a:ext cx="0" cy="99041"/>
            </a:xfrm>
            <a:prstGeom prst="line">
              <a:avLst/>
            </a:prstGeom>
            <a:noFill/>
            <a:ln w="12700" cap="flat" cmpd="sng" algn="ctr">
              <a:solidFill>
                <a:sysClr val="window" lastClr="FFFFFF">
                  <a:lumMod val="50000"/>
                </a:sysClr>
              </a:solidFill>
              <a:prstDash val="solid"/>
              <a:miter lim="800000"/>
            </a:ln>
            <a:effectLst/>
          </p:spPr>
        </p:cxnSp>
        <p:cxnSp>
          <p:nvCxnSpPr>
            <p:cNvPr id="1045" name="直接连接符 1044"/>
            <p:cNvCxnSpPr/>
            <p:nvPr/>
          </p:nvCxnSpPr>
          <p:spPr>
            <a:xfrm rot="21465000">
              <a:off x="4512417" y="2545337"/>
              <a:ext cx="0" cy="99041"/>
            </a:xfrm>
            <a:prstGeom prst="line">
              <a:avLst/>
            </a:prstGeom>
            <a:noFill/>
            <a:ln w="12700" cap="flat" cmpd="sng" algn="ctr">
              <a:solidFill>
                <a:sysClr val="window" lastClr="FFFFFF">
                  <a:lumMod val="50000"/>
                </a:sysClr>
              </a:solidFill>
              <a:prstDash val="solid"/>
              <a:miter lim="800000"/>
            </a:ln>
            <a:effectLst/>
          </p:spPr>
        </p:cxnSp>
        <p:grpSp>
          <p:nvGrpSpPr>
            <p:cNvPr id="1046" name="组合 1045"/>
            <p:cNvGrpSpPr/>
            <p:nvPr/>
          </p:nvGrpSpPr>
          <p:grpSpPr>
            <a:xfrm>
              <a:off x="3654108" y="3436045"/>
              <a:ext cx="1784866" cy="0"/>
              <a:chOff x="1701800" y="2755900"/>
              <a:chExt cx="2746508" cy="0"/>
            </a:xfrm>
          </p:grpSpPr>
          <p:cxnSp>
            <p:nvCxnSpPr>
              <p:cNvPr id="1056" name="直接连接符 1055"/>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7" name="直接连接符 1056"/>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47" name="组合 1046"/>
            <p:cNvGrpSpPr/>
            <p:nvPr/>
          </p:nvGrpSpPr>
          <p:grpSpPr>
            <a:xfrm rot="5400000">
              <a:off x="3652046" y="3437533"/>
              <a:ext cx="1784866" cy="0"/>
              <a:chOff x="1701800" y="2755900"/>
              <a:chExt cx="2746508" cy="0"/>
            </a:xfrm>
          </p:grpSpPr>
          <p:cxnSp>
            <p:nvCxnSpPr>
              <p:cNvPr id="1054" name="直接连接符 1053"/>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5" name="直接连接符 105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48" name="组合 1047"/>
            <p:cNvGrpSpPr/>
            <p:nvPr/>
          </p:nvGrpSpPr>
          <p:grpSpPr>
            <a:xfrm rot="2700000">
              <a:off x="3700486" y="3389534"/>
              <a:ext cx="1784866" cy="0"/>
              <a:chOff x="1701800" y="2755900"/>
              <a:chExt cx="2746508" cy="0"/>
            </a:xfrm>
          </p:grpSpPr>
          <p:cxnSp>
            <p:nvCxnSpPr>
              <p:cNvPr id="1052" name="直接连接符 1051"/>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3" name="直接连接符 1052"/>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49" name="组合 1048"/>
            <p:cNvGrpSpPr/>
            <p:nvPr/>
          </p:nvGrpSpPr>
          <p:grpSpPr>
            <a:xfrm rot="18900000" flipH="1">
              <a:off x="3677380" y="3460596"/>
              <a:ext cx="1784866" cy="0"/>
              <a:chOff x="1701800" y="2755900"/>
              <a:chExt cx="2746508" cy="0"/>
            </a:xfrm>
          </p:grpSpPr>
          <p:cxnSp>
            <p:nvCxnSpPr>
              <p:cNvPr id="1050" name="直接连接符 1049"/>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1" name="直接连接符 105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058" name="组合 1057"/>
          <p:cNvGrpSpPr/>
          <p:nvPr/>
        </p:nvGrpSpPr>
        <p:grpSpPr>
          <a:xfrm>
            <a:off x="4797206" y="1556793"/>
            <a:ext cx="1634597" cy="1634006"/>
            <a:chOff x="2329031" y="904800"/>
            <a:chExt cx="2752780" cy="2752780"/>
          </a:xfrm>
        </p:grpSpPr>
        <p:sp>
          <p:nvSpPr>
            <p:cNvPr id="1059" name="椭圆 1058"/>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sp>
          <p:nvSpPr>
            <p:cNvPr id="1060" name="椭圆 1059"/>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061" name="文本框 1785"/>
          <p:cNvSpPr txBox="1"/>
          <p:nvPr/>
        </p:nvSpPr>
        <p:spPr>
          <a:xfrm>
            <a:off x="5214070" y="1933900"/>
            <a:ext cx="833365" cy="830997"/>
          </a:xfrm>
          <a:prstGeom prst="rect">
            <a:avLst/>
          </a:prstGeom>
          <a:noFill/>
        </p:spPr>
        <p:txBody>
          <a:bodyPr wrap="square" rtlCol="0">
            <a:spAutoFit/>
          </a:bodyPr>
          <a:lstStyle/>
          <a:p>
            <a:pPr algn="ctr"/>
            <a:r>
              <a:rPr lang="zh-CN" altLang="en-US" sz="2400" dirty="0" smtClean="0">
                <a:solidFill>
                  <a:srgbClr val="E87071"/>
                </a:solidFill>
                <a:latin typeface="Impact" panose="020B0806030902050204" pitchFamily="34" charset="0"/>
              </a:rPr>
              <a:t>俄语</a:t>
            </a:r>
            <a:r>
              <a:rPr lang="en-US" altLang="zh-CN" sz="2400" dirty="0" smtClean="0">
                <a:solidFill>
                  <a:srgbClr val="E87071"/>
                </a:solidFill>
                <a:latin typeface="Impact" panose="020B0806030902050204" pitchFamily="34" charset="0"/>
              </a:rPr>
              <a:t>37</a:t>
            </a:r>
            <a:r>
              <a:rPr lang="en-US" altLang="zh-CN" sz="2400" dirty="0">
                <a:solidFill>
                  <a:srgbClr val="E87071"/>
                </a:solidFill>
                <a:latin typeface="Impact" panose="020B0806030902050204" pitchFamily="34" charset="0"/>
              </a:rPr>
              <a:t>%</a:t>
            </a:r>
            <a:endParaRPr lang="zh-CN" altLang="en-US" sz="2400" dirty="0">
              <a:solidFill>
                <a:srgbClr val="E87071"/>
              </a:solidFill>
              <a:latin typeface="Impact" panose="020B0806030902050204" pitchFamily="34" charset="0"/>
            </a:endParaRPr>
          </a:p>
        </p:txBody>
      </p:sp>
      <p:grpSp>
        <p:nvGrpSpPr>
          <p:cNvPr id="1062" name="组合 1061"/>
          <p:cNvGrpSpPr/>
          <p:nvPr/>
        </p:nvGrpSpPr>
        <p:grpSpPr>
          <a:xfrm>
            <a:off x="4950491" y="1669087"/>
            <a:ext cx="1351693" cy="1369683"/>
            <a:chOff x="6132084" y="2497101"/>
            <a:chExt cx="1808137" cy="1832865"/>
          </a:xfrm>
        </p:grpSpPr>
        <p:cxnSp>
          <p:nvCxnSpPr>
            <p:cNvPr id="1063" name="直接连接符 1062"/>
            <p:cNvCxnSpPr/>
            <p:nvPr/>
          </p:nvCxnSpPr>
          <p:spPr>
            <a:xfrm>
              <a:off x="7023442" y="2544688"/>
              <a:ext cx="0" cy="99041"/>
            </a:xfrm>
            <a:prstGeom prst="line">
              <a:avLst/>
            </a:prstGeom>
            <a:noFill/>
            <a:ln w="12700" cap="flat" cmpd="sng" algn="ctr">
              <a:solidFill>
                <a:srgbClr val="E87071"/>
              </a:solidFill>
              <a:prstDash val="solid"/>
              <a:miter lim="800000"/>
            </a:ln>
            <a:effectLst/>
          </p:spPr>
        </p:cxnSp>
        <p:cxnSp>
          <p:nvCxnSpPr>
            <p:cNvPr id="1064" name="直接连接符 1063"/>
            <p:cNvCxnSpPr/>
            <p:nvPr/>
          </p:nvCxnSpPr>
          <p:spPr>
            <a:xfrm rot="135000">
              <a:off x="7056492" y="2545337"/>
              <a:ext cx="0" cy="99041"/>
            </a:xfrm>
            <a:prstGeom prst="line">
              <a:avLst/>
            </a:prstGeom>
            <a:noFill/>
            <a:ln w="12700" cap="flat" cmpd="sng" algn="ctr">
              <a:solidFill>
                <a:srgbClr val="E87071"/>
              </a:solidFill>
              <a:prstDash val="solid"/>
              <a:miter lim="800000"/>
            </a:ln>
            <a:effectLst/>
          </p:spPr>
        </p:cxnSp>
        <p:cxnSp>
          <p:nvCxnSpPr>
            <p:cNvPr id="1065" name="直接连接符 1064"/>
            <p:cNvCxnSpPr/>
            <p:nvPr/>
          </p:nvCxnSpPr>
          <p:spPr>
            <a:xfrm rot="270000">
              <a:off x="7089492" y="2547283"/>
              <a:ext cx="0" cy="99041"/>
            </a:xfrm>
            <a:prstGeom prst="line">
              <a:avLst/>
            </a:prstGeom>
            <a:noFill/>
            <a:ln w="12700" cap="flat" cmpd="sng" algn="ctr">
              <a:solidFill>
                <a:srgbClr val="E87071"/>
              </a:solidFill>
              <a:prstDash val="solid"/>
              <a:miter lim="800000"/>
            </a:ln>
            <a:effectLst/>
          </p:spPr>
        </p:cxnSp>
        <p:cxnSp>
          <p:nvCxnSpPr>
            <p:cNvPr id="1066" name="直接连接符 1065"/>
            <p:cNvCxnSpPr/>
            <p:nvPr/>
          </p:nvCxnSpPr>
          <p:spPr>
            <a:xfrm rot="405000">
              <a:off x="7122388" y="2550523"/>
              <a:ext cx="0" cy="99041"/>
            </a:xfrm>
            <a:prstGeom prst="line">
              <a:avLst/>
            </a:prstGeom>
            <a:noFill/>
            <a:ln w="12700" cap="flat" cmpd="sng" algn="ctr">
              <a:solidFill>
                <a:srgbClr val="E87071"/>
              </a:solidFill>
              <a:prstDash val="solid"/>
              <a:miter lim="800000"/>
            </a:ln>
            <a:effectLst/>
          </p:spPr>
        </p:cxnSp>
        <p:cxnSp>
          <p:nvCxnSpPr>
            <p:cNvPr id="1067" name="直接连接符 1066"/>
            <p:cNvCxnSpPr/>
            <p:nvPr/>
          </p:nvCxnSpPr>
          <p:spPr>
            <a:xfrm rot="540000">
              <a:off x="7155134" y="2555053"/>
              <a:ext cx="0" cy="99041"/>
            </a:xfrm>
            <a:prstGeom prst="line">
              <a:avLst/>
            </a:prstGeom>
            <a:noFill/>
            <a:ln w="12700" cap="flat" cmpd="sng" algn="ctr">
              <a:solidFill>
                <a:srgbClr val="E87071"/>
              </a:solidFill>
              <a:prstDash val="solid"/>
              <a:miter lim="800000"/>
            </a:ln>
            <a:effectLst/>
          </p:spPr>
        </p:cxnSp>
        <p:cxnSp>
          <p:nvCxnSpPr>
            <p:cNvPr id="1068" name="直接连接符 1067"/>
            <p:cNvCxnSpPr/>
            <p:nvPr/>
          </p:nvCxnSpPr>
          <p:spPr>
            <a:xfrm rot="675000">
              <a:off x="7187676" y="2560864"/>
              <a:ext cx="0" cy="99041"/>
            </a:xfrm>
            <a:prstGeom prst="line">
              <a:avLst/>
            </a:prstGeom>
            <a:noFill/>
            <a:ln w="12700" cap="flat" cmpd="sng" algn="ctr">
              <a:solidFill>
                <a:srgbClr val="E87071"/>
              </a:solidFill>
              <a:prstDash val="solid"/>
              <a:miter lim="800000"/>
            </a:ln>
            <a:effectLst/>
          </p:spPr>
        </p:cxnSp>
        <p:cxnSp>
          <p:nvCxnSpPr>
            <p:cNvPr id="1069" name="直接连接符 1068"/>
            <p:cNvCxnSpPr/>
            <p:nvPr/>
          </p:nvCxnSpPr>
          <p:spPr>
            <a:xfrm rot="810000">
              <a:off x="7219965" y="2567947"/>
              <a:ext cx="0" cy="99041"/>
            </a:xfrm>
            <a:prstGeom prst="line">
              <a:avLst/>
            </a:prstGeom>
            <a:noFill/>
            <a:ln w="12700" cap="flat" cmpd="sng" algn="ctr">
              <a:solidFill>
                <a:srgbClr val="E87071"/>
              </a:solidFill>
              <a:prstDash val="solid"/>
              <a:miter lim="800000"/>
            </a:ln>
            <a:effectLst/>
          </p:spPr>
        </p:cxnSp>
        <p:cxnSp>
          <p:nvCxnSpPr>
            <p:cNvPr id="1070" name="直接连接符 1069"/>
            <p:cNvCxnSpPr/>
            <p:nvPr/>
          </p:nvCxnSpPr>
          <p:spPr>
            <a:xfrm rot="945000">
              <a:off x="7251951" y="2576294"/>
              <a:ext cx="0" cy="99041"/>
            </a:xfrm>
            <a:prstGeom prst="line">
              <a:avLst/>
            </a:prstGeom>
            <a:noFill/>
            <a:ln w="12700" cap="flat" cmpd="sng" algn="ctr">
              <a:solidFill>
                <a:srgbClr val="E87071"/>
              </a:solidFill>
              <a:prstDash val="solid"/>
              <a:miter lim="800000"/>
            </a:ln>
            <a:effectLst/>
          </p:spPr>
        </p:cxnSp>
        <p:cxnSp>
          <p:nvCxnSpPr>
            <p:cNvPr id="1071" name="直接连接符 1070"/>
            <p:cNvCxnSpPr/>
            <p:nvPr/>
          </p:nvCxnSpPr>
          <p:spPr>
            <a:xfrm rot="1080000">
              <a:off x="7283584" y="2585890"/>
              <a:ext cx="0" cy="99041"/>
            </a:xfrm>
            <a:prstGeom prst="line">
              <a:avLst/>
            </a:prstGeom>
            <a:noFill/>
            <a:ln w="12700" cap="flat" cmpd="sng" algn="ctr">
              <a:solidFill>
                <a:srgbClr val="E87071"/>
              </a:solidFill>
              <a:prstDash val="solid"/>
              <a:miter lim="800000"/>
            </a:ln>
            <a:effectLst/>
          </p:spPr>
        </p:cxnSp>
        <p:cxnSp>
          <p:nvCxnSpPr>
            <p:cNvPr id="1072" name="直接连接符 1071"/>
            <p:cNvCxnSpPr/>
            <p:nvPr/>
          </p:nvCxnSpPr>
          <p:spPr>
            <a:xfrm rot="1215000">
              <a:off x="7314817" y="2596720"/>
              <a:ext cx="0" cy="99041"/>
            </a:xfrm>
            <a:prstGeom prst="line">
              <a:avLst/>
            </a:prstGeom>
            <a:noFill/>
            <a:ln w="12700" cap="flat" cmpd="sng" algn="ctr">
              <a:solidFill>
                <a:srgbClr val="E87071"/>
              </a:solidFill>
              <a:prstDash val="solid"/>
              <a:miter lim="800000"/>
            </a:ln>
            <a:effectLst/>
          </p:spPr>
        </p:cxnSp>
        <p:cxnSp>
          <p:nvCxnSpPr>
            <p:cNvPr id="1073" name="直接连接符 1072"/>
            <p:cNvCxnSpPr/>
            <p:nvPr/>
          </p:nvCxnSpPr>
          <p:spPr>
            <a:xfrm rot="1350000">
              <a:off x="7345599" y="2608768"/>
              <a:ext cx="0" cy="99041"/>
            </a:xfrm>
            <a:prstGeom prst="line">
              <a:avLst/>
            </a:prstGeom>
            <a:noFill/>
            <a:ln w="12700" cap="flat" cmpd="sng" algn="ctr">
              <a:solidFill>
                <a:srgbClr val="E87071"/>
              </a:solidFill>
              <a:prstDash val="solid"/>
              <a:miter lim="800000"/>
            </a:ln>
            <a:effectLst/>
          </p:spPr>
        </p:cxnSp>
        <p:cxnSp>
          <p:nvCxnSpPr>
            <p:cNvPr id="1074" name="直接连接符 1073"/>
            <p:cNvCxnSpPr/>
            <p:nvPr/>
          </p:nvCxnSpPr>
          <p:spPr>
            <a:xfrm rot="1485000">
              <a:off x="7375886" y="2622016"/>
              <a:ext cx="0" cy="99041"/>
            </a:xfrm>
            <a:prstGeom prst="line">
              <a:avLst/>
            </a:prstGeom>
            <a:noFill/>
            <a:ln w="12700" cap="flat" cmpd="sng" algn="ctr">
              <a:solidFill>
                <a:srgbClr val="E87071"/>
              </a:solidFill>
              <a:prstDash val="solid"/>
              <a:miter lim="800000"/>
            </a:ln>
            <a:effectLst/>
          </p:spPr>
        </p:cxnSp>
        <p:cxnSp>
          <p:nvCxnSpPr>
            <p:cNvPr id="1075" name="直接连接符 1074"/>
            <p:cNvCxnSpPr/>
            <p:nvPr/>
          </p:nvCxnSpPr>
          <p:spPr>
            <a:xfrm rot="1620000">
              <a:off x="7405628" y="2636442"/>
              <a:ext cx="0" cy="99041"/>
            </a:xfrm>
            <a:prstGeom prst="line">
              <a:avLst/>
            </a:prstGeom>
            <a:noFill/>
            <a:ln w="12700" cap="flat" cmpd="sng" algn="ctr">
              <a:solidFill>
                <a:srgbClr val="E87071"/>
              </a:solidFill>
              <a:prstDash val="solid"/>
              <a:miter lim="800000"/>
            </a:ln>
            <a:effectLst/>
          </p:spPr>
        </p:cxnSp>
        <p:cxnSp>
          <p:nvCxnSpPr>
            <p:cNvPr id="1076" name="直接连接符 1075"/>
            <p:cNvCxnSpPr/>
            <p:nvPr/>
          </p:nvCxnSpPr>
          <p:spPr>
            <a:xfrm rot="1755000">
              <a:off x="7434782" y="2652026"/>
              <a:ext cx="0" cy="99041"/>
            </a:xfrm>
            <a:prstGeom prst="line">
              <a:avLst/>
            </a:prstGeom>
            <a:noFill/>
            <a:ln w="12700" cap="flat" cmpd="sng" algn="ctr">
              <a:solidFill>
                <a:srgbClr val="E87071"/>
              </a:solidFill>
              <a:prstDash val="solid"/>
              <a:miter lim="800000"/>
            </a:ln>
            <a:effectLst/>
          </p:spPr>
        </p:cxnSp>
        <p:cxnSp>
          <p:nvCxnSpPr>
            <p:cNvPr id="1077" name="直接连接符 1076"/>
            <p:cNvCxnSpPr/>
            <p:nvPr/>
          </p:nvCxnSpPr>
          <p:spPr>
            <a:xfrm rot="1890000">
              <a:off x="7463301" y="2668740"/>
              <a:ext cx="0" cy="99041"/>
            </a:xfrm>
            <a:prstGeom prst="line">
              <a:avLst/>
            </a:prstGeom>
            <a:noFill/>
            <a:ln w="12700" cap="flat" cmpd="sng" algn="ctr">
              <a:solidFill>
                <a:srgbClr val="E87071"/>
              </a:solidFill>
              <a:prstDash val="solid"/>
              <a:miter lim="800000"/>
            </a:ln>
            <a:effectLst/>
          </p:spPr>
        </p:cxnSp>
        <p:cxnSp>
          <p:nvCxnSpPr>
            <p:cNvPr id="1078" name="直接连接符 1077"/>
            <p:cNvCxnSpPr/>
            <p:nvPr/>
          </p:nvCxnSpPr>
          <p:spPr>
            <a:xfrm rot="2025000">
              <a:off x="7491142" y="2686562"/>
              <a:ext cx="0" cy="99041"/>
            </a:xfrm>
            <a:prstGeom prst="line">
              <a:avLst/>
            </a:prstGeom>
            <a:noFill/>
            <a:ln w="12700" cap="flat" cmpd="sng" algn="ctr">
              <a:solidFill>
                <a:srgbClr val="E87071"/>
              </a:solidFill>
              <a:prstDash val="solid"/>
              <a:miter lim="800000"/>
            </a:ln>
            <a:effectLst/>
          </p:spPr>
        </p:cxnSp>
        <p:cxnSp>
          <p:nvCxnSpPr>
            <p:cNvPr id="1079" name="直接连接符 1078"/>
            <p:cNvCxnSpPr/>
            <p:nvPr/>
          </p:nvCxnSpPr>
          <p:spPr>
            <a:xfrm rot="2160000">
              <a:off x="7518262" y="2705464"/>
              <a:ext cx="0" cy="99041"/>
            </a:xfrm>
            <a:prstGeom prst="line">
              <a:avLst/>
            </a:prstGeom>
            <a:noFill/>
            <a:ln w="12700" cap="flat" cmpd="sng" algn="ctr">
              <a:solidFill>
                <a:srgbClr val="E87071"/>
              </a:solidFill>
              <a:prstDash val="solid"/>
              <a:miter lim="800000"/>
            </a:ln>
            <a:effectLst/>
          </p:spPr>
        </p:cxnSp>
        <p:cxnSp>
          <p:nvCxnSpPr>
            <p:cNvPr id="1080" name="直接连接符 1079"/>
            <p:cNvCxnSpPr/>
            <p:nvPr/>
          </p:nvCxnSpPr>
          <p:spPr>
            <a:xfrm rot="2295000">
              <a:off x="7544618" y="2725416"/>
              <a:ext cx="0" cy="99041"/>
            </a:xfrm>
            <a:prstGeom prst="line">
              <a:avLst/>
            </a:prstGeom>
            <a:noFill/>
            <a:ln w="12700" cap="flat" cmpd="sng" algn="ctr">
              <a:solidFill>
                <a:srgbClr val="E87071"/>
              </a:solidFill>
              <a:prstDash val="solid"/>
              <a:miter lim="800000"/>
            </a:ln>
            <a:effectLst/>
          </p:spPr>
        </p:cxnSp>
        <p:cxnSp>
          <p:nvCxnSpPr>
            <p:cNvPr id="1081" name="直接连接符 1080"/>
            <p:cNvCxnSpPr/>
            <p:nvPr/>
          </p:nvCxnSpPr>
          <p:spPr>
            <a:xfrm rot="2430000">
              <a:off x="7570172" y="2746387"/>
              <a:ext cx="0" cy="99041"/>
            </a:xfrm>
            <a:prstGeom prst="line">
              <a:avLst/>
            </a:prstGeom>
            <a:noFill/>
            <a:ln w="12700" cap="flat" cmpd="sng" algn="ctr">
              <a:solidFill>
                <a:srgbClr val="E87071"/>
              </a:solidFill>
              <a:prstDash val="solid"/>
              <a:miter lim="800000"/>
            </a:ln>
            <a:effectLst/>
          </p:spPr>
        </p:cxnSp>
        <p:cxnSp>
          <p:nvCxnSpPr>
            <p:cNvPr id="1082" name="直接连接符 1081"/>
            <p:cNvCxnSpPr/>
            <p:nvPr/>
          </p:nvCxnSpPr>
          <p:spPr>
            <a:xfrm rot="2565000">
              <a:off x="7594881" y="2768346"/>
              <a:ext cx="0" cy="99041"/>
            </a:xfrm>
            <a:prstGeom prst="line">
              <a:avLst/>
            </a:prstGeom>
            <a:noFill/>
            <a:ln w="12700" cap="flat" cmpd="sng" algn="ctr">
              <a:solidFill>
                <a:srgbClr val="E87071"/>
              </a:solidFill>
              <a:prstDash val="solid"/>
              <a:miter lim="800000"/>
            </a:ln>
            <a:effectLst/>
          </p:spPr>
        </p:cxnSp>
        <p:cxnSp>
          <p:nvCxnSpPr>
            <p:cNvPr id="1083" name="直接连接符 1082"/>
            <p:cNvCxnSpPr/>
            <p:nvPr/>
          </p:nvCxnSpPr>
          <p:spPr>
            <a:xfrm rot="2700000">
              <a:off x="7618711" y="2791257"/>
              <a:ext cx="0" cy="99041"/>
            </a:xfrm>
            <a:prstGeom prst="line">
              <a:avLst/>
            </a:prstGeom>
            <a:noFill/>
            <a:ln w="12700" cap="flat" cmpd="sng" algn="ctr">
              <a:solidFill>
                <a:srgbClr val="E87071"/>
              </a:solidFill>
              <a:prstDash val="solid"/>
              <a:miter lim="800000"/>
            </a:ln>
            <a:effectLst/>
          </p:spPr>
        </p:cxnSp>
        <p:cxnSp>
          <p:nvCxnSpPr>
            <p:cNvPr id="1084" name="直接连接符 1083"/>
            <p:cNvCxnSpPr/>
            <p:nvPr/>
          </p:nvCxnSpPr>
          <p:spPr>
            <a:xfrm rot="2835000">
              <a:off x="7641623" y="2815085"/>
              <a:ext cx="0" cy="99041"/>
            </a:xfrm>
            <a:prstGeom prst="line">
              <a:avLst/>
            </a:prstGeom>
            <a:noFill/>
            <a:ln w="12700" cap="flat" cmpd="sng" algn="ctr">
              <a:solidFill>
                <a:srgbClr val="E87071"/>
              </a:solidFill>
              <a:prstDash val="solid"/>
              <a:miter lim="800000"/>
            </a:ln>
            <a:effectLst/>
          </p:spPr>
        </p:cxnSp>
        <p:cxnSp>
          <p:nvCxnSpPr>
            <p:cNvPr id="1085" name="直接连接符 1084"/>
            <p:cNvCxnSpPr/>
            <p:nvPr/>
          </p:nvCxnSpPr>
          <p:spPr>
            <a:xfrm rot="2970000">
              <a:off x="7663581" y="2839795"/>
              <a:ext cx="0" cy="99041"/>
            </a:xfrm>
            <a:prstGeom prst="line">
              <a:avLst/>
            </a:prstGeom>
            <a:noFill/>
            <a:ln w="12700" cap="flat" cmpd="sng" algn="ctr">
              <a:solidFill>
                <a:srgbClr val="E87071"/>
              </a:solidFill>
              <a:prstDash val="solid"/>
              <a:miter lim="800000"/>
            </a:ln>
            <a:effectLst/>
          </p:spPr>
        </p:cxnSp>
        <p:cxnSp>
          <p:nvCxnSpPr>
            <p:cNvPr id="1086" name="直接连接符 1085"/>
            <p:cNvCxnSpPr/>
            <p:nvPr/>
          </p:nvCxnSpPr>
          <p:spPr>
            <a:xfrm rot="3105000">
              <a:off x="7684552" y="2865350"/>
              <a:ext cx="0" cy="99041"/>
            </a:xfrm>
            <a:prstGeom prst="line">
              <a:avLst/>
            </a:prstGeom>
            <a:noFill/>
            <a:ln w="12700" cap="flat" cmpd="sng" algn="ctr">
              <a:solidFill>
                <a:srgbClr val="E87071"/>
              </a:solidFill>
              <a:prstDash val="solid"/>
              <a:miter lim="800000"/>
            </a:ln>
            <a:effectLst/>
          </p:spPr>
        </p:cxnSp>
        <p:cxnSp>
          <p:nvCxnSpPr>
            <p:cNvPr id="1087" name="直接连接符 1086"/>
            <p:cNvCxnSpPr/>
            <p:nvPr/>
          </p:nvCxnSpPr>
          <p:spPr>
            <a:xfrm rot="3240000">
              <a:off x="7704503" y="2891706"/>
              <a:ext cx="0" cy="99041"/>
            </a:xfrm>
            <a:prstGeom prst="line">
              <a:avLst/>
            </a:prstGeom>
            <a:noFill/>
            <a:ln w="12700" cap="flat" cmpd="sng" algn="ctr">
              <a:solidFill>
                <a:srgbClr val="E87071"/>
              </a:solidFill>
              <a:prstDash val="solid"/>
              <a:miter lim="800000"/>
            </a:ln>
            <a:effectLst/>
          </p:spPr>
        </p:cxnSp>
        <p:cxnSp>
          <p:nvCxnSpPr>
            <p:cNvPr id="1088" name="直接连接符 1087"/>
            <p:cNvCxnSpPr/>
            <p:nvPr/>
          </p:nvCxnSpPr>
          <p:spPr>
            <a:xfrm rot="3375000">
              <a:off x="7723404" y="2918826"/>
              <a:ext cx="0" cy="99041"/>
            </a:xfrm>
            <a:prstGeom prst="line">
              <a:avLst/>
            </a:prstGeom>
            <a:noFill/>
            <a:ln w="12700" cap="flat" cmpd="sng" algn="ctr">
              <a:solidFill>
                <a:srgbClr val="E87071"/>
              </a:solidFill>
              <a:prstDash val="solid"/>
              <a:miter lim="800000"/>
            </a:ln>
            <a:effectLst/>
          </p:spPr>
        </p:cxnSp>
        <p:cxnSp>
          <p:nvCxnSpPr>
            <p:cNvPr id="1089" name="直接连接符 1088"/>
            <p:cNvCxnSpPr/>
            <p:nvPr/>
          </p:nvCxnSpPr>
          <p:spPr>
            <a:xfrm rot="3510000">
              <a:off x="7741226" y="2946667"/>
              <a:ext cx="0" cy="99041"/>
            </a:xfrm>
            <a:prstGeom prst="line">
              <a:avLst/>
            </a:prstGeom>
            <a:noFill/>
            <a:ln w="12700" cap="flat" cmpd="sng" algn="ctr">
              <a:solidFill>
                <a:srgbClr val="E87071"/>
              </a:solidFill>
              <a:prstDash val="solid"/>
              <a:miter lim="800000"/>
            </a:ln>
            <a:effectLst/>
          </p:spPr>
        </p:cxnSp>
        <p:cxnSp>
          <p:nvCxnSpPr>
            <p:cNvPr id="1090" name="直接连接符 1089"/>
            <p:cNvCxnSpPr/>
            <p:nvPr/>
          </p:nvCxnSpPr>
          <p:spPr>
            <a:xfrm rot="3645000">
              <a:off x="7757942" y="2975185"/>
              <a:ext cx="0" cy="99041"/>
            </a:xfrm>
            <a:prstGeom prst="line">
              <a:avLst/>
            </a:prstGeom>
            <a:noFill/>
            <a:ln w="12700" cap="flat" cmpd="sng" algn="ctr">
              <a:solidFill>
                <a:srgbClr val="E87071"/>
              </a:solidFill>
              <a:prstDash val="solid"/>
              <a:miter lim="800000"/>
            </a:ln>
            <a:effectLst/>
          </p:spPr>
        </p:cxnSp>
        <p:cxnSp>
          <p:nvCxnSpPr>
            <p:cNvPr id="1091" name="直接连接符 1090"/>
            <p:cNvCxnSpPr/>
            <p:nvPr/>
          </p:nvCxnSpPr>
          <p:spPr>
            <a:xfrm rot="3780000">
              <a:off x="7773525" y="3004339"/>
              <a:ext cx="0" cy="99041"/>
            </a:xfrm>
            <a:prstGeom prst="line">
              <a:avLst/>
            </a:prstGeom>
            <a:noFill/>
            <a:ln w="12700" cap="flat" cmpd="sng" algn="ctr">
              <a:solidFill>
                <a:srgbClr val="E87071"/>
              </a:solidFill>
              <a:prstDash val="solid"/>
              <a:miter lim="800000"/>
            </a:ln>
            <a:effectLst/>
          </p:spPr>
        </p:cxnSp>
        <p:cxnSp>
          <p:nvCxnSpPr>
            <p:cNvPr id="1092" name="直接连接符 1091"/>
            <p:cNvCxnSpPr/>
            <p:nvPr/>
          </p:nvCxnSpPr>
          <p:spPr>
            <a:xfrm rot="3915000">
              <a:off x="7787952" y="3034083"/>
              <a:ext cx="0" cy="99041"/>
            </a:xfrm>
            <a:prstGeom prst="line">
              <a:avLst/>
            </a:prstGeom>
            <a:noFill/>
            <a:ln w="12700" cap="flat" cmpd="sng" algn="ctr">
              <a:solidFill>
                <a:srgbClr val="E87071"/>
              </a:solidFill>
              <a:prstDash val="solid"/>
              <a:miter lim="800000"/>
            </a:ln>
            <a:effectLst/>
          </p:spPr>
        </p:cxnSp>
        <p:cxnSp>
          <p:nvCxnSpPr>
            <p:cNvPr id="1093" name="直接连接符 1092"/>
            <p:cNvCxnSpPr/>
            <p:nvPr/>
          </p:nvCxnSpPr>
          <p:spPr>
            <a:xfrm rot="4050000">
              <a:off x="7801199" y="3064369"/>
              <a:ext cx="0" cy="99041"/>
            </a:xfrm>
            <a:prstGeom prst="line">
              <a:avLst/>
            </a:prstGeom>
            <a:noFill/>
            <a:ln w="12700" cap="flat" cmpd="sng" algn="ctr">
              <a:solidFill>
                <a:srgbClr val="E87071"/>
              </a:solidFill>
              <a:prstDash val="solid"/>
              <a:miter lim="800000"/>
            </a:ln>
            <a:effectLst/>
          </p:spPr>
        </p:cxnSp>
        <p:cxnSp>
          <p:nvCxnSpPr>
            <p:cNvPr id="1094" name="直接连接符 1093"/>
            <p:cNvCxnSpPr/>
            <p:nvPr/>
          </p:nvCxnSpPr>
          <p:spPr>
            <a:xfrm rot="4185000">
              <a:off x="7813247" y="3095152"/>
              <a:ext cx="0" cy="99041"/>
            </a:xfrm>
            <a:prstGeom prst="line">
              <a:avLst/>
            </a:prstGeom>
            <a:noFill/>
            <a:ln w="12700" cap="flat" cmpd="sng" algn="ctr">
              <a:solidFill>
                <a:srgbClr val="E87071"/>
              </a:solidFill>
              <a:prstDash val="solid"/>
              <a:miter lim="800000"/>
            </a:ln>
            <a:effectLst/>
          </p:spPr>
        </p:cxnSp>
        <p:cxnSp>
          <p:nvCxnSpPr>
            <p:cNvPr id="1095" name="直接连接符 1094"/>
            <p:cNvCxnSpPr/>
            <p:nvPr/>
          </p:nvCxnSpPr>
          <p:spPr>
            <a:xfrm rot="4320000">
              <a:off x="7824077" y="3126383"/>
              <a:ext cx="0" cy="99041"/>
            </a:xfrm>
            <a:prstGeom prst="line">
              <a:avLst/>
            </a:prstGeom>
            <a:noFill/>
            <a:ln w="12700" cap="flat" cmpd="sng" algn="ctr">
              <a:solidFill>
                <a:srgbClr val="E87071"/>
              </a:solidFill>
              <a:prstDash val="solid"/>
              <a:miter lim="800000"/>
            </a:ln>
            <a:effectLst/>
          </p:spPr>
        </p:cxnSp>
        <p:cxnSp>
          <p:nvCxnSpPr>
            <p:cNvPr id="1096" name="直接连接符 1095"/>
            <p:cNvCxnSpPr/>
            <p:nvPr/>
          </p:nvCxnSpPr>
          <p:spPr>
            <a:xfrm rot="4455000">
              <a:off x="7833674" y="3158017"/>
              <a:ext cx="0" cy="99041"/>
            </a:xfrm>
            <a:prstGeom prst="line">
              <a:avLst/>
            </a:prstGeom>
            <a:noFill/>
            <a:ln w="12700" cap="flat" cmpd="sng" algn="ctr">
              <a:solidFill>
                <a:srgbClr val="E87071"/>
              </a:solidFill>
              <a:prstDash val="solid"/>
              <a:miter lim="800000"/>
            </a:ln>
            <a:effectLst/>
          </p:spPr>
        </p:cxnSp>
        <p:cxnSp>
          <p:nvCxnSpPr>
            <p:cNvPr id="1097" name="直接连接符 1096"/>
            <p:cNvCxnSpPr/>
            <p:nvPr/>
          </p:nvCxnSpPr>
          <p:spPr>
            <a:xfrm rot="4590000">
              <a:off x="7842019" y="3190003"/>
              <a:ext cx="0" cy="99041"/>
            </a:xfrm>
            <a:prstGeom prst="line">
              <a:avLst/>
            </a:prstGeom>
            <a:noFill/>
            <a:ln w="12700" cap="flat" cmpd="sng" algn="ctr">
              <a:solidFill>
                <a:srgbClr val="E87071"/>
              </a:solidFill>
              <a:prstDash val="solid"/>
              <a:miter lim="800000"/>
            </a:ln>
            <a:effectLst/>
          </p:spPr>
        </p:cxnSp>
        <p:cxnSp>
          <p:nvCxnSpPr>
            <p:cNvPr id="1098" name="直接连接符 1097"/>
            <p:cNvCxnSpPr/>
            <p:nvPr/>
          </p:nvCxnSpPr>
          <p:spPr>
            <a:xfrm rot="4725000">
              <a:off x="7849104" y="3222291"/>
              <a:ext cx="0" cy="99041"/>
            </a:xfrm>
            <a:prstGeom prst="line">
              <a:avLst/>
            </a:prstGeom>
            <a:noFill/>
            <a:ln w="12700" cap="flat" cmpd="sng" algn="ctr">
              <a:solidFill>
                <a:srgbClr val="E87071"/>
              </a:solidFill>
              <a:prstDash val="solid"/>
              <a:miter lim="800000"/>
            </a:ln>
            <a:effectLst/>
          </p:spPr>
        </p:cxnSp>
        <p:cxnSp>
          <p:nvCxnSpPr>
            <p:cNvPr id="1099" name="直接连接符 1098"/>
            <p:cNvCxnSpPr/>
            <p:nvPr/>
          </p:nvCxnSpPr>
          <p:spPr>
            <a:xfrm rot="4860000">
              <a:off x="7854915" y="3254833"/>
              <a:ext cx="0" cy="99041"/>
            </a:xfrm>
            <a:prstGeom prst="line">
              <a:avLst/>
            </a:prstGeom>
            <a:noFill/>
            <a:ln w="12700" cap="flat" cmpd="sng" algn="ctr">
              <a:solidFill>
                <a:srgbClr val="E87071"/>
              </a:solidFill>
              <a:prstDash val="solid"/>
              <a:miter lim="800000"/>
            </a:ln>
            <a:effectLst/>
          </p:spPr>
        </p:cxnSp>
        <p:cxnSp>
          <p:nvCxnSpPr>
            <p:cNvPr id="1100" name="直接连接符 1099"/>
            <p:cNvCxnSpPr/>
            <p:nvPr/>
          </p:nvCxnSpPr>
          <p:spPr>
            <a:xfrm rot="4995000">
              <a:off x="7859445" y="3287579"/>
              <a:ext cx="0" cy="99041"/>
            </a:xfrm>
            <a:prstGeom prst="line">
              <a:avLst/>
            </a:prstGeom>
            <a:noFill/>
            <a:ln w="12700" cap="flat" cmpd="sng" algn="ctr">
              <a:solidFill>
                <a:srgbClr val="E87071"/>
              </a:solidFill>
              <a:prstDash val="solid"/>
              <a:miter lim="800000"/>
            </a:ln>
            <a:effectLst/>
          </p:spPr>
        </p:cxnSp>
        <p:cxnSp>
          <p:nvCxnSpPr>
            <p:cNvPr id="1101" name="直接连接符 1100"/>
            <p:cNvCxnSpPr/>
            <p:nvPr/>
          </p:nvCxnSpPr>
          <p:spPr>
            <a:xfrm rot="5130000">
              <a:off x="7862685" y="3320476"/>
              <a:ext cx="0" cy="99041"/>
            </a:xfrm>
            <a:prstGeom prst="line">
              <a:avLst/>
            </a:prstGeom>
            <a:noFill/>
            <a:ln w="12700" cap="flat" cmpd="sng" algn="ctr">
              <a:solidFill>
                <a:srgbClr val="E87071"/>
              </a:solidFill>
              <a:prstDash val="solid"/>
              <a:miter lim="800000"/>
            </a:ln>
            <a:effectLst/>
          </p:spPr>
        </p:cxnSp>
        <p:cxnSp>
          <p:nvCxnSpPr>
            <p:cNvPr id="1102" name="直接连接符 1101"/>
            <p:cNvCxnSpPr/>
            <p:nvPr/>
          </p:nvCxnSpPr>
          <p:spPr>
            <a:xfrm rot="5265000">
              <a:off x="7864630" y="3353475"/>
              <a:ext cx="0" cy="99041"/>
            </a:xfrm>
            <a:prstGeom prst="line">
              <a:avLst/>
            </a:prstGeom>
            <a:noFill/>
            <a:ln w="12700" cap="flat" cmpd="sng" algn="ctr">
              <a:solidFill>
                <a:srgbClr val="E87071"/>
              </a:solidFill>
              <a:prstDash val="solid"/>
              <a:miter lim="800000"/>
            </a:ln>
            <a:effectLst/>
          </p:spPr>
        </p:cxnSp>
        <p:cxnSp>
          <p:nvCxnSpPr>
            <p:cNvPr id="1103" name="直接连接符 1102"/>
            <p:cNvCxnSpPr/>
            <p:nvPr/>
          </p:nvCxnSpPr>
          <p:spPr>
            <a:xfrm rot="5535000">
              <a:off x="7864630" y="3419576"/>
              <a:ext cx="0" cy="99041"/>
            </a:xfrm>
            <a:prstGeom prst="line">
              <a:avLst/>
            </a:prstGeom>
            <a:noFill/>
            <a:ln w="12700" cap="flat" cmpd="sng" algn="ctr">
              <a:solidFill>
                <a:srgbClr val="E87071"/>
              </a:solidFill>
              <a:prstDash val="solid"/>
              <a:miter lim="800000"/>
            </a:ln>
            <a:effectLst/>
          </p:spPr>
        </p:cxnSp>
        <p:cxnSp>
          <p:nvCxnSpPr>
            <p:cNvPr id="1104" name="直接连接符 1103"/>
            <p:cNvCxnSpPr/>
            <p:nvPr/>
          </p:nvCxnSpPr>
          <p:spPr>
            <a:xfrm rot="5670000">
              <a:off x="7862685" y="3452576"/>
              <a:ext cx="0" cy="99041"/>
            </a:xfrm>
            <a:prstGeom prst="line">
              <a:avLst/>
            </a:prstGeom>
            <a:noFill/>
            <a:ln w="12700" cap="flat" cmpd="sng" algn="ctr">
              <a:solidFill>
                <a:srgbClr val="E87071"/>
              </a:solidFill>
              <a:prstDash val="solid"/>
              <a:miter lim="800000"/>
            </a:ln>
            <a:effectLst/>
          </p:spPr>
        </p:cxnSp>
        <p:cxnSp>
          <p:nvCxnSpPr>
            <p:cNvPr id="1105" name="直接连接符 1104"/>
            <p:cNvCxnSpPr/>
            <p:nvPr/>
          </p:nvCxnSpPr>
          <p:spPr>
            <a:xfrm rot="5805000">
              <a:off x="7859445" y="3485472"/>
              <a:ext cx="0" cy="99041"/>
            </a:xfrm>
            <a:prstGeom prst="line">
              <a:avLst/>
            </a:prstGeom>
            <a:noFill/>
            <a:ln w="12700" cap="flat" cmpd="sng" algn="ctr">
              <a:solidFill>
                <a:srgbClr val="E87071"/>
              </a:solidFill>
              <a:prstDash val="solid"/>
              <a:miter lim="800000"/>
            </a:ln>
            <a:effectLst/>
          </p:spPr>
        </p:cxnSp>
        <p:cxnSp>
          <p:nvCxnSpPr>
            <p:cNvPr id="1106" name="直接连接符 1105"/>
            <p:cNvCxnSpPr/>
            <p:nvPr/>
          </p:nvCxnSpPr>
          <p:spPr>
            <a:xfrm rot="5940000">
              <a:off x="7854915" y="3518218"/>
              <a:ext cx="0" cy="99041"/>
            </a:xfrm>
            <a:prstGeom prst="line">
              <a:avLst/>
            </a:prstGeom>
            <a:noFill/>
            <a:ln w="12700" cap="flat" cmpd="sng" algn="ctr">
              <a:solidFill>
                <a:srgbClr val="E87071"/>
              </a:solidFill>
              <a:prstDash val="solid"/>
              <a:miter lim="800000"/>
            </a:ln>
            <a:effectLst/>
          </p:spPr>
        </p:cxnSp>
        <p:cxnSp>
          <p:nvCxnSpPr>
            <p:cNvPr id="1107" name="直接连接符 1106"/>
            <p:cNvCxnSpPr/>
            <p:nvPr/>
          </p:nvCxnSpPr>
          <p:spPr>
            <a:xfrm rot="6075000">
              <a:off x="7849104" y="3550761"/>
              <a:ext cx="0" cy="99041"/>
            </a:xfrm>
            <a:prstGeom prst="line">
              <a:avLst/>
            </a:prstGeom>
            <a:noFill/>
            <a:ln w="12700" cap="flat" cmpd="sng" algn="ctr">
              <a:solidFill>
                <a:srgbClr val="E87071"/>
              </a:solidFill>
              <a:prstDash val="solid"/>
              <a:miter lim="800000"/>
            </a:ln>
            <a:effectLst/>
          </p:spPr>
        </p:cxnSp>
        <p:cxnSp>
          <p:nvCxnSpPr>
            <p:cNvPr id="1108" name="直接连接符 1107"/>
            <p:cNvCxnSpPr/>
            <p:nvPr/>
          </p:nvCxnSpPr>
          <p:spPr>
            <a:xfrm rot="6210000">
              <a:off x="7842019" y="3583049"/>
              <a:ext cx="0" cy="99041"/>
            </a:xfrm>
            <a:prstGeom prst="line">
              <a:avLst/>
            </a:prstGeom>
            <a:noFill/>
            <a:ln w="12700" cap="flat" cmpd="sng" algn="ctr">
              <a:solidFill>
                <a:srgbClr val="E87071"/>
              </a:solidFill>
              <a:prstDash val="solid"/>
              <a:miter lim="800000"/>
            </a:ln>
            <a:effectLst/>
          </p:spPr>
        </p:cxnSp>
        <p:cxnSp>
          <p:nvCxnSpPr>
            <p:cNvPr id="1109" name="直接连接符 1108"/>
            <p:cNvCxnSpPr/>
            <p:nvPr/>
          </p:nvCxnSpPr>
          <p:spPr>
            <a:xfrm rot="6345000">
              <a:off x="7833674" y="3615035"/>
              <a:ext cx="0" cy="99041"/>
            </a:xfrm>
            <a:prstGeom prst="line">
              <a:avLst/>
            </a:prstGeom>
            <a:noFill/>
            <a:ln w="12700" cap="flat" cmpd="sng" algn="ctr">
              <a:solidFill>
                <a:srgbClr val="E87071"/>
              </a:solidFill>
              <a:prstDash val="solid"/>
              <a:miter lim="800000"/>
            </a:ln>
            <a:effectLst/>
          </p:spPr>
        </p:cxnSp>
        <p:cxnSp>
          <p:nvCxnSpPr>
            <p:cNvPr id="1110" name="直接连接符 1109"/>
            <p:cNvCxnSpPr/>
            <p:nvPr/>
          </p:nvCxnSpPr>
          <p:spPr>
            <a:xfrm rot="6480000">
              <a:off x="7824077" y="3646668"/>
              <a:ext cx="0" cy="99041"/>
            </a:xfrm>
            <a:prstGeom prst="line">
              <a:avLst/>
            </a:prstGeom>
            <a:noFill/>
            <a:ln w="12700" cap="flat" cmpd="sng" algn="ctr">
              <a:solidFill>
                <a:srgbClr val="E87071"/>
              </a:solidFill>
              <a:prstDash val="solid"/>
              <a:miter lim="800000"/>
            </a:ln>
            <a:effectLst/>
          </p:spPr>
        </p:cxnSp>
        <p:cxnSp>
          <p:nvCxnSpPr>
            <p:cNvPr id="1111" name="直接连接符 1110"/>
            <p:cNvCxnSpPr/>
            <p:nvPr/>
          </p:nvCxnSpPr>
          <p:spPr>
            <a:xfrm rot="6615000">
              <a:off x="7813247" y="3677901"/>
              <a:ext cx="0" cy="99041"/>
            </a:xfrm>
            <a:prstGeom prst="line">
              <a:avLst/>
            </a:prstGeom>
            <a:noFill/>
            <a:ln w="12700" cap="flat" cmpd="sng" algn="ctr">
              <a:solidFill>
                <a:srgbClr val="E87071"/>
              </a:solidFill>
              <a:prstDash val="solid"/>
              <a:miter lim="800000"/>
            </a:ln>
            <a:effectLst/>
          </p:spPr>
        </p:cxnSp>
        <p:cxnSp>
          <p:nvCxnSpPr>
            <p:cNvPr id="1112" name="直接连接符 1111"/>
            <p:cNvCxnSpPr/>
            <p:nvPr/>
          </p:nvCxnSpPr>
          <p:spPr>
            <a:xfrm rot="6750000">
              <a:off x="7801199" y="3708683"/>
              <a:ext cx="0" cy="99041"/>
            </a:xfrm>
            <a:prstGeom prst="line">
              <a:avLst/>
            </a:prstGeom>
            <a:noFill/>
            <a:ln w="12700" cap="flat" cmpd="sng" algn="ctr">
              <a:solidFill>
                <a:srgbClr val="E87071"/>
              </a:solidFill>
              <a:prstDash val="solid"/>
              <a:miter lim="800000"/>
            </a:ln>
            <a:effectLst/>
          </p:spPr>
        </p:cxnSp>
        <p:cxnSp>
          <p:nvCxnSpPr>
            <p:cNvPr id="1113" name="直接连接符 1112"/>
            <p:cNvCxnSpPr/>
            <p:nvPr/>
          </p:nvCxnSpPr>
          <p:spPr>
            <a:xfrm rot="6885000">
              <a:off x="7787952" y="3738969"/>
              <a:ext cx="0" cy="99041"/>
            </a:xfrm>
            <a:prstGeom prst="line">
              <a:avLst/>
            </a:prstGeom>
            <a:noFill/>
            <a:ln w="12700" cap="flat" cmpd="sng" algn="ctr">
              <a:solidFill>
                <a:srgbClr val="E87071"/>
              </a:solidFill>
              <a:prstDash val="solid"/>
              <a:miter lim="800000"/>
            </a:ln>
            <a:effectLst/>
          </p:spPr>
        </p:cxnSp>
        <p:cxnSp>
          <p:nvCxnSpPr>
            <p:cNvPr id="1114" name="直接连接符 1113"/>
            <p:cNvCxnSpPr/>
            <p:nvPr/>
          </p:nvCxnSpPr>
          <p:spPr>
            <a:xfrm rot="7020000">
              <a:off x="7773525" y="3768712"/>
              <a:ext cx="0" cy="99041"/>
            </a:xfrm>
            <a:prstGeom prst="line">
              <a:avLst/>
            </a:prstGeom>
            <a:noFill/>
            <a:ln w="12700" cap="flat" cmpd="sng" algn="ctr">
              <a:solidFill>
                <a:srgbClr val="E87071"/>
              </a:solidFill>
              <a:prstDash val="solid"/>
              <a:miter lim="800000"/>
            </a:ln>
            <a:effectLst/>
          </p:spPr>
        </p:cxnSp>
        <p:cxnSp>
          <p:nvCxnSpPr>
            <p:cNvPr id="1115" name="直接连接符 1114"/>
            <p:cNvCxnSpPr/>
            <p:nvPr/>
          </p:nvCxnSpPr>
          <p:spPr>
            <a:xfrm rot="7155000">
              <a:off x="7757942" y="3797866"/>
              <a:ext cx="0" cy="99041"/>
            </a:xfrm>
            <a:prstGeom prst="line">
              <a:avLst/>
            </a:prstGeom>
            <a:noFill/>
            <a:ln w="12700" cap="flat" cmpd="sng" algn="ctr">
              <a:solidFill>
                <a:srgbClr val="7F7F7F"/>
              </a:solidFill>
              <a:prstDash val="solid"/>
              <a:miter lim="800000"/>
            </a:ln>
            <a:effectLst/>
          </p:spPr>
        </p:cxnSp>
        <p:cxnSp>
          <p:nvCxnSpPr>
            <p:cNvPr id="1116" name="直接连接符 1115"/>
            <p:cNvCxnSpPr/>
            <p:nvPr/>
          </p:nvCxnSpPr>
          <p:spPr>
            <a:xfrm rot="7290000">
              <a:off x="7741226" y="3826386"/>
              <a:ext cx="0" cy="99041"/>
            </a:xfrm>
            <a:prstGeom prst="line">
              <a:avLst/>
            </a:prstGeom>
            <a:noFill/>
            <a:ln w="12700" cap="flat" cmpd="sng" algn="ctr">
              <a:solidFill>
                <a:srgbClr val="7F7F7F"/>
              </a:solidFill>
              <a:prstDash val="solid"/>
              <a:miter lim="800000"/>
            </a:ln>
            <a:effectLst/>
          </p:spPr>
        </p:cxnSp>
        <p:cxnSp>
          <p:nvCxnSpPr>
            <p:cNvPr id="1117" name="直接连接符 1116"/>
            <p:cNvCxnSpPr/>
            <p:nvPr/>
          </p:nvCxnSpPr>
          <p:spPr>
            <a:xfrm rot="7425000">
              <a:off x="7723404" y="3854227"/>
              <a:ext cx="0" cy="99041"/>
            </a:xfrm>
            <a:prstGeom prst="line">
              <a:avLst/>
            </a:prstGeom>
            <a:noFill/>
            <a:ln w="12700" cap="flat" cmpd="sng" algn="ctr">
              <a:solidFill>
                <a:srgbClr val="7F7F7F"/>
              </a:solidFill>
              <a:prstDash val="solid"/>
              <a:miter lim="800000"/>
            </a:ln>
            <a:effectLst/>
          </p:spPr>
        </p:cxnSp>
        <p:cxnSp>
          <p:nvCxnSpPr>
            <p:cNvPr id="1118" name="直接连接符 1117"/>
            <p:cNvCxnSpPr/>
            <p:nvPr/>
          </p:nvCxnSpPr>
          <p:spPr>
            <a:xfrm rot="7560000">
              <a:off x="7704503" y="3881346"/>
              <a:ext cx="0" cy="99041"/>
            </a:xfrm>
            <a:prstGeom prst="line">
              <a:avLst/>
            </a:prstGeom>
            <a:noFill/>
            <a:ln w="12700" cap="flat" cmpd="sng" algn="ctr">
              <a:solidFill>
                <a:srgbClr val="7F7F7F"/>
              </a:solidFill>
              <a:prstDash val="solid"/>
              <a:miter lim="800000"/>
            </a:ln>
            <a:effectLst/>
          </p:spPr>
        </p:cxnSp>
        <p:cxnSp>
          <p:nvCxnSpPr>
            <p:cNvPr id="1119" name="直接连接符 1118"/>
            <p:cNvCxnSpPr/>
            <p:nvPr/>
          </p:nvCxnSpPr>
          <p:spPr>
            <a:xfrm rot="7695000">
              <a:off x="7684552" y="3907703"/>
              <a:ext cx="0" cy="99041"/>
            </a:xfrm>
            <a:prstGeom prst="line">
              <a:avLst/>
            </a:prstGeom>
            <a:noFill/>
            <a:ln w="12700" cap="flat" cmpd="sng" algn="ctr">
              <a:solidFill>
                <a:srgbClr val="7F7F7F"/>
              </a:solidFill>
              <a:prstDash val="solid"/>
              <a:miter lim="800000"/>
            </a:ln>
            <a:effectLst/>
          </p:spPr>
        </p:cxnSp>
        <p:cxnSp>
          <p:nvCxnSpPr>
            <p:cNvPr id="1120" name="直接连接符 1119"/>
            <p:cNvCxnSpPr/>
            <p:nvPr/>
          </p:nvCxnSpPr>
          <p:spPr>
            <a:xfrm rot="7830000">
              <a:off x="7663581" y="3933256"/>
              <a:ext cx="0" cy="99041"/>
            </a:xfrm>
            <a:prstGeom prst="line">
              <a:avLst/>
            </a:prstGeom>
            <a:noFill/>
            <a:ln w="12700" cap="flat" cmpd="sng" algn="ctr">
              <a:solidFill>
                <a:srgbClr val="7F7F7F"/>
              </a:solidFill>
              <a:prstDash val="solid"/>
              <a:miter lim="800000"/>
            </a:ln>
            <a:effectLst/>
          </p:spPr>
        </p:cxnSp>
        <p:cxnSp>
          <p:nvCxnSpPr>
            <p:cNvPr id="1121" name="直接连接符 1120"/>
            <p:cNvCxnSpPr/>
            <p:nvPr/>
          </p:nvCxnSpPr>
          <p:spPr>
            <a:xfrm rot="7965000">
              <a:off x="7641623" y="3957967"/>
              <a:ext cx="0" cy="99041"/>
            </a:xfrm>
            <a:prstGeom prst="line">
              <a:avLst/>
            </a:prstGeom>
            <a:noFill/>
            <a:ln w="12700" cap="flat" cmpd="sng" algn="ctr">
              <a:solidFill>
                <a:srgbClr val="7F7F7F"/>
              </a:solidFill>
              <a:prstDash val="solid"/>
              <a:miter lim="800000"/>
            </a:ln>
            <a:effectLst/>
          </p:spPr>
        </p:cxnSp>
        <p:cxnSp>
          <p:nvCxnSpPr>
            <p:cNvPr id="1122" name="直接连接符 1121"/>
            <p:cNvCxnSpPr/>
            <p:nvPr/>
          </p:nvCxnSpPr>
          <p:spPr>
            <a:xfrm rot="8100000">
              <a:off x="7618711" y="3981795"/>
              <a:ext cx="0" cy="99041"/>
            </a:xfrm>
            <a:prstGeom prst="line">
              <a:avLst/>
            </a:prstGeom>
            <a:noFill/>
            <a:ln w="12700" cap="flat" cmpd="sng" algn="ctr">
              <a:solidFill>
                <a:srgbClr val="7F7F7F"/>
              </a:solidFill>
              <a:prstDash val="solid"/>
              <a:miter lim="800000"/>
            </a:ln>
            <a:effectLst/>
          </p:spPr>
        </p:cxnSp>
        <p:cxnSp>
          <p:nvCxnSpPr>
            <p:cNvPr id="1123" name="直接连接符 1122"/>
            <p:cNvCxnSpPr/>
            <p:nvPr/>
          </p:nvCxnSpPr>
          <p:spPr>
            <a:xfrm rot="8235000">
              <a:off x="7594881" y="4004707"/>
              <a:ext cx="0" cy="99041"/>
            </a:xfrm>
            <a:prstGeom prst="line">
              <a:avLst/>
            </a:prstGeom>
            <a:noFill/>
            <a:ln w="12700" cap="flat" cmpd="sng" algn="ctr">
              <a:solidFill>
                <a:srgbClr val="7F7F7F"/>
              </a:solidFill>
              <a:prstDash val="solid"/>
              <a:miter lim="800000"/>
            </a:ln>
            <a:effectLst/>
          </p:spPr>
        </p:cxnSp>
        <p:cxnSp>
          <p:nvCxnSpPr>
            <p:cNvPr id="1124" name="直接连接符 1123"/>
            <p:cNvCxnSpPr/>
            <p:nvPr/>
          </p:nvCxnSpPr>
          <p:spPr>
            <a:xfrm rot="8370000">
              <a:off x="7570172" y="4026664"/>
              <a:ext cx="0" cy="99041"/>
            </a:xfrm>
            <a:prstGeom prst="line">
              <a:avLst/>
            </a:prstGeom>
            <a:noFill/>
            <a:ln w="12700" cap="flat" cmpd="sng" algn="ctr">
              <a:solidFill>
                <a:srgbClr val="7F7F7F"/>
              </a:solidFill>
              <a:prstDash val="solid"/>
              <a:miter lim="800000"/>
            </a:ln>
            <a:effectLst/>
          </p:spPr>
        </p:cxnSp>
        <p:cxnSp>
          <p:nvCxnSpPr>
            <p:cNvPr id="1125" name="直接连接符 1124"/>
            <p:cNvCxnSpPr/>
            <p:nvPr/>
          </p:nvCxnSpPr>
          <p:spPr>
            <a:xfrm rot="8505000">
              <a:off x="7544618" y="4047635"/>
              <a:ext cx="0" cy="99041"/>
            </a:xfrm>
            <a:prstGeom prst="line">
              <a:avLst/>
            </a:prstGeom>
            <a:noFill/>
            <a:ln w="12700" cap="flat" cmpd="sng" algn="ctr">
              <a:solidFill>
                <a:srgbClr val="7F7F7F"/>
              </a:solidFill>
              <a:prstDash val="solid"/>
              <a:miter lim="800000"/>
            </a:ln>
            <a:effectLst/>
          </p:spPr>
        </p:cxnSp>
        <p:cxnSp>
          <p:nvCxnSpPr>
            <p:cNvPr id="1126" name="直接连接符 1125"/>
            <p:cNvCxnSpPr/>
            <p:nvPr/>
          </p:nvCxnSpPr>
          <p:spPr>
            <a:xfrm rot="8640000">
              <a:off x="7518262" y="4067587"/>
              <a:ext cx="0" cy="99041"/>
            </a:xfrm>
            <a:prstGeom prst="line">
              <a:avLst/>
            </a:prstGeom>
            <a:noFill/>
            <a:ln w="12700" cap="flat" cmpd="sng" algn="ctr">
              <a:solidFill>
                <a:srgbClr val="7F7F7F"/>
              </a:solidFill>
              <a:prstDash val="solid"/>
              <a:miter lim="800000"/>
            </a:ln>
            <a:effectLst/>
          </p:spPr>
        </p:cxnSp>
        <p:cxnSp>
          <p:nvCxnSpPr>
            <p:cNvPr id="1127" name="直接连接符 1126"/>
            <p:cNvCxnSpPr/>
            <p:nvPr/>
          </p:nvCxnSpPr>
          <p:spPr>
            <a:xfrm rot="8775000">
              <a:off x="7491142" y="4086489"/>
              <a:ext cx="0" cy="99041"/>
            </a:xfrm>
            <a:prstGeom prst="line">
              <a:avLst/>
            </a:prstGeom>
            <a:noFill/>
            <a:ln w="12700" cap="flat" cmpd="sng" algn="ctr">
              <a:solidFill>
                <a:srgbClr val="7F7F7F"/>
              </a:solidFill>
              <a:prstDash val="solid"/>
              <a:miter lim="800000"/>
            </a:ln>
            <a:effectLst/>
          </p:spPr>
        </p:cxnSp>
        <p:cxnSp>
          <p:nvCxnSpPr>
            <p:cNvPr id="1128" name="直接连接符 1127"/>
            <p:cNvCxnSpPr/>
            <p:nvPr/>
          </p:nvCxnSpPr>
          <p:spPr>
            <a:xfrm rot="8910000">
              <a:off x="7463301" y="4104311"/>
              <a:ext cx="0" cy="99041"/>
            </a:xfrm>
            <a:prstGeom prst="line">
              <a:avLst/>
            </a:prstGeom>
            <a:noFill/>
            <a:ln w="12700" cap="flat" cmpd="sng" algn="ctr">
              <a:solidFill>
                <a:srgbClr val="7F7F7F"/>
              </a:solidFill>
              <a:prstDash val="solid"/>
              <a:miter lim="800000"/>
            </a:ln>
            <a:effectLst/>
          </p:spPr>
        </p:cxnSp>
        <p:cxnSp>
          <p:nvCxnSpPr>
            <p:cNvPr id="1129" name="直接连接符 1128"/>
            <p:cNvCxnSpPr/>
            <p:nvPr/>
          </p:nvCxnSpPr>
          <p:spPr>
            <a:xfrm rot="9045000">
              <a:off x="7434782" y="4121027"/>
              <a:ext cx="0" cy="99041"/>
            </a:xfrm>
            <a:prstGeom prst="line">
              <a:avLst/>
            </a:prstGeom>
            <a:noFill/>
            <a:ln w="12700" cap="flat" cmpd="sng" algn="ctr">
              <a:solidFill>
                <a:srgbClr val="7F7F7F"/>
              </a:solidFill>
              <a:prstDash val="solid"/>
              <a:miter lim="800000"/>
            </a:ln>
            <a:effectLst/>
          </p:spPr>
        </p:cxnSp>
        <p:cxnSp>
          <p:nvCxnSpPr>
            <p:cNvPr id="1130" name="直接连接符 1129"/>
            <p:cNvCxnSpPr/>
            <p:nvPr/>
          </p:nvCxnSpPr>
          <p:spPr>
            <a:xfrm rot="9180000">
              <a:off x="7405628" y="4136610"/>
              <a:ext cx="0" cy="99041"/>
            </a:xfrm>
            <a:prstGeom prst="line">
              <a:avLst/>
            </a:prstGeom>
            <a:noFill/>
            <a:ln w="12700" cap="flat" cmpd="sng" algn="ctr">
              <a:solidFill>
                <a:srgbClr val="7F7F7F"/>
              </a:solidFill>
              <a:prstDash val="solid"/>
              <a:miter lim="800000"/>
            </a:ln>
            <a:effectLst/>
          </p:spPr>
        </p:cxnSp>
        <p:cxnSp>
          <p:nvCxnSpPr>
            <p:cNvPr id="1131" name="直接连接符 1130"/>
            <p:cNvCxnSpPr/>
            <p:nvPr/>
          </p:nvCxnSpPr>
          <p:spPr>
            <a:xfrm rot="9315000">
              <a:off x="7375886" y="4151036"/>
              <a:ext cx="0" cy="99041"/>
            </a:xfrm>
            <a:prstGeom prst="line">
              <a:avLst/>
            </a:prstGeom>
            <a:noFill/>
            <a:ln w="12700" cap="flat" cmpd="sng" algn="ctr">
              <a:solidFill>
                <a:srgbClr val="7F7F7F"/>
              </a:solidFill>
              <a:prstDash val="solid"/>
              <a:miter lim="800000"/>
            </a:ln>
            <a:effectLst/>
          </p:spPr>
        </p:cxnSp>
        <p:cxnSp>
          <p:nvCxnSpPr>
            <p:cNvPr id="1132" name="直接连接符 1131"/>
            <p:cNvCxnSpPr/>
            <p:nvPr/>
          </p:nvCxnSpPr>
          <p:spPr>
            <a:xfrm rot="9450000">
              <a:off x="7345599" y="4164284"/>
              <a:ext cx="0" cy="99041"/>
            </a:xfrm>
            <a:prstGeom prst="line">
              <a:avLst/>
            </a:prstGeom>
            <a:noFill/>
            <a:ln w="12700" cap="flat" cmpd="sng" algn="ctr">
              <a:solidFill>
                <a:srgbClr val="7F7F7F"/>
              </a:solidFill>
              <a:prstDash val="solid"/>
              <a:miter lim="800000"/>
            </a:ln>
            <a:effectLst/>
          </p:spPr>
        </p:cxnSp>
        <p:cxnSp>
          <p:nvCxnSpPr>
            <p:cNvPr id="1133" name="直接连接符 1132"/>
            <p:cNvCxnSpPr/>
            <p:nvPr/>
          </p:nvCxnSpPr>
          <p:spPr>
            <a:xfrm rot="9585000">
              <a:off x="7314817" y="4176331"/>
              <a:ext cx="0" cy="99041"/>
            </a:xfrm>
            <a:prstGeom prst="line">
              <a:avLst/>
            </a:prstGeom>
            <a:noFill/>
            <a:ln w="12700" cap="flat" cmpd="sng" algn="ctr">
              <a:solidFill>
                <a:srgbClr val="7F7F7F"/>
              </a:solidFill>
              <a:prstDash val="solid"/>
              <a:miter lim="800000"/>
            </a:ln>
            <a:effectLst/>
          </p:spPr>
        </p:cxnSp>
        <p:cxnSp>
          <p:nvCxnSpPr>
            <p:cNvPr id="1134" name="直接连接符 1133"/>
            <p:cNvCxnSpPr/>
            <p:nvPr/>
          </p:nvCxnSpPr>
          <p:spPr>
            <a:xfrm rot="9720000">
              <a:off x="7283584" y="4187161"/>
              <a:ext cx="0" cy="99041"/>
            </a:xfrm>
            <a:prstGeom prst="line">
              <a:avLst/>
            </a:prstGeom>
            <a:noFill/>
            <a:ln w="12700" cap="flat" cmpd="sng" algn="ctr">
              <a:solidFill>
                <a:srgbClr val="7F7F7F"/>
              </a:solidFill>
              <a:prstDash val="solid"/>
              <a:miter lim="800000"/>
            </a:ln>
            <a:effectLst/>
          </p:spPr>
        </p:cxnSp>
        <p:cxnSp>
          <p:nvCxnSpPr>
            <p:cNvPr id="1135" name="直接连接符 1134"/>
            <p:cNvCxnSpPr/>
            <p:nvPr/>
          </p:nvCxnSpPr>
          <p:spPr>
            <a:xfrm rot="9855000">
              <a:off x="7251951" y="4196758"/>
              <a:ext cx="0" cy="99041"/>
            </a:xfrm>
            <a:prstGeom prst="line">
              <a:avLst/>
            </a:prstGeom>
            <a:noFill/>
            <a:ln w="12700" cap="flat" cmpd="sng" algn="ctr">
              <a:solidFill>
                <a:srgbClr val="7F7F7F"/>
              </a:solidFill>
              <a:prstDash val="solid"/>
              <a:miter lim="800000"/>
            </a:ln>
            <a:effectLst/>
          </p:spPr>
        </p:cxnSp>
        <p:cxnSp>
          <p:nvCxnSpPr>
            <p:cNvPr id="1136" name="直接连接符 1135"/>
            <p:cNvCxnSpPr/>
            <p:nvPr/>
          </p:nvCxnSpPr>
          <p:spPr>
            <a:xfrm rot="9990000">
              <a:off x="7219965" y="4205104"/>
              <a:ext cx="0" cy="99041"/>
            </a:xfrm>
            <a:prstGeom prst="line">
              <a:avLst/>
            </a:prstGeom>
            <a:noFill/>
            <a:ln w="12700" cap="flat" cmpd="sng" algn="ctr">
              <a:solidFill>
                <a:srgbClr val="7F7F7F"/>
              </a:solidFill>
              <a:prstDash val="solid"/>
              <a:miter lim="800000"/>
            </a:ln>
            <a:effectLst/>
          </p:spPr>
        </p:cxnSp>
        <p:cxnSp>
          <p:nvCxnSpPr>
            <p:cNvPr id="1137" name="直接连接符 1136"/>
            <p:cNvCxnSpPr/>
            <p:nvPr/>
          </p:nvCxnSpPr>
          <p:spPr>
            <a:xfrm rot="10125000">
              <a:off x="7187676" y="4212189"/>
              <a:ext cx="0" cy="99041"/>
            </a:xfrm>
            <a:prstGeom prst="line">
              <a:avLst/>
            </a:prstGeom>
            <a:noFill/>
            <a:ln w="12700" cap="flat" cmpd="sng" algn="ctr">
              <a:solidFill>
                <a:srgbClr val="7F7F7F"/>
              </a:solidFill>
              <a:prstDash val="solid"/>
              <a:miter lim="800000"/>
            </a:ln>
            <a:effectLst/>
          </p:spPr>
        </p:cxnSp>
        <p:cxnSp>
          <p:nvCxnSpPr>
            <p:cNvPr id="1138" name="直接连接符 1137"/>
            <p:cNvCxnSpPr/>
            <p:nvPr/>
          </p:nvCxnSpPr>
          <p:spPr>
            <a:xfrm rot="10260000">
              <a:off x="7155134" y="4218000"/>
              <a:ext cx="0" cy="99041"/>
            </a:xfrm>
            <a:prstGeom prst="line">
              <a:avLst/>
            </a:prstGeom>
            <a:noFill/>
            <a:ln w="12700" cap="flat" cmpd="sng" algn="ctr">
              <a:solidFill>
                <a:srgbClr val="7F7F7F"/>
              </a:solidFill>
              <a:prstDash val="solid"/>
              <a:miter lim="800000"/>
            </a:ln>
            <a:effectLst/>
          </p:spPr>
        </p:cxnSp>
        <p:cxnSp>
          <p:nvCxnSpPr>
            <p:cNvPr id="1139" name="直接连接符 1138"/>
            <p:cNvCxnSpPr/>
            <p:nvPr/>
          </p:nvCxnSpPr>
          <p:spPr>
            <a:xfrm rot="10395000">
              <a:off x="7122388" y="4222528"/>
              <a:ext cx="0" cy="99041"/>
            </a:xfrm>
            <a:prstGeom prst="line">
              <a:avLst/>
            </a:prstGeom>
            <a:noFill/>
            <a:ln w="12700" cap="flat" cmpd="sng" algn="ctr">
              <a:solidFill>
                <a:srgbClr val="7F7F7F"/>
              </a:solidFill>
              <a:prstDash val="solid"/>
              <a:miter lim="800000"/>
            </a:ln>
            <a:effectLst/>
          </p:spPr>
        </p:cxnSp>
        <p:cxnSp>
          <p:nvCxnSpPr>
            <p:cNvPr id="1140" name="直接连接符 1139"/>
            <p:cNvCxnSpPr/>
            <p:nvPr/>
          </p:nvCxnSpPr>
          <p:spPr>
            <a:xfrm rot="10530000">
              <a:off x="7089492" y="4225769"/>
              <a:ext cx="0" cy="99041"/>
            </a:xfrm>
            <a:prstGeom prst="line">
              <a:avLst/>
            </a:prstGeom>
            <a:noFill/>
            <a:ln w="12700" cap="flat" cmpd="sng" algn="ctr">
              <a:solidFill>
                <a:srgbClr val="7F7F7F"/>
              </a:solidFill>
              <a:prstDash val="solid"/>
              <a:miter lim="800000"/>
            </a:ln>
            <a:effectLst/>
          </p:spPr>
        </p:cxnSp>
        <p:cxnSp>
          <p:nvCxnSpPr>
            <p:cNvPr id="1141" name="直接连接符 1140"/>
            <p:cNvCxnSpPr/>
            <p:nvPr/>
          </p:nvCxnSpPr>
          <p:spPr>
            <a:xfrm rot="10665000">
              <a:off x="7056492" y="4227714"/>
              <a:ext cx="0" cy="99041"/>
            </a:xfrm>
            <a:prstGeom prst="line">
              <a:avLst/>
            </a:prstGeom>
            <a:noFill/>
            <a:ln w="12700" cap="flat" cmpd="sng" algn="ctr">
              <a:solidFill>
                <a:srgbClr val="7F7F7F"/>
              </a:solidFill>
              <a:prstDash val="solid"/>
              <a:miter lim="800000"/>
            </a:ln>
            <a:effectLst/>
          </p:spPr>
        </p:cxnSp>
        <p:cxnSp>
          <p:nvCxnSpPr>
            <p:cNvPr id="1142" name="直接连接符 1141"/>
            <p:cNvCxnSpPr/>
            <p:nvPr/>
          </p:nvCxnSpPr>
          <p:spPr>
            <a:xfrm rot="10935000">
              <a:off x="6990391" y="4227714"/>
              <a:ext cx="0" cy="99041"/>
            </a:xfrm>
            <a:prstGeom prst="line">
              <a:avLst/>
            </a:prstGeom>
            <a:noFill/>
            <a:ln w="12700" cap="flat" cmpd="sng" algn="ctr">
              <a:solidFill>
                <a:srgbClr val="7F7F7F"/>
              </a:solidFill>
              <a:prstDash val="solid"/>
              <a:miter lim="800000"/>
            </a:ln>
            <a:effectLst/>
          </p:spPr>
        </p:cxnSp>
        <p:cxnSp>
          <p:nvCxnSpPr>
            <p:cNvPr id="1143" name="直接连接符 1142"/>
            <p:cNvCxnSpPr/>
            <p:nvPr/>
          </p:nvCxnSpPr>
          <p:spPr>
            <a:xfrm rot="11070000">
              <a:off x="6957391" y="4225769"/>
              <a:ext cx="0" cy="99041"/>
            </a:xfrm>
            <a:prstGeom prst="line">
              <a:avLst/>
            </a:prstGeom>
            <a:noFill/>
            <a:ln w="12700" cap="flat" cmpd="sng" algn="ctr">
              <a:solidFill>
                <a:srgbClr val="7F7F7F"/>
              </a:solidFill>
              <a:prstDash val="solid"/>
              <a:miter lim="800000"/>
            </a:ln>
            <a:effectLst/>
          </p:spPr>
        </p:cxnSp>
        <p:cxnSp>
          <p:nvCxnSpPr>
            <p:cNvPr id="1144" name="直接连接符 1143"/>
            <p:cNvCxnSpPr/>
            <p:nvPr/>
          </p:nvCxnSpPr>
          <p:spPr>
            <a:xfrm rot="11205000">
              <a:off x="6924495" y="4222528"/>
              <a:ext cx="0" cy="99041"/>
            </a:xfrm>
            <a:prstGeom prst="line">
              <a:avLst/>
            </a:prstGeom>
            <a:noFill/>
            <a:ln w="12700" cap="flat" cmpd="sng" algn="ctr">
              <a:solidFill>
                <a:srgbClr val="7F7F7F"/>
              </a:solidFill>
              <a:prstDash val="solid"/>
              <a:miter lim="800000"/>
            </a:ln>
            <a:effectLst/>
          </p:spPr>
        </p:cxnSp>
        <p:cxnSp>
          <p:nvCxnSpPr>
            <p:cNvPr id="1145" name="直接连接符 1144"/>
            <p:cNvCxnSpPr/>
            <p:nvPr/>
          </p:nvCxnSpPr>
          <p:spPr>
            <a:xfrm rot="11340000">
              <a:off x="6891749" y="4218000"/>
              <a:ext cx="0" cy="99041"/>
            </a:xfrm>
            <a:prstGeom prst="line">
              <a:avLst/>
            </a:prstGeom>
            <a:noFill/>
            <a:ln w="12700" cap="flat" cmpd="sng" algn="ctr">
              <a:solidFill>
                <a:srgbClr val="7F7F7F"/>
              </a:solidFill>
              <a:prstDash val="solid"/>
              <a:miter lim="800000"/>
            </a:ln>
            <a:effectLst/>
          </p:spPr>
        </p:cxnSp>
        <p:cxnSp>
          <p:nvCxnSpPr>
            <p:cNvPr id="1146" name="直接连接符 1145"/>
            <p:cNvCxnSpPr/>
            <p:nvPr/>
          </p:nvCxnSpPr>
          <p:spPr>
            <a:xfrm rot="11475000">
              <a:off x="6859207" y="4212189"/>
              <a:ext cx="0" cy="99041"/>
            </a:xfrm>
            <a:prstGeom prst="line">
              <a:avLst/>
            </a:prstGeom>
            <a:noFill/>
            <a:ln w="12700" cap="flat" cmpd="sng" algn="ctr">
              <a:solidFill>
                <a:srgbClr val="7F7F7F"/>
              </a:solidFill>
              <a:prstDash val="solid"/>
              <a:miter lim="800000"/>
            </a:ln>
            <a:effectLst/>
          </p:spPr>
        </p:cxnSp>
        <p:cxnSp>
          <p:nvCxnSpPr>
            <p:cNvPr id="1147" name="直接连接符 1146"/>
            <p:cNvCxnSpPr/>
            <p:nvPr/>
          </p:nvCxnSpPr>
          <p:spPr>
            <a:xfrm rot="11610000">
              <a:off x="6826918" y="4205104"/>
              <a:ext cx="0" cy="99041"/>
            </a:xfrm>
            <a:prstGeom prst="line">
              <a:avLst/>
            </a:prstGeom>
            <a:noFill/>
            <a:ln w="12700" cap="flat" cmpd="sng" algn="ctr">
              <a:solidFill>
                <a:srgbClr val="7F7F7F"/>
              </a:solidFill>
              <a:prstDash val="solid"/>
              <a:miter lim="800000"/>
            </a:ln>
            <a:effectLst/>
          </p:spPr>
        </p:cxnSp>
        <p:cxnSp>
          <p:nvCxnSpPr>
            <p:cNvPr id="1148" name="直接连接符 1147"/>
            <p:cNvCxnSpPr/>
            <p:nvPr/>
          </p:nvCxnSpPr>
          <p:spPr>
            <a:xfrm rot="11745000">
              <a:off x="6794932" y="4196758"/>
              <a:ext cx="0" cy="99041"/>
            </a:xfrm>
            <a:prstGeom prst="line">
              <a:avLst/>
            </a:prstGeom>
            <a:noFill/>
            <a:ln w="12700" cap="flat" cmpd="sng" algn="ctr">
              <a:solidFill>
                <a:srgbClr val="7F7F7F"/>
              </a:solidFill>
              <a:prstDash val="solid"/>
              <a:miter lim="800000"/>
            </a:ln>
            <a:effectLst/>
          </p:spPr>
        </p:cxnSp>
        <p:cxnSp>
          <p:nvCxnSpPr>
            <p:cNvPr id="1149" name="直接连接符 1148"/>
            <p:cNvCxnSpPr/>
            <p:nvPr/>
          </p:nvCxnSpPr>
          <p:spPr>
            <a:xfrm rot="11880000">
              <a:off x="6763300" y="4187161"/>
              <a:ext cx="0" cy="99041"/>
            </a:xfrm>
            <a:prstGeom prst="line">
              <a:avLst/>
            </a:prstGeom>
            <a:noFill/>
            <a:ln w="12700" cap="flat" cmpd="sng" algn="ctr">
              <a:solidFill>
                <a:srgbClr val="7F7F7F"/>
              </a:solidFill>
              <a:prstDash val="solid"/>
              <a:miter lim="800000"/>
            </a:ln>
            <a:effectLst/>
          </p:spPr>
        </p:cxnSp>
        <p:cxnSp>
          <p:nvCxnSpPr>
            <p:cNvPr id="1150" name="直接连接符 1149"/>
            <p:cNvCxnSpPr/>
            <p:nvPr/>
          </p:nvCxnSpPr>
          <p:spPr>
            <a:xfrm rot="12015000">
              <a:off x="6732066" y="4176331"/>
              <a:ext cx="0" cy="99041"/>
            </a:xfrm>
            <a:prstGeom prst="line">
              <a:avLst/>
            </a:prstGeom>
            <a:noFill/>
            <a:ln w="12700" cap="flat" cmpd="sng" algn="ctr">
              <a:solidFill>
                <a:srgbClr val="7F7F7F"/>
              </a:solidFill>
              <a:prstDash val="solid"/>
              <a:miter lim="800000"/>
            </a:ln>
            <a:effectLst/>
          </p:spPr>
        </p:cxnSp>
        <p:cxnSp>
          <p:nvCxnSpPr>
            <p:cNvPr id="1151" name="直接连接符 1150"/>
            <p:cNvCxnSpPr/>
            <p:nvPr/>
          </p:nvCxnSpPr>
          <p:spPr>
            <a:xfrm rot="12150000">
              <a:off x="6701284" y="4164284"/>
              <a:ext cx="0" cy="99041"/>
            </a:xfrm>
            <a:prstGeom prst="line">
              <a:avLst/>
            </a:prstGeom>
            <a:noFill/>
            <a:ln w="12700" cap="flat" cmpd="sng" algn="ctr">
              <a:solidFill>
                <a:srgbClr val="7F7F7F"/>
              </a:solidFill>
              <a:prstDash val="solid"/>
              <a:miter lim="800000"/>
            </a:ln>
            <a:effectLst/>
          </p:spPr>
        </p:cxnSp>
        <p:cxnSp>
          <p:nvCxnSpPr>
            <p:cNvPr id="1152" name="直接连接符 1151"/>
            <p:cNvCxnSpPr/>
            <p:nvPr/>
          </p:nvCxnSpPr>
          <p:spPr>
            <a:xfrm rot="12285000">
              <a:off x="6670997" y="4151036"/>
              <a:ext cx="0" cy="99041"/>
            </a:xfrm>
            <a:prstGeom prst="line">
              <a:avLst/>
            </a:prstGeom>
            <a:noFill/>
            <a:ln w="12700" cap="flat" cmpd="sng" algn="ctr">
              <a:solidFill>
                <a:srgbClr val="7F7F7F"/>
              </a:solidFill>
              <a:prstDash val="solid"/>
              <a:miter lim="800000"/>
            </a:ln>
            <a:effectLst/>
          </p:spPr>
        </p:cxnSp>
        <p:cxnSp>
          <p:nvCxnSpPr>
            <p:cNvPr id="1153" name="直接连接符 1152"/>
            <p:cNvCxnSpPr/>
            <p:nvPr/>
          </p:nvCxnSpPr>
          <p:spPr>
            <a:xfrm rot="12420000">
              <a:off x="6641256" y="4136610"/>
              <a:ext cx="0" cy="99041"/>
            </a:xfrm>
            <a:prstGeom prst="line">
              <a:avLst/>
            </a:prstGeom>
            <a:noFill/>
            <a:ln w="12700" cap="flat" cmpd="sng" algn="ctr">
              <a:solidFill>
                <a:srgbClr val="7F7F7F"/>
              </a:solidFill>
              <a:prstDash val="solid"/>
              <a:miter lim="800000"/>
            </a:ln>
            <a:effectLst/>
          </p:spPr>
        </p:cxnSp>
        <p:cxnSp>
          <p:nvCxnSpPr>
            <p:cNvPr id="1154" name="直接连接符 1153"/>
            <p:cNvCxnSpPr/>
            <p:nvPr/>
          </p:nvCxnSpPr>
          <p:spPr>
            <a:xfrm rot="12555000">
              <a:off x="6612101" y="4121027"/>
              <a:ext cx="0" cy="99041"/>
            </a:xfrm>
            <a:prstGeom prst="line">
              <a:avLst/>
            </a:prstGeom>
            <a:noFill/>
            <a:ln w="12700" cap="flat" cmpd="sng" algn="ctr">
              <a:solidFill>
                <a:srgbClr val="7F7F7F"/>
              </a:solidFill>
              <a:prstDash val="solid"/>
              <a:miter lim="800000"/>
            </a:ln>
            <a:effectLst/>
          </p:spPr>
        </p:cxnSp>
        <p:cxnSp>
          <p:nvCxnSpPr>
            <p:cNvPr id="1155" name="直接连接符 1154"/>
            <p:cNvCxnSpPr/>
            <p:nvPr/>
          </p:nvCxnSpPr>
          <p:spPr>
            <a:xfrm rot="12690000">
              <a:off x="6583582" y="4104311"/>
              <a:ext cx="0" cy="99041"/>
            </a:xfrm>
            <a:prstGeom prst="line">
              <a:avLst/>
            </a:prstGeom>
            <a:noFill/>
            <a:ln w="12700" cap="flat" cmpd="sng" algn="ctr">
              <a:solidFill>
                <a:srgbClr val="7F7F7F"/>
              </a:solidFill>
              <a:prstDash val="solid"/>
              <a:miter lim="800000"/>
            </a:ln>
            <a:effectLst/>
          </p:spPr>
        </p:cxnSp>
        <p:cxnSp>
          <p:nvCxnSpPr>
            <p:cNvPr id="1156" name="直接连接符 1155"/>
            <p:cNvCxnSpPr/>
            <p:nvPr/>
          </p:nvCxnSpPr>
          <p:spPr>
            <a:xfrm rot="12825000">
              <a:off x="6555741" y="4086489"/>
              <a:ext cx="0" cy="99041"/>
            </a:xfrm>
            <a:prstGeom prst="line">
              <a:avLst/>
            </a:prstGeom>
            <a:noFill/>
            <a:ln w="12700" cap="flat" cmpd="sng" algn="ctr">
              <a:solidFill>
                <a:srgbClr val="7F7F7F"/>
              </a:solidFill>
              <a:prstDash val="solid"/>
              <a:miter lim="800000"/>
            </a:ln>
            <a:effectLst/>
          </p:spPr>
        </p:cxnSp>
        <p:cxnSp>
          <p:nvCxnSpPr>
            <p:cNvPr id="1157" name="直接连接符 1156"/>
            <p:cNvCxnSpPr/>
            <p:nvPr/>
          </p:nvCxnSpPr>
          <p:spPr>
            <a:xfrm rot="12960000">
              <a:off x="6528621" y="4067587"/>
              <a:ext cx="0" cy="99041"/>
            </a:xfrm>
            <a:prstGeom prst="line">
              <a:avLst/>
            </a:prstGeom>
            <a:noFill/>
            <a:ln w="12700" cap="flat" cmpd="sng" algn="ctr">
              <a:solidFill>
                <a:srgbClr val="7F7F7F"/>
              </a:solidFill>
              <a:prstDash val="solid"/>
              <a:miter lim="800000"/>
            </a:ln>
            <a:effectLst/>
          </p:spPr>
        </p:cxnSp>
        <p:cxnSp>
          <p:nvCxnSpPr>
            <p:cNvPr id="1158" name="直接连接符 1157"/>
            <p:cNvCxnSpPr/>
            <p:nvPr/>
          </p:nvCxnSpPr>
          <p:spPr>
            <a:xfrm rot="13095000">
              <a:off x="6502264" y="4047635"/>
              <a:ext cx="0" cy="99041"/>
            </a:xfrm>
            <a:prstGeom prst="line">
              <a:avLst/>
            </a:prstGeom>
            <a:noFill/>
            <a:ln w="12700" cap="flat" cmpd="sng" algn="ctr">
              <a:solidFill>
                <a:srgbClr val="7F7F7F"/>
              </a:solidFill>
              <a:prstDash val="solid"/>
              <a:miter lim="800000"/>
            </a:ln>
            <a:effectLst/>
          </p:spPr>
        </p:cxnSp>
        <p:cxnSp>
          <p:nvCxnSpPr>
            <p:cNvPr id="1159" name="直接连接符 1158"/>
            <p:cNvCxnSpPr/>
            <p:nvPr/>
          </p:nvCxnSpPr>
          <p:spPr>
            <a:xfrm rot="13230000">
              <a:off x="6476711" y="4026664"/>
              <a:ext cx="0" cy="99041"/>
            </a:xfrm>
            <a:prstGeom prst="line">
              <a:avLst/>
            </a:prstGeom>
            <a:noFill/>
            <a:ln w="12700" cap="flat" cmpd="sng" algn="ctr">
              <a:solidFill>
                <a:srgbClr val="7F7F7F"/>
              </a:solidFill>
              <a:prstDash val="solid"/>
              <a:miter lim="800000"/>
            </a:ln>
            <a:effectLst/>
          </p:spPr>
        </p:cxnSp>
        <p:cxnSp>
          <p:nvCxnSpPr>
            <p:cNvPr id="1160" name="直接连接符 1159"/>
            <p:cNvCxnSpPr/>
            <p:nvPr/>
          </p:nvCxnSpPr>
          <p:spPr>
            <a:xfrm rot="13365000">
              <a:off x="6452002" y="4004707"/>
              <a:ext cx="0" cy="99041"/>
            </a:xfrm>
            <a:prstGeom prst="line">
              <a:avLst/>
            </a:prstGeom>
            <a:noFill/>
            <a:ln w="12700" cap="flat" cmpd="sng" algn="ctr">
              <a:solidFill>
                <a:srgbClr val="7F7F7F"/>
              </a:solidFill>
              <a:prstDash val="solid"/>
              <a:miter lim="800000"/>
            </a:ln>
            <a:effectLst/>
          </p:spPr>
        </p:cxnSp>
        <p:cxnSp>
          <p:nvCxnSpPr>
            <p:cNvPr id="1161" name="直接连接符 1160"/>
            <p:cNvCxnSpPr/>
            <p:nvPr/>
          </p:nvCxnSpPr>
          <p:spPr>
            <a:xfrm rot="13500000">
              <a:off x="6428172" y="3981795"/>
              <a:ext cx="0" cy="99041"/>
            </a:xfrm>
            <a:prstGeom prst="line">
              <a:avLst/>
            </a:prstGeom>
            <a:noFill/>
            <a:ln w="12700" cap="flat" cmpd="sng" algn="ctr">
              <a:solidFill>
                <a:srgbClr val="7F7F7F"/>
              </a:solidFill>
              <a:prstDash val="solid"/>
              <a:miter lim="800000"/>
            </a:ln>
            <a:effectLst/>
          </p:spPr>
        </p:cxnSp>
        <p:cxnSp>
          <p:nvCxnSpPr>
            <p:cNvPr id="1162" name="直接连接符 1161"/>
            <p:cNvCxnSpPr/>
            <p:nvPr/>
          </p:nvCxnSpPr>
          <p:spPr>
            <a:xfrm rot="13635000">
              <a:off x="6405261" y="3957967"/>
              <a:ext cx="0" cy="99041"/>
            </a:xfrm>
            <a:prstGeom prst="line">
              <a:avLst/>
            </a:prstGeom>
            <a:noFill/>
            <a:ln w="12700" cap="flat" cmpd="sng" algn="ctr">
              <a:solidFill>
                <a:srgbClr val="7F7F7F"/>
              </a:solidFill>
              <a:prstDash val="solid"/>
              <a:miter lim="800000"/>
            </a:ln>
            <a:effectLst/>
          </p:spPr>
        </p:cxnSp>
        <p:cxnSp>
          <p:nvCxnSpPr>
            <p:cNvPr id="1163" name="直接连接符 1162"/>
            <p:cNvCxnSpPr/>
            <p:nvPr/>
          </p:nvCxnSpPr>
          <p:spPr>
            <a:xfrm rot="13770000">
              <a:off x="6383302" y="3933256"/>
              <a:ext cx="0" cy="99041"/>
            </a:xfrm>
            <a:prstGeom prst="line">
              <a:avLst/>
            </a:prstGeom>
            <a:noFill/>
            <a:ln w="12700" cap="flat" cmpd="sng" algn="ctr">
              <a:solidFill>
                <a:srgbClr val="7F7F7F"/>
              </a:solidFill>
              <a:prstDash val="solid"/>
              <a:miter lim="800000"/>
            </a:ln>
            <a:effectLst/>
          </p:spPr>
        </p:cxnSp>
        <p:cxnSp>
          <p:nvCxnSpPr>
            <p:cNvPr id="1164" name="直接连接符 1163"/>
            <p:cNvCxnSpPr/>
            <p:nvPr/>
          </p:nvCxnSpPr>
          <p:spPr>
            <a:xfrm rot="13905000">
              <a:off x="6362331" y="3907703"/>
              <a:ext cx="0" cy="99041"/>
            </a:xfrm>
            <a:prstGeom prst="line">
              <a:avLst/>
            </a:prstGeom>
            <a:noFill/>
            <a:ln w="12700" cap="flat" cmpd="sng" algn="ctr">
              <a:solidFill>
                <a:srgbClr val="7F7F7F"/>
              </a:solidFill>
              <a:prstDash val="solid"/>
              <a:miter lim="800000"/>
            </a:ln>
            <a:effectLst/>
          </p:spPr>
        </p:cxnSp>
        <p:cxnSp>
          <p:nvCxnSpPr>
            <p:cNvPr id="1165" name="直接连接符 1164"/>
            <p:cNvCxnSpPr/>
            <p:nvPr/>
          </p:nvCxnSpPr>
          <p:spPr>
            <a:xfrm rot="14040000">
              <a:off x="6342380" y="3881346"/>
              <a:ext cx="0" cy="99041"/>
            </a:xfrm>
            <a:prstGeom prst="line">
              <a:avLst/>
            </a:prstGeom>
            <a:noFill/>
            <a:ln w="12700" cap="flat" cmpd="sng" algn="ctr">
              <a:solidFill>
                <a:srgbClr val="7F7F7F"/>
              </a:solidFill>
              <a:prstDash val="solid"/>
              <a:miter lim="800000"/>
            </a:ln>
            <a:effectLst/>
          </p:spPr>
        </p:cxnSp>
        <p:cxnSp>
          <p:nvCxnSpPr>
            <p:cNvPr id="1166" name="直接连接符 1165"/>
            <p:cNvCxnSpPr/>
            <p:nvPr/>
          </p:nvCxnSpPr>
          <p:spPr>
            <a:xfrm rot="14175000">
              <a:off x="6323478" y="3854227"/>
              <a:ext cx="0" cy="99041"/>
            </a:xfrm>
            <a:prstGeom prst="line">
              <a:avLst/>
            </a:prstGeom>
            <a:noFill/>
            <a:ln w="12700" cap="flat" cmpd="sng" algn="ctr">
              <a:solidFill>
                <a:srgbClr val="7F7F7F"/>
              </a:solidFill>
              <a:prstDash val="solid"/>
              <a:miter lim="800000"/>
            </a:ln>
            <a:effectLst/>
          </p:spPr>
        </p:cxnSp>
        <p:cxnSp>
          <p:nvCxnSpPr>
            <p:cNvPr id="1167" name="直接连接符 1166"/>
            <p:cNvCxnSpPr/>
            <p:nvPr/>
          </p:nvCxnSpPr>
          <p:spPr>
            <a:xfrm rot="14310000">
              <a:off x="6305657" y="3826386"/>
              <a:ext cx="0" cy="99041"/>
            </a:xfrm>
            <a:prstGeom prst="line">
              <a:avLst/>
            </a:prstGeom>
            <a:noFill/>
            <a:ln w="12700" cap="flat" cmpd="sng" algn="ctr">
              <a:solidFill>
                <a:srgbClr val="7F7F7F"/>
              </a:solidFill>
              <a:prstDash val="solid"/>
              <a:miter lim="800000"/>
            </a:ln>
            <a:effectLst/>
          </p:spPr>
        </p:cxnSp>
        <p:cxnSp>
          <p:nvCxnSpPr>
            <p:cNvPr id="1168" name="直接连接符 1167"/>
            <p:cNvCxnSpPr/>
            <p:nvPr/>
          </p:nvCxnSpPr>
          <p:spPr>
            <a:xfrm rot="14445000">
              <a:off x="6288941" y="3797866"/>
              <a:ext cx="0" cy="99041"/>
            </a:xfrm>
            <a:prstGeom prst="line">
              <a:avLst/>
            </a:prstGeom>
            <a:noFill/>
            <a:ln w="12700" cap="flat" cmpd="sng" algn="ctr">
              <a:solidFill>
                <a:srgbClr val="7F7F7F"/>
              </a:solidFill>
              <a:prstDash val="solid"/>
              <a:miter lim="800000"/>
            </a:ln>
            <a:effectLst/>
          </p:spPr>
        </p:cxnSp>
        <p:cxnSp>
          <p:nvCxnSpPr>
            <p:cNvPr id="1169" name="直接连接符 1168"/>
            <p:cNvCxnSpPr/>
            <p:nvPr/>
          </p:nvCxnSpPr>
          <p:spPr>
            <a:xfrm rot="14580000">
              <a:off x="6273358" y="3768712"/>
              <a:ext cx="0" cy="99041"/>
            </a:xfrm>
            <a:prstGeom prst="line">
              <a:avLst/>
            </a:prstGeom>
            <a:noFill/>
            <a:ln w="12700" cap="flat" cmpd="sng" algn="ctr">
              <a:solidFill>
                <a:srgbClr val="7F7F7F"/>
              </a:solidFill>
              <a:prstDash val="solid"/>
              <a:miter lim="800000"/>
            </a:ln>
            <a:effectLst/>
          </p:spPr>
        </p:cxnSp>
        <p:cxnSp>
          <p:nvCxnSpPr>
            <p:cNvPr id="1170" name="直接连接符 1169"/>
            <p:cNvCxnSpPr/>
            <p:nvPr/>
          </p:nvCxnSpPr>
          <p:spPr>
            <a:xfrm rot="14715000">
              <a:off x="6258932" y="3738969"/>
              <a:ext cx="0" cy="99041"/>
            </a:xfrm>
            <a:prstGeom prst="line">
              <a:avLst/>
            </a:prstGeom>
            <a:noFill/>
            <a:ln w="12700" cap="flat" cmpd="sng" algn="ctr">
              <a:solidFill>
                <a:srgbClr val="7F7F7F"/>
              </a:solidFill>
              <a:prstDash val="solid"/>
              <a:miter lim="800000"/>
            </a:ln>
            <a:effectLst/>
          </p:spPr>
        </p:cxnSp>
        <p:cxnSp>
          <p:nvCxnSpPr>
            <p:cNvPr id="1171" name="直接连接符 1170"/>
            <p:cNvCxnSpPr/>
            <p:nvPr/>
          </p:nvCxnSpPr>
          <p:spPr>
            <a:xfrm rot="14850000">
              <a:off x="6245684" y="3708683"/>
              <a:ext cx="0" cy="99041"/>
            </a:xfrm>
            <a:prstGeom prst="line">
              <a:avLst/>
            </a:prstGeom>
            <a:noFill/>
            <a:ln w="12700" cap="flat" cmpd="sng" algn="ctr">
              <a:solidFill>
                <a:srgbClr val="7F7F7F"/>
              </a:solidFill>
              <a:prstDash val="solid"/>
              <a:miter lim="800000"/>
            </a:ln>
            <a:effectLst/>
          </p:spPr>
        </p:cxnSp>
        <p:cxnSp>
          <p:nvCxnSpPr>
            <p:cNvPr id="1172" name="直接连接符 1171"/>
            <p:cNvCxnSpPr/>
            <p:nvPr/>
          </p:nvCxnSpPr>
          <p:spPr>
            <a:xfrm rot="14985000">
              <a:off x="6233636" y="3677901"/>
              <a:ext cx="0" cy="99041"/>
            </a:xfrm>
            <a:prstGeom prst="line">
              <a:avLst/>
            </a:prstGeom>
            <a:noFill/>
            <a:ln w="12700" cap="flat" cmpd="sng" algn="ctr">
              <a:solidFill>
                <a:srgbClr val="7F7F7F"/>
              </a:solidFill>
              <a:prstDash val="solid"/>
              <a:miter lim="800000"/>
            </a:ln>
            <a:effectLst/>
          </p:spPr>
        </p:cxnSp>
        <p:cxnSp>
          <p:nvCxnSpPr>
            <p:cNvPr id="1173" name="直接连接符 1172"/>
            <p:cNvCxnSpPr/>
            <p:nvPr/>
          </p:nvCxnSpPr>
          <p:spPr>
            <a:xfrm rot="15120000">
              <a:off x="6222805" y="3646668"/>
              <a:ext cx="0" cy="99041"/>
            </a:xfrm>
            <a:prstGeom prst="line">
              <a:avLst/>
            </a:prstGeom>
            <a:noFill/>
            <a:ln w="12700" cap="flat" cmpd="sng" algn="ctr">
              <a:solidFill>
                <a:srgbClr val="7F7F7F"/>
              </a:solidFill>
              <a:prstDash val="solid"/>
              <a:miter lim="800000"/>
            </a:ln>
            <a:effectLst/>
          </p:spPr>
        </p:cxnSp>
        <p:cxnSp>
          <p:nvCxnSpPr>
            <p:cNvPr id="1174" name="直接连接符 1173"/>
            <p:cNvCxnSpPr/>
            <p:nvPr/>
          </p:nvCxnSpPr>
          <p:spPr>
            <a:xfrm rot="15255000">
              <a:off x="6213209" y="3615035"/>
              <a:ext cx="0" cy="99041"/>
            </a:xfrm>
            <a:prstGeom prst="line">
              <a:avLst/>
            </a:prstGeom>
            <a:noFill/>
            <a:ln w="12700" cap="flat" cmpd="sng" algn="ctr">
              <a:solidFill>
                <a:srgbClr val="7F7F7F"/>
              </a:solidFill>
              <a:prstDash val="solid"/>
              <a:miter lim="800000"/>
            </a:ln>
            <a:effectLst/>
          </p:spPr>
        </p:cxnSp>
        <p:cxnSp>
          <p:nvCxnSpPr>
            <p:cNvPr id="1175" name="直接连接符 1174"/>
            <p:cNvCxnSpPr/>
            <p:nvPr/>
          </p:nvCxnSpPr>
          <p:spPr>
            <a:xfrm rot="15390000">
              <a:off x="6204864" y="3583049"/>
              <a:ext cx="0" cy="99041"/>
            </a:xfrm>
            <a:prstGeom prst="line">
              <a:avLst/>
            </a:prstGeom>
            <a:noFill/>
            <a:ln w="12700" cap="flat" cmpd="sng" algn="ctr">
              <a:solidFill>
                <a:srgbClr val="7F7F7F"/>
              </a:solidFill>
              <a:prstDash val="solid"/>
              <a:miter lim="800000"/>
            </a:ln>
            <a:effectLst/>
          </p:spPr>
        </p:cxnSp>
        <p:cxnSp>
          <p:nvCxnSpPr>
            <p:cNvPr id="1176" name="直接连接符 1175"/>
            <p:cNvCxnSpPr/>
            <p:nvPr/>
          </p:nvCxnSpPr>
          <p:spPr>
            <a:xfrm rot="15525000">
              <a:off x="6197779" y="3550761"/>
              <a:ext cx="0" cy="99041"/>
            </a:xfrm>
            <a:prstGeom prst="line">
              <a:avLst/>
            </a:prstGeom>
            <a:noFill/>
            <a:ln w="12700" cap="flat" cmpd="sng" algn="ctr">
              <a:solidFill>
                <a:srgbClr val="7F7F7F"/>
              </a:solidFill>
              <a:prstDash val="solid"/>
              <a:miter lim="800000"/>
            </a:ln>
            <a:effectLst/>
          </p:spPr>
        </p:cxnSp>
        <p:cxnSp>
          <p:nvCxnSpPr>
            <p:cNvPr id="1177" name="直接连接符 1176"/>
            <p:cNvCxnSpPr/>
            <p:nvPr/>
          </p:nvCxnSpPr>
          <p:spPr>
            <a:xfrm rot="15660000">
              <a:off x="6191967" y="3518218"/>
              <a:ext cx="0" cy="99041"/>
            </a:xfrm>
            <a:prstGeom prst="line">
              <a:avLst/>
            </a:prstGeom>
            <a:noFill/>
            <a:ln w="12700" cap="flat" cmpd="sng" algn="ctr">
              <a:solidFill>
                <a:srgbClr val="7F7F7F"/>
              </a:solidFill>
              <a:prstDash val="solid"/>
              <a:miter lim="800000"/>
            </a:ln>
            <a:effectLst/>
          </p:spPr>
        </p:cxnSp>
        <p:cxnSp>
          <p:nvCxnSpPr>
            <p:cNvPr id="1178" name="直接连接符 1177"/>
            <p:cNvCxnSpPr/>
            <p:nvPr/>
          </p:nvCxnSpPr>
          <p:spPr>
            <a:xfrm rot="15795000">
              <a:off x="6187438" y="3485472"/>
              <a:ext cx="0" cy="99041"/>
            </a:xfrm>
            <a:prstGeom prst="line">
              <a:avLst/>
            </a:prstGeom>
            <a:noFill/>
            <a:ln w="12700" cap="flat" cmpd="sng" algn="ctr">
              <a:solidFill>
                <a:srgbClr val="7F7F7F"/>
              </a:solidFill>
              <a:prstDash val="solid"/>
              <a:miter lim="800000"/>
            </a:ln>
            <a:effectLst/>
          </p:spPr>
        </p:cxnSp>
        <p:cxnSp>
          <p:nvCxnSpPr>
            <p:cNvPr id="1179" name="直接连接符 1178"/>
            <p:cNvCxnSpPr/>
            <p:nvPr/>
          </p:nvCxnSpPr>
          <p:spPr>
            <a:xfrm rot="15930000">
              <a:off x="6184198" y="3452576"/>
              <a:ext cx="0" cy="99041"/>
            </a:xfrm>
            <a:prstGeom prst="line">
              <a:avLst/>
            </a:prstGeom>
            <a:noFill/>
            <a:ln w="12700" cap="flat" cmpd="sng" algn="ctr">
              <a:solidFill>
                <a:srgbClr val="7F7F7F"/>
              </a:solidFill>
              <a:prstDash val="solid"/>
              <a:miter lim="800000"/>
            </a:ln>
            <a:effectLst/>
          </p:spPr>
        </p:cxnSp>
        <p:cxnSp>
          <p:nvCxnSpPr>
            <p:cNvPr id="1180" name="直接连接符 1179"/>
            <p:cNvCxnSpPr/>
            <p:nvPr/>
          </p:nvCxnSpPr>
          <p:spPr>
            <a:xfrm rot="16065000">
              <a:off x="6182253" y="3419576"/>
              <a:ext cx="0" cy="99041"/>
            </a:xfrm>
            <a:prstGeom prst="line">
              <a:avLst/>
            </a:prstGeom>
            <a:noFill/>
            <a:ln w="12700" cap="flat" cmpd="sng" algn="ctr">
              <a:solidFill>
                <a:srgbClr val="7F7F7F"/>
              </a:solidFill>
              <a:prstDash val="solid"/>
              <a:miter lim="800000"/>
            </a:ln>
            <a:effectLst/>
          </p:spPr>
        </p:cxnSp>
        <p:cxnSp>
          <p:nvCxnSpPr>
            <p:cNvPr id="1181" name="直接连接符 1180"/>
            <p:cNvCxnSpPr/>
            <p:nvPr/>
          </p:nvCxnSpPr>
          <p:spPr>
            <a:xfrm rot="16335000">
              <a:off x="6182253" y="3353475"/>
              <a:ext cx="0" cy="99041"/>
            </a:xfrm>
            <a:prstGeom prst="line">
              <a:avLst/>
            </a:prstGeom>
            <a:noFill/>
            <a:ln w="12700" cap="flat" cmpd="sng" algn="ctr">
              <a:solidFill>
                <a:srgbClr val="7F7F7F"/>
              </a:solidFill>
              <a:prstDash val="solid"/>
              <a:miter lim="800000"/>
            </a:ln>
            <a:effectLst/>
          </p:spPr>
        </p:cxnSp>
        <p:cxnSp>
          <p:nvCxnSpPr>
            <p:cNvPr id="1182" name="直接连接符 1181"/>
            <p:cNvCxnSpPr/>
            <p:nvPr/>
          </p:nvCxnSpPr>
          <p:spPr>
            <a:xfrm rot="16470000">
              <a:off x="6184198" y="3320476"/>
              <a:ext cx="0" cy="99041"/>
            </a:xfrm>
            <a:prstGeom prst="line">
              <a:avLst/>
            </a:prstGeom>
            <a:noFill/>
            <a:ln w="12700" cap="flat" cmpd="sng" algn="ctr">
              <a:solidFill>
                <a:srgbClr val="7F7F7F"/>
              </a:solidFill>
              <a:prstDash val="solid"/>
              <a:miter lim="800000"/>
            </a:ln>
            <a:effectLst/>
          </p:spPr>
        </p:cxnSp>
        <p:cxnSp>
          <p:nvCxnSpPr>
            <p:cNvPr id="1183" name="直接连接符 1182"/>
            <p:cNvCxnSpPr/>
            <p:nvPr/>
          </p:nvCxnSpPr>
          <p:spPr>
            <a:xfrm rot="16605000">
              <a:off x="6187438" y="3287579"/>
              <a:ext cx="0" cy="99041"/>
            </a:xfrm>
            <a:prstGeom prst="line">
              <a:avLst/>
            </a:prstGeom>
            <a:noFill/>
            <a:ln w="12700" cap="flat" cmpd="sng" algn="ctr">
              <a:solidFill>
                <a:srgbClr val="7F7F7F"/>
              </a:solidFill>
              <a:prstDash val="solid"/>
              <a:miter lim="800000"/>
            </a:ln>
            <a:effectLst/>
          </p:spPr>
        </p:cxnSp>
        <p:cxnSp>
          <p:nvCxnSpPr>
            <p:cNvPr id="1184" name="直接连接符 1183"/>
            <p:cNvCxnSpPr/>
            <p:nvPr/>
          </p:nvCxnSpPr>
          <p:spPr>
            <a:xfrm rot="16740000">
              <a:off x="6191967" y="3254833"/>
              <a:ext cx="0" cy="99041"/>
            </a:xfrm>
            <a:prstGeom prst="line">
              <a:avLst/>
            </a:prstGeom>
            <a:noFill/>
            <a:ln w="12700" cap="flat" cmpd="sng" algn="ctr">
              <a:solidFill>
                <a:srgbClr val="7F7F7F"/>
              </a:solidFill>
              <a:prstDash val="solid"/>
              <a:miter lim="800000"/>
            </a:ln>
            <a:effectLst/>
          </p:spPr>
        </p:cxnSp>
        <p:cxnSp>
          <p:nvCxnSpPr>
            <p:cNvPr id="1185" name="直接连接符 1184"/>
            <p:cNvCxnSpPr/>
            <p:nvPr/>
          </p:nvCxnSpPr>
          <p:spPr>
            <a:xfrm rot="16875000">
              <a:off x="6197779" y="3222291"/>
              <a:ext cx="0" cy="99041"/>
            </a:xfrm>
            <a:prstGeom prst="line">
              <a:avLst/>
            </a:prstGeom>
            <a:noFill/>
            <a:ln w="12700" cap="flat" cmpd="sng" algn="ctr">
              <a:solidFill>
                <a:srgbClr val="7F7F7F"/>
              </a:solidFill>
              <a:prstDash val="solid"/>
              <a:miter lim="800000"/>
            </a:ln>
            <a:effectLst/>
          </p:spPr>
        </p:cxnSp>
        <p:cxnSp>
          <p:nvCxnSpPr>
            <p:cNvPr id="1186" name="直接连接符 1185"/>
            <p:cNvCxnSpPr/>
            <p:nvPr/>
          </p:nvCxnSpPr>
          <p:spPr>
            <a:xfrm rot="17010000">
              <a:off x="6204864" y="3190003"/>
              <a:ext cx="0" cy="99041"/>
            </a:xfrm>
            <a:prstGeom prst="line">
              <a:avLst/>
            </a:prstGeom>
            <a:noFill/>
            <a:ln w="12700" cap="flat" cmpd="sng" algn="ctr">
              <a:solidFill>
                <a:srgbClr val="7F7F7F"/>
              </a:solidFill>
              <a:prstDash val="solid"/>
              <a:miter lim="800000"/>
            </a:ln>
            <a:effectLst/>
          </p:spPr>
        </p:cxnSp>
        <p:cxnSp>
          <p:nvCxnSpPr>
            <p:cNvPr id="1187" name="直接连接符 1186"/>
            <p:cNvCxnSpPr/>
            <p:nvPr/>
          </p:nvCxnSpPr>
          <p:spPr>
            <a:xfrm rot="17145000">
              <a:off x="6213209" y="3158017"/>
              <a:ext cx="0" cy="99041"/>
            </a:xfrm>
            <a:prstGeom prst="line">
              <a:avLst/>
            </a:prstGeom>
            <a:noFill/>
            <a:ln w="12700" cap="flat" cmpd="sng" algn="ctr">
              <a:solidFill>
                <a:srgbClr val="7F7F7F"/>
              </a:solidFill>
              <a:prstDash val="solid"/>
              <a:miter lim="800000"/>
            </a:ln>
            <a:effectLst/>
          </p:spPr>
        </p:cxnSp>
        <p:cxnSp>
          <p:nvCxnSpPr>
            <p:cNvPr id="1188" name="直接连接符 1187"/>
            <p:cNvCxnSpPr/>
            <p:nvPr/>
          </p:nvCxnSpPr>
          <p:spPr>
            <a:xfrm rot="17280000">
              <a:off x="6222805" y="3126383"/>
              <a:ext cx="0" cy="99041"/>
            </a:xfrm>
            <a:prstGeom prst="line">
              <a:avLst/>
            </a:prstGeom>
            <a:noFill/>
            <a:ln w="12700" cap="flat" cmpd="sng" algn="ctr">
              <a:solidFill>
                <a:srgbClr val="7F7F7F"/>
              </a:solidFill>
              <a:prstDash val="solid"/>
              <a:miter lim="800000"/>
            </a:ln>
            <a:effectLst/>
          </p:spPr>
        </p:cxnSp>
        <p:cxnSp>
          <p:nvCxnSpPr>
            <p:cNvPr id="1189" name="直接连接符 1188"/>
            <p:cNvCxnSpPr/>
            <p:nvPr/>
          </p:nvCxnSpPr>
          <p:spPr>
            <a:xfrm rot="17415000">
              <a:off x="6233636" y="3095152"/>
              <a:ext cx="0" cy="99041"/>
            </a:xfrm>
            <a:prstGeom prst="line">
              <a:avLst/>
            </a:prstGeom>
            <a:noFill/>
            <a:ln w="12700" cap="flat" cmpd="sng" algn="ctr">
              <a:solidFill>
                <a:srgbClr val="7F7F7F"/>
              </a:solidFill>
              <a:prstDash val="solid"/>
              <a:miter lim="800000"/>
            </a:ln>
            <a:effectLst/>
          </p:spPr>
        </p:cxnSp>
        <p:cxnSp>
          <p:nvCxnSpPr>
            <p:cNvPr id="1190" name="直接连接符 1189"/>
            <p:cNvCxnSpPr/>
            <p:nvPr/>
          </p:nvCxnSpPr>
          <p:spPr>
            <a:xfrm rot="17550000">
              <a:off x="6245684" y="3064369"/>
              <a:ext cx="0" cy="99041"/>
            </a:xfrm>
            <a:prstGeom prst="line">
              <a:avLst/>
            </a:prstGeom>
            <a:noFill/>
            <a:ln w="12700" cap="flat" cmpd="sng" algn="ctr">
              <a:solidFill>
                <a:srgbClr val="7F7F7F"/>
              </a:solidFill>
              <a:prstDash val="solid"/>
              <a:miter lim="800000"/>
            </a:ln>
            <a:effectLst/>
          </p:spPr>
        </p:cxnSp>
        <p:cxnSp>
          <p:nvCxnSpPr>
            <p:cNvPr id="1191" name="直接连接符 1190"/>
            <p:cNvCxnSpPr/>
            <p:nvPr/>
          </p:nvCxnSpPr>
          <p:spPr>
            <a:xfrm rot="17685000">
              <a:off x="6258932" y="3034083"/>
              <a:ext cx="0" cy="99041"/>
            </a:xfrm>
            <a:prstGeom prst="line">
              <a:avLst/>
            </a:prstGeom>
            <a:noFill/>
            <a:ln w="12700" cap="flat" cmpd="sng" algn="ctr">
              <a:solidFill>
                <a:srgbClr val="7F7F7F"/>
              </a:solidFill>
              <a:prstDash val="solid"/>
              <a:miter lim="800000"/>
            </a:ln>
            <a:effectLst/>
          </p:spPr>
        </p:cxnSp>
        <p:cxnSp>
          <p:nvCxnSpPr>
            <p:cNvPr id="1192" name="直接连接符 1191"/>
            <p:cNvCxnSpPr/>
            <p:nvPr/>
          </p:nvCxnSpPr>
          <p:spPr>
            <a:xfrm rot="17820000">
              <a:off x="6273358" y="3004339"/>
              <a:ext cx="0" cy="99041"/>
            </a:xfrm>
            <a:prstGeom prst="line">
              <a:avLst/>
            </a:prstGeom>
            <a:noFill/>
            <a:ln w="12700" cap="flat" cmpd="sng" algn="ctr">
              <a:solidFill>
                <a:srgbClr val="7F7F7F"/>
              </a:solidFill>
              <a:prstDash val="solid"/>
              <a:miter lim="800000"/>
            </a:ln>
            <a:effectLst/>
          </p:spPr>
        </p:cxnSp>
        <p:cxnSp>
          <p:nvCxnSpPr>
            <p:cNvPr id="1193" name="直接连接符 1192"/>
            <p:cNvCxnSpPr/>
            <p:nvPr/>
          </p:nvCxnSpPr>
          <p:spPr>
            <a:xfrm rot="17955000">
              <a:off x="6288941" y="2975185"/>
              <a:ext cx="0" cy="99041"/>
            </a:xfrm>
            <a:prstGeom prst="line">
              <a:avLst/>
            </a:prstGeom>
            <a:noFill/>
            <a:ln w="12700" cap="flat" cmpd="sng" algn="ctr">
              <a:solidFill>
                <a:srgbClr val="7F7F7F"/>
              </a:solidFill>
              <a:prstDash val="solid"/>
              <a:miter lim="800000"/>
            </a:ln>
            <a:effectLst/>
          </p:spPr>
        </p:cxnSp>
        <p:cxnSp>
          <p:nvCxnSpPr>
            <p:cNvPr id="1194" name="直接连接符 1193"/>
            <p:cNvCxnSpPr/>
            <p:nvPr/>
          </p:nvCxnSpPr>
          <p:spPr>
            <a:xfrm rot="18090000">
              <a:off x="6305657" y="2946667"/>
              <a:ext cx="0" cy="99041"/>
            </a:xfrm>
            <a:prstGeom prst="line">
              <a:avLst/>
            </a:prstGeom>
            <a:noFill/>
            <a:ln w="12700" cap="flat" cmpd="sng" algn="ctr">
              <a:solidFill>
                <a:srgbClr val="7F7F7F"/>
              </a:solidFill>
              <a:prstDash val="solid"/>
              <a:miter lim="800000"/>
            </a:ln>
            <a:effectLst/>
          </p:spPr>
        </p:cxnSp>
        <p:cxnSp>
          <p:nvCxnSpPr>
            <p:cNvPr id="1195" name="直接连接符 1194"/>
            <p:cNvCxnSpPr/>
            <p:nvPr/>
          </p:nvCxnSpPr>
          <p:spPr>
            <a:xfrm rot="18225000">
              <a:off x="6323478" y="2918826"/>
              <a:ext cx="0" cy="99041"/>
            </a:xfrm>
            <a:prstGeom prst="line">
              <a:avLst/>
            </a:prstGeom>
            <a:noFill/>
            <a:ln w="12700" cap="flat" cmpd="sng" algn="ctr">
              <a:solidFill>
                <a:srgbClr val="7F7F7F"/>
              </a:solidFill>
              <a:prstDash val="solid"/>
              <a:miter lim="800000"/>
            </a:ln>
            <a:effectLst/>
          </p:spPr>
        </p:cxnSp>
        <p:cxnSp>
          <p:nvCxnSpPr>
            <p:cNvPr id="1196" name="直接连接符 1195"/>
            <p:cNvCxnSpPr/>
            <p:nvPr/>
          </p:nvCxnSpPr>
          <p:spPr>
            <a:xfrm rot="18360000">
              <a:off x="6342380" y="2891706"/>
              <a:ext cx="0" cy="99041"/>
            </a:xfrm>
            <a:prstGeom prst="line">
              <a:avLst/>
            </a:prstGeom>
            <a:noFill/>
            <a:ln w="12700" cap="flat" cmpd="sng" algn="ctr">
              <a:solidFill>
                <a:sysClr val="window" lastClr="FFFFFF">
                  <a:lumMod val="50000"/>
                </a:sysClr>
              </a:solidFill>
              <a:prstDash val="solid"/>
              <a:miter lim="800000"/>
            </a:ln>
            <a:effectLst/>
          </p:spPr>
        </p:cxnSp>
        <p:cxnSp>
          <p:nvCxnSpPr>
            <p:cNvPr id="1197" name="直接连接符 1196"/>
            <p:cNvCxnSpPr/>
            <p:nvPr/>
          </p:nvCxnSpPr>
          <p:spPr>
            <a:xfrm rot="18495000">
              <a:off x="6362331" y="2865350"/>
              <a:ext cx="0" cy="99041"/>
            </a:xfrm>
            <a:prstGeom prst="line">
              <a:avLst/>
            </a:prstGeom>
            <a:noFill/>
            <a:ln w="12700" cap="flat" cmpd="sng" algn="ctr">
              <a:solidFill>
                <a:sysClr val="window" lastClr="FFFFFF">
                  <a:lumMod val="50000"/>
                </a:sysClr>
              </a:solidFill>
              <a:prstDash val="solid"/>
              <a:miter lim="800000"/>
            </a:ln>
            <a:effectLst/>
          </p:spPr>
        </p:cxnSp>
        <p:cxnSp>
          <p:nvCxnSpPr>
            <p:cNvPr id="1198" name="直接连接符 1197"/>
            <p:cNvCxnSpPr/>
            <p:nvPr/>
          </p:nvCxnSpPr>
          <p:spPr>
            <a:xfrm rot="18630000">
              <a:off x="6383302" y="2839795"/>
              <a:ext cx="0" cy="99041"/>
            </a:xfrm>
            <a:prstGeom prst="line">
              <a:avLst/>
            </a:prstGeom>
            <a:noFill/>
            <a:ln w="12700" cap="flat" cmpd="sng" algn="ctr">
              <a:solidFill>
                <a:sysClr val="window" lastClr="FFFFFF">
                  <a:lumMod val="50000"/>
                </a:sysClr>
              </a:solidFill>
              <a:prstDash val="solid"/>
              <a:miter lim="800000"/>
            </a:ln>
            <a:effectLst/>
          </p:spPr>
        </p:cxnSp>
        <p:cxnSp>
          <p:nvCxnSpPr>
            <p:cNvPr id="1199" name="直接连接符 1198"/>
            <p:cNvCxnSpPr/>
            <p:nvPr/>
          </p:nvCxnSpPr>
          <p:spPr>
            <a:xfrm rot="18765000">
              <a:off x="6405261" y="2815085"/>
              <a:ext cx="0" cy="99041"/>
            </a:xfrm>
            <a:prstGeom prst="line">
              <a:avLst/>
            </a:prstGeom>
            <a:noFill/>
            <a:ln w="12700" cap="flat" cmpd="sng" algn="ctr">
              <a:solidFill>
                <a:sysClr val="window" lastClr="FFFFFF">
                  <a:lumMod val="50000"/>
                </a:sysClr>
              </a:solidFill>
              <a:prstDash val="solid"/>
              <a:miter lim="800000"/>
            </a:ln>
            <a:effectLst/>
          </p:spPr>
        </p:cxnSp>
        <p:cxnSp>
          <p:nvCxnSpPr>
            <p:cNvPr id="1200" name="直接连接符 1199"/>
            <p:cNvCxnSpPr/>
            <p:nvPr/>
          </p:nvCxnSpPr>
          <p:spPr>
            <a:xfrm rot="18900000">
              <a:off x="6428172" y="2791257"/>
              <a:ext cx="0" cy="99041"/>
            </a:xfrm>
            <a:prstGeom prst="line">
              <a:avLst/>
            </a:prstGeom>
            <a:noFill/>
            <a:ln w="12700" cap="flat" cmpd="sng" algn="ctr">
              <a:solidFill>
                <a:sysClr val="window" lastClr="FFFFFF">
                  <a:lumMod val="50000"/>
                </a:sysClr>
              </a:solidFill>
              <a:prstDash val="solid"/>
              <a:miter lim="800000"/>
            </a:ln>
            <a:effectLst/>
          </p:spPr>
        </p:cxnSp>
        <p:cxnSp>
          <p:nvCxnSpPr>
            <p:cNvPr id="1201" name="直接连接符 1200"/>
            <p:cNvCxnSpPr/>
            <p:nvPr/>
          </p:nvCxnSpPr>
          <p:spPr>
            <a:xfrm rot="19035000">
              <a:off x="6452002" y="2768346"/>
              <a:ext cx="0" cy="99041"/>
            </a:xfrm>
            <a:prstGeom prst="line">
              <a:avLst/>
            </a:prstGeom>
            <a:noFill/>
            <a:ln w="12700" cap="flat" cmpd="sng" algn="ctr">
              <a:solidFill>
                <a:sysClr val="window" lastClr="FFFFFF">
                  <a:lumMod val="50000"/>
                </a:sysClr>
              </a:solidFill>
              <a:prstDash val="solid"/>
              <a:miter lim="800000"/>
            </a:ln>
            <a:effectLst/>
          </p:spPr>
        </p:cxnSp>
        <p:cxnSp>
          <p:nvCxnSpPr>
            <p:cNvPr id="1202" name="直接连接符 1201"/>
            <p:cNvCxnSpPr/>
            <p:nvPr/>
          </p:nvCxnSpPr>
          <p:spPr>
            <a:xfrm rot="19170000">
              <a:off x="6476711" y="2746387"/>
              <a:ext cx="0" cy="99041"/>
            </a:xfrm>
            <a:prstGeom prst="line">
              <a:avLst/>
            </a:prstGeom>
            <a:noFill/>
            <a:ln w="12700" cap="flat" cmpd="sng" algn="ctr">
              <a:solidFill>
                <a:sysClr val="window" lastClr="FFFFFF">
                  <a:lumMod val="50000"/>
                </a:sysClr>
              </a:solidFill>
              <a:prstDash val="solid"/>
              <a:miter lim="800000"/>
            </a:ln>
            <a:effectLst/>
          </p:spPr>
        </p:cxnSp>
        <p:cxnSp>
          <p:nvCxnSpPr>
            <p:cNvPr id="1203" name="直接连接符 1202"/>
            <p:cNvCxnSpPr/>
            <p:nvPr/>
          </p:nvCxnSpPr>
          <p:spPr>
            <a:xfrm rot="19305000">
              <a:off x="6502264" y="2725416"/>
              <a:ext cx="0" cy="99041"/>
            </a:xfrm>
            <a:prstGeom prst="line">
              <a:avLst/>
            </a:prstGeom>
            <a:noFill/>
            <a:ln w="12700" cap="flat" cmpd="sng" algn="ctr">
              <a:solidFill>
                <a:sysClr val="window" lastClr="FFFFFF">
                  <a:lumMod val="50000"/>
                </a:sysClr>
              </a:solidFill>
              <a:prstDash val="solid"/>
              <a:miter lim="800000"/>
            </a:ln>
            <a:effectLst/>
          </p:spPr>
        </p:cxnSp>
        <p:cxnSp>
          <p:nvCxnSpPr>
            <p:cNvPr id="1204" name="直接连接符 1203"/>
            <p:cNvCxnSpPr/>
            <p:nvPr/>
          </p:nvCxnSpPr>
          <p:spPr>
            <a:xfrm rot="19440000">
              <a:off x="6528621" y="2705464"/>
              <a:ext cx="0" cy="99041"/>
            </a:xfrm>
            <a:prstGeom prst="line">
              <a:avLst/>
            </a:prstGeom>
            <a:noFill/>
            <a:ln w="12700" cap="flat" cmpd="sng" algn="ctr">
              <a:solidFill>
                <a:sysClr val="window" lastClr="FFFFFF">
                  <a:lumMod val="50000"/>
                </a:sysClr>
              </a:solidFill>
              <a:prstDash val="solid"/>
              <a:miter lim="800000"/>
            </a:ln>
            <a:effectLst/>
          </p:spPr>
        </p:cxnSp>
        <p:cxnSp>
          <p:nvCxnSpPr>
            <p:cNvPr id="1205" name="直接连接符 1204"/>
            <p:cNvCxnSpPr/>
            <p:nvPr/>
          </p:nvCxnSpPr>
          <p:spPr>
            <a:xfrm rot="19575000">
              <a:off x="6555741" y="2686562"/>
              <a:ext cx="0" cy="99041"/>
            </a:xfrm>
            <a:prstGeom prst="line">
              <a:avLst/>
            </a:prstGeom>
            <a:noFill/>
            <a:ln w="12700" cap="flat" cmpd="sng" algn="ctr">
              <a:solidFill>
                <a:sysClr val="window" lastClr="FFFFFF">
                  <a:lumMod val="50000"/>
                </a:sysClr>
              </a:solidFill>
              <a:prstDash val="solid"/>
              <a:miter lim="800000"/>
            </a:ln>
            <a:effectLst/>
          </p:spPr>
        </p:cxnSp>
        <p:cxnSp>
          <p:nvCxnSpPr>
            <p:cNvPr id="1206" name="直接连接符 1205"/>
            <p:cNvCxnSpPr/>
            <p:nvPr/>
          </p:nvCxnSpPr>
          <p:spPr>
            <a:xfrm rot="19710000">
              <a:off x="6583582" y="2668740"/>
              <a:ext cx="0" cy="99041"/>
            </a:xfrm>
            <a:prstGeom prst="line">
              <a:avLst/>
            </a:prstGeom>
            <a:noFill/>
            <a:ln w="12700" cap="flat" cmpd="sng" algn="ctr">
              <a:solidFill>
                <a:sysClr val="window" lastClr="FFFFFF">
                  <a:lumMod val="50000"/>
                </a:sysClr>
              </a:solidFill>
              <a:prstDash val="solid"/>
              <a:miter lim="800000"/>
            </a:ln>
            <a:effectLst/>
          </p:spPr>
        </p:cxnSp>
        <p:cxnSp>
          <p:nvCxnSpPr>
            <p:cNvPr id="1207" name="直接连接符 1206"/>
            <p:cNvCxnSpPr/>
            <p:nvPr/>
          </p:nvCxnSpPr>
          <p:spPr>
            <a:xfrm rot="19845000">
              <a:off x="6612101" y="2652026"/>
              <a:ext cx="0" cy="99041"/>
            </a:xfrm>
            <a:prstGeom prst="line">
              <a:avLst/>
            </a:prstGeom>
            <a:noFill/>
            <a:ln w="12700" cap="flat" cmpd="sng" algn="ctr">
              <a:solidFill>
                <a:sysClr val="window" lastClr="FFFFFF">
                  <a:lumMod val="50000"/>
                </a:sysClr>
              </a:solidFill>
              <a:prstDash val="solid"/>
              <a:miter lim="800000"/>
            </a:ln>
            <a:effectLst/>
          </p:spPr>
        </p:cxnSp>
        <p:cxnSp>
          <p:nvCxnSpPr>
            <p:cNvPr id="1208" name="直接连接符 1207"/>
            <p:cNvCxnSpPr/>
            <p:nvPr/>
          </p:nvCxnSpPr>
          <p:spPr>
            <a:xfrm rot="19980000">
              <a:off x="6641256" y="2636442"/>
              <a:ext cx="0" cy="99041"/>
            </a:xfrm>
            <a:prstGeom prst="line">
              <a:avLst/>
            </a:prstGeom>
            <a:noFill/>
            <a:ln w="12700" cap="flat" cmpd="sng" algn="ctr">
              <a:solidFill>
                <a:sysClr val="window" lastClr="FFFFFF">
                  <a:lumMod val="50000"/>
                </a:sysClr>
              </a:solidFill>
              <a:prstDash val="solid"/>
              <a:miter lim="800000"/>
            </a:ln>
            <a:effectLst/>
          </p:spPr>
        </p:cxnSp>
        <p:cxnSp>
          <p:nvCxnSpPr>
            <p:cNvPr id="1209" name="直接连接符 1208"/>
            <p:cNvCxnSpPr/>
            <p:nvPr/>
          </p:nvCxnSpPr>
          <p:spPr>
            <a:xfrm rot="20115000">
              <a:off x="6670997" y="2622016"/>
              <a:ext cx="0" cy="99041"/>
            </a:xfrm>
            <a:prstGeom prst="line">
              <a:avLst/>
            </a:prstGeom>
            <a:noFill/>
            <a:ln w="12700" cap="flat" cmpd="sng" algn="ctr">
              <a:solidFill>
                <a:sysClr val="window" lastClr="FFFFFF">
                  <a:lumMod val="50000"/>
                </a:sysClr>
              </a:solidFill>
              <a:prstDash val="solid"/>
              <a:miter lim="800000"/>
            </a:ln>
            <a:effectLst/>
          </p:spPr>
        </p:cxnSp>
        <p:cxnSp>
          <p:nvCxnSpPr>
            <p:cNvPr id="1210" name="直接连接符 1209"/>
            <p:cNvCxnSpPr/>
            <p:nvPr/>
          </p:nvCxnSpPr>
          <p:spPr>
            <a:xfrm rot="20250000">
              <a:off x="6701284" y="2608768"/>
              <a:ext cx="0" cy="99041"/>
            </a:xfrm>
            <a:prstGeom prst="line">
              <a:avLst/>
            </a:prstGeom>
            <a:noFill/>
            <a:ln w="12700" cap="flat" cmpd="sng" algn="ctr">
              <a:solidFill>
                <a:sysClr val="window" lastClr="FFFFFF">
                  <a:lumMod val="50000"/>
                </a:sysClr>
              </a:solidFill>
              <a:prstDash val="solid"/>
              <a:miter lim="800000"/>
            </a:ln>
            <a:effectLst/>
          </p:spPr>
        </p:cxnSp>
        <p:cxnSp>
          <p:nvCxnSpPr>
            <p:cNvPr id="1211" name="直接连接符 1210"/>
            <p:cNvCxnSpPr/>
            <p:nvPr/>
          </p:nvCxnSpPr>
          <p:spPr>
            <a:xfrm rot="20385000">
              <a:off x="6732066" y="2596720"/>
              <a:ext cx="0" cy="99041"/>
            </a:xfrm>
            <a:prstGeom prst="line">
              <a:avLst/>
            </a:prstGeom>
            <a:noFill/>
            <a:ln w="12700" cap="flat" cmpd="sng" algn="ctr">
              <a:solidFill>
                <a:sysClr val="window" lastClr="FFFFFF">
                  <a:lumMod val="50000"/>
                </a:sysClr>
              </a:solidFill>
              <a:prstDash val="solid"/>
              <a:miter lim="800000"/>
            </a:ln>
            <a:effectLst/>
          </p:spPr>
        </p:cxnSp>
        <p:cxnSp>
          <p:nvCxnSpPr>
            <p:cNvPr id="1212" name="直接连接符 1211"/>
            <p:cNvCxnSpPr/>
            <p:nvPr/>
          </p:nvCxnSpPr>
          <p:spPr>
            <a:xfrm rot="20520000">
              <a:off x="6763300" y="2585890"/>
              <a:ext cx="0" cy="99041"/>
            </a:xfrm>
            <a:prstGeom prst="line">
              <a:avLst/>
            </a:prstGeom>
            <a:noFill/>
            <a:ln w="12700" cap="flat" cmpd="sng" algn="ctr">
              <a:solidFill>
                <a:sysClr val="window" lastClr="FFFFFF">
                  <a:lumMod val="50000"/>
                </a:sysClr>
              </a:solidFill>
              <a:prstDash val="solid"/>
              <a:miter lim="800000"/>
            </a:ln>
            <a:effectLst/>
          </p:spPr>
        </p:cxnSp>
        <p:cxnSp>
          <p:nvCxnSpPr>
            <p:cNvPr id="1213" name="直接连接符 1212"/>
            <p:cNvCxnSpPr/>
            <p:nvPr/>
          </p:nvCxnSpPr>
          <p:spPr>
            <a:xfrm rot="20655000">
              <a:off x="6794932" y="2576294"/>
              <a:ext cx="0" cy="99041"/>
            </a:xfrm>
            <a:prstGeom prst="line">
              <a:avLst/>
            </a:prstGeom>
            <a:noFill/>
            <a:ln w="12700" cap="flat" cmpd="sng" algn="ctr">
              <a:solidFill>
                <a:sysClr val="window" lastClr="FFFFFF">
                  <a:lumMod val="50000"/>
                </a:sysClr>
              </a:solidFill>
              <a:prstDash val="solid"/>
              <a:miter lim="800000"/>
            </a:ln>
            <a:effectLst/>
          </p:spPr>
        </p:cxnSp>
        <p:cxnSp>
          <p:nvCxnSpPr>
            <p:cNvPr id="1214" name="直接连接符 1213"/>
            <p:cNvCxnSpPr/>
            <p:nvPr/>
          </p:nvCxnSpPr>
          <p:spPr>
            <a:xfrm rot="20790000">
              <a:off x="6826918" y="2567947"/>
              <a:ext cx="0" cy="99041"/>
            </a:xfrm>
            <a:prstGeom prst="line">
              <a:avLst/>
            </a:prstGeom>
            <a:noFill/>
            <a:ln w="12700" cap="flat" cmpd="sng" algn="ctr">
              <a:solidFill>
                <a:sysClr val="window" lastClr="FFFFFF">
                  <a:lumMod val="50000"/>
                </a:sysClr>
              </a:solidFill>
              <a:prstDash val="solid"/>
              <a:miter lim="800000"/>
            </a:ln>
            <a:effectLst/>
          </p:spPr>
        </p:cxnSp>
        <p:cxnSp>
          <p:nvCxnSpPr>
            <p:cNvPr id="1215" name="直接连接符 1214"/>
            <p:cNvCxnSpPr/>
            <p:nvPr/>
          </p:nvCxnSpPr>
          <p:spPr>
            <a:xfrm rot="20925000">
              <a:off x="6859207" y="2560864"/>
              <a:ext cx="0" cy="99041"/>
            </a:xfrm>
            <a:prstGeom prst="line">
              <a:avLst/>
            </a:prstGeom>
            <a:noFill/>
            <a:ln w="12700" cap="flat" cmpd="sng" algn="ctr">
              <a:solidFill>
                <a:sysClr val="window" lastClr="FFFFFF">
                  <a:lumMod val="50000"/>
                </a:sysClr>
              </a:solidFill>
              <a:prstDash val="solid"/>
              <a:miter lim="800000"/>
            </a:ln>
            <a:effectLst/>
          </p:spPr>
        </p:cxnSp>
        <p:cxnSp>
          <p:nvCxnSpPr>
            <p:cNvPr id="1216" name="直接连接符 1215"/>
            <p:cNvCxnSpPr/>
            <p:nvPr/>
          </p:nvCxnSpPr>
          <p:spPr>
            <a:xfrm rot="21060000">
              <a:off x="6891749" y="2555053"/>
              <a:ext cx="0" cy="99041"/>
            </a:xfrm>
            <a:prstGeom prst="line">
              <a:avLst/>
            </a:prstGeom>
            <a:noFill/>
            <a:ln w="12700" cap="flat" cmpd="sng" algn="ctr">
              <a:solidFill>
                <a:sysClr val="window" lastClr="FFFFFF">
                  <a:lumMod val="50000"/>
                </a:sysClr>
              </a:solidFill>
              <a:prstDash val="solid"/>
              <a:miter lim="800000"/>
            </a:ln>
            <a:effectLst/>
          </p:spPr>
        </p:cxnSp>
        <p:cxnSp>
          <p:nvCxnSpPr>
            <p:cNvPr id="1217" name="直接连接符 1216"/>
            <p:cNvCxnSpPr/>
            <p:nvPr/>
          </p:nvCxnSpPr>
          <p:spPr>
            <a:xfrm rot="21195000">
              <a:off x="6924495" y="2550523"/>
              <a:ext cx="0" cy="99041"/>
            </a:xfrm>
            <a:prstGeom prst="line">
              <a:avLst/>
            </a:prstGeom>
            <a:noFill/>
            <a:ln w="12700" cap="flat" cmpd="sng" algn="ctr">
              <a:solidFill>
                <a:sysClr val="window" lastClr="FFFFFF">
                  <a:lumMod val="50000"/>
                </a:sysClr>
              </a:solidFill>
              <a:prstDash val="solid"/>
              <a:miter lim="800000"/>
            </a:ln>
            <a:effectLst/>
          </p:spPr>
        </p:cxnSp>
        <p:cxnSp>
          <p:nvCxnSpPr>
            <p:cNvPr id="1218" name="直接连接符 1217"/>
            <p:cNvCxnSpPr/>
            <p:nvPr/>
          </p:nvCxnSpPr>
          <p:spPr>
            <a:xfrm rot="21330000">
              <a:off x="6957391" y="2547283"/>
              <a:ext cx="0" cy="99041"/>
            </a:xfrm>
            <a:prstGeom prst="line">
              <a:avLst/>
            </a:prstGeom>
            <a:noFill/>
            <a:ln w="12700" cap="flat" cmpd="sng" algn="ctr">
              <a:solidFill>
                <a:sysClr val="window" lastClr="FFFFFF">
                  <a:lumMod val="50000"/>
                </a:sysClr>
              </a:solidFill>
              <a:prstDash val="solid"/>
              <a:miter lim="800000"/>
            </a:ln>
            <a:effectLst/>
          </p:spPr>
        </p:cxnSp>
        <p:cxnSp>
          <p:nvCxnSpPr>
            <p:cNvPr id="1219" name="直接连接符 1218"/>
            <p:cNvCxnSpPr/>
            <p:nvPr/>
          </p:nvCxnSpPr>
          <p:spPr>
            <a:xfrm rot="21465000">
              <a:off x="6990391" y="2545337"/>
              <a:ext cx="0" cy="99041"/>
            </a:xfrm>
            <a:prstGeom prst="line">
              <a:avLst/>
            </a:prstGeom>
            <a:noFill/>
            <a:ln w="12700" cap="flat" cmpd="sng" algn="ctr">
              <a:solidFill>
                <a:sysClr val="window" lastClr="FFFFFF">
                  <a:lumMod val="50000"/>
                </a:sysClr>
              </a:solidFill>
              <a:prstDash val="solid"/>
              <a:miter lim="800000"/>
            </a:ln>
            <a:effectLst/>
          </p:spPr>
        </p:cxnSp>
        <p:grpSp>
          <p:nvGrpSpPr>
            <p:cNvPr id="1220" name="组合 1219"/>
            <p:cNvGrpSpPr/>
            <p:nvPr/>
          </p:nvGrpSpPr>
          <p:grpSpPr>
            <a:xfrm>
              <a:off x="6132084" y="3436045"/>
              <a:ext cx="1784866" cy="0"/>
              <a:chOff x="1701800" y="2755900"/>
              <a:chExt cx="2746508" cy="0"/>
            </a:xfrm>
          </p:grpSpPr>
          <p:cxnSp>
            <p:nvCxnSpPr>
              <p:cNvPr id="1230" name="直接连接符 1229"/>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31" name="直接连接符 123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1" name="组合 1220"/>
            <p:cNvGrpSpPr/>
            <p:nvPr/>
          </p:nvGrpSpPr>
          <p:grpSpPr>
            <a:xfrm rot="5400000">
              <a:off x="6130021" y="3437533"/>
              <a:ext cx="1784866" cy="0"/>
              <a:chOff x="1701800" y="2755900"/>
              <a:chExt cx="2746508" cy="0"/>
            </a:xfrm>
          </p:grpSpPr>
          <p:cxnSp>
            <p:nvCxnSpPr>
              <p:cNvPr id="1228" name="直接连接符 1227"/>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29" name="直接连接符 1228"/>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2" name="组合 1221"/>
            <p:cNvGrpSpPr/>
            <p:nvPr/>
          </p:nvGrpSpPr>
          <p:grpSpPr>
            <a:xfrm rot="2700000">
              <a:off x="6178461" y="3389534"/>
              <a:ext cx="1784866" cy="0"/>
              <a:chOff x="1701800" y="2755900"/>
              <a:chExt cx="2746508" cy="0"/>
            </a:xfrm>
          </p:grpSpPr>
          <p:cxnSp>
            <p:nvCxnSpPr>
              <p:cNvPr id="1226" name="直接连接符 1225"/>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27" name="直接连接符 1226"/>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3" name="组合 1222"/>
            <p:cNvGrpSpPr/>
            <p:nvPr/>
          </p:nvGrpSpPr>
          <p:grpSpPr>
            <a:xfrm rot="18900000" flipH="1">
              <a:off x="6155355" y="3460596"/>
              <a:ext cx="1784866" cy="0"/>
              <a:chOff x="1701800" y="2755900"/>
              <a:chExt cx="2746508" cy="0"/>
            </a:xfrm>
          </p:grpSpPr>
          <p:cxnSp>
            <p:nvCxnSpPr>
              <p:cNvPr id="1224" name="直接连接符 1223"/>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25" name="直接连接符 122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232" name="组合 1231"/>
          <p:cNvGrpSpPr/>
          <p:nvPr/>
        </p:nvGrpSpPr>
        <p:grpSpPr>
          <a:xfrm>
            <a:off x="6890029" y="1556792"/>
            <a:ext cx="1634597" cy="1634006"/>
            <a:chOff x="2329031" y="904800"/>
            <a:chExt cx="2752780" cy="2752780"/>
          </a:xfrm>
        </p:grpSpPr>
        <p:sp>
          <p:nvSpPr>
            <p:cNvPr id="1233" name="椭圆 1232"/>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sp>
          <p:nvSpPr>
            <p:cNvPr id="1234" name="椭圆 1233"/>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235" name="文本框 1607"/>
          <p:cNvSpPr txBox="1"/>
          <p:nvPr/>
        </p:nvSpPr>
        <p:spPr>
          <a:xfrm>
            <a:off x="7307314" y="1945052"/>
            <a:ext cx="833365" cy="830997"/>
          </a:xfrm>
          <a:prstGeom prst="rect">
            <a:avLst/>
          </a:prstGeom>
          <a:noFill/>
        </p:spPr>
        <p:txBody>
          <a:bodyPr wrap="square" rtlCol="0">
            <a:spAutoFit/>
          </a:bodyPr>
          <a:lstStyle/>
          <a:p>
            <a:pPr algn="ctr"/>
            <a:r>
              <a:rPr lang="zh-CN" altLang="en-US" sz="2400" dirty="0" smtClean="0">
                <a:solidFill>
                  <a:srgbClr val="7030A0"/>
                </a:solidFill>
                <a:latin typeface="Impact" panose="020B0806030902050204" pitchFamily="34" charset="0"/>
              </a:rPr>
              <a:t>英文</a:t>
            </a:r>
            <a:r>
              <a:rPr lang="en-US" altLang="zh-CN" sz="2400" dirty="0" smtClean="0">
                <a:solidFill>
                  <a:srgbClr val="7030A0"/>
                </a:solidFill>
                <a:latin typeface="Impact" panose="020B0806030902050204" pitchFamily="34" charset="0"/>
              </a:rPr>
              <a:t>92%</a:t>
            </a:r>
            <a:endParaRPr lang="zh-CN" altLang="en-US" sz="2400" dirty="0">
              <a:solidFill>
                <a:srgbClr val="7030A0"/>
              </a:solidFill>
              <a:latin typeface="Impact" panose="020B0806030902050204" pitchFamily="34" charset="0"/>
            </a:endParaRPr>
          </a:p>
        </p:txBody>
      </p:sp>
      <p:grpSp>
        <p:nvGrpSpPr>
          <p:cNvPr id="1236" name="组合 1235"/>
          <p:cNvGrpSpPr/>
          <p:nvPr/>
        </p:nvGrpSpPr>
        <p:grpSpPr>
          <a:xfrm>
            <a:off x="7043314" y="1669086"/>
            <a:ext cx="1351693" cy="1369683"/>
            <a:chOff x="9370263" y="1923879"/>
            <a:chExt cx="1808138" cy="1832865"/>
          </a:xfrm>
        </p:grpSpPr>
        <p:cxnSp>
          <p:nvCxnSpPr>
            <p:cNvPr id="1237" name="直接连接符 1236"/>
            <p:cNvCxnSpPr/>
            <p:nvPr/>
          </p:nvCxnSpPr>
          <p:spPr>
            <a:xfrm>
              <a:off x="10261622" y="1971466"/>
              <a:ext cx="0" cy="99041"/>
            </a:xfrm>
            <a:prstGeom prst="line">
              <a:avLst/>
            </a:prstGeom>
            <a:noFill/>
            <a:ln w="12700" cap="flat" cmpd="sng" algn="ctr">
              <a:solidFill>
                <a:srgbClr val="7030A0"/>
              </a:solidFill>
              <a:prstDash val="solid"/>
              <a:miter lim="800000"/>
            </a:ln>
            <a:effectLst/>
          </p:spPr>
        </p:cxnSp>
        <p:cxnSp>
          <p:nvCxnSpPr>
            <p:cNvPr id="1238" name="直接连接符 1237"/>
            <p:cNvCxnSpPr/>
            <p:nvPr/>
          </p:nvCxnSpPr>
          <p:spPr>
            <a:xfrm rot="135000">
              <a:off x="10294671" y="1972115"/>
              <a:ext cx="0" cy="99041"/>
            </a:xfrm>
            <a:prstGeom prst="line">
              <a:avLst/>
            </a:prstGeom>
            <a:noFill/>
            <a:ln w="12700" cap="flat" cmpd="sng" algn="ctr">
              <a:solidFill>
                <a:srgbClr val="7030A0"/>
              </a:solidFill>
              <a:prstDash val="solid"/>
              <a:miter lim="800000"/>
            </a:ln>
            <a:effectLst/>
          </p:spPr>
        </p:cxnSp>
        <p:cxnSp>
          <p:nvCxnSpPr>
            <p:cNvPr id="1239" name="直接连接符 1238"/>
            <p:cNvCxnSpPr/>
            <p:nvPr/>
          </p:nvCxnSpPr>
          <p:spPr>
            <a:xfrm rot="270000">
              <a:off x="10327671" y="1974061"/>
              <a:ext cx="0" cy="99041"/>
            </a:xfrm>
            <a:prstGeom prst="line">
              <a:avLst/>
            </a:prstGeom>
            <a:noFill/>
            <a:ln w="12700" cap="flat" cmpd="sng" algn="ctr">
              <a:solidFill>
                <a:srgbClr val="7030A0"/>
              </a:solidFill>
              <a:prstDash val="solid"/>
              <a:miter lim="800000"/>
            </a:ln>
            <a:effectLst/>
          </p:spPr>
        </p:cxnSp>
        <p:cxnSp>
          <p:nvCxnSpPr>
            <p:cNvPr id="1240" name="直接连接符 1239"/>
            <p:cNvCxnSpPr/>
            <p:nvPr/>
          </p:nvCxnSpPr>
          <p:spPr>
            <a:xfrm rot="405000">
              <a:off x="10360569" y="1977301"/>
              <a:ext cx="0" cy="99041"/>
            </a:xfrm>
            <a:prstGeom prst="line">
              <a:avLst/>
            </a:prstGeom>
            <a:noFill/>
            <a:ln w="12700" cap="flat" cmpd="sng" algn="ctr">
              <a:solidFill>
                <a:srgbClr val="7030A0"/>
              </a:solidFill>
              <a:prstDash val="solid"/>
              <a:miter lim="800000"/>
            </a:ln>
            <a:effectLst/>
          </p:spPr>
        </p:cxnSp>
        <p:cxnSp>
          <p:nvCxnSpPr>
            <p:cNvPr id="1241" name="直接连接符 1240"/>
            <p:cNvCxnSpPr/>
            <p:nvPr/>
          </p:nvCxnSpPr>
          <p:spPr>
            <a:xfrm rot="540000">
              <a:off x="10393314" y="1981831"/>
              <a:ext cx="0" cy="99041"/>
            </a:xfrm>
            <a:prstGeom prst="line">
              <a:avLst/>
            </a:prstGeom>
            <a:noFill/>
            <a:ln w="12700" cap="flat" cmpd="sng" algn="ctr">
              <a:solidFill>
                <a:srgbClr val="7030A0"/>
              </a:solidFill>
              <a:prstDash val="solid"/>
              <a:miter lim="800000"/>
            </a:ln>
            <a:effectLst/>
          </p:spPr>
        </p:cxnSp>
        <p:cxnSp>
          <p:nvCxnSpPr>
            <p:cNvPr id="1242" name="直接连接符 1241"/>
            <p:cNvCxnSpPr/>
            <p:nvPr/>
          </p:nvCxnSpPr>
          <p:spPr>
            <a:xfrm rot="675000">
              <a:off x="10425856" y="1987642"/>
              <a:ext cx="0" cy="99041"/>
            </a:xfrm>
            <a:prstGeom prst="line">
              <a:avLst/>
            </a:prstGeom>
            <a:noFill/>
            <a:ln w="12700" cap="flat" cmpd="sng" algn="ctr">
              <a:solidFill>
                <a:srgbClr val="7030A0"/>
              </a:solidFill>
              <a:prstDash val="solid"/>
              <a:miter lim="800000"/>
            </a:ln>
            <a:effectLst/>
          </p:spPr>
        </p:cxnSp>
        <p:cxnSp>
          <p:nvCxnSpPr>
            <p:cNvPr id="1243" name="直接连接符 1242"/>
            <p:cNvCxnSpPr/>
            <p:nvPr/>
          </p:nvCxnSpPr>
          <p:spPr>
            <a:xfrm rot="810000">
              <a:off x="10458145" y="1994725"/>
              <a:ext cx="0" cy="99041"/>
            </a:xfrm>
            <a:prstGeom prst="line">
              <a:avLst/>
            </a:prstGeom>
            <a:noFill/>
            <a:ln w="12700" cap="flat" cmpd="sng" algn="ctr">
              <a:solidFill>
                <a:srgbClr val="7030A0"/>
              </a:solidFill>
              <a:prstDash val="solid"/>
              <a:miter lim="800000"/>
            </a:ln>
            <a:effectLst/>
          </p:spPr>
        </p:cxnSp>
        <p:cxnSp>
          <p:nvCxnSpPr>
            <p:cNvPr id="1244" name="直接连接符 1243"/>
            <p:cNvCxnSpPr/>
            <p:nvPr/>
          </p:nvCxnSpPr>
          <p:spPr>
            <a:xfrm rot="945000">
              <a:off x="10490131" y="2003072"/>
              <a:ext cx="0" cy="99041"/>
            </a:xfrm>
            <a:prstGeom prst="line">
              <a:avLst/>
            </a:prstGeom>
            <a:noFill/>
            <a:ln w="12700" cap="flat" cmpd="sng" algn="ctr">
              <a:solidFill>
                <a:srgbClr val="7030A0"/>
              </a:solidFill>
              <a:prstDash val="solid"/>
              <a:miter lim="800000"/>
            </a:ln>
            <a:effectLst/>
          </p:spPr>
        </p:cxnSp>
        <p:cxnSp>
          <p:nvCxnSpPr>
            <p:cNvPr id="1245" name="直接连接符 1244"/>
            <p:cNvCxnSpPr/>
            <p:nvPr/>
          </p:nvCxnSpPr>
          <p:spPr>
            <a:xfrm rot="1080000">
              <a:off x="10521764" y="2012668"/>
              <a:ext cx="0" cy="99041"/>
            </a:xfrm>
            <a:prstGeom prst="line">
              <a:avLst/>
            </a:prstGeom>
            <a:noFill/>
            <a:ln w="12700" cap="flat" cmpd="sng" algn="ctr">
              <a:solidFill>
                <a:srgbClr val="7030A0"/>
              </a:solidFill>
              <a:prstDash val="solid"/>
              <a:miter lim="800000"/>
            </a:ln>
            <a:effectLst/>
          </p:spPr>
        </p:cxnSp>
        <p:cxnSp>
          <p:nvCxnSpPr>
            <p:cNvPr id="1246" name="直接连接符 1245"/>
            <p:cNvCxnSpPr/>
            <p:nvPr/>
          </p:nvCxnSpPr>
          <p:spPr>
            <a:xfrm rot="1215000">
              <a:off x="10552996" y="2023498"/>
              <a:ext cx="0" cy="99041"/>
            </a:xfrm>
            <a:prstGeom prst="line">
              <a:avLst/>
            </a:prstGeom>
            <a:noFill/>
            <a:ln w="12700" cap="flat" cmpd="sng" algn="ctr">
              <a:solidFill>
                <a:srgbClr val="7030A0"/>
              </a:solidFill>
              <a:prstDash val="solid"/>
              <a:miter lim="800000"/>
            </a:ln>
            <a:effectLst/>
          </p:spPr>
        </p:cxnSp>
        <p:cxnSp>
          <p:nvCxnSpPr>
            <p:cNvPr id="1247" name="直接连接符 1246"/>
            <p:cNvCxnSpPr/>
            <p:nvPr/>
          </p:nvCxnSpPr>
          <p:spPr>
            <a:xfrm rot="1350000">
              <a:off x="10583780" y="2035546"/>
              <a:ext cx="0" cy="99041"/>
            </a:xfrm>
            <a:prstGeom prst="line">
              <a:avLst/>
            </a:prstGeom>
            <a:noFill/>
            <a:ln w="12700" cap="flat" cmpd="sng" algn="ctr">
              <a:solidFill>
                <a:srgbClr val="7030A0"/>
              </a:solidFill>
              <a:prstDash val="solid"/>
              <a:miter lim="800000"/>
            </a:ln>
            <a:effectLst/>
          </p:spPr>
        </p:cxnSp>
        <p:cxnSp>
          <p:nvCxnSpPr>
            <p:cNvPr id="1248" name="直接连接符 1247"/>
            <p:cNvCxnSpPr/>
            <p:nvPr/>
          </p:nvCxnSpPr>
          <p:spPr>
            <a:xfrm rot="1485000">
              <a:off x="10614065" y="2048794"/>
              <a:ext cx="0" cy="99041"/>
            </a:xfrm>
            <a:prstGeom prst="line">
              <a:avLst/>
            </a:prstGeom>
            <a:noFill/>
            <a:ln w="12700" cap="flat" cmpd="sng" algn="ctr">
              <a:solidFill>
                <a:srgbClr val="7030A0"/>
              </a:solidFill>
              <a:prstDash val="solid"/>
              <a:miter lim="800000"/>
            </a:ln>
            <a:effectLst/>
          </p:spPr>
        </p:cxnSp>
        <p:cxnSp>
          <p:nvCxnSpPr>
            <p:cNvPr id="1249" name="直接连接符 1248"/>
            <p:cNvCxnSpPr/>
            <p:nvPr/>
          </p:nvCxnSpPr>
          <p:spPr>
            <a:xfrm rot="1620000">
              <a:off x="10643809" y="2063220"/>
              <a:ext cx="0" cy="99041"/>
            </a:xfrm>
            <a:prstGeom prst="line">
              <a:avLst/>
            </a:prstGeom>
            <a:noFill/>
            <a:ln w="12700" cap="flat" cmpd="sng" algn="ctr">
              <a:solidFill>
                <a:srgbClr val="7030A0"/>
              </a:solidFill>
              <a:prstDash val="solid"/>
              <a:miter lim="800000"/>
            </a:ln>
            <a:effectLst/>
          </p:spPr>
        </p:cxnSp>
        <p:cxnSp>
          <p:nvCxnSpPr>
            <p:cNvPr id="1250" name="直接连接符 1249"/>
            <p:cNvCxnSpPr/>
            <p:nvPr/>
          </p:nvCxnSpPr>
          <p:spPr>
            <a:xfrm rot="1755000">
              <a:off x="10672961" y="2078804"/>
              <a:ext cx="0" cy="99041"/>
            </a:xfrm>
            <a:prstGeom prst="line">
              <a:avLst/>
            </a:prstGeom>
            <a:noFill/>
            <a:ln w="12700" cap="flat" cmpd="sng" algn="ctr">
              <a:solidFill>
                <a:srgbClr val="7030A0"/>
              </a:solidFill>
              <a:prstDash val="solid"/>
              <a:miter lim="800000"/>
            </a:ln>
            <a:effectLst/>
          </p:spPr>
        </p:cxnSp>
        <p:cxnSp>
          <p:nvCxnSpPr>
            <p:cNvPr id="1251" name="直接连接符 1250"/>
            <p:cNvCxnSpPr/>
            <p:nvPr/>
          </p:nvCxnSpPr>
          <p:spPr>
            <a:xfrm rot="1890000">
              <a:off x="10701480" y="2095518"/>
              <a:ext cx="0" cy="99041"/>
            </a:xfrm>
            <a:prstGeom prst="line">
              <a:avLst/>
            </a:prstGeom>
            <a:noFill/>
            <a:ln w="12700" cap="flat" cmpd="sng" algn="ctr">
              <a:solidFill>
                <a:srgbClr val="7030A0"/>
              </a:solidFill>
              <a:prstDash val="solid"/>
              <a:miter lim="800000"/>
            </a:ln>
            <a:effectLst/>
          </p:spPr>
        </p:cxnSp>
        <p:cxnSp>
          <p:nvCxnSpPr>
            <p:cNvPr id="1252" name="直接连接符 1251"/>
            <p:cNvCxnSpPr/>
            <p:nvPr/>
          </p:nvCxnSpPr>
          <p:spPr>
            <a:xfrm rot="2025000">
              <a:off x="10729322" y="2113340"/>
              <a:ext cx="0" cy="99041"/>
            </a:xfrm>
            <a:prstGeom prst="line">
              <a:avLst/>
            </a:prstGeom>
            <a:noFill/>
            <a:ln w="12700" cap="flat" cmpd="sng" algn="ctr">
              <a:solidFill>
                <a:srgbClr val="7030A0"/>
              </a:solidFill>
              <a:prstDash val="solid"/>
              <a:miter lim="800000"/>
            </a:ln>
            <a:effectLst/>
          </p:spPr>
        </p:cxnSp>
        <p:cxnSp>
          <p:nvCxnSpPr>
            <p:cNvPr id="1253" name="直接连接符 1252"/>
            <p:cNvCxnSpPr/>
            <p:nvPr/>
          </p:nvCxnSpPr>
          <p:spPr>
            <a:xfrm rot="2160000">
              <a:off x="10756442" y="2132242"/>
              <a:ext cx="0" cy="99041"/>
            </a:xfrm>
            <a:prstGeom prst="line">
              <a:avLst/>
            </a:prstGeom>
            <a:noFill/>
            <a:ln w="12700" cap="flat" cmpd="sng" algn="ctr">
              <a:solidFill>
                <a:srgbClr val="7030A0"/>
              </a:solidFill>
              <a:prstDash val="solid"/>
              <a:miter lim="800000"/>
            </a:ln>
            <a:effectLst/>
          </p:spPr>
        </p:cxnSp>
        <p:cxnSp>
          <p:nvCxnSpPr>
            <p:cNvPr id="1254" name="直接连接符 1253"/>
            <p:cNvCxnSpPr/>
            <p:nvPr/>
          </p:nvCxnSpPr>
          <p:spPr>
            <a:xfrm rot="2295000">
              <a:off x="10782799" y="2152194"/>
              <a:ext cx="0" cy="99041"/>
            </a:xfrm>
            <a:prstGeom prst="line">
              <a:avLst/>
            </a:prstGeom>
            <a:noFill/>
            <a:ln w="12700" cap="flat" cmpd="sng" algn="ctr">
              <a:solidFill>
                <a:srgbClr val="7030A0"/>
              </a:solidFill>
              <a:prstDash val="solid"/>
              <a:miter lim="800000"/>
            </a:ln>
            <a:effectLst/>
          </p:spPr>
        </p:cxnSp>
        <p:cxnSp>
          <p:nvCxnSpPr>
            <p:cNvPr id="1255" name="直接连接符 1254"/>
            <p:cNvCxnSpPr/>
            <p:nvPr/>
          </p:nvCxnSpPr>
          <p:spPr>
            <a:xfrm rot="2430000">
              <a:off x="10808352" y="2173165"/>
              <a:ext cx="0" cy="99041"/>
            </a:xfrm>
            <a:prstGeom prst="line">
              <a:avLst/>
            </a:prstGeom>
            <a:noFill/>
            <a:ln w="12700" cap="flat" cmpd="sng" algn="ctr">
              <a:solidFill>
                <a:srgbClr val="7030A0"/>
              </a:solidFill>
              <a:prstDash val="solid"/>
              <a:miter lim="800000"/>
            </a:ln>
            <a:effectLst/>
          </p:spPr>
        </p:cxnSp>
        <p:cxnSp>
          <p:nvCxnSpPr>
            <p:cNvPr id="1256" name="直接连接符 1255"/>
            <p:cNvCxnSpPr/>
            <p:nvPr/>
          </p:nvCxnSpPr>
          <p:spPr>
            <a:xfrm rot="2565000">
              <a:off x="10833061" y="2195124"/>
              <a:ext cx="0" cy="99041"/>
            </a:xfrm>
            <a:prstGeom prst="line">
              <a:avLst/>
            </a:prstGeom>
            <a:noFill/>
            <a:ln w="12700" cap="flat" cmpd="sng" algn="ctr">
              <a:solidFill>
                <a:srgbClr val="7030A0"/>
              </a:solidFill>
              <a:prstDash val="solid"/>
              <a:miter lim="800000"/>
            </a:ln>
            <a:effectLst/>
          </p:spPr>
        </p:cxnSp>
        <p:cxnSp>
          <p:nvCxnSpPr>
            <p:cNvPr id="1257" name="直接连接符 1256"/>
            <p:cNvCxnSpPr/>
            <p:nvPr/>
          </p:nvCxnSpPr>
          <p:spPr>
            <a:xfrm rot="2700000">
              <a:off x="10856891" y="2218035"/>
              <a:ext cx="0" cy="99041"/>
            </a:xfrm>
            <a:prstGeom prst="line">
              <a:avLst/>
            </a:prstGeom>
            <a:noFill/>
            <a:ln w="12700" cap="flat" cmpd="sng" algn="ctr">
              <a:solidFill>
                <a:srgbClr val="7030A0"/>
              </a:solidFill>
              <a:prstDash val="solid"/>
              <a:miter lim="800000"/>
            </a:ln>
            <a:effectLst/>
          </p:spPr>
        </p:cxnSp>
        <p:cxnSp>
          <p:nvCxnSpPr>
            <p:cNvPr id="1258" name="直接连接符 1257"/>
            <p:cNvCxnSpPr/>
            <p:nvPr/>
          </p:nvCxnSpPr>
          <p:spPr>
            <a:xfrm rot="2835000">
              <a:off x="10879803" y="2241863"/>
              <a:ext cx="0" cy="99041"/>
            </a:xfrm>
            <a:prstGeom prst="line">
              <a:avLst/>
            </a:prstGeom>
            <a:noFill/>
            <a:ln w="12700" cap="flat" cmpd="sng" algn="ctr">
              <a:solidFill>
                <a:srgbClr val="7030A0"/>
              </a:solidFill>
              <a:prstDash val="solid"/>
              <a:miter lim="800000"/>
            </a:ln>
            <a:effectLst/>
          </p:spPr>
        </p:cxnSp>
        <p:cxnSp>
          <p:nvCxnSpPr>
            <p:cNvPr id="1259" name="直接连接符 1258"/>
            <p:cNvCxnSpPr/>
            <p:nvPr/>
          </p:nvCxnSpPr>
          <p:spPr>
            <a:xfrm rot="2970000">
              <a:off x="10901761" y="2266573"/>
              <a:ext cx="0" cy="99041"/>
            </a:xfrm>
            <a:prstGeom prst="line">
              <a:avLst/>
            </a:prstGeom>
            <a:noFill/>
            <a:ln w="12700" cap="flat" cmpd="sng" algn="ctr">
              <a:solidFill>
                <a:srgbClr val="7030A0"/>
              </a:solidFill>
              <a:prstDash val="solid"/>
              <a:miter lim="800000"/>
            </a:ln>
            <a:effectLst/>
          </p:spPr>
        </p:cxnSp>
        <p:cxnSp>
          <p:nvCxnSpPr>
            <p:cNvPr id="1260" name="直接连接符 1259"/>
            <p:cNvCxnSpPr/>
            <p:nvPr/>
          </p:nvCxnSpPr>
          <p:spPr>
            <a:xfrm rot="3105000">
              <a:off x="10922732" y="2292128"/>
              <a:ext cx="0" cy="99041"/>
            </a:xfrm>
            <a:prstGeom prst="line">
              <a:avLst/>
            </a:prstGeom>
            <a:noFill/>
            <a:ln w="12700" cap="flat" cmpd="sng" algn="ctr">
              <a:solidFill>
                <a:srgbClr val="7030A0"/>
              </a:solidFill>
              <a:prstDash val="solid"/>
              <a:miter lim="800000"/>
            </a:ln>
            <a:effectLst/>
          </p:spPr>
        </p:cxnSp>
        <p:cxnSp>
          <p:nvCxnSpPr>
            <p:cNvPr id="1261" name="直接连接符 1260"/>
            <p:cNvCxnSpPr/>
            <p:nvPr/>
          </p:nvCxnSpPr>
          <p:spPr>
            <a:xfrm rot="3240000">
              <a:off x="10942683" y="2318484"/>
              <a:ext cx="0" cy="99041"/>
            </a:xfrm>
            <a:prstGeom prst="line">
              <a:avLst/>
            </a:prstGeom>
            <a:noFill/>
            <a:ln w="12700" cap="flat" cmpd="sng" algn="ctr">
              <a:solidFill>
                <a:srgbClr val="7030A0"/>
              </a:solidFill>
              <a:prstDash val="solid"/>
              <a:miter lim="800000"/>
            </a:ln>
            <a:effectLst/>
          </p:spPr>
        </p:cxnSp>
        <p:cxnSp>
          <p:nvCxnSpPr>
            <p:cNvPr id="1262" name="直接连接符 1261"/>
            <p:cNvCxnSpPr/>
            <p:nvPr/>
          </p:nvCxnSpPr>
          <p:spPr>
            <a:xfrm rot="3375000">
              <a:off x="10961585" y="2345604"/>
              <a:ext cx="0" cy="99041"/>
            </a:xfrm>
            <a:prstGeom prst="line">
              <a:avLst/>
            </a:prstGeom>
            <a:noFill/>
            <a:ln w="12700" cap="flat" cmpd="sng" algn="ctr">
              <a:solidFill>
                <a:srgbClr val="7030A0"/>
              </a:solidFill>
              <a:prstDash val="solid"/>
              <a:miter lim="800000"/>
            </a:ln>
            <a:effectLst/>
          </p:spPr>
        </p:cxnSp>
        <p:cxnSp>
          <p:nvCxnSpPr>
            <p:cNvPr id="1263" name="直接连接符 1262"/>
            <p:cNvCxnSpPr/>
            <p:nvPr/>
          </p:nvCxnSpPr>
          <p:spPr>
            <a:xfrm rot="3510000">
              <a:off x="10979406" y="2373445"/>
              <a:ext cx="0" cy="99041"/>
            </a:xfrm>
            <a:prstGeom prst="line">
              <a:avLst/>
            </a:prstGeom>
            <a:noFill/>
            <a:ln w="12700" cap="flat" cmpd="sng" algn="ctr">
              <a:solidFill>
                <a:srgbClr val="7030A0"/>
              </a:solidFill>
              <a:prstDash val="solid"/>
              <a:miter lim="800000"/>
            </a:ln>
            <a:effectLst/>
          </p:spPr>
        </p:cxnSp>
        <p:cxnSp>
          <p:nvCxnSpPr>
            <p:cNvPr id="1264" name="直接连接符 1263"/>
            <p:cNvCxnSpPr/>
            <p:nvPr/>
          </p:nvCxnSpPr>
          <p:spPr>
            <a:xfrm rot="3645000">
              <a:off x="10996122" y="2401963"/>
              <a:ext cx="0" cy="99041"/>
            </a:xfrm>
            <a:prstGeom prst="line">
              <a:avLst/>
            </a:prstGeom>
            <a:noFill/>
            <a:ln w="12700" cap="flat" cmpd="sng" algn="ctr">
              <a:solidFill>
                <a:srgbClr val="7030A0"/>
              </a:solidFill>
              <a:prstDash val="solid"/>
              <a:miter lim="800000"/>
            </a:ln>
            <a:effectLst/>
          </p:spPr>
        </p:cxnSp>
        <p:cxnSp>
          <p:nvCxnSpPr>
            <p:cNvPr id="1265" name="直接连接符 1264"/>
            <p:cNvCxnSpPr/>
            <p:nvPr/>
          </p:nvCxnSpPr>
          <p:spPr>
            <a:xfrm rot="3780000">
              <a:off x="11011705" y="2431117"/>
              <a:ext cx="0" cy="99041"/>
            </a:xfrm>
            <a:prstGeom prst="line">
              <a:avLst/>
            </a:prstGeom>
            <a:noFill/>
            <a:ln w="12700" cap="flat" cmpd="sng" algn="ctr">
              <a:solidFill>
                <a:srgbClr val="7030A0"/>
              </a:solidFill>
              <a:prstDash val="solid"/>
              <a:miter lim="800000"/>
            </a:ln>
            <a:effectLst/>
          </p:spPr>
        </p:cxnSp>
        <p:cxnSp>
          <p:nvCxnSpPr>
            <p:cNvPr id="1266" name="直接连接符 1265"/>
            <p:cNvCxnSpPr/>
            <p:nvPr/>
          </p:nvCxnSpPr>
          <p:spPr>
            <a:xfrm rot="3915000">
              <a:off x="11026131" y="2460861"/>
              <a:ext cx="0" cy="99041"/>
            </a:xfrm>
            <a:prstGeom prst="line">
              <a:avLst/>
            </a:prstGeom>
            <a:noFill/>
            <a:ln w="12700" cap="flat" cmpd="sng" algn="ctr">
              <a:solidFill>
                <a:srgbClr val="7030A0"/>
              </a:solidFill>
              <a:prstDash val="solid"/>
              <a:miter lim="800000"/>
            </a:ln>
            <a:effectLst/>
          </p:spPr>
        </p:cxnSp>
        <p:cxnSp>
          <p:nvCxnSpPr>
            <p:cNvPr id="1267" name="直接连接符 1266"/>
            <p:cNvCxnSpPr/>
            <p:nvPr/>
          </p:nvCxnSpPr>
          <p:spPr>
            <a:xfrm rot="4050000">
              <a:off x="11039379" y="2491147"/>
              <a:ext cx="0" cy="99041"/>
            </a:xfrm>
            <a:prstGeom prst="line">
              <a:avLst/>
            </a:prstGeom>
            <a:noFill/>
            <a:ln w="12700" cap="flat" cmpd="sng" algn="ctr">
              <a:solidFill>
                <a:srgbClr val="7030A0"/>
              </a:solidFill>
              <a:prstDash val="solid"/>
              <a:miter lim="800000"/>
            </a:ln>
            <a:effectLst/>
          </p:spPr>
        </p:cxnSp>
        <p:cxnSp>
          <p:nvCxnSpPr>
            <p:cNvPr id="1268" name="直接连接符 1267"/>
            <p:cNvCxnSpPr/>
            <p:nvPr/>
          </p:nvCxnSpPr>
          <p:spPr>
            <a:xfrm rot="4185000">
              <a:off x="11051428" y="2521930"/>
              <a:ext cx="0" cy="99041"/>
            </a:xfrm>
            <a:prstGeom prst="line">
              <a:avLst/>
            </a:prstGeom>
            <a:noFill/>
            <a:ln w="12700" cap="flat" cmpd="sng" algn="ctr">
              <a:solidFill>
                <a:srgbClr val="7030A0"/>
              </a:solidFill>
              <a:prstDash val="solid"/>
              <a:miter lim="800000"/>
            </a:ln>
            <a:effectLst/>
          </p:spPr>
        </p:cxnSp>
        <p:cxnSp>
          <p:nvCxnSpPr>
            <p:cNvPr id="1269" name="直接连接符 1268"/>
            <p:cNvCxnSpPr/>
            <p:nvPr/>
          </p:nvCxnSpPr>
          <p:spPr>
            <a:xfrm rot="4320000">
              <a:off x="11062256" y="2553161"/>
              <a:ext cx="0" cy="99041"/>
            </a:xfrm>
            <a:prstGeom prst="line">
              <a:avLst/>
            </a:prstGeom>
            <a:noFill/>
            <a:ln w="12700" cap="flat" cmpd="sng" algn="ctr">
              <a:solidFill>
                <a:srgbClr val="7030A0"/>
              </a:solidFill>
              <a:prstDash val="solid"/>
              <a:miter lim="800000"/>
            </a:ln>
            <a:effectLst/>
          </p:spPr>
        </p:cxnSp>
        <p:cxnSp>
          <p:nvCxnSpPr>
            <p:cNvPr id="1270" name="直接连接符 1269"/>
            <p:cNvCxnSpPr/>
            <p:nvPr/>
          </p:nvCxnSpPr>
          <p:spPr>
            <a:xfrm rot="4455000">
              <a:off x="11071853" y="2584795"/>
              <a:ext cx="0" cy="99041"/>
            </a:xfrm>
            <a:prstGeom prst="line">
              <a:avLst/>
            </a:prstGeom>
            <a:noFill/>
            <a:ln w="12700" cap="flat" cmpd="sng" algn="ctr">
              <a:solidFill>
                <a:srgbClr val="7030A0"/>
              </a:solidFill>
              <a:prstDash val="solid"/>
              <a:miter lim="800000"/>
            </a:ln>
            <a:effectLst/>
          </p:spPr>
        </p:cxnSp>
        <p:cxnSp>
          <p:nvCxnSpPr>
            <p:cNvPr id="1271" name="直接连接符 1270"/>
            <p:cNvCxnSpPr/>
            <p:nvPr/>
          </p:nvCxnSpPr>
          <p:spPr>
            <a:xfrm rot="4590000">
              <a:off x="11080200" y="2616781"/>
              <a:ext cx="0" cy="99041"/>
            </a:xfrm>
            <a:prstGeom prst="line">
              <a:avLst/>
            </a:prstGeom>
            <a:noFill/>
            <a:ln w="12700" cap="flat" cmpd="sng" algn="ctr">
              <a:solidFill>
                <a:srgbClr val="7030A0"/>
              </a:solidFill>
              <a:prstDash val="solid"/>
              <a:miter lim="800000"/>
            </a:ln>
            <a:effectLst/>
          </p:spPr>
        </p:cxnSp>
        <p:cxnSp>
          <p:nvCxnSpPr>
            <p:cNvPr id="1272" name="直接连接符 1271"/>
            <p:cNvCxnSpPr/>
            <p:nvPr/>
          </p:nvCxnSpPr>
          <p:spPr>
            <a:xfrm rot="4725000">
              <a:off x="11087285" y="2649069"/>
              <a:ext cx="0" cy="99041"/>
            </a:xfrm>
            <a:prstGeom prst="line">
              <a:avLst/>
            </a:prstGeom>
            <a:noFill/>
            <a:ln w="12700" cap="flat" cmpd="sng" algn="ctr">
              <a:solidFill>
                <a:srgbClr val="7030A0"/>
              </a:solidFill>
              <a:prstDash val="solid"/>
              <a:miter lim="800000"/>
            </a:ln>
            <a:effectLst/>
          </p:spPr>
        </p:cxnSp>
        <p:cxnSp>
          <p:nvCxnSpPr>
            <p:cNvPr id="1273" name="直接连接符 1272"/>
            <p:cNvCxnSpPr/>
            <p:nvPr/>
          </p:nvCxnSpPr>
          <p:spPr>
            <a:xfrm rot="4860000">
              <a:off x="11093095" y="2681611"/>
              <a:ext cx="0" cy="99041"/>
            </a:xfrm>
            <a:prstGeom prst="line">
              <a:avLst/>
            </a:prstGeom>
            <a:noFill/>
            <a:ln w="12700" cap="flat" cmpd="sng" algn="ctr">
              <a:solidFill>
                <a:srgbClr val="7030A0"/>
              </a:solidFill>
              <a:prstDash val="solid"/>
              <a:miter lim="800000"/>
            </a:ln>
            <a:effectLst/>
          </p:spPr>
        </p:cxnSp>
        <p:cxnSp>
          <p:nvCxnSpPr>
            <p:cNvPr id="1274" name="直接连接符 1273"/>
            <p:cNvCxnSpPr/>
            <p:nvPr/>
          </p:nvCxnSpPr>
          <p:spPr>
            <a:xfrm rot="4995000">
              <a:off x="11097625" y="2714357"/>
              <a:ext cx="0" cy="99041"/>
            </a:xfrm>
            <a:prstGeom prst="line">
              <a:avLst/>
            </a:prstGeom>
            <a:noFill/>
            <a:ln w="12700" cap="flat" cmpd="sng" algn="ctr">
              <a:solidFill>
                <a:srgbClr val="7030A0"/>
              </a:solidFill>
              <a:prstDash val="solid"/>
              <a:miter lim="800000"/>
            </a:ln>
            <a:effectLst/>
          </p:spPr>
        </p:cxnSp>
        <p:cxnSp>
          <p:nvCxnSpPr>
            <p:cNvPr id="1275" name="直接连接符 1274"/>
            <p:cNvCxnSpPr/>
            <p:nvPr/>
          </p:nvCxnSpPr>
          <p:spPr>
            <a:xfrm rot="5130000">
              <a:off x="11100865" y="2747254"/>
              <a:ext cx="0" cy="99041"/>
            </a:xfrm>
            <a:prstGeom prst="line">
              <a:avLst/>
            </a:prstGeom>
            <a:noFill/>
            <a:ln w="12700" cap="flat" cmpd="sng" algn="ctr">
              <a:solidFill>
                <a:srgbClr val="7030A0"/>
              </a:solidFill>
              <a:prstDash val="solid"/>
              <a:miter lim="800000"/>
            </a:ln>
            <a:effectLst/>
          </p:spPr>
        </p:cxnSp>
        <p:cxnSp>
          <p:nvCxnSpPr>
            <p:cNvPr id="1276" name="直接连接符 1275"/>
            <p:cNvCxnSpPr/>
            <p:nvPr/>
          </p:nvCxnSpPr>
          <p:spPr>
            <a:xfrm rot="5265000">
              <a:off x="11102811" y="2780253"/>
              <a:ext cx="0" cy="99041"/>
            </a:xfrm>
            <a:prstGeom prst="line">
              <a:avLst/>
            </a:prstGeom>
            <a:noFill/>
            <a:ln w="12700" cap="flat" cmpd="sng" algn="ctr">
              <a:solidFill>
                <a:srgbClr val="7030A0"/>
              </a:solidFill>
              <a:prstDash val="solid"/>
              <a:miter lim="800000"/>
            </a:ln>
            <a:effectLst/>
          </p:spPr>
        </p:cxnSp>
        <p:cxnSp>
          <p:nvCxnSpPr>
            <p:cNvPr id="1277" name="直接连接符 1276"/>
            <p:cNvCxnSpPr/>
            <p:nvPr/>
          </p:nvCxnSpPr>
          <p:spPr>
            <a:xfrm rot="5535000">
              <a:off x="11102811" y="2846354"/>
              <a:ext cx="0" cy="99041"/>
            </a:xfrm>
            <a:prstGeom prst="line">
              <a:avLst/>
            </a:prstGeom>
            <a:noFill/>
            <a:ln w="12700" cap="flat" cmpd="sng" algn="ctr">
              <a:solidFill>
                <a:srgbClr val="7030A0"/>
              </a:solidFill>
              <a:prstDash val="solid"/>
              <a:miter lim="800000"/>
            </a:ln>
            <a:effectLst/>
          </p:spPr>
        </p:cxnSp>
        <p:cxnSp>
          <p:nvCxnSpPr>
            <p:cNvPr id="1278" name="直接连接符 1277"/>
            <p:cNvCxnSpPr/>
            <p:nvPr/>
          </p:nvCxnSpPr>
          <p:spPr>
            <a:xfrm rot="5670000">
              <a:off x="11100865" y="2879354"/>
              <a:ext cx="0" cy="99041"/>
            </a:xfrm>
            <a:prstGeom prst="line">
              <a:avLst/>
            </a:prstGeom>
            <a:noFill/>
            <a:ln w="12700" cap="flat" cmpd="sng" algn="ctr">
              <a:solidFill>
                <a:srgbClr val="7030A0"/>
              </a:solidFill>
              <a:prstDash val="solid"/>
              <a:miter lim="800000"/>
            </a:ln>
            <a:effectLst/>
          </p:spPr>
        </p:cxnSp>
        <p:cxnSp>
          <p:nvCxnSpPr>
            <p:cNvPr id="1279" name="直接连接符 1278"/>
            <p:cNvCxnSpPr/>
            <p:nvPr/>
          </p:nvCxnSpPr>
          <p:spPr>
            <a:xfrm rot="5805000">
              <a:off x="11097625" y="2912250"/>
              <a:ext cx="0" cy="99041"/>
            </a:xfrm>
            <a:prstGeom prst="line">
              <a:avLst/>
            </a:prstGeom>
            <a:noFill/>
            <a:ln w="12700" cap="flat" cmpd="sng" algn="ctr">
              <a:solidFill>
                <a:srgbClr val="7030A0"/>
              </a:solidFill>
              <a:prstDash val="solid"/>
              <a:miter lim="800000"/>
            </a:ln>
            <a:effectLst/>
          </p:spPr>
        </p:cxnSp>
        <p:cxnSp>
          <p:nvCxnSpPr>
            <p:cNvPr id="1280" name="直接连接符 1279"/>
            <p:cNvCxnSpPr/>
            <p:nvPr/>
          </p:nvCxnSpPr>
          <p:spPr>
            <a:xfrm rot="5940000">
              <a:off x="11093095" y="2944996"/>
              <a:ext cx="0" cy="99041"/>
            </a:xfrm>
            <a:prstGeom prst="line">
              <a:avLst/>
            </a:prstGeom>
            <a:noFill/>
            <a:ln w="12700" cap="flat" cmpd="sng" algn="ctr">
              <a:solidFill>
                <a:srgbClr val="7030A0"/>
              </a:solidFill>
              <a:prstDash val="solid"/>
              <a:miter lim="800000"/>
            </a:ln>
            <a:effectLst/>
          </p:spPr>
        </p:cxnSp>
        <p:cxnSp>
          <p:nvCxnSpPr>
            <p:cNvPr id="1281" name="直接连接符 1280"/>
            <p:cNvCxnSpPr/>
            <p:nvPr/>
          </p:nvCxnSpPr>
          <p:spPr>
            <a:xfrm rot="6075000">
              <a:off x="11087285" y="2977539"/>
              <a:ext cx="0" cy="99041"/>
            </a:xfrm>
            <a:prstGeom prst="line">
              <a:avLst/>
            </a:prstGeom>
            <a:noFill/>
            <a:ln w="12700" cap="flat" cmpd="sng" algn="ctr">
              <a:solidFill>
                <a:srgbClr val="7030A0"/>
              </a:solidFill>
              <a:prstDash val="solid"/>
              <a:miter lim="800000"/>
            </a:ln>
            <a:effectLst/>
          </p:spPr>
        </p:cxnSp>
        <p:cxnSp>
          <p:nvCxnSpPr>
            <p:cNvPr id="1282" name="直接连接符 1281"/>
            <p:cNvCxnSpPr/>
            <p:nvPr/>
          </p:nvCxnSpPr>
          <p:spPr>
            <a:xfrm rot="6210000">
              <a:off x="11080200" y="3009827"/>
              <a:ext cx="0" cy="99041"/>
            </a:xfrm>
            <a:prstGeom prst="line">
              <a:avLst/>
            </a:prstGeom>
            <a:noFill/>
            <a:ln w="12700" cap="flat" cmpd="sng" algn="ctr">
              <a:solidFill>
                <a:srgbClr val="7030A0"/>
              </a:solidFill>
              <a:prstDash val="solid"/>
              <a:miter lim="800000"/>
            </a:ln>
            <a:effectLst/>
          </p:spPr>
        </p:cxnSp>
        <p:cxnSp>
          <p:nvCxnSpPr>
            <p:cNvPr id="1283" name="直接连接符 1282"/>
            <p:cNvCxnSpPr/>
            <p:nvPr/>
          </p:nvCxnSpPr>
          <p:spPr>
            <a:xfrm rot="6345000">
              <a:off x="11071853" y="3041813"/>
              <a:ext cx="0" cy="99041"/>
            </a:xfrm>
            <a:prstGeom prst="line">
              <a:avLst/>
            </a:prstGeom>
            <a:noFill/>
            <a:ln w="12700" cap="flat" cmpd="sng" algn="ctr">
              <a:solidFill>
                <a:srgbClr val="7030A0"/>
              </a:solidFill>
              <a:prstDash val="solid"/>
              <a:miter lim="800000"/>
            </a:ln>
            <a:effectLst/>
          </p:spPr>
        </p:cxnSp>
        <p:cxnSp>
          <p:nvCxnSpPr>
            <p:cNvPr id="1284" name="直接连接符 1283"/>
            <p:cNvCxnSpPr/>
            <p:nvPr/>
          </p:nvCxnSpPr>
          <p:spPr>
            <a:xfrm rot="6480000">
              <a:off x="11062256" y="3073446"/>
              <a:ext cx="0" cy="99041"/>
            </a:xfrm>
            <a:prstGeom prst="line">
              <a:avLst/>
            </a:prstGeom>
            <a:noFill/>
            <a:ln w="12700" cap="flat" cmpd="sng" algn="ctr">
              <a:solidFill>
                <a:srgbClr val="7030A0"/>
              </a:solidFill>
              <a:prstDash val="solid"/>
              <a:miter lim="800000"/>
            </a:ln>
            <a:effectLst/>
          </p:spPr>
        </p:cxnSp>
        <p:cxnSp>
          <p:nvCxnSpPr>
            <p:cNvPr id="1285" name="直接连接符 1284"/>
            <p:cNvCxnSpPr/>
            <p:nvPr/>
          </p:nvCxnSpPr>
          <p:spPr>
            <a:xfrm rot="6615000">
              <a:off x="11051428" y="3104679"/>
              <a:ext cx="0" cy="99041"/>
            </a:xfrm>
            <a:prstGeom prst="line">
              <a:avLst/>
            </a:prstGeom>
            <a:noFill/>
            <a:ln w="12700" cap="flat" cmpd="sng" algn="ctr">
              <a:solidFill>
                <a:srgbClr val="7030A0"/>
              </a:solidFill>
              <a:prstDash val="solid"/>
              <a:miter lim="800000"/>
            </a:ln>
            <a:effectLst/>
          </p:spPr>
        </p:cxnSp>
        <p:cxnSp>
          <p:nvCxnSpPr>
            <p:cNvPr id="1286" name="直接连接符 1285"/>
            <p:cNvCxnSpPr/>
            <p:nvPr/>
          </p:nvCxnSpPr>
          <p:spPr>
            <a:xfrm rot="6750000">
              <a:off x="11039379" y="3135461"/>
              <a:ext cx="0" cy="99041"/>
            </a:xfrm>
            <a:prstGeom prst="line">
              <a:avLst/>
            </a:prstGeom>
            <a:noFill/>
            <a:ln w="12700" cap="flat" cmpd="sng" algn="ctr">
              <a:solidFill>
                <a:srgbClr val="7030A0"/>
              </a:solidFill>
              <a:prstDash val="solid"/>
              <a:miter lim="800000"/>
            </a:ln>
            <a:effectLst/>
          </p:spPr>
        </p:cxnSp>
        <p:cxnSp>
          <p:nvCxnSpPr>
            <p:cNvPr id="1287" name="直接连接符 1286"/>
            <p:cNvCxnSpPr/>
            <p:nvPr/>
          </p:nvCxnSpPr>
          <p:spPr>
            <a:xfrm rot="6885000">
              <a:off x="11026131" y="3165747"/>
              <a:ext cx="0" cy="99041"/>
            </a:xfrm>
            <a:prstGeom prst="line">
              <a:avLst/>
            </a:prstGeom>
            <a:noFill/>
            <a:ln w="12700" cap="flat" cmpd="sng" algn="ctr">
              <a:solidFill>
                <a:srgbClr val="7030A0"/>
              </a:solidFill>
              <a:prstDash val="solid"/>
              <a:miter lim="800000"/>
            </a:ln>
            <a:effectLst/>
          </p:spPr>
        </p:cxnSp>
        <p:cxnSp>
          <p:nvCxnSpPr>
            <p:cNvPr id="1288" name="直接连接符 1287"/>
            <p:cNvCxnSpPr/>
            <p:nvPr/>
          </p:nvCxnSpPr>
          <p:spPr>
            <a:xfrm rot="7020000">
              <a:off x="11011705" y="3195490"/>
              <a:ext cx="0" cy="99041"/>
            </a:xfrm>
            <a:prstGeom prst="line">
              <a:avLst/>
            </a:prstGeom>
            <a:noFill/>
            <a:ln w="12700" cap="flat" cmpd="sng" algn="ctr">
              <a:solidFill>
                <a:srgbClr val="7030A0"/>
              </a:solidFill>
              <a:prstDash val="solid"/>
              <a:miter lim="800000"/>
            </a:ln>
            <a:effectLst/>
          </p:spPr>
        </p:cxnSp>
        <p:cxnSp>
          <p:nvCxnSpPr>
            <p:cNvPr id="1289" name="直接连接符 1288"/>
            <p:cNvCxnSpPr/>
            <p:nvPr/>
          </p:nvCxnSpPr>
          <p:spPr>
            <a:xfrm rot="7155000">
              <a:off x="10996122" y="3224644"/>
              <a:ext cx="0" cy="99041"/>
            </a:xfrm>
            <a:prstGeom prst="line">
              <a:avLst/>
            </a:prstGeom>
            <a:noFill/>
            <a:ln w="12700" cap="flat" cmpd="sng" algn="ctr">
              <a:solidFill>
                <a:srgbClr val="7030A0"/>
              </a:solidFill>
              <a:prstDash val="solid"/>
              <a:miter lim="800000"/>
            </a:ln>
            <a:effectLst/>
          </p:spPr>
        </p:cxnSp>
        <p:cxnSp>
          <p:nvCxnSpPr>
            <p:cNvPr id="1290" name="直接连接符 1289"/>
            <p:cNvCxnSpPr/>
            <p:nvPr/>
          </p:nvCxnSpPr>
          <p:spPr>
            <a:xfrm rot="7290000">
              <a:off x="10979406" y="3253164"/>
              <a:ext cx="0" cy="99041"/>
            </a:xfrm>
            <a:prstGeom prst="line">
              <a:avLst/>
            </a:prstGeom>
            <a:noFill/>
            <a:ln w="12700" cap="flat" cmpd="sng" algn="ctr">
              <a:solidFill>
                <a:srgbClr val="7030A0"/>
              </a:solidFill>
              <a:prstDash val="solid"/>
              <a:miter lim="800000"/>
            </a:ln>
            <a:effectLst/>
          </p:spPr>
        </p:cxnSp>
        <p:cxnSp>
          <p:nvCxnSpPr>
            <p:cNvPr id="1291" name="直接连接符 1290"/>
            <p:cNvCxnSpPr/>
            <p:nvPr/>
          </p:nvCxnSpPr>
          <p:spPr>
            <a:xfrm rot="7425000">
              <a:off x="10961585" y="3281005"/>
              <a:ext cx="0" cy="99041"/>
            </a:xfrm>
            <a:prstGeom prst="line">
              <a:avLst/>
            </a:prstGeom>
            <a:noFill/>
            <a:ln w="12700" cap="flat" cmpd="sng" algn="ctr">
              <a:solidFill>
                <a:srgbClr val="7030A0"/>
              </a:solidFill>
              <a:prstDash val="solid"/>
              <a:miter lim="800000"/>
            </a:ln>
            <a:effectLst/>
          </p:spPr>
        </p:cxnSp>
        <p:cxnSp>
          <p:nvCxnSpPr>
            <p:cNvPr id="1292" name="直接连接符 1291"/>
            <p:cNvCxnSpPr/>
            <p:nvPr/>
          </p:nvCxnSpPr>
          <p:spPr>
            <a:xfrm rot="7560000">
              <a:off x="10942683" y="3308124"/>
              <a:ext cx="0" cy="99041"/>
            </a:xfrm>
            <a:prstGeom prst="line">
              <a:avLst/>
            </a:prstGeom>
            <a:noFill/>
            <a:ln w="12700" cap="flat" cmpd="sng" algn="ctr">
              <a:solidFill>
                <a:srgbClr val="7030A0"/>
              </a:solidFill>
              <a:prstDash val="solid"/>
              <a:miter lim="800000"/>
            </a:ln>
            <a:effectLst/>
          </p:spPr>
        </p:cxnSp>
        <p:cxnSp>
          <p:nvCxnSpPr>
            <p:cNvPr id="1293" name="直接连接符 1292"/>
            <p:cNvCxnSpPr/>
            <p:nvPr/>
          </p:nvCxnSpPr>
          <p:spPr>
            <a:xfrm rot="7695000">
              <a:off x="10922732" y="3334481"/>
              <a:ext cx="0" cy="99041"/>
            </a:xfrm>
            <a:prstGeom prst="line">
              <a:avLst/>
            </a:prstGeom>
            <a:noFill/>
            <a:ln w="12700" cap="flat" cmpd="sng" algn="ctr">
              <a:solidFill>
                <a:srgbClr val="7030A0"/>
              </a:solidFill>
              <a:prstDash val="solid"/>
              <a:miter lim="800000"/>
            </a:ln>
            <a:effectLst/>
          </p:spPr>
        </p:cxnSp>
        <p:cxnSp>
          <p:nvCxnSpPr>
            <p:cNvPr id="1294" name="直接连接符 1293"/>
            <p:cNvCxnSpPr/>
            <p:nvPr/>
          </p:nvCxnSpPr>
          <p:spPr>
            <a:xfrm rot="7830000">
              <a:off x="10901761" y="3360034"/>
              <a:ext cx="0" cy="99041"/>
            </a:xfrm>
            <a:prstGeom prst="line">
              <a:avLst/>
            </a:prstGeom>
            <a:noFill/>
            <a:ln w="12700" cap="flat" cmpd="sng" algn="ctr">
              <a:solidFill>
                <a:srgbClr val="7030A0"/>
              </a:solidFill>
              <a:prstDash val="solid"/>
              <a:miter lim="800000"/>
            </a:ln>
            <a:effectLst/>
          </p:spPr>
        </p:cxnSp>
        <p:cxnSp>
          <p:nvCxnSpPr>
            <p:cNvPr id="1295" name="直接连接符 1294"/>
            <p:cNvCxnSpPr/>
            <p:nvPr/>
          </p:nvCxnSpPr>
          <p:spPr>
            <a:xfrm rot="7965000">
              <a:off x="10879803" y="3384745"/>
              <a:ext cx="0" cy="99041"/>
            </a:xfrm>
            <a:prstGeom prst="line">
              <a:avLst/>
            </a:prstGeom>
            <a:noFill/>
            <a:ln w="12700" cap="flat" cmpd="sng" algn="ctr">
              <a:solidFill>
                <a:srgbClr val="7030A0"/>
              </a:solidFill>
              <a:prstDash val="solid"/>
              <a:miter lim="800000"/>
            </a:ln>
            <a:effectLst/>
          </p:spPr>
        </p:cxnSp>
        <p:cxnSp>
          <p:nvCxnSpPr>
            <p:cNvPr id="1296" name="直接连接符 1295"/>
            <p:cNvCxnSpPr/>
            <p:nvPr/>
          </p:nvCxnSpPr>
          <p:spPr>
            <a:xfrm rot="8100000">
              <a:off x="10856891" y="3408573"/>
              <a:ext cx="0" cy="99041"/>
            </a:xfrm>
            <a:prstGeom prst="line">
              <a:avLst/>
            </a:prstGeom>
            <a:noFill/>
            <a:ln w="12700" cap="flat" cmpd="sng" algn="ctr">
              <a:solidFill>
                <a:srgbClr val="7030A0"/>
              </a:solidFill>
              <a:prstDash val="solid"/>
              <a:miter lim="800000"/>
            </a:ln>
            <a:effectLst/>
          </p:spPr>
        </p:cxnSp>
        <p:cxnSp>
          <p:nvCxnSpPr>
            <p:cNvPr id="1297" name="直接连接符 1296"/>
            <p:cNvCxnSpPr/>
            <p:nvPr/>
          </p:nvCxnSpPr>
          <p:spPr>
            <a:xfrm rot="8235000">
              <a:off x="10833061" y="3431485"/>
              <a:ext cx="0" cy="99041"/>
            </a:xfrm>
            <a:prstGeom prst="line">
              <a:avLst/>
            </a:prstGeom>
            <a:noFill/>
            <a:ln w="12700" cap="flat" cmpd="sng" algn="ctr">
              <a:solidFill>
                <a:srgbClr val="7030A0"/>
              </a:solidFill>
              <a:prstDash val="solid"/>
              <a:miter lim="800000"/>
            </a:ln>
            <a:effectLst/>
          </p:spPr>
        </p:cxnSp>
        <p:cxnSp>
          <p:nvCxnSpPr>
            <p:cNvPr id="1298" name="直接连接符 1297"/>
            <p:cNvCxnSpPr/>
            <p:nvPr/>
          </p:nvCxnSpPr>
          <p:spPr>
            <a:xfrm rot="8370000">
              <a:off x="10808352" y="3453442"/>
              <a:ext cx="0" cy="99041"/>
            </a:xfrm>
            <a:prstGeom prst="line">
              <a:avLst/>
            </a:prstGeom>
            <a:noFill/>
            <a:ln w="12700" cap="flat" cmpd="sng" algn="ctr">
              <a:solidFill>
                <a:srgbClr val="7030A0"/>
              </a:solidFill>
              <a:prstDash val="solid"/>
              <a:miter lim="800000"/>
            </a:ln>
            <a:effectLst/>
          </p:spPr>
        </p:cxnSp>
        <p:cxnSp>
          <p:nvCxnSpPr>
            <p:cNvPr id="1299" name="直接连接符 1298"/>
            <p:cNvCxnSpPr/>
            <p:nvPr/>
          </p:nvCxnSpPr>
          <p:spPr>
            <a:xfrm rot="8505000">
              <a:off x="10782799" y="3474413"/>
              <a:ext cx="0" cy="99041"/>
            </a:xfrm>
            <a:prstGeom prst="line">
              <a:avLst/>
            </a:prstGeom>
            <a:noFill/>
            <a:ln w="12700" cap="flat" cmpd="sng" algn="ctr">
              <a:solidFill>
                <a:srgbClr val="7030A0"/>
              </a:solidFill>
              <a:prstDash val="solid"/>
              <a:miter lim="800000"/>
            </a:ln>
            <a:effectLst/>
          </p:spPr>
        </p:cxnSp>
        <p:cxnSp>
          <p:nvCxnSpPr>
            <p:cNvPr id="1300" name="直接连接符 1299"/>
            <p:cNvCxnSpPr/>
            <p:nvPr/>
          </p:nvCxnSpPr>
          <p:spPr>
            <a:xfrm rot="8640000">
              <a:off x="10756442" y="3494365"/>
              <a:ext cx="0" cy="99041"/>
            </a:xfrm>
            <a:prstGeom prst="line">
              <a:avLst/>
            </a:prstGeom>
            <a:noFill/>
            <a:ln w="12700" cap="flat" cmpd="sng" algn="ctr">
              <a:solidFill>
                <a:srgbClr val="7030A0"/>
              </a:solidFill>
              <a:prstDash val="solid"/>
              <a:miter lim="800000"/>
            </a:ln>
            <a:effectLst/>
          </p:spPr>
        </p:cxnSp>
        <p:cxnSp>
          <p:nvCxnSpPr>
            <p:cNvPr id="1301" name="直接连接符 1300"/>
            <p:cNvCxnSpPr/>
            <p:nvPr/>
          </p:nvCxnSpPr>
          <p:spPr>
            <a:xfrm rot="8775000">
              <a:off x="10729322" y="3513267"/>
              <a:ext cx="0" cy="99041"/>
            </a:xfrm>
            <a:prstGeom prst="line">
              <a:avLst/>
            </a:prstGeom>
            <a:noFill/>
            <a:ln w="12700" cap="flat" cmpd="sng" algn="ctr">
              <a:solidFill>
                <a:srgbClr val="7030A0"/>
              </a:solidFill>
              <a:prstDash val="solid"/>
              <a:miter lim="800000"/>
            </a:ln>
            <a:effectLst/>
          </p:spPr>
        </p:cxnSp>
        <p:cxnSp>
          <p:nvCxnSpPr>
            <p:cNvPr id="1302" name="直接连接符 1301"/>
            <p:cNvCxnSpPr/>
            <p:nvPr/>
          </p:nvCxnSpPr>
          <p:spPr>
            <a:xfrm rot="8910000">
              <a:off x="10701480" y="3531089"/>
              <a:ext cx="0" cy="99041"/>
            </a:xfrm>
            <a:prstGeom prst="line">
              <a:avLst/>
            </a:prstGeom>
            <a:noFill/>
            <a:ln w="12700" cap="flat" cmpd="sng" algn="ctr">
              <a:solidFill>
                <a:srgbClr val="7030A0"/>
              </a:solidFill>
              <a:prstDash val="solid"/>
              <a:miter lim="800000"/>
            </a:ln>
            <a:effectLst/>
          </p:spPr>
        </p:cxnSp>
        <p:cxnSp>
          <p:nvCxnSpPr>
            <p:cNvPr id="1303" name="直接连接符 1302"/>
            <p:cNvCxnSpPr/>
            <p:nvPr/>
          </p:nvCxnSpPr>
          <p:spPr>
            <a:xfrm rot="9045000">
              <a:off x="10672961" y="3547805"/>
              <a:ext cx="0" cy="99041"/>
            </a:xfrm>
            <a:prstGeom prst="line">
              <a:avLst/>
            </a:prstGeom>
            <a:noFill/>
            <a:ln w="12700" cap="flat" cmpd="sng" algn="ctr">
              <a:solidFill>
                <a:srgbClr val="7030A0"/>
              </a:solidFill>
              <a:prstDash val="solid"/>
              <a:miter lim="800000"/>
            </a:ln>
            <a:effectLst/>
          </p:spPr>
        </p:cxnSp>
        <p:cxnSp>
          <p:nvCxnSpPr>
            <p:cNvPr id="1304" name="直接连接符 1303"/>
            <p:cNvCxnSpPr/>
            <p:nvPr/>
          </p:nvCxnSpPr>
          <p:spPr>
            <a:xfrm rot="9180000">
              <a:off x="10643809" y="3563388"/>
              <a:ext cx="0" cy="99041"/>
            </a:xfrm>
            <a:prstGeom prst="line">
              <a:avLst/>
            </a:prstGeom>
            <a:noFill/>
            <a:ln w="12700" cap="flat" cmpd="sng" algn="ctr">
              <a:solidFill>
                <a:srgbClr val="7030A0"/>
              </a:solidFill>
              <a:prstDash val="solid"/>
              <a:miter lim="800000"/>
            </a:ln>
            <a:effectLst/>
          </p:spPr>
        </p:cxnSp>
        <p:cxnSp>
          <p:nvCxnSpPr>
            <p:cNvPr id="1305" name="直接连接符 1304"/>
            <p:cNvCxnSpPr/>
            <p:nvPr/>
          </p:nvCxnSpPr>
          <p:spPr>
            <a:xfrm rot="9315000">
              <a:off x="10614065" y="3577814"/>
              <a:ext cx="0" cy="99041"/>
            </a:xfrm>
            <a:prstGeom prst="line">
              <a:avLst/>
            </a:prstGeom>
            <a:noFill/>
            <a:ln w="12700" cap="flat" cmpd="sng" algn="ctr">
              <a:solidFill>
                <a:srgbClr val="7030A0"/>
              </a:solidFill>
              <a:prstDash val="solid"/>
              <a:miter lim="800000"/>
            </a:ln>
            <a:effectLst/>
          </p:spPr>
        </p:cxnSp>
        <p:cxnSp>
          <p:nvCxnSpPr>
            <p:cNvPr id="1306" name="直接连接符 1305"/>
            <p:cNvCxnSpPr/>
            <p:nvPr/>
          </p:nvCxnSpPr>
          <p:spPr>
            <a:xfrm rot="9450000">
              <a:off x="10583780" y="3591062"/>
              <a:ext cx="0" cy="99041"/>
            </a:xfrm>
            <a:prstGeom prst="line">
              <a:avLst/>
            </a:prstGeom>
            <a:noFill/>
            <a:ln w="12700" cap="flat" cmpd="sng" algn="ctr">
              <a:solidFill>
                <a:srgbClr val="7030A0"/>
              </a:solidFill>
              <a:prstDash val="solid"/>
              <a:miter lim="800000"/>
            </a:ln>
            <a:effectLst/>
          </p:spPr>
        </p:cxnSp>
        <p:cxnSp>
          <p:nvCxnSpPr>
            <p:cNvPr id="1307" name="直接连接符 1306"/>
            <p:cNvCxnSpPr/>
            <p:nvPr/>
          </p:nvCxnSpPr>
          <p:spPr>
            <a:xfrm rot="9585000">
              <a:off x="10552996" y="3603109"/>
              <a:ext cx="0" cy="99041"/>
            </a:xfrm>
            <a:prstGeom prst="line">
              <a:avLst/>
            </a:prstGeom>
            <a:noFill/>
            <a:ln w="12700" cap="flat" cmpd="sng" algn="ctr">
              <a:solidFill>
                <a:srgbClr val="7030A0"/>
              </a:solidFill>
              <a:prstDash val="solid"/>
              <a:miter lim="800000"/>
            </a:ln>
            <a:effectLst/>
          </p:spPr>
        </p:cxnSp>
        <p:cxnSp>
          <p:nvCxnSpPr>
            <p:cNvPr id="1308" name="直接连接符 1307"/>
            <p:cNvCxnSpPr/>
            <p:nvPr/>
          </p:nvCxnSpPr>
          <p:spPr>
            <a:xfrm rot="9720000">
              <a:off x="10521764" y="3613939"/>
              <a:ext cx="0" cy="99041"/>
            </a:xfrm>
            <a:prstGeom prst="line">
              <a:avLst/>
            </a:prstGeom>
            <a:noFill/>
            <a:ln w="12700" cap="flat" cmpd="sng" algn="ctr">
              <a:solidFill>
                <a:srgbClr val="7030A0"/>
              </a:solidFill>
              <a:prstDash val="solid"/>
              <a:miter lim="800000"/>
            </a:ln>
            <a:effectLst/>
          </p:spPr>
        </p:cxnSp>
        <p:cxnSp>
          <p:nvCxnSpPr>
            <p:cNvPr id="1309" name="直接连接符 1308"/>
            <p:cNvCxnSpPr/>
            <p:nvPr/>
          </p:nvCxnSpPr>
          <p:spPr>
            <a:xfrm rot="9855000">
              <a:off x="10490131" y="3623536"/>
              <a:ext cx="0" cy="99041"/>
            </a:xfrm>
            <a:prstGeom prst="line">
              <a:avLst/>
            </a:prstGeom>
            <a:noFill/>
            <a:ln w="12700" cap="flat" cmpd="sng" algn="ctr">
              <a:solidFill>
                <a:srgbClr val="7030A0"/>
              </a:solidFill>
              <a:prstDash val="solid"/>
              <a:miter lim="800000"/>
            </a:ln>
            <a:effectLst/>
          </p:spPr>
        </p:cxnSp>
        <p:cxnSp>
          <p:nvCxnSpPr>
            <p:cNvPr id="1310" name="直接连接符 1309"/>
            <p:cNvCxnSpPr/>
            <p:nvPr/>
          </p:nvCxnSpPr>
          <p:spPr>
            <a:xfrm rot="9990000">
              <a:off x="10458145" y="3631882"/>
              <a:ext cx="0" cy="99041"/>
            </a:xfrm>
            <a:prstGeom prst="line">
              <a:avLst/>
            </a:prstGeom>
            <a:noFill/>
            <a:ln w="12700" cap="flat" cmpd="sng" algn="ctr">
              <a:solidFill>
                <a:srgbClr val="7030A0"/>
              </a:solidFill>
              <a:prstDash val="solid"/>
              <a:miter lim="800000"/>
            </a:ln>
            <a:effectLst/>
          </p:spPr>
        </p:cxnSp>
        <p:cxnSp>
          <p:nvCxnSpPr>
            <p:cNvPr id="1311" name="直接连接符 1310"/>
            <p:cNvCxnSpPr/>
            <p:nvPr/>
          </p:nvCxnSpPr>
          <p:spPr>
            <a:xfrm rot="10125000">
              <a:off x="10425856" y="3638967"/>
              <a:ext cx="0" cy="99041"/>
            </a:xfrm>
            <a:prstGeom prst="line">
              <a:avLst/>
            </a:prstGeom>
            <a:noFill/>
            <a:ln w="12700" cap="flat" cmpd="sng" algn="ctr">
              <a:solidFill>
                <a:srgbClr val="7030A0"/>
              </a:solidFill>
              <a:prstDash val="solid"/>
              <a:miter lim="800000"/>
            </a:ln>
            <a:effectLst/>
          </p:spPr>
        </p:cxnSp>
        <p:cxnSp>
          <p:nvCxnSpPr>
            <p:cNvPr id="1312" name="直接连接符 1311"/>
            <p:cNvCxnSpPr/>
            <p:nvPr/>
          </p:nvCxnSpPr>
          <p:spPr>
            <a:xfrm rot="10260000">
              <a:off x="10393314" y="3644778"/>
              <a:ext cx="0" cy="99041"/>
            </a:xfrm>
            <a:prstGeom prst="line">
              <a:avLst/>
            </a:prstGeom>
            <a:noFill/>
            <a:ln w="12700" cap="flat" cmpd="sng" algn="ctr">
              <a:solidFill>
                <a:srgbClr val="7030A0"/>
              </a:solidFill>
              <a:prstDash val="solid"/>
              <a:miter lim="800000"/>
            </a:ln>
            <a:effectLst/>
          </p:spPr>
        </p:cxnSp>
        <p:cxnSp>
          <p:nvCxnSpPr>
            <p:cNvPr id="1313" name="直接连接符 1312"/>
            <p:cNvCxnSpPr/>
            <p:nvPr/>
          </p:nvCxnSpPr>
          <p:spPr>
            <a:xfrm rot="10395000">
              <a:off x="10360569" y="3649306"/>
              <a:ext cx="0" cy="99041"/>
            </a:xfrm>
            <a:prstGeom prst="line">
              <a:avLst/>
            </a:prstGeom>
            <a:noFill/>
            <a:ln w="12700" cap="flat" cmpd="sng" algn="ctr">
              <a:solidFill>
                <a:srgbClr val="7030A0"/>
              </a:solidFill>
              <a:prstDash val="solid"/>
              <a:miter lim="800000"/>
            </a:ln>
            <a:effectLst/>
          </p:spPr>
        </p:cxnSp>
        <p:cxnSp>
          <p:nvCxnSpPr>
            <p:cNvPr id="1314" name="直接连接符 1313"/>
            <p:cNvCxnSpPr/>
            <p:nvPr/>
          </p:nvCxnSpPr>
          <p:spPr>
            <a:xfrm rot="10530000">
              <a:off x="10327671" y="3652547"/>
              <a:ext cx="0" cy="99041"/>
            </a:xfrm>
            <a:prstGeom prst="line">
              <a:avLst/>
            </a:prstGeom>
            <a:noFill/>
            <a:ln w="12700" cap="flat" cmpd="sng" algn="ctr">
              <a:solidFill>
                <a:srgbClr val="7030A0"/>
              </a:solidFill>
              <a:prstDash val="solid"/>
              <a:miter lim="800000"/>
            </a:ln>
            <a:effectLst/>
          </p:spPr>
        </p:cxnSp>
        <p:cxnSp>
          <p:nvCxnSpPr>
            <p:cNvPr id="1315" name="直接连接符 1314"/>
            <p:cNvCxnSpPr/>
            <p:nvPr/>
          </p:nvCxnSpPr>
          <p:spPr>
            <a:xfrm rot="10665000">
              <a:off x="10294671" y="3654492"/>
              <a:ext cx="0" cy="99041"/>
            </a:xfrm>
            <a:prstGeom prst="line">
              <a:avLst/>
            </a:prstGeom>
            <a:noFill/>
            <a:ln w="12700" cap="flat" cmpd="sng" algn="ctr">
              <a:solidFill>
                <a:srgbClr val="7030A0"/>
              </a:solidFill>
              <a:prstDash val="solid"/>
              <a:miter lim="800000"/>
            </a:ln>
            <a:effectLst/>
          </p:spPr>
        </p:cxnSp>
        <p:cxnSp>
          <p:nvCxnSpPr>
            <p:cNvPr id="1316" name="直接连接符 1315"/>
            <p:cNvCxnSpPr/>
            <p:nvPr/>
          </p:nvCxnSpPr>
          <p:spPr>
            <a:xfrm rot="10935000">
              <a:off x="10228572" y="3654492"/>
              <a:ext cx="0" cy="99041"/>
            </a:xfrm>
            <a:prstGeom prst="line">
              <a:avLst/>
            </a:prstGeom>
            <a:noFill/>
            <a:ln w="12700" cap="flat" cmpd="sng" algn="ctr">
              <a:solidFill>
                <a:srgbClr val="7030A0"/>
              </a:solidFill>
              <a:prstDash val="solid"/>
              <a:miter lim="800000"/>
            </a:ln>
            <a:effectLst/>
          </p:spPr>
        </p:cxnSp>
        <p:cxnSp>
          <p:nvCxnSpPr>
            <p:cNvPr id="1317" name="直接连接符 1316"/>
            <p:cNvCxnSpPr/>
            <p:nvPr/>
          </p:nvCxnSpPr>
          <p:spPr>
            <a:xfrm rot="11070000">
              <a:off x="10195572" y="3652547"/>
              <a:ext cx="0" cy="99041"/>
            </a:xfrm>
            <a:prstGeom prst="line">
              <a:avLst/>
            </a:prstGeom>
            <a:noFill/>
            <a:ln w="12700" cap="flat" cmpd="sng" algn="ctr">
              <a:solidFill>
                <a:srgbClr val="7030A0"/>
              </a:solidFill>
              <a:prstDash val="solid"/>
              <a:miter lim="800000"/>
            </a:ln>
            <a:effectLst/>
          </p:spPr>
        </p:cxnSp>
        <p:cxnSp>
          <p:nvCxnSpPr>
            <p:cNvPr id="1318" name="直接连接符 1317"/>
            <p:cNvCxnSpPr/>
            <p:nvPr/>
          </p:nvCxnSpPr>
          <p:spPr>
            <a:xfrm rot="11205000">
              <a:off x="10162674" y="3649306"/>
              <a:ext cx="0" cy="99041"/>
            </a:xfrm>
            <a:prstGeom prst="line">
              <a:avLst/>
            </a:prstGeom>
            <a:noFill/>
            <a:ln w="12700" cap="flat" cmpd="sng" algn="ctr">
              <a:solidFill>
                <a:srgbClr val="7030A0"/>
              </a:solidFill>
              <a:prstDash val="solid"/>
              <a:miter lim="800000"/>
            </a:ln>
            <a:effectLst/>
          </p:spPr>
        </p:cxnSp>
        <p:cxnSp>
          <p:nvCxnSpPr>
            <p:cNvPr id="1319" name="直接连接符 1318"/>
            <p:cNvCxnSpPr/>
            <p:nvPr/>
          </p:nvCxnSpPr>
          <p:spPr>
            <a:xfrm rot="11340000">
              <a:off x="10129930" y="3644778"/>
              <a:ext cx="0" cy="99041"/>
            </a:xfrm>
            <a:prstGeom prst="line">
              <a:avLst/>
            </a:prstGeom>
            <a:noFill/>
            <a:ln w="12700" cap="flat" cmpd="sng" algn="ctr">
              <a:solidFill>
                <a:srgbClr val="7030A0"/>
              </a:solidFill>
              <a:prstDash val="solid"/>
              <a:miter lim="800000"/>
            </a:ln>
            <a:effectLst/>
          </p:spPr>
        </p:cxnSp>
        <p:cxnSp>
          <p:nvCxnSpPr>
            <p:cNvPr id="1320" name="直接连接符 1319"/>
            <p:cNvCxnSpPr/>
            <p:nvPr/>
          </p:nvCxnSpPr>
          <p:spPr>
            <a:xfrm rot="11475000">
              <a:off x="10097387" y="3638967"/>
              <a:ext cx="0" cy="99041"/>
            </a:xfrm>
            <a:prstGeom prst="line">
              <a:avLst/>
            </a:prstGeom>
            <a:noFill/>
            <a:ln w="12700" cap="flat" cmpd="sng" algn="ctr">
              <a:solidFill>
                <a:srgbClr val="7030A0"/>
              </a:solidFill>
              <a:prstDash val="solid"/>
              <a:miter lim="800000"/>
            </a:ln>
            <a:effectLst/>
          </p:spPr>
        </p:cxnSp>
        <p:cxnSp>
          <p:nvCxnSpPr>
            <p:cNvPr id="1321" name="直接连接符 1320"/>
            <p:cNvCxnSpPr/>
            <p:nvPr/>
          </p:nvCxnSpPr>
          <p:spPr>
            <a:xfrm rot="11610000">
              <a:off x="10065098" y="3631882"/>
              <a:ext cx="0" cy="99041"/>
            </a:xfrm>
            <a:prstGeom prst="line">
              <a:avLst/>
            </a:prstGeom>
            <a:noFill/>
            <a:ln w="12700" cap="flat" cmpd="sng" algn="ctr">
              <a:solidFill>
                <a:srgbClr val="7030A0"/>
              </a:solidFill>
              <a:prstDash val="solid"/>
              <a:miter lim="800000"/>
            </a:ln>
            <a:effectLst/>
          </p:spPr>
        </p:cxnSp>
        <p:cxnSp>
          <p:nvCxnSpPr>
            <p:cNvPr id="1322" name="直接连接符 1321"/>
            <p:cNvCxnSpPr/>
            <p:nvPr/>
          </p:nvCxnSpPr>
          <p:spPr>
            <a:xfrm rot="11745000">
              <a:off x="10033112" y="3623536"/>
              <a:ext cx="0" cy="99041"/>
            </a:xfrm>
            <a:prstGeom prst="line">
              <a:avLst/>
            </a:prstGeom>
            <a:noFill/>
            <a:ln w="12700" cap="flat" cmpd="sng" algn="ctr">
              <a:solidFill>
                <a:srgbClr val="7030A0"/>
              </a:solidFill>
              <a:prstDash val="solid"/>
              <a:miter lim="800000"/>
            </a:ln>
            <a:effectLst/>
          </p:spPr>
        </p:cxnSp>
        <p:cxnSp>
          <p:nvCxnSpPr>
            <p:cNvPr id="1323" name="直接连接符 1322"/>
            <p:cNvCxnSpPr/>
            <p:nvPr/>
          </p:nvCxnSpPr>
          <p:spPr>
            <a:xfrm rot="11880000">
              <a:off x="10001480" y="3613939"/>
              <a:ext cx="0" cy="99041"/>
            </a:xfrm>
            <a:prstGeom prst="line">
              <a:avLst/>
            </a:prstGeom>
            <a:noFill/>
            <a:ln w="12700" cap="flat" cmpd="sng" algn="ctr">
              <a:solidFill>
                <a:srgbClr val="7030A0"/>
              </a:solidFill>
              <a:prstDash val="solid"/>
              <a:miter lim="800000"/>
            </a:ln>
            <a:effectLst/>
          </p:spPr>
        </p:cxnSp>
        <p:cxnSp>
          <p:nvCxnSpPr>
            <p:cNvPr id="1324" name="直接连接符 1323"/>
            <p:cNvCxnSpPr/>
            <p:nvPr/>
          </p:nvCxnSpPr>
          <p:spPr>
            <a:xfrm rot="12015000">
              <a:off x="9970247" y="3603109"/>
              <a:ext cx="0" cy="99041"/>
            </a:xfrm>
            <a:prstGeom prst="line">
              <a:avLst/>
            </a:prstGeom>
            <a:noFill/>
            <a:ln w="12700" cap="flat" cmpd="sng" algn="ctr">
              <a:solidFill>
                <a:srgbClr val="7030A0"/>
              </a:solidFill>
              <a:prstDash val="solid"/>
              <a:miter lim="800000"/>
            </a:ln>
            <a:effectLst/>
          </p:spPr>
        </p:cxnSp>
        <p:cxnSp>
          <p:nvCxnSpPr>
            <p:cNvPr id="1325" name="直接连接符 1324"/>
            <p:cNvCxnSpPr/>
            <p:nvPr/>
          </p:nvCxnSpPr>
          <p:spPr>
            <a:xfrm rot="12150000">
              <a:off x="9939464" y="3591062"/>
              <a:ext cx="0" cy="99041"/>
            </a:xfrm>
            <a:prstGeom prst="line">
              <a:avLst/>
            </a:prstGeom>
            <a:noFill/>
            <a:ln w="12700" cap="flat" cmpd="sng" algn="ctr">
              <a:solidFill>
                <a:srgbClr val="7030A0"/>
              </a:solidFill>
              <a:prstDash val="solid"/>
              <a:miter lim="800000"/>
            </a:ln>
            <a:effectLst/>
          </p:spPr>
        </p:cxnSp>
        <p:cxnSp>
          <p:nvCxnSpPr>
            <p:cNvPr id="1326" name="直接连接符 1325"/>
            <p:cNvCxnSpPr/>
            <p:nvPr/>
          </p:nvCxnSpPr>
          <p:spPr>
            <a:xfrm rot="12285000">
              <a:off x="9909178" y="3577814"/>
              <a:ext cx="0" cy="99041"/>
            </a:xfrm>
            <a:prstGeom prst="line">
              <a:avLst/>
            </a:prstGeom>
            <a:noFill/>
            <a:ln w="12700" cap="flat" cmpd="sng" algn="ctr">
              <a:solidFill>
                <a:srgbClr val="7030A0"/>
              </a:solidFill>
              <a:prstDash val="solid"/>
              <a:miter lim="800000"/>
            </a:ln>
            <a:effectLst/>
          </p:spPr>
        </p:cxnSp>
        <p:cxnSp>
          <p:nvCxnSpPr>
            <p:cNvPr id="1327" name="直接连接符 1326"/>
            <p:cNvCxnSpPr/>
            <p:nvPr/>
          </p:nvCxnSpPr>
          <p:spPr>
            <a:xfrm rot="12420000">
              <a:off x="9879435" y="3563388"/>
              <a:ext cx="0" cy="99041"/>
            </a:xfrm>
            <a:prstGeom prst="line">
              <a:avLst/>
            </a:prstGeom>
            <a:noFill/>
            <a:ln w="12700" cap="flat" cmpd="sng" algn="ctr">
              <a:solidFill>
                <a:srgbClr val="7030A0"/>
              </a:solidFill>
              <a:prstDash val="solid"/>
              <a:miter lim="800000"/>
            </a:ln>
            <a:effectLst/>
          </p:spPr>
        </p:cxnSp>
        <p:cxnSp>
          <p:nvCxnSpPr>
            <p:cNvPr id="1328" name="直接连接符 1327"/>
            <p:cNvCxnSpPr/>
            <p:nvPr/>
          </p:nvCxnSpPr>
          <p:spPr>
            <a:xfrm rot="12555000">
              <a:off x="9850282" y="3547805"/>
              <a:ext cx="0" cy="99041"/>
            </a:xfrm>
            <a:prstGeom prst="line">
              <a:avLst/>
            </a:prstGeom>
            <a:noFill/>
            <a:ln w="12700" cap="flat" cmpd="sng" algn="ctr">
              <a:solidFill>
                <a:srgbClr val="7030A0"/>
              </a:solidFill>
              <a:prstDash val="solid"/>
              <a:miter lim="800000"/>
            </a:ln>
            <a:effectLst/>
          </p:spPr>
        </p:cxnSp>
        <p:cxnSp>
          <p:nvCxnSpPr>
            <p:cNvPr id="1329" name="直接连接符 1328"/>
            <p:cNvCxnSpPr/>
            <p:nvPr/>
          </p:nvCxnSpPr>
          <p:spPr>
            <a:xfrm rot="12690000">
              <a:off x="9821763" y="3531089"/>
              <a:ext cx="0" cy="99041"/>
            </a:xfrm>
            <a:prstGeom prst="line">
              <a:avLst/>
            </a:prstGeom>
            <a:noFill/>
            <a:ln w="12700" cap="flat" cmpd="sng" algn="ctr">
              <a:solidFill>
                <a:srgbClr val="7030A0"/>
              </a:solidFill>
              <a:prstDash val="solid"/>
              <a:miter lim="800000"/>
            </a:ln>
            <a:effectLst/>
          </p:spPr>
        </p:cxnSp>
        <p:cxnSp>
          <p:nvCxnSpPr>
            <p:cNvPr id="1330" name="直接连接符 1329"/>
            <p:cNvCxnSpPr/>
            <p:nvPr/>
          </p:nvCxnSpPr>
          <p:spPr>
            <a:xfrm rot="12825000">
              <a:off x="9793921" y="3513267"/>
              <a:ext cx="0" cy="99041"/>
            </a:xfrm>
            <a:prstGeom prst="line">
              <a:avLst/>
            </a:prstGeom>
            <a:noFill/>
            <a:ln w="12700" cap="flat" cmpd="sng" algn="ctr">
              <a:solidFill>
                <a:srgbClr val="7030A0"/>
              </a:solidFill>
              <a:prstDash val="solid"/>
              <a:miter lim="800000"/>
            </a:ln>
            <a:effectLst/>
          </p:spPr>
        </p:cxnSp>
        <p:cxnSp>
          <p:nvCxnSpPr>
            <p:cNvPr id="1331" name="直接连接符 1330"/>
            <p:cNvCxnSpPr/>
            <p:nvPr/>
          </p:nvCxnSpPr>
          <p:spPr>
            <a:xfrm rot="12960000">
              <a:off x="9766801" y="3494365"/>
              <a:ext cx="0" cy="99041"/>
            </a:xfrm>
            <a:prstGeom prst="line">
              <a:avLst/>
            </a:prstGeom>
            <a:noFill/>
            <a:ln w="12700" cap="flat" cmpd="sng" algn="ctr">
              <a:solidFill>
                <a:srgbClr val="7030A0"/>
              </a:solidFill>
              <a:prstDash val="solid"/>
              <a:miter lim="800000"/>
            </a:ln>
            <a:effectLst/>
          </p:spPr>
        </p:cxnSp>
        <p:cxnSp>
          <p:nvCxnSpPr>
            <p:cNvPr id="1332" name="直接连接符 1331"/>
            <p:cNvCxnSpPr/>
            <p:nvPr/>
          </p:nvCxnSpPr>
          <p:spPr>
            <a:xfrm rot="13095000">
              <a:off x="9740444" y="3474413"/>
              <a:ext cx="0" cy="99041"/>
            </a:xfrm>
            <a:prstGeom prst="line">
              <a:avLst/>
            </a:prstGeom>
            <a:noFill/>
            <a:ln w="12700" cap="flat" cmpd="sng" algn="ctr">
              <a:solidFill>
                <a:srgbClr val="7030A0"/>
              </a:solidFill>
              <a:prstDash val="solid"/>
              <a:miter lim="800000"/>
            </a:ln>
            <a:effectLst/>
          </p:spPr>
        </p:cxnSp>
        <p:cxnSp>
          <p:nvCxnSpPr>
            <p:cNvPr id="1333" name="直接连接符 1332"/>
            <p:cNvCxnSpPr/>
            <p:nvPr/>
          </p:nvCxnSpPr>
          <p:spPr>
            <a:xfrm rot="13230000">
              <a:off x="9714891" y="3453442"/>
              <a:ext cx="0" cy="99041"/>
            </a:xfrm>
            <a:prstGeom prst="line">
              <a:avLst/>
            </a:prstGeom>
            <a:noFill/>
            <a:ln w="12700" cap="flat" cmpd="sng" algn="ctr">
              <a:solidFill>
                <a:srgbClr val="7030A0"/>
              </a:solidFill>
              <a:prstDash val="solid"/>
              <a:miter lim="800000"/>
            </a:ln>
            <a:effectLst/>
          </p:spPr>
        </p:cxnSp>
        <p:cxnSp>
          <p:nvCxnSpPr>
            <p:cNvPr id="1334" name="直接连接符 1333"/>
            <p:cNvCxnSpPr/>
            <p:nvPr/>
          </p:nvCxnSpPr>
          <p:spPr>
            <a:xfrm rot="13365000">
              <a:off x="9690182" y="3431485"/>
              <a:ext cx="0" cy="99041"/>
            </a:xfrm>
            <a:prstGeom prst="line">
              <a:avLst/>
            </a:prstGeom>
            <a:noFill/>
            <a:ln w="12700" cap="flat" cmpd="sng" algn="ctr">
              <a:solidFill>
                <a:srgbClr val="7030A0"/>
              </a:solidFill>
              <a:prstDash val="solid"/>
              <a:miter lim="800000"/>
            </a:ln>
            <a:effectLst/>
          </p:spPr>
        </p:cxnSp>
        <p:cxnSp>
          <p:nvCxnSpPr>
            <p:cNvPr id="1335" name="直接连接符 1334"/>
            <p:cNvCxnSpPr/>
            <p:nvPr/>
          </p:nvCxnSpPr>
          <p:spPr>
            <a:xfrm rot="13500000">
              <a:off x="9666352" y="3408573"/>
              <a:ext cx="0" cy="99041"/>
            </a:xfrm>
            <a:prstGeom prst="line">
              <a:avLst/>
            </a:prstGeom>
            <a:noFill/>
            <a:ln w="12700" cap="flat" cmpd="sng" algn="ctr">
              <a:solidFill>
                <a:srgbClr val="7030A0"/>
              </a:solidFill>
              <a:prstDash val="solid"/>
              <a:miter lim="800000"/>
            </a:ln>
            <a:effectLst/>
          </p:spPr>
        </p:cxnSp>
        <p:cxnSp>
          <p:nvCxnSpPr>
            <p:cNvPr id="1336" name="直接连接符 1335"/>
            <p:cNvCxnSpPr/>
            <p:nvPr/>
          </p:nvCxnSpPr>
          <p:spPr>
            <a:xfrm rot="13635000">
              <a:off x="9643441" y="3384745"/>
              <a:ext cx="0" cy="99041"/>
            </a:xfrm>
            <a:prstGeom prst="line">
              <a:avLst/>
            </a:prstGeom>
            <a:noFill/>
            <a:ln w="12700" cap="flat" cmpd="sng" algn="ctr">
              <a:solidFill>
                <a:srgbClr val="7030A0"/>
              </a:solidFill>
              <a:prstDash val="solid"/>
              <a:miter lim="800000"/>
            </a:ln>
            <a:effectLst/>
          </p:spPr>
        </p:cxnSp>
        <p:cxnSp>
          <p:nvCxnSpPr>
            <p:cNvPr id="1337" name="直接连接符 1336"/>
            <p:cNvCxnSpPr/>
            <p:nvPr/>
          </p:nvCxnSpPr>
          <p:spPr>
            <a:xfrm rot="13770000">
              <a:off x="9621482" y="3360034"/>
              <a:ext cx="0" cy="99041"/>
            </a:xfrm>
            <a:prstGeom prst="line">
              <a:avLst/>
            </a:prstGeom>
            <a:noFill/>
            <a:ln w="12700" cap="flat" cmpd="sng" algn="ctr">
              <a:solidFill>
                <a:srgbClr val="7030A0"/>
              </a:solidFill>
              <a:prstDash val="solid"/>
              <a:miter lim="800000"/>
            </a:ln>
            <a:effectLst/>
          </p:spPr>
        </p:cxnSp>
        <p:cxnSp>
          <p:nvCxnSpPr>
            <p:cNvPr id="1338" name="直接连接符 1337"/>
            <p:cNvCxnSpPr/>
            <p:nvPr/>
          </p:nvCxnSpPr>
          <p:spPr>
            <a:xfrm rot="13905000">
              <a:off x="9600512" y="3334481"/>
              <a:ext cx="0" cy="99041"/>
            </a:xfrm>
            <a:prstGeom prst="line">
              <a:avLst/>
            </a:prstGeom>
            <a:noFill/>
            <a:ln w="12700" cap="flat" cmpd="sng" algn="ctr">
              <a:solidFill>
                <a:srgbClr val="7030A0"/>
              </a:solidFill>
              <a:prstDash val="solid"/>
              <a:miter lim="800000"/>
            </a:ln>
            <a:effectLst/>
          </p:spPr>
        </p:cxnSp>
        <p:cxnSp>
          <p:nvCxnSpPr>
            <p:cNvPr id="1339" name="直接连接符 1338"/>
            <p:cNvCxnSpPr/>
            <p:nvPr/>
          </p:nvCxnSpPr>
          <p:spPr>
            <a:xfrm rot="14040000">
              <a:off x="9580560" y="3308124"/>
              <a:ext cx="0" cy="99041"/>
            </a:xfrm>
            <a:prstGeom prst="line">
              <a:avLst/>
            </a:prstGeom>
            <a:noFill/>
            <a:ln w="12700" cap="flat" cmpd="sng" algn="ctr">
              <a:solidFill>
                <a:srgbClr val="7030A0"/>
              </a:solidFill>
              <a:prstDash val="solid"/>
              <a:miter lim="800000"/>
            </a:ln>
            <a:effectLst/>
          </p:spPr>
        </p:cxnSp>
        <p:cxnSp>
          <p:nvCxnSpPr>
            <p:cNvPr id="1340" name="直接连接符 1339"/>
            <p:cNvCxnSpPr/>
            <p:nvPr/>
          </p:nvCxnSpPr>
          <p:spPr>
            <a:xfrm rot="14175000">
              <a:off x="9561659" y="3281005"/>
              <a:ext cx="0" cy="99041"/>
            </a:xfrm>
            <a:prstGeom prst="line">
              <a:avLst/>
            </a:prstGeom>
            <a:noFill/>
            <a:ln w="12700" cap="flat" cmpd="sng" algn="ctr">
              <a:solidFill>
                <a:srgbClr val="7030A0"/>
              </a:solidFill>
              <a:prstDash val="solid"/>
              <a:miter lim="800000"/>
            </a:ln>
            <a:effectLst/>
          </p:spPr>
        </p:cxnSp>
        <p:cxnSp>
          <p:nvCxnSpPr>
            <p:cNvPr id="1341" name="直接连接符 1340"/>
            <p:cNvCxnSpPr/>
            <p:nvPr/>
          </p:nvCxnSpPr>
          <p:spPr>
            <a:xfrm rot="14310000">
              <a:off x="9543837" y="3253164"/>
              <a:ext cx="0" cy="99041"/>
            </a:xfrm>
            <a:prstGeom prst="line">
              <a:avLst/>
            </a:prstGeom>
            <a:noFill/>
            <a:ln w="12700" cap="flat" cmpd="sng" algn="ctr">
              <a:solidFill>
                <a:srgbClr val="7030A0"/>
              </a:solidFill>
              <a:prstDash val="solid"/>
              <a:miter lim="800000"/>
            </a:ln>
            <a:effectLst/>
          </p:spPr>
        </p:cxnSp>
        <p:cxnSp>
          <p:nvCxnSpPr>
            <p:cNvPr id="1342" name="直接连接符 1341"/>
            <p:cNvCxnSpPr/>
            <p:nvPr/>
          </p:nvCxnSpPr>
          <p:spPr>
            <a:xfrm rot="14445000">
              <a:off x="9527121" y="3224644"/>
              <a:ext cx="0" cy="99041"/>
            </a:xfrm>
            <a:prstGeom prst="line">
              <a:avLst/>
            </a:prstGeom>
            <a:noFill/>
            <a:ln w="12700" cap="flat" cmpd="sng" algn="ctr">
              <a:solidFill>
                <a:srgbClr val="7030A0"/>
              </a:solidFill>
              <a:prstDash val="solid"/>
              <a:miter lim="800000"/>
            </a:ln>
            <a:effectLst/>
          </p:spPr>
        </p:cxnSp>
        <p:cxnSp>
          <p:nvCxnSpPr>
            <p:cNvPr id="1343" name="直接连接符 1342"/>
            <p:cNvCxnSpPr/>
            <p:nvPr/>
          </p:nvCxnSpPr>
          <p:spPr>
            <a:xfrm rot="14580000">
              <a:off x="9511538" y="3195490"/>
              <a:ext cx="0" cy="99041"/>
            </a:xfrm>
            <a:prstGeom prst="line">
              <a:avLst/>
            </a:prstGeom>
            <a:noFill/>
            <a:ln w="12700" cap="flat" cmpd="sng" algn="ctr">
              <a:solidFill>
                <a:srgbClr val="7030A0"/>
              </a:solidFill>
              <a:prstDash val="solid"/>
              <a:miter lim="800000"/>
            </a:ln>
            <a:effectLst/>
          </p:spPr>
        </p:cxnSp>
        <p:cxnSp>
          <p:nvCxnSpPr>
            <p:cNvPr id="1344" name="直接连接符 1343"/>
            <p:cNvCxnSpPr/>
            <p:nvPr/>
          </p:nvCxnSpPr>
          <p:spPr>
            <a:xfrm rot="14715000">
              <a:off x="9497112" y="3165747"/>
              <a:ext cx="0" cy="99041"/>
            </a:xfrm>
            <a:prstGeom prst="line">
              <a:avLst/>
            </a:prstGeom>
            <a:noFill/>
            <a:ln w="12700" cap="flat" cmpd="sng" algn="ctr">
              <a:solidFill>
                <a:srgbClr val="7030A0"/>
              </a:solidFill>
              <a:prstDash val="solid"/>
              <a:miter lim="800000"/>
            </a:ln>
            <a:effectLst/>
          </p:spPr>
        </p:cxnSp>
        <p:cxnSp>
          <p:nvCxnSpPr>
            <p:cNvPr id="1345" name="直接连接符 1344"/>
            <p:cNvCxnSpPr/>
            <p:nvPr/>
          </p:nvCxnSpPr>
          <p:spPr>
            <a:xfrm rot="14850000">
              <a:off x="9483864" y="3135461"/>
              <a:ext cx="0" cy="99041"/>
            </a:xfrm>
            <a:prstGeom prst="line">
              <a:avLst/>
            </a:prstGeom>
            <a:noFill/>
            <a:ln w="12700" cap="flat" cmpd="sng" algn="ctr">
              <a:solidFill>
                <a:srgbClr val="7030A0"/>
              </a:solidFill>
              <a:prstDash val="solid"/>
              <a:miter lim="800000"/>
            </a:ln>
            <a:effectLst/>
          </p:spPr>
        </p:cxnSp>
        <p:cxnSp>
          <p:nvCxnSpPr>
            <p:cNvPr id="1346" name="直接连接符 1345"/>
            <p:cNvCxnSpPr/>
            <p:nvPr/>
          </p:nvCxnSpPr>
          <p:spPr>
            <a:xfrm rot="14985000">
              <a:off x="9471815" y="3104679"/>
              <a:ext cx="0" cy="99041"/>
            </a:xfrm>
            <a:prstGeom prst="line">
              <a:avLst/>
            </a:prstGeom>
            <a:noFill/>
            <a:ln w="12700" cap="flat" cmpd="sng" algn="ctr">
              <a:solidFill>
                <a:srgbClr val="7030A0"/>
              </a:solidFill>
              <a:prstDash val="solid"/>
              <a:miter lim="800000"/>
            </a:ln>
            <a:effectLst/>
          </p:spPr>
        </p:cxnSp>
        <p:cxnSp>
          <p:nvCxnSpPr>
            <p:cNvPr id="1347" name="直接连接符 1346"/>
            <p:cNvCxnSpPr/>
            <p:nvPr/>
          </p:nvCxnSpPr>
          <p:spPr>
            <a:xfrm rot="15120000">
              <a:off x="9460985" y="3073446"/>
              <a:ext cx="0" cy="99041"/>
            </a:xfrm>
            <a:prstGeom prst="line">
              <a:avLst/>
            </a:prstGeom>
            <a:noFill/>
            <a:ln w="12700" cap="flat" cmpd="sng" algn="ctr">
              <a:solidFill>
                <a:srgbClr val="7030A0"/>
              </a:solidFill>
              <a:prstDash val="solid"/>
              <a:miter lim="800000"/>
            </a:ln>
            <a:effectLst/>
          </p:spPr>
        </p:cxnSp>
        <p:cxnSp>
          <p:nvCxnSpPr>
            <p:cNvPr id="1348" name="直接连接符 1347"/>
            <p:cNvCxnSpPr/>
            <p:nvPr/>
          </p:nvCxnSpPr>
          <p:spPr>
            <a:xfrm rot="15255000">
              <a:off x="9451390" y="3041813"/>
              <a:ext cx="0" cy="99041"/>
            </a:xfrm>
            <a:prstGeom prst="line">
              <a:avLst/>
            </a:prstGeom>
            <a:noFill/>
            <a:ln w="12700" cap="flat" cmpd="sng" algn="ctr">
              <a:solidFill>
                <a:srgbClr val="7030A0"/>
              </a:solidFill>
              <a:prstDash val="solid"/>
              <a:miter lim="800000"/>
            </a:ln>
            <a:effectLst/>
          </p:spPr>
        </p:cxnSp>
        <p:cxnSp>
          <p:nvCxnSpPr>
            <p:cNvPr id="1349" name="直接连接符 1348"/>
            <p:cNvCxnSpPr/>
            <p:nvPr/>
          </p:nvCxnSpPr>
          <p:spPr>
            <a:xfrm rot="15390000">
              <a:off x="9443043" y="3009827"/>
              <a:ext cx="0" cy="99041"/>
            </a:xfrm>
            <a:prstGeom prst="line">
              <a:avLst/>
            </a:prstGeom>
            <a:noFill/>
            <a:ln w="12700" cap="flat" cmpd="sng" algn="ctr">
              <a:solidFill>
                <a:srgbClr val="7030A0"/>
              </a:solidFill>
              <a:prstDash val="solid"/>
              <a:miter lim="800000"/>
            </a:ln>
            <a:effectLst/>
          </p:spPr>
        </p:cxnSp>
        <p:cxnSp>
          <p:nvCxnSpPr>
            <p:cNvPr id="1350" name="直接连接符 1349"/>
            <p:cNvCxnSpPr/>
            <p:nvPr/>
          </p:nvCxnSpPr>
          <p:spPr>
            <a:xfrm rot="15525000">
              <a:off x="9435958" y="2977539"/>
              <a:ext cx="0" cy="99041"/>
            </a:xfrm>
            <a:prstGeom prst="line">
              <a:avLst/>
            </a:prstGeom>
            <a:noFill/>
            <a:ln w="12700" cap="flat" cmpd="sng" algn="ctr">
              <a:solidFill>
                <a:srgbClr val="7030A0"/>
              </a:solidFill>
              <a:prstDash val="solid"/>
              <a:miter lim="800000"/>
            </a:ln>
            <a:effectLst/>
          </p:spPr>
        </p:cxnSp>
        <p:cxnSp>
          <p:nvCxnSpPr>
            <p:cNvPr id="1351" name="直接连接符 1350"/>
            <p:cNvCxnSpPr/>
            <p:nvPr/>
          </p:nvCxnSpPr>
          <p:spPr>
            <a:xfrm rot="15660000">
              <a:off x="9430147" y="2944996"/>
              <a:ext cx="0" cy="99041"/>
            </a:xfrm>
            <a:prstGeom prst="line">
              <a:avLst/>
            </a:prstGeom>
            <a:noFill/>
            <a:ln w="12700" cap="flat" cmpd="sng" algn="ctr">
              <a:solidFill>
                <a:srgbClr val="7030A0"/>
              </a:solidFill>
              <a:prstDash val="solid"/>
              <a:miter lim="800000"/>
            </a:ln>
            <a:effectLst/>
          </p:spPr>
        </p:cxnSp>
        <p:cxnSp>
          <p:nvCxnSpPr>
            <p:cNvPr id="1352" name="直接连接符 1351"/>
            <p:cNvCxnSpPr/>
            <p:nvPr/>
          </p:nvCxnSpPr>
          <p:spPr>
            <a:xfrm rot="15795000">
              <a:off x="9425618" y="2912250"/>
              <a:ext cx="0" cy="99041"/>
            </a:xfrm>
            <a:prstGeom prst="line">
              <a:avLst/>
            </a:prstGeom>
            <a:noFill/>
            <a:ln w="12700" cap="flat" cmpd="sng" algn="ctr">
              <a:solidFill>
                <a:srgbClr val="7030A0"/>
              </a:solidFill>
              <a:prstDash val="solid"/>
              <a:miter lim="800000"/>
            </a:ln>
            <a:effectLst/>
          </p:spPr>
        </p:cxnSp>
        <p:cxnSp>
          <p:nvCxnSpPr>
            <p:cNvPr id="1353" name="直接连接符 1352"/>
            <p:cNvCxnSpPr/>
            <p:nvPr/>
          </p:nvCxnSpPr>
          <p:spPr>
            <a:xfrm rot="15930000">
              <a:off x="9422378" y="2879354"/>
              <a:ext cx="0" cy="99041"/>
            </a:xfrm>
            <a:prstGeom prst="line">
              <a:avLst/>
            </a:prstGeom>
            <a:noFill/>
            <a:ln w="12700" cap="flat" cmpd="sng" algn="ctr">
              <a:solidFill>
                <a:srgbClr val="7030A0"/>
              </a:solidFill>
              <a:prstDash val="solid"/>
              <a:miter lim="800000"/>
            </a:ln>
            <a:effectLst/>
          </p:spPr>
        </p:cxnSp>
        <p:cxnSp>
          <p:nvCxnSpPr>
            <p:cNvPr id="1354" name="直接连接符 1353"/>
            <p:cNvCxnSpPr/>
            <p:nvPr/>
          </p:nvCxnSpPr>
          <p:spPr>
            <a:xfrm rot="16065000">
              <a:off x="9420432" y="2846354"/>
              <a:ext cx="0" cy="99041"/>
            </a:xfrm>
            <a:prstGeom prst="line">
              <a:avLst/>
            </a:prstGeom>
            <a:noFill/>
            <a:ln w="12700" cap="flat" cmpd="sng" algn="ctr">
              <a:solidFill>
                <a:srgbClr val="7030A0"/>
              </a:solidFill>
              <a:prstDash val="solid"/>
              <a:miter lim="800000"/>
            </a:ln>
            <a:effectLst/>
          </p:spPr>
        </p:cxnSp>
        <p:cxnSp>
          <p:nvCxnSpPr>
            <p:cNvPr id="1355" name="直接连接符 1354"/>
            <p:cNvCxnSpPr/>
            <p:nvPr/>
          </p:nvCxnSpPr>
          <p:spPr>
            <a:xfrm rot="16335000">
              <a:off x="9420432" y="2780253"/>
              <a:ext cx="0" cy="99041"/>
            </a:xfrm>
            <a:prstGeom prst="line">
              <a:avLst/>
            </a:prstGeom>
            <a:noFill/>
            <a:ln w="12700" cap="flat" cmpd="sng" algn="ctr">
              <a:solidFill>
                <a:srgbClr val="7030A0"/>
              </a:solidFill>
              <a:prstDash val="solid"/>
              <a:miter lim="800000"/>
            </a:ln>
            <a:effectLst/>
          </p:spPr>
        </p:cxnSp>
        <p:cxnSp>
          <p:nvCxnSpPr>
            <p:cNvPr id="1356" name="直接连接符 1355"/>
            <p:cNvCxnSpPr/>
            <p:nvPr/>
          </p:nvCxnSpPr>
          <p:spPr>
            <a:xfrm rot="16470000">
              <a:off x="9422378" y="2747254"/>
              <a:ext cx="0" cy="99041"/>
            </a:xfrm>
            <a:prstGeom prst="line">
              <a:avLst/>
            </a:prstGeom>
            <a:noFill/>
            <a:ln w="12700" cap="flat" cmpd="sng" algn="ctr">
              <a:solidFill>
                <a:srgbClr val="7030A0"/>
              </a:solidFill>
              <a:prstDash val="solid"/>
              <a:miter lim="800000"/>
            </a:ln>
            <a:effectLst/>
          </p:spPr>
        </p:cxnSp>
        <p:cxnSp>
          <p:nvCxnSpPr>
            <p:cNvPr id="1357" name="直接连接符 1356"/>
            <p:cNvCxnSpPr/>
            <p:nvPr/>
          </p:nvCxnSpPr>
          <p:spPr>
            <a:xfrm rot="16605000">
              <a:off x="9425618" y="2714357"/>
              <a:ext cx="0" cy="99041"/>
            </a:xfrm>
            <a:prstGeom prst="line">
              <a:avLst/>
            </a:prstGeom>
            <a:noFill/>
            <a:ln w="12700" cap="flat" cmpd="sng" algn="ctr">
              <a:solidFill>
                <a:srgbClr val="7030A0"/>
              </a:solidFill>
              <a:prstDash val="solid"/>
              <a:miter lim="800000"/>
            </a:ln>
            <a:effectLst/>
          </p:spPr>
        </p:cxnSp>
        <p:cxnSp>
          <p:nvCxnSpPr>
            <p:cNvPr id="1358" name="直接连接符 1357"/>
            <p:cNvCxnSpPr/>
            <p:nvPr/>
          </p:nvCxnSpPr>
          <p:spPr>
            <a:xfrm rot="16740000">
              <a:off x="9430147" y="2681611"/>
              <a:ext cx="0" cy="99041"/>
            </a:xfrm>
            <a:prstGeom prst="line">
              <a:avLst/>
            </a:prstGeom>
            <a:noFill/>
            <a:ln w="12700" cap="flat" cmpd="sng" algn="ctr">
              <a:solidFill>
                <a:srgbClr val="7030A0"/>
              </a:solidFill>
              <a:prstDash val="solid"/>
              <a:miter lim="800000"/>
            </a:ln>
            <a:effectLst/>
          </p:spPr>
        </p:cxnSp>
        <p:cxnSp>
          <p:nvCxnSpPr>
            <p:cNvPr id="1359" name="直接连接符 1358"/>
            <p:cNvCxnSpPr/>
            <p:nvPr/>
          </p:nvCxnSpPr>
          <p:spPr>
            <a:xfrm rot="16875000">
              <a:off x="9435958" y="2649069"/>
              <a:ext cx="0" cy="99041"/>
            </a:xfrm>
            <a:prstGeom prst="line">
              <a:avLst/>
            </a:prstGeom>
            <a:noFill/>
            <a:ln w="12700" cap="flat" cmpd="sng" algn="ctr">
              <a:solidFill>
                <a:srgbClr val="7030A0"/>
              </a:solidFill>
              <a:prstDash val="solid"/>
              <a:miter lim="800000"/>
            </a:ln>
            <a:effectLst/>
          </p:spPr>
        </p:cxnSp>
        <p:cxnSp>
          <p:nvCxnSpPr>
            <p:cNvPr id="1360" name="直接连接符 1359"/>
            <p:cNvCxnSpPr/>
            <p:nvPr/>
          </p:nvCxnSpPr>
          <p:spPr>
            <a:xfrm rot="17010000">
              <a:off x="9443043" y="2616781"/>
              <a:ext cx="0" cy="99041"/>
            </a:xfrm>
            <a:prstGeom prst="line">
              <a:avLst/>
            </a:prstGeom>
            <a:noFill/>
            <a:ln w="12700" cap="flat" cmpd="sng" algn="ctr">
              <a:solidFill>
                <a:srgbClr val="7030A0"/>
              </a:solidFill>
              <a:prstDash val="solid"/>
              <a:miter lim="800000"/>
            </a:ln>
            <a:effectLst/>
          </p:spPr>
        </p:cxnSp>
        <p:cxnSp>
          <p:nvCxnSpPr>
            <p:cNvPr id="1361" name="直接连接符 1360"/>
            <p:cNvCxnSpPr/>
            <p:nvPr/>
          </p:nvCxnSpPr>
          <p:spPr>
            <a:xfrm rot="17145000">
              <a:off x="9451390" y="2584795"/>
              <a:ext cx="0" cy="99041"/>
            </a:xfrm>
            <a:prstGeom prst="line">
              <a:avLst/>
            </a:prstGeom>
            <a:noFill/>
            <a:ln w="12700" cap="flat" cmpd="sng" algn="ctr">
              <a:solidFill>
                <a:srgbClr val="7030A0"/>
              </a:solidFill>
              <a:prstDash val="solid"/>
              <a:miter lim="800000"/>
            </a:ln>
            <a:effectLst/>
          </p:spPr>
        </p:cxnSp>
        <p:cxnSp>
          <p:nvCxnSpPr>
            <p:cNvPr id="1362" name="直接连接符 1361"/>
            <p:cNvCxnSpPr/>
            <p:nvPr/>
          </p:nvCxnSpPr>
          <p:spPr>
            <a:xfrm rot="17280000">
              <a:off x="9460985" y="2553161"/>
              <a:ext cx="0" cy="99041"/>
            </a:xfrm>
            <a:prstGeom prst="line">
              <a:avLst/>
            </a:prstGeom>
            <a:noFill/>
            <a:ln w="12700" cap="flat" cmpd="sng" algn="ctr">
              <a:solidFill>
                <a:srgbClr val="7030A0"/>
              </a:solidFill>
              <a:prstDash val="solid"/>
              <a:miter lim="800000"/>
            </a:ln>
            <a:effectLst/>
          </p:spPr>
        </p:cxnSp>
        <p:cxnSp>
          <p:nvCxnSpPr>
            <p:cNvPr id="1363" name="直接连接符 1362"/>
            <p:cNvCxnSpPr/>
            <p:nvPr/>
          </p:nvCxnSpPr>
          <p:spPr>
            <a:xfrm rot="17415000">
              <a:off x="9471815" y="2521930"/>
              <a:ext cx="0" cy="99041"/>
            </a:xfrm>
            <a:prstGeom prst="line">
              <a:avLst/>
            </a:prstGeom>
            <a:noFill/>
            <a:ln w="12700" cap="flat" cmpd="sng" algn="ctr">
              <a:solidFill>
                <a:srgbClr val="7030A0"/>
              </a:solidFill>
              <a:prstDash val="solid"/>
              <a:miter lim="800000"/>
            </a:ln>
            <a:effectLst/>
          </p:spPr>
        </p:cxnSp>
        <p:cxnSp>
          <p:nvCxnSpPr>
            <p:cNvPr id="1364" name="直接连接符 1363"/>
            <p:cNvCxnSpPr/>
            <p:nvPr/>
          </p:nvCxnSpPr>
          <p:spPr>
            <a:xfrm rot="17550000">
              <a:off x="9483864" y="2491147"/>
              <a:ext cx="0" cy="99041"/>
            </a:xfrm>
            <a:prstGeom prst="line">
              <a:avLst/>
            </a:prstGeom>
            <a:noFill/>
            <a:ln w="12700" cap="flat" cmpd="sng" algn="ctr">
              <a:solidFill>
                <a:srgbClr val="7030A0"/>
              </a:solidFill>
              <a:prstDash val="solid"/>
              <a:miter lim="800000"/>
            </a:ln>
            <a:effectLst/>
          </p:spPr>
        </p:cxnSp>
        <p:cxnSp>
          <p:nvCxnSpPr>
            <p:cNvPr id="1365" name="直接连接符 1364"/>
            <p:cNvCxnSpPr/>
            <p:nvPr/>
          </p:nvCxnSpPr>
          <p:spPr>
            <a:xfrm rot="17685000">
              <a:off x="9497112" y="2460861"/>
              <a:ext cx="0" cy="99041"/>
            </a:xfrm>
            <a:prstGeom prst="line">
              <a:avLst/>
            </a:prstGeom>
            <a:noFill/>
            <a:ln w="12700" cap="flat" cmpd="sng" algn="ctr">
              <a:solidFill>
                <a:srgbClr val="7030A0"/>
              </a:solidFill>
              <a:prstDash val="solid"/>
              <a:miter lim="800000"/>
            </a:ln>
            <a:effectLst/>
          </p:spPr>
        </p:cxnSp>
        <p:cxnSp>
          <p:nvCxnSpPr>
            <p:cNvPr id="1366" name="直接连接符 1365"/>
            <p:cNvCxnSpPr/>
            <p:nvPr/>
          </p:nvCxnSpPr>
          <p:spPr>
            <a:xfrm rot="17820000">
              <a:off x="9511538" y="2431117"/>
              <a:ext cx="0" cy="99041"/>
            </a:xfrm>
            <a:prstGeom prst="line">
              <a:avLst/>
            </a:prstGeom>
            <a:noFill/>
            <a:ln w="12700" cap="flat" cmpd="sng" algn="ctr">
              <a:solidFill>
                <a:srgbClr val="7030A0"/>
              </a:solidFill>
              <a:prstDash val="solid"/>
              <a:miter lim="800000"/>
            </a:ln>
            <a:effectLst/>
          </p:spPr>
        </p:cxnSp>
        <p:cxnSp>
          <p:nvCxnSpPr>
            <p:cNvPr id="1367" name="直接连接符 1366"/>
            <p:cNvCxnSpPr/>
            <p:nvPr/>
          </p:nvCxnSpPr>
          <p:spPr>
            <a:xfrm rot="17955000">
              <a:off x="9527121" y="2401963"/>
              <a:ext cx="0" cy="99041"/>
            </a:xfrm>
            <a:prstGeom prst="line">
              <a:avLst/>
            </a:prstGeom>
            <a:noFill/>
            <a:ln w="12700" cap="flat" cmpd="sng" algn="ctr">
              <a:solidFill>
                <a:srgbClr val="7030A0"/>
              </a:solidFill>
              <a:prstDash val="solid"/>
              <a:miter lim="800000"/>
            </a:ln>
            <a:effectLst/>
          </p:spPr>
        </p:cxnSp>
        <p:cxnSp>
          <p:nvCxnSpPr>
            <p:cNvPr id="1368" name="直接连接符 1367"/>
            <p:cNvCxnSpPr/>
            <p:nvPr/>
          </p:nvCxnSpPr>
          <p:spPr>
            <a:xfrm rot="18090000">
              <a:off x="9543837" y="2373445"/>
              <a:ext cx="0" cy="99041"/>
            </a:xfrm>
            <a:prstGeom prst="line">
              <a:avLst/>
            </a:prstGeom>
            <a:noFill/>
            <a:ln w="12700" cap="flat" cmpd="sng" algn="ctr">
              <a:solidFill>
                <a:srgbClr val="7030A0"/>
              </a:solidFill>
              <a:prstDash val="solid"/>
              <a:miter lim="800000"/>
            </a:ln>
            <a:effectLst/>
          </p:spPr>
        </p:cxnSp>
        <p:cxnSp>
          <p:nvCxnSpPr>
            <p:cNvPr id="1369" name="直接连接符 1368"/>
            <p:cNvCxnSpPr/>
            <p:nvPr/>
          </p:nvCxnSpPr>
          <p:spPr>
            <a:xfrm rot="18225000">
              <a:off x="9561659" y="2345604"/>
              <a:ext cx="0" cy="99041"/>
            </a:xfrm>
            <a:prstGeom prst="line">
              <a:avLst/>
            </a:prstGeom>
            <a:noFill/>
            <a:ln w="12700" cap="flat" cmpd="sng" algn="ctr">
              <a:solidFill>
                <a:srgbClr val="7030A0"/>
              </a:solidFill>
              <a:prstDash val="solid"/>
              <a:miter lim="800000"/>
            </a:ln>
            <a:effectLst/>
          </p:spPr>
        </p:cxnSp>
        <p:cxnSp>
          <p:nvCxnSpPr>
            <p:cNvPr id="1370" name="直接连接符 1369"/>
            <p:cNvCxnSpPr/>
            <p:nvPr/>
          </p:nvCxnSpPr>
          <p:spPr>
            <a:xfrm rot="18360000">
              <a:off x="9580560" y="2318484"/>
              <a:ext cx="0" cy="99041"/>
            </a:xfrm>
            <a:prstGeom prst="line">
              <a:avLst/>
            </a:prstGeom>
            <a:noFill/>
            <a:ln w="12700" cap="flat" cmpd="sng" algn="ctr">
              <a:solidFill>
                <a:srgbClr val="7030A0"/>
              </a:solidFill>
              <a:prstDash val="solid"/>
              <a:miter lim="800000"/>
            </a:ln>
            <a:effectLst/>
          </p:spPr>
        </p:cxnSp>
        <p:cxnSp>
          <p:nvCxnSpPr>
            <p:cNvPr id="1371" name="直接连接符 1370"/>
            <p:cNvCxnSpPr/>
            <p:nvPr/>
          </p:nvCxnSpPr>
          <p:spPr>
            <a:xfrm rot="18495000">
              <a:off x="9600512" y="2292128"/>
              <a:ext cx="0" cy="99041"/>
            </a:xfrm>
            <a:prstGeom prst="line">
              <a:avLst/>
            </a:prstGeom>
            <a:noFill/>
            <a:ln w="12700" cap="flat" cmpd="sng" algn="ctr">
              <a:solidFill>
                <a:srgbClr val="7030A0"/>
              </a:solidFill>
              <a:prstDash val="solid"/>
              <a:miter lim="800000"/>
            </a:ln>
            <a:effectLst/>
          </p:spPr>
        </p:cxnSp>
        <p:cxnSp>
          <p:nvCxnSpPr>
            <p:cNvPr id="1372" name="直接连接符 1371"/>
            <p:cNvCxnSpPr/>
            <p:nvPr/>
          </p:nvCxnSpPr>
          <p:spPr>
            <a:xfrm rot="18630000">
              <a:off x="9621482" y="2266573"/>
              <a:ext cx="0" cy="99041"/>
            </a:xfrm>
            <a:prstGeom prst="line">
              <a:avLst/>
            </a:prstGeom>
            <a:noFill/>
            <a:ln w="12700" cap="flat" cmpd="sng" algn="ctr">
              <a:solidFill>
                <a:srgbClr val="7030A0"/>
              </a:solidFill>
              <a:prstDash val="solid"/>
              <a:miter lim="800000"/>
            </a:ln>
            <a:effectLst/>
          </p:spPr>
        </p:cxnSp>
        <p:cxnSp>
          <p:nvCxnSpPr>
            <p:cNvPr id="1373" name="直接连接符 1372"/>
            <p:cNvCxnSpPr/>
            <p:nvPr/>
          </p:nvCxnSpPr>
          <p:spPr>
            <a:xfrm rot="18765000">
              <a:off x="9643441" y="2241863"/>
              <a:ext cx="0" cy="99041"/>
            </a:xfrm>
            <a:prstGeom prst="line">
              <a:avLst/>
            </a:prstGeom>
            <a:noFill/>
            <a:ln w="12700" cap="flat" cmpd="sng" algn="ctr">
              <a:solidFill>
                <a:srgbClr val="7030A0"/>
              </a:solidFill>
              <a:prstDash val="solid"/>
              <a:miter lim="800000"/>
            </a:ln>
            <a:effectLst/>
          </p:spPr>
        </p:cxnSp>
        <p:cxnSp>
          <p:nvCxnSpPr>
            <p:cNvPr id="1374" name="直接连接符 1373"/>
            <p:cNvCxnSpPr/>
            <p:nvPr/>
          </p:nvCxnSpPr>
          <p:spPr>
            <a:xfrm rot="18900000">
              <a:off x="9666352" y="2218035"/>
              <a:ext cx="0" cy="99041"/>
            </a:xfrm>
            <a:prstGeom prst="line">
              <a:avLst/>
            </a:prstGeom>
            <a:noFill/>
            <a:ln w="12700" cap="flat" cmpd="sng" algn="ctr">
              <a:solidFill>
                <a:srgbClr val="7030A0"/>
              </a:solidFill>
              <a:prstDash val="solid"/>
              <a:miter lim="800000"/>
            </a:ln>
            <a:effectLst/>
          </p:spPr>
        </p:cxnSp>
        <p:cxnSp>
          <p:nvCxnSpPr>
            <p:cNvPr id="1375" name="直接连接符 1374"/>
            <p:cNvCxnSpPr/>
            <p:nvPr/>
          </p:nvCxnSpPr>
          <p:spPr>
            <a:xfrm rot="19035000">
              <a:off x="9690182" y="2195124"/>
              <a:ext cx="0" cy="99041"/>
            </a:xfrm>
            <a:prstGeom prst="line">
              <a:avLst/>
            </a:prstGeom>
            <a:noFill/>
            <a:ln w="12700" cap="flat" cmpd="sng" algn="ctr">
              <a:solidFill>
                <a:srgbClr val="7030A0"/>
              </a:solidFill>
              <a:prstDash val="solid"/>
              <a:miter lim="800000"/>
            </a:ln>
            <a:effectLst/>
          </p:spPr>
        </p:cxnSp>
        <p:cxnSp>
          <p:nvCxnSpPr>
            <p:cNvPr id="1376" name="直接连接符 1375"/>
            <p:cNvCxnSpPr/>
            <p:nvPr/>
          </p:nvCxnSpPr>
          <p:spPr>
            <a:xfrm rot="19170000">
              <a:off x="9714891" y="2173165"/>
              <a:ext cx="0" cy="99041"/>
            </a:xfrm>
            <a:prstGeom prst="line">
              <a:avLst/>
            </a:prstGeom>
            <a:noFill/>
            <a:ln w="12700" cap="flat" cmpd="sng" algn="ctr">
              <a:solidFill>
                <a:srgbClr val="7030A0"/>
              </a:solidFill>
              <a:prstDash val="solid"/>
              <a:miter lim="800000"/>
            </a:ln>
            <a:effectLst/>
          </p:spPr>
        </p:cxnSp>
        <p:cxnSp>
          <p:nvCxnSpPr>
            <p:cNvPr id="1377" name="直接连接符 1376"/>
            <p:cNvCxnSpPr/>
            <p:nvPr/>
          </p:nvCxnSpPr>
          <p:spPr>
            <a:xfrm rot="19305000">
              <a:off x="9740444" y="2152194"/>
              <a:ext cx="0" cy="99041"/>
            </a:xfrm>
            <a:prstGeom prst="line">
              <a:avLst/>
            </a:prstGeom>
            <a:noFill/>
            <a:ln w="12700" cap="flat" cmpd="sng" algn="ctr">
              <a:solidFill>
                <a:srgbClr val="7030A0"/>
              </a:solidFill>
              <a:prstDash val="solid"/>
              <a:miter lim="800000"/>
            </a:ln>
            <a:effectLst/>
          </p:spPr>
        </p:cxnSp>
        <p:cxnSp>
          <p:nvCxnSpPr>
            <p:cNvPr id="1378" name="直接连接符 1377"/>
            <p:cNvCxnSpPr/>
            <p:nvPr/>
          </p:nvCxnSpPr>
          <p:spPr>
            <a:xfrm rot="19440000">
              <a:off x="9766801" y="2132242"/>
              <a:ext cx="0" cy="99041"/>
            </a:xfrm>
            <a:prstGeom prst="line">
              <a:avLst/>
            </a:prstGeom>
            <a:noFill/>
            <a:ln w="12700" cap="flat" cmpd="sng" algn="ctr">
              <a:solidFill>
                <a:srgbClr val="7030A0"/>
              </a:solidFill>
              <a:prstDash val="solid"/>
              <a:miter lim="800000"/>
            </a:ln>
            <a:effectLst/>
          </p:spPr>
        </p:cxnSp>
        <p:cxnSp>
          <p:nvCxnSpPr>
            <p:cNvPr id="1379" name="直接连接符 1378"/>
            <p:cNvCxnSpPr/>
            <p:nvPr/>
          </p:nvCxnSpPr>
          <p:spPr>
            <a:xfrm rot="19575000">
              <a:off x="9793921" y="2113340"/>
              <a:ext cx="0" cy="99041"/>
            </a:xfrm>
            <a:prstGeom prst="line">
              <a:avLst/>
            </a:prstGeom>
            <a:noFill/>
            <a:ln w="12700" cap="flat" cmpd="sng" algn="ctr">
              <a:solidFill>
                <a:sysClr val="window" lastClr="FFFFFF">
                  <a:lumMod val="50000"/>
                </a:sysClr>
              </a:solidFill>
              <a:prstDash val="solid"/>
              <a:miter lim="800000"/>
            </a:ln>
            <a:effectLst/>
          </p:spPr>
        </p:cxnSp>
        <p:cxnSp>
          <p:nvCxnSpPr>
            <p:cNvPr id="1380" name="直接连接符 1379"/>
            <p:cNvCxnSpPr/>
            <p:nvPr/>
          </p:nvCxnSpPr>
          <p:spPr>
            <a:xfrm rot="19710000">
              <a:off x="9821763" y="2095518"/>
              <a:ext cx="0" cy="99041"/>
            </a:xfrm>
            <a:prstGeom prst="line">
              <a:avLst/>
            </a:prstGeom>
            <a:noFill/>
            <a:ln w="12700" cap="flat" cmpd="sng" algn="ctr">
              <a:solidFill>
                <a:sysClr val="window" lastClr="FFFFFF">
                  <a:lumMod val="50000"/>
                </a:sysClr>
              </a:solidFill>
              <a:prstDash val="solid"/>
              <a:miter lim="800000"/>
            </a:ln>
            <a:effectLst/>
          </p:spPr>
        </p:cxnSp>
        <p:cxnSp>
          <p:nvCxnSpPr>
            <p:cNvPr id="1381" name="直接连接符 1380"/>
            <p:cNvCxnSpPr/>
            <p:nvPr/>
          </p:nvCxnSpPr>
          <p:spPr>
            <a:xfrm rot="19845000">
              <a:off x="9850282" y="2078804"/>
              <a:ext cx="0" cy="99041"/>
            </a:xfrm>
            <a:prstGeom prst="line">
              <a:avLst/>
            </a:prstGeom>
            <a:noFill/>
            <a:ln w="12700" cap="flat" cmpd="sng" algn="ctr">
              <a:solidFill>
                <a:sysClr val="window" lastClr="FFFFFF">
                  <a:lumMod val="50000"/>
                </a:sysClr>
              </a:solidFill>
              <a:prstDash val="solid"/>
              <a:miter lim="800000"/>
            </a:ln>
            <a:effectLst/>
          </p:spPr>
        </p:cxnSp>
        <p:cxnSp>
          <p:nvCxnSpPr>
            <p:cNvPr id="1382" name="直接连接符 1381"/>
            <p:cNvCxnSpPr/>
            <p:nvPr/>
          </p:nvCxnSpPr>
          <p:spPr>
            <a:xfrm rot="19980000">
              <a:off x="9879435" y="2063220"/>
              <a:ext cx="0" cy="99041"/>
            </a:xfrm>
            <a:prstGeom prst="line">
              <a:avLst/>
            </a:prstGeom>
            <a:noFill/>
            <a:ln w="12700" cap="flat" cmpd="sng" algn="ctr">
              <a:solidFill>
                <a:sysClr val="window" lastClr="FFFFFF">
                  <a:lumMod val="50000"/>
                </a:sysClr>
              </a:solidFill>
              <a:prstDash val="solid"/>
              <a:miter lim="800000"/>
            </a:ln>
            <a:effectLst/>
          </p:spPr>
        </p:cxnSp>
        <p:cxnSp>
          <p:nvCxnSpPr>
            <p:cNvPr id="1383" name="直接连接符 1382"/>
            <p:cNvCxnSpPr/>
            <p:nvPr/>
          </p:nvCxnSpPr>
          <p:spPr>
            <a:xfrm rot="20115000">
              <a:off x="9909178" y="2048794"/>
              <a:ext cx="0" cy="99041"/>
            </a:xfrm>
            <a:prstGeom prst="line">
              <a:avLst/>
            </a:prstGeom>
            <a:noFill/>
            <a:ln w="12700" cap="flat" cmpd="sng" algn="ctr">
              <a:solidFill>
                <a:sysClr val="window" lastClr="FFFFFF">
                  <a:lumMod val="50000"/>
                </a:sysClr>
              </a:solidFill>
              <a:prstDash val="solid"/>
              <a:miter lim="800000"/>
            </a:ln>
            <a:effectLst/>
          </p:spPr>
        </p:cxnSp>
        <p:cxnSp>
          <p:nvCxnSpPr>
            <p:cNvPr id="1384" name="直接连接符 1383"/>
            <p:cNvCxnSpPr/>
            <p:nvPr/>
          </p:nvCxnSpPr>
          <p:spPr>
            <a:xfrm rot="20250000">
              <a:off x="9939464" y="2035546"/>
              <a:ext cx="0" cy="99041"/>
            </a:xfrm>
            <a:prstGeom prst="line">
              <a:avLst/>
            </a:prstGeom>
            <a:noFill/>
            <a:ln w="12700" cap="flat" cmpd="sng" algn="ctr">
              <a:solidFill>
                <a:sysClr val="window" lastClr="FFFFFF">
                  <a:lumMod val="50000"/>
                </a:sysClr>
              </a:solidFill>
              <a:prstDash val="solid"/>
              <a:miter lim="800000"/>
            </a:ln>
            <a:effectLst/>
          </p:spPr>
        </p:cxnSp>
        <p:cxnSp>
          <p:nvCxnSpPr>
            <p:cNvPr id="1385" name="直接连接符 1384"/>
            <p:cNvCxnSpPr/>
            <p:nvPr/>
          </p:nvCxnSpPr>
          <p:spPr>
            <a:xfrm rot="20385000">
              <a:off x="9970247" y="2023498"/>
              <a:ext cx="0" cy="99041"/>
            </a:xfrm>
            <a:prstGeom prst="line">
              <a:avLst/>
            </a:prstGeom>
            <a:noFill/>
            <a:ln w="12700" cap="flat" cmpd="sng" algn="ctr">
              <a:solidFill>
                <a:sysClr val="window" lastClr="FFFFFF">
                  <a:lumMod val="50000"/>
                </a:sysClr>
              </a:solidFill>
              <a:prstDash val="solid"/>
              <a:miter lim="800000"/>
            </a:ln>
            <a:effectLst/>
          </p:spPr>
        </p:cxnSp>
        <p:cxnSp>
          <p:nvCxnSpPr>
            <p:cNvPr id="1386" name="直接连接符 1385"/>
            <p:cNvCxnSpPr/>
            <p:nvPr/>
          </p:nvCxnSpPr>
          <p:spPr>
            <a:xfrm rot="20520000">
              <a:off x="10001480" y="2012668"/>
              <a:ext cx="0" cy="99041"/>
            </a:xfrm>
            <a:prstGeom prst="line">
              <a:avLst/>
            </a:prstGeom>
            <a:noFill/>
            <a:ln w="12700" cap="flat" cmpd="sng" algn="ctr">
              <a:solidFill>
                <a:sysClr val="window" lastClr="FFFFFF">
                  <a:lumMod val="50000"/>
                </a:sysClr>
              </a:solidFill>
              <a:prstDash val="solid"/>
              <a:miter lim="800000"/>
            </a:ln>
            <a:effectLst/>
          </p:spPr>
        </p:cxnSp>
        <p:cxnSp>
          <p:nvCxnSpPr>
            <p:cNvPr id="1387" name="直接连接符 1386"/>
            <p:cNvCxnSpPr/>
            <p:nvPr/>
          </p:nvCxnSpPr>
          <p:spPr>
            <a:xfrm rot="20655000">
              <a:off x="10033112" y="2003072"/>
              <a:ext cx="0" cy="99041"/>
            </a:xfrm>
            <a:prstGeom prst="line">
              <a:avLst/>
            </a:prstGeom>
            <a:noFill/>
            <a:ln w="12700" cap="flat" cmpd="sng" algn="ctr">
              <a:solidFill>
                <a:sysClr val="window" lastClr="FFFFFF">
                  <a:lumMod val="50000"/>
                </a:sysClr>
              </a:solidFill>
              <a:prstDash val="solid"/>
              <a:miter lim="800000"/>
            </a:ln>
            <a:effectLst/>
          </p:spPr>
        </p:cxnSp>
        <p:cxnSp>
          <p:nvCxnSpPr>
            <p:cNvPr id="1388" name="直接连接符 1387"/>
            <p:cNvCxnSpPr/>
            <p:nvPr/>
          </p:nvCxnSpPr>
          <p:spPr>
            <a:xfrm rot="20790000">
              <a:off x="10065098" y="1994725"/>
              <a:ext cx="0" cy="99041"/>
            </a:xfrm>
            <a:prstGeom prst="line">
              <a:avLst/>
            </a:prstGeom>
            <a:noFill/>
            <a:ln w="12700" cap="flat" cmpd="sng" algn="ctr">
              <a:solidFill>
                <a:sysClr val="window" lastClr="FFFFFF">
                  <a:lumMod val="50000"/>
                </a:sysClr>
              </a:solidFill>
              <a:prstDash val="solid"/>
              <a:miter lim="800000"/>
            </a:ln>
            <a:effectLst/>
          </p:spPr>
        </p:cxnSp>
        <p:cxnSp>
          <p:nvCxnSpPr>
            <p:cNvPr id="1389" name="直接连接符 1388"/>
            <p:cNvCxnSpPr/>
            <p:nvPr/>
          </p:nvCxnSpPr>
          <p:spPr>
            <a:xfrm rot="20925000">
              <a:off x="10097387" y="1987642"/>
              <a:ext cx="0" cy="99041"/>
            </a:xfrm>
            <a:prstGeom prst="line">
              <a:avLst/>
            </a:prstGeom>
            <a:noFill/>
            <a:ln w="12700" cap="flat" cmpd="sng" algn="ctr">
              <a:solidFill>
                <a:sysClr val="window" lastClr="FFFFFF">
                  <a:lumMod val="50000"/>
                </a:sysClr>
              </a:solidFill>
              <a:prstDash val="solid"/>
              <a:miter lim="800000"/>
            </a:ln>
            <a:effectLst/>
          </p:spPr>
        </p:cxnSp>
        <p:cxnSp>
          <p:nvCxnSpPr>
            <p:cNvPr id="1390" name="直接连接符 1389"/>
            <p:cNvCxnSpPr/>
            <p:nvPr/>
          </p:nvCxnSpPr>
          <p:spPr>
            <a:xfrm rot="21060000">
              <a:off x="10129930" y="1981831"/>
              <a:ext cx="0" cy="99041"/>
            </a:xfrm>
            <a:prstGeom prst="line">
              <a:avLst/>
            </a:prstGeom>
            <a:noFill/>
            <a:ln w="12700" cap="flat" cmpd="sng" algn="ctr">
              <a:solidFill>
                <a:sysClr val="window" lastClr="FFFFFF">
                  <a:lumMod val="50000"/>
                </a:sysClr>
              </a:solidFill>
              <a:prstDash val="solid"/>
              <a:miter lim="800000"/>
            </a:ln>
            <a:effectLst/>
          </p:spPr>
        </p:cxnSp>
        <p:cxnSp>
          <p:nvCxnSpPr>
            <p:cNvPr id="1391" name="直接连接符 1390"/>
            <p:cNvCxnSpPr/>
            <p:nvPr/>
          </p:nvCxnSpPr>
          <p:spPr>
            <a:xfrm rot="21195000">
              <a:off x="10162674" y="1977301"/>
              <a:ext cx="0" cy="99041"/>
            </a:xfrm>
            <a:prstGeom prst="line">
              <a:avLst/>
            </a:prstGeom>
            <a:noFill/>
            <a:ln w="12700" cap="flat" cmpd="sng" algn="ctr">
              <a:solidFill>
                <a:sysClr val="window" lastClr="FFFFFF">
                  <a:lumMod val="50000"/>
                </a:sysClr>
              </a:solidFill>
              <a:prstDash val="solid"/>
              <a:miter lim="800000"/>
            </a:ln>
            <a:effectLst/>
          </p:spPr>
        </p:cxnSp>
        <p:cxnSp>
          <p:nvCxnSpPr>
            <p:cNvPr id="1392" name="直接连接符 1391"/>
            <p:cNvCxnSpPr/>
            <p:nvPr/>
          </p:nvCxnSpPr>
          <p:spPr>
            <a:xfrm rot="21330000">
              <a:off x="10195572" y="1974061"/>
              <a:ext cx="0" cy="99041"/>
            </a:xfrm>
            <a:prstGeom prst="line">
              <a:avLst/>
            </a:prstGeom>
            <a:noFill/>
            <a:ln w="12700" cap="flat" cmpd="sng" algn="ctr">
              <a:solidFill>
                <a:sysClr val="window" lastClr="FFFFFF">
                  <a:lumMod val="50000"/>
                </a:sysClr>
              </a:solidFill>
              <a:prstDash val="solid"/>
              <a:miter lim="800000"/>
            </a:ln>
            <a:effectLst/>
          </p:spPr>
        </p:cxnSp>
        <p:cxnSp>
          <p:nvCxnSpPr>
            <p:cNvPr id="1393" name="直接连接符 1392"/>
            <p:cNvCxnSpPr/>
            <p:nvPr/>
          </p:nvCxnSpPr>
          <p:spPr>
            <a:xfrm rot="21465000">
              <a:off x="10228572" y="1972115"/>
              <a:ext cx="0" cy="99041"/>
            </a:xfrm>
            <a:prstGeom prst="line">
              <a:avLst/>
            </a:prstGeom>
            <a:noFill/>
            <a:ln w="12700" cap="flat" cmpd="sng" algn="ctr">
              <a:solidFill>
                <a:sysClr val="window" lastClr="FFFFFF">
                  <a:lumMod val="50000"/>
                </a:sysClr>
              </a:solidFill>
              <a:prstDash val="solid"/>
              <a:miter lim="800000"/>
            </a:ln>
            <a:effectLst/>
          </p:spPr>
        </p:cxnSp>
        <p:grpSp>
          <p:nvGrpSpPr>
            <p:cNvPr id="1394" name="组合 1393"/>
            <p:cNvGrpSpPr/>
            <p:nvPr/>
          </p:nvGrpSpPr>
          <p:grpSpPr>
            <a:xfrm>
              <a:off x="9370263" y="2862823"/>
              <a:ext cx="1784866" cy="0"/>
              <a:chOff x="1701800" y="2755900"/>
              <a:chExt cx="2746508" cy="0"/>
            </a:xfrm>
          </p:grpSpPr>
          <p:cxnSp>
            <p:nvCxnSpPr>
              <p:cNvPr id="1404" name="直接连接符 1403"/>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5" name="直接连接符 140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5" name="组合 1394"/>
            <p:cNvGrpSpPr/>
            <p:nvPr/>
          </p:nvGrpSpPr>
          <p:grpSpPr>
            <a:xfrm rot="5400000">
              <a:off x="9368201" y="2864311"/>
              <a:ext cx="1784866" cy="0"/>
              <a:chOff x="1701800" y="2755900"/>
              <a:chExt cx="2746508" cy="0"/>
            </a:xfrm>
          </p:grpSpPr>
          <p:cxnSp>
            <p:nvCxnSpPr>
              <p:cNvPr id="1402" name="直接连接符 1401"/>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3" name="直接连接符 1402"/>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6" name="组合 1395"/>
            <p:cNvGrpSpPr/>
            <p:nvPr/>
          </p:nvGrpSpPr>
          <p:grpSpPr>
            <a:xfrm rot="2700000">
              <a:off x="9416641" y="2816312"/>
              <a:ext cx="1784866" cy="0"/>
              <a:chOff x="1701800" y="2755900"/>
              <a:chExt cx="2746508" cy="0"/>
            </a:xfrm>
          </p:grpSpPr>
          <p:cxnSp>
            <p:nvCxnSpPr>
              <p:cNvPr id="1400" name="直接连接符 1399"/>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1" name="直接连接符 140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7" name="组合 1396"/>
            <p:cNvGrpSpPr/>
            <p:nvPr/>
          </p:nvGrpSpPr>
          <p:grpSpPr>
            <a:xfrm rot="18900000" flipH="1">
              <a:off x="9393535" y="2887374"/>
              <a:ext cx="1784866" cy="0"/>
              <a:chOff x="1701800" y="2755900"/>
              <a:chExt cx="2746508" cy="0"/>
            </a:xfrm>
          </p:grpSpPr>
          <p:cxnSp>
            <p:nvCxnSpPr>
              <p:cNvPr id="1398" name="直接连接符 1397"/>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399" name="直接连接符 1398"/>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406" name="组合 1405"/>
          <p:cNvGrpSpPr/>
          <p:nvPr/>
        </p:nvGrpSpPr>
        <p:grpSpPr>
          <a:xfrm>
            <a:off x="5013754" y="3461836"/>
            <a:ext cx="1398308" cy="1862195"/>
            <a:chOff x="6655354" y="4322879"/>
            <a:chExt cx="1870493" cy="2491928"/>
          </a:xfrm>
        </p:grpSpPr>
        <p:sp>
          <p:nvSpPr>
            <p:cNvPr id="1407" name="文本框 168"/>
            <p:cNvSpPr txBox="1"/>
            <p:nvPr/>
          </p:nvSpPr>
          <p:spPr>
            <a:xfrm>
              <a:off x="6655354" y="4322879"/>
              <a:ext cx="1870493" cy="4118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6615B"/>
                  </a:solidFill>
                  <a:effectLst/>
                  <a:uLnTx/>
                  <a:uFillTx/>
                  <a:latin typeface="微软雅黑" panose="020B0503020204020204" pitchFamily="34" charset="-122"/>
                  <a:ea typeface="微软雅黑" panose="020B0503020204020204" pitchFamily="34" charset="-122"/>
                </a:rPr>
                <a:t>在此添加标题</a:t>
              </a:r>
            </a:p>
          </p:txBody>
        </p:sp>
        <p:sp>
          <p:nvSpPr>
            <p:cNvPr id="1408" name="文本框 113"/>
            <p:cNvSpPr txBox="1"/>
            <p:nvPr/>
          </p:nvSpPr>
          <p:spPr>
            <a:xfrm>
              <a:off x="6673660" y="4805204"/>
              <a:ext cx="1727322" cy="200960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文字单击添加详细文字说明，或复制文本黏贴自此右键只保留文字</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nvGrpSpPr>
          <p:cNvPr id="1409" name="组合 1408"/>
          <p:cNvGrpSpPr/>
          <p:nvPr/>
        </p:nvGrpSpPr>
        <p:grpSpPr>
          <a:xfrm>
            <a:off x="2923307" y="3461836"/>
            <a:ext cx="1398308" cy="1862195"/>
            <a:chOff x="3858998" y="4322879"/>
            <a:chExt cx="1870493" cy="2491928"/>
          </a:xfrm>
        </p:grpSpPr>
        <p:sp>
          <p:nvSpPr>
            <p:cNvPr id="1410" name="文本框 170"/>
            <p:cNvSpPr txBox="1"/>
            <p:nvPr/>
          </p:nvSpPr>
          <p:spPr>
            <a:xfrm>
              <a:off x="3858998" y="4322879"/>
              <a:ext cx="1870493" cy="4118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在此添加标题</a:t>
              </a:r>
            </a:p>
          </p:txBody>
        </p:sp>
        <p:sp>
          <p:nvSpPr>
            <p:cNvPr id="1411" name="文本框 113"/>
            <p:cNvSpPr txBox="1"/>
            <p:nvPr/>
          </p:nvSpPr>
          <p:spPr>
            <a:xfrm>
              <a:off x="3915404" y="4805204"/>
              <a:ext cx="1727322" cy="200960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文字单击添加详细文字说明，或复制文本黏贴自此右键只保留文字</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nvGrpSpPr>
          <p:cNvPr id="1412" name="组合 1411"/>
          <p:cNvGrpSpPr/>
          <p:nvPr/>
        </p:nvGrpSpPr>
        <p:grpSpPr>
          <a:xfrm>
            <a:off x="7201192" y="3461836"/>
            <a:ext cx="1398308" cy="1862195"/>
            <a:chOff x="9581453" y="4322879"/>
            <a:chExt cx="1870493" cy="2491928"/>
          </a:xfrm>
        </p:grpSpPr>
        <p:sp>
          <p:nvSpPr>
            <p:cNvPr id="1413" name="文本框 166"/>
            <p:cNvSpPr txBox="1"/>
            <p:nvPr/>
          </p:nvSpPr>
          <p:spPr>
            <a:xfrm>
              <a:off x="9581453" y="4322879"/>
              <a:ext cx="1870493" cy="4118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在此添加标题</a:t>
              </a:r>
            </a:p>
          </p:txBody>
        </p:sp>
        <p:sp>
          <p:nvSpPr>
            <p:cNvPr id="1414" name="文本框 113"/>
            <p:cNvSpPr txBox="1"/>
            <p:nvPr/>
          </p:nvSpPr>
          <p:spPr>
            <a:xfrm>
              <a:off x="9634793" y="4805204"/>
              <a:ext cx="1727322" cy="200960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文字单击添加详细文字说明，或复制文本黏贴自此右键只保留文字</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grpSp>
        <p:nvGrpSpPr>
          <p:cNvPr id="1415" name="组合 1414"/>
          <p:cNvGrpSpPr/>
          <p:nvPr/>
        </p:nvGrpSpPr>
        <p:grpSpPr>
          <a:xfrm>
            <a:off x="756914" y="3461836"/>
            <a:ext cx="1399590" cy="1862195"/>
            <a:chOff x="961052" y="4322879"/>
            <a:chExt cx="1872208" cy="2491928"/>
          </a:xfrm>
        </p:grpSpPr>
        <p:sp>
          <p:nvSpPr>
            <p:cNvPr id="1416" name="文本框 161"/>
            <p:cNvSpPr txBox="1"/>
            <p:nvPr/>
          </p:nvSpPr>
          <p:spPr>
            <a:xfrm>
              <a:off x="962767" y="4322879"/>
              <a:ext cx="1870493" cy="4118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AF92"/>
                  </a:solidFill>
                  <a:effectLst/>
                  <a:uLnTx/>
                  <a:uFillTx/>
                  <a:latin typeface="微软雅黑" panose="020B0503020204020204" pitchFamily="34" charset="-122"/>
                  <a:ea typeface="微软雅黑" panose="020B0503020204020204" pitchFamily="34" charset="-122"/>
                </a:rPr>
                <a:t>在此添加标题</a:t>
              </a:r>
            </a:p>
          </p:txBody>
        </p:sp>
        <p:sp>
          <p:nvSpPr>
            <p:cNvPr id="1417" name="文本框 113"/>
            <p:cNvSpPr txBox="1"/>
            <p:nvPr/>
          </p:nvSpPr>
          <p:spPr>
            <a:xfrm>
              <a:off x="961052" y="4805204"/>
              <a:ext cx="1727322" cy="200960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文字单击添加详细文字说明，或复制文本黏贴自此右键只保留文字</a:t>
              </a: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6662180" y="1156098"/>
            <a:ext cx="2148657" cy="4361134"/>
            <a:chOff x="8589599" y="969500"/>
            <a:chExt cx="2616200" cy="5312030"/>
          </a:xfrm>
        </p:grpSpPr>
        <p:sp>
          <p:nvSpPr>
            <p:cNvPr id="151" name="矩形 150"/>
            <p:cNvSpPr/>
            <p:nvPr/>
          </p:nvSpPr>
          <p:spPr>
            <a:xfrm flipH="1">
              <a:off x="10276470" y="1825515"/>
              <a:ext cx="161310" cy="3606910"/>
            </a:xfrm>
            <a:prstGeom prst="rect">
              <a:avLst/>
            </a:prstGeom>
            <a:gradFill>
              <a:gsLst>
                <a:gs pos="45000">
                  <a:sysClr val="windowText" lastClr="000000">
                    <a:alpha val="10000"/>
                  </a:sysClr>
                </a:gs>
                <a:gs pos="100000">
                  <a:sysClr val="windowText" lastClr="000000">
                    <a:alpha val="34000"/>
                  </a:sysClr>
                </a:gs>
                <a:gs pos="0">
                  <a:srgbClr val="E2E2E2">
                    <a:alpha val="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52" name="组合 151"/>
            <p:cNvGrpSpPr/>
            <p:nvPr/>
          </p:nvGrpSpPr>
          <p:grpSpPr>
            <a:xfrm>
              <a:off x="8589599" y="969500"/>
              <a:ext cx="2616200" cy="5312030"/>
              <a:chOff x="8589599" y="969500"/>
              <a:chExt cx="2616200" cy="5312030"/>
            </a:xfrm>
          </p:grpSpPr>
          <p:sp>
            <p:nvSpPr>
              <p:cNvPr id="153" name="Freeform 5"/>
              <p:cNvSpPr>
                <a:spLocks/>
              </p:cNvSpPr>
              <p:nvPr/>
            </p:nvSpPr>
            <p:spPr bwMode="auto">
              <a:xfrm>
                <a:off x="8589599"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663A77"/>
                  </a:gs>
                  <a:gs pos="100000">
                    <a:srgbClr val="A26CB8"/>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pic>
            <p:nvPicPr>
              <p:cNvPr id="154" name="图片 15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6076879" y="3482347"/>
                <a:ext cx="5312030" cy="286336"/>
              </a:xfrm>
              <a:prstGeom prst="rect">
                <a:avLst/>
              </a:prstGeom>
            </p:spPr>
          </p:pic>
        </p:grpSp>
      </p:grpSp>
      <p:grpSp>
        <p:nvGrpSpPr>
          <p:cNvPr id="155" name="组合 154"/>
          <p:cNvGrpSpPr/>
          <p:nvPr/>
        </p:nvGrpSpPr>
        <p:grpSpPr>
          <a:xfrm>
            <a:off x="7767978" y="2981886"/>
            <a:ext cx="855477" cy="709559"/>
            <a:chOff x="9936016" y="3193380"/>
            <a:chExt cx="1041627" cy="864270"/>
          </a:xfrm>
        </p:grpSpPr>
        <p:grpSp>
          <p:nvGrpSpPr>
            <p:cNvPr id="156" name="组合 155"/>
            <p:cNvGrpSpPr/>
            <p:nvPr/>
          </p:nvGrpSpPr>
          <p:grpSpPr>
            <a:xfrm>
              <a:off x="10024695" y="3193380"/>
              <a:ext cx="867068" cy="864270"/>
              <a:chOff x="6462235" y="1620217"/>
              <a:chExt cx="1872944" cy="1866900"/>
            </a:xfrm>
          </p:grpSpPr>
          <p:sp>
            <p:nvSpPr>
              <p:cNvPr id="158" name="任意多边形 157"/>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cap="flat" cmpd="sng" algn="ctr">
                <a:noFill/>
                <a:prstDash val="solid"/>
                <a:miter lim="800000"/>
              </a:ln>
              <a:effectLst>
                <a:outerShdw blurRad="63500" dist="381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59" name="椭圆 158"/>
              <p:cNvSpPr/>
              <p:nvPr/>
            </p:nvSpPr>
            <p:spPr>
              <a:xfrm>
                <a:off x="6468279" y="1620217"/>
                <a:ext cx="1866900" cy="1866900"/>
              </a:xfrm>
              <a:prstGeom prst="ellipse">
                <a:avLst/>
              </a:prstGeom>
              <a:no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Calibri"/>
                  <a:ea typeface="方正姚体"/>
                  <a:cs typeface="+mn-cs"/>
                </a:endParaRPr>
              </a:p>
            </p:txBody>
          </p:sp>
          <p:sp>
            <p:nvSpPr>
              <p:cNvPr id="160" name="椭圆 159"/>
              <p:cNvSpPr/>
              <p:nvPr/>
            </p:nvSpPr>
            <p:spPr>
              <a:xfrm>
                <a:off x="6622297" y="1782251"/>
                <a:ext cx="1546776" cy="1546776"/>
              </a:xfrm>
              <a:prstGeom prst="ellipse">
                <a:avLst/>
              </a:prstGeom>
              <a:noFill/>
              <a:ln w="19050" cap="flat" cmpd="sng" algn="ctr">
                <a:gradFill flip="none" rotWithShape="1">
                  <a:gsLst>
                    <a:gs pos="0">
                      <a:sysClr val="window" lastClr="FFFFFF">
                        <a:lumMod val="6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57" name="文本框 87"/>
            <p:cNvSpPr txBox="1"/>
            <p:nvPr/>
          </p:nvSpPr>
          <p:spPr>
            <a:xfrm>
              <a:off x="9936016" y="3300033"/>
              <a:ext cx="1041627" cy="6373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rPr>
                <a:t>4</a:t>
              </a:r>
              <a:endParaRPr kumimoji="0" lang="zh-CN" altLang="en-US"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endParaRPr>
            </a:p>
          </p:txBody>
        </p:sp>
      </p:grpSp>
      <p:sp>
        <p:nvSpPr>
          <p:cNvPr id="161" name="文本框 89"/>
          <p:cNvSpPr txBox="1"/>
          <p:nvPr/>
        </p:nvSpPr>
        <p:spPr>
          <a:xfrm>
            <a:off x="6991217" y="3175333"/>
            <a:ext cx="751240" cy="400110"/>
          </a:xfrm>
          <a:prstGeom prst="rect">
            <a:avLst/>
          </a:prstGeom>
          <a:noFill/>
        </p:spPr>
        <p:txBody>
          <a:bodyPr wrap="square" rtlCol="0">
            <a:spAutoFit/>
          </a:bodyPr>
          <a:lstStyle/>
          <a:p>
            <a:pPr algn="ctr"/>
            <a:r>
              <a:rPr lang="en-US" altLang="zh-CN" sz="2000" dirty="0">
                <a:solidFill>
                  <a:prstClr val="white"/>
                </a:solidFill>
                <a:latin typeface="Impact" panose="020B0806030902050204" pitchFamily="34" charset="0"/>
              </a:rPr>
              <a:t>STEP</a:t>
            </a:r>
            <a:endParaRPr lang="zh-CN" altLang="en-US" sz="2000" dirty="0">
              <a:solidFill>
                <a:prstClr val="white"/>
              </a:solidFill>
              <a:latin typeface="Impact" panose="020B0806030902050204" pitchFamily="34" charset="0"/>
            </a:endParaRPr>
          </a:p>
        </p:txBody>
      </p:sp>
      <p:sp>
        <p:nvSpPr>
          <p:cNvPr id="162" name="文本框 91"/>
          <p:cNvSpPr txBox="1"/>
          <p:nvPr/>
        </p:nvSpPr>
        <p:spPr>
          <a:xfrm>
            <a:off x="6820124" y="1934603"/>
            <a:ext cx="1157059" cy="338554"/>
          </a:xfrm>
          <a:prstGeom prst="rect">
            <a:avLst/>
          </a:prstGeom>
          <a:noFill/>
        </p:spPr>
        <p:txBody>
          <a:bodyPr wrap="square" rtlCol="0">
            <a:spAutoFit/>
          </a:bodyPr>
          <a:lstStyle/>
          <a:p>
            <a:r>
              <a:rPr lang="zh-CN" altLang="en-US" sz="1600" dirty="0" smtClean="0">
                <a:solidFill>
                  <a:prstClr val="white"/>
                </a:solidFill>
                <a:latin typeface="微软雅黑" panose="020B0503020204020204" pitchFamily="34" charset="-122"/>
                <a:ea typeface="微软雅黑" panose="020B0503020204020204" pitchFamily="34" charset="-122"/>
              </a:rPr>
              <a:t>添加</a:t>
            </a:r>
            <a:r>
              <a:rPr lang="zh-CN" altLang="en-US" sz="1600" dirty="0">
                <a:solidFill>
                  <a:prstClr val="white"/>
                </a:solidFill>
                <a:latin typeface="微软雅黑" panose="020B0503020204020204" pitchFamily="34" charset="-122"/>
                <a:ea typeface="微软雅黑" panose="020B0503020204020204" pitchFamily="34" charset="-122"/>
              </a:rPr>
              <a:t>标题</a:t>
            </a:r>
          </a:p>
        </p:txBody>
      </p:sp>
      <p:grpSp>
        <p:nvGrpSpPr>
          <p:cNvPr id="163" name="组合 162"/>
          <p:cNvGrpSpPr/>
          <p:nvPr/>
        </p:nvGrpSpPr>
        <p:grpSpPr>
          <a:xfrm>
            <a:off x="4628920" y="1156098"/>
            <a:ext cx="2148657" cy="4361134"/>
            <a:chOff x="6113905" y="969500"/>
            <a:chExt cx="2616200" cy="5312030"/>
          </a:xfrm>
        </p:grpSpPr>
        <p:sp>
          <p:nvSpPr>
            <p:cNvPr id="164" name="矩形 163"/>
            <p:cNvSpPr/>
            <p:nvPr/>
          </p:nvSpPr>
          <p:spPr>
            <a:xfrm flipH="1">
              <a:off x="7800776" y="1825515"/>
              <a:ext cx="161310" cy="3606910"/>
            </a:xfrm>
            <a:prstGeom prst="rect">
              <a:avLst/>
            </a:prstGeom>
            <a:gradFill>
              <a:gsLst>
                <a:gs pos="45000">
                  <a:sysClr val="windowText" lastClr="000000">
                    <a:alpha val="10000"/>
                  </a:sysClr>
                </a:gs>
                <a:gs pos="100000">
                  <a:sysClr val="windowText" lastClr="000000">
                    <a:alpha val="34000"/>
                  </a:sysClr>
                </a:gs>
                <a:gs pos="0">
                  <a:srgbClr val="E2E2E2">
                    <a:alpha val="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65" name="组合 164"/>
            <p:cNvGrpSpPr/>
            <p:nvPr/>
          </p:nvGrpSpPr>
          <p:grpSpPr>
            <a:xfrm>
              <a:off x="6113905" y="969500"/>
              <a:ext cx="2616200" cy="5312030"/>
              <a:chOff x="6113905" y="969500"/>
              <a:chExt cx="2616200" cy="5312030"/>
            </a:xfrm>
          </p:grpSpPr>
          <p:sp>
            <p:nvSpPr>
              <p:cNvPr id="166" name="Freeform 5"/>
              <p:cNvSpPr>
                <a:spLocks/>
              </p:cNvSpPr>
              <p:nvPr/>
            </p:nvSpPr>
            <p:spPr bwMode="auto">
              <a:xfrm>
                <a:off x="611390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E87272"/>
                  </a:gs>
                  <a:gs pos="100000">
                    <a:srgbClr val="F2B0B0"/>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pic>
            <p:nvPicPr>
              <p:cNvPr id="167" name="图片 16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601185" y="3482347"/>
                <a:ext cx="5312030" cy="286336"/>
              </a:xfrm>
              <a:prstGeom prst="rect">
                <a:avLst/>
              </a:prstGeom>
            </p:spPr>
          </p:pic>
        </p:grpSp>
      </p:grpSp>
      <p:grpSp>
        <p:nvGrpSpPr>
          <p:cNvPr id="168" name="组合 167"/>
          <p:cNvGrpSpPr/>
          <p:nvPr/>
        </p:nvGrpSpPr>
        <p:grpSpPr>
          <a:xfrm>
            <a:off x="5734718" y="2981886"/>
            <a:ext cx="855477" cy="709559"/>
            <a:chOff x="7460322" y="3193380"/>
            <a:chExt cx="1041627" cy="864270"/>
          </a:xfrm>
        </p:grpSpPr>
        <p:grpSp>
          <p:nvGrpSpPr>
            <p:cNvPr id="169" name="组合 168"/>
            <p:cNvGrpSpPr/>
            <p:nvPr/>
          </p:nvGrpSpPr>
          <p:grpSpPr>
            <a:xfrm>
              <a:off x="7549001" y="3193380"/>
              <a:ext cx="867068" cy="864270"/>
              <a:chOff x="6462235" y="1620217"/>
              <a:chExt cx="1872944" cy="1866900"/>
            </a:xfrm>
          </p:grpSpPr>
          <p:sp>
            <p:nvSpPr>
              <p:cNvPr id="171" name="任意多边形 170"/>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cap="flat" cmpd="sng" algn="ctr">
                <a:noFill/>
                <a:prstDash val="solid"/>
                <a:miter lim="800000"/>
              </a:ln>
              <a:effectLst>
                <a:outerShdw blurRad="63500" dist="381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72" name="椭圆 171"/>
              <p:cNvSpPr/>
              <p:nvPr/>
            </p:nvSpPr>
            <p:spPr>
              <a:xfrm>
                <a:off x="6468279" y="1620217"/>
                <a:ext cx="1866900" cy="1866900"/>
              </a:xfrm>
              <a:prstGeom prst="ellipse">
                <a:avLst/>
              </a:prstGeom>
              <a:no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Calibri"/>
                  <a:ea typeface="方正姚体"/>
                  <a:cs typeface="+mn-cs"/>
                </a:endParaRPr>
              </a:p>
            </p:txBody>
          </p:sp>
          <p:sp>
            <p:nvSpPr>
              <p:cNvPr id="173" name="椭圆 172"/>
              <p:cNvSpPr/>
              <p:nvPr/>
            </p:nvSpPr>
            <p:spPr>
              <a:xfrm>
                <a:off x="6622297" y="1782251"/>
                <a:ext cx="1546776" cy="1546776"/>
              </a:xfrm>
              <a:prstGeom prst="ellipse">
                <a:avLst/>
              </a:prstGeom>
              <a:noFill/>
              <a:ln w="19050" cap="flat" cmpd="sng" algn="ctr">
                <a:gradFill flip="none" rotWithShape="1">
                  <a:gsLst>
                    <a:gs pos="0">
                      <a:sysClr val="window" lastClr="FFFFFF">
                        <a:lumMod val="6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70" name="文本框 71"/>
            <p:cNvSpPr txBox="1"/>
            <p:nvPr/>
          </p:nvSpPr>
          <p:spPr>
            <a:xfrm>
              <a:off x="7460322" y="3300033"/>
              <a:ext cx="1041627" cy="6373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rPr>
                <a:t>3</a:t>
              </a:r>
              <a:endParaRPr kumimoji="0" lang="zh-CN" altLang="en-US"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endParaRPr>
            </a:p>
          </p:txBody>
        </p:sp>
      </p:grpSp>
      <p:sp>
        <p:nvSpPr>
          <p:cNvPr id="174" name="文本框 73"/>
          <p:cNvSpPr txBox="1"/>
          <p:nvPr/>
        </p:nvSpPr>
        <p:spPr>
          <a:xfrm>
            <a:off x="4957957" y="3175333"/>
            <a:ext cx="751240" cy="400110"/>
          </a:xfrm>
          <a:prstGeom prst="rect">
            <a:avLst/>
          </a:prstGeom>
          <a:noFill/>
        </p:spPr>
        <p:txBody>
          <a:bodyPr wrap="square" rtlCol="0">
            <a:spAutoFit/>
          </a:bodyPr>
          <a:lstStyle/>
          <a:p>
            <a:pPr algn="ctr"/>
            <a:r>
              <a:rPr lang="en-US" altLang="zh-CN" sz="2000" dirty="0">
                <a:solidFill>
                  <a:prstClr val="white"/>
                </a:solidFill>
                <a:latin typeface="Impact" panose="020B0806030902050204" pitchFamily="34" charset="0"/>
              </a:rPr>
              <a:t>STEP</a:t>
            </a:r>
            <a:endParaRPr lang="zh-CN" altLang="en-US" sz="2000" dirty="0">
              <a:solidFill>
                <a:prstClr val="white"/>
              </a:solidFill>
              <a:latin typeface="Impact" panose="020B0806030902050204" pitchFamily="34" charset="0"/>
            </a:endParaRPr>
          </a:p>
        </p:txBody>
      </p:sp>
      <p:sp>
        <p:nvSpPr>
          <p:cNvPr id="175" name="文本框 75"/>
          <p:cNvSpPr txBox="1"/>
          <p:nvPr/>
        </p:nvSpPr>
        <p:spPr>
          <a:xfrm>
            <a:off x="4786864" y="1934603"/>
            <a:ext cx="1157059" cy="338554"/>
          </a:xfrm>
          <a:prstGeom prst="rect">
            <a:avLst/>
          </a:prstGeom>
          <a:noFill/>
        </p:spPr>
        <p:txBody>
          <a:bodyPr wrap="square" rtlCol="0">
            <a:spAutoFit/>
          </a:bodyPr>
          <a:lstStyle/>
          <a:p>
            <a:r>
              <a:rPr lang="zh-CN" altLang="en-US" sz="1600" dirty="0" smtClean="0">
                <a:solidFill>
                  <a:prstClr val="white"/>
                </a:solidFill>
                <a:latin typeface="微软雅黑" panose="020B0503020204020204" pitchFamily="34" charset="-122"/>
                <a:ea typeface="微软雅黑" panose="020B0503020204020204" pitchFamily="34" charset="-122"/>
              </a:rPr>
              <a:t>添加</a:t>
            </a:r>
            <a:r>
              <a:rPr lang="zh-CN" altLang="en-US" sz="1600" dirty="0">
                <a:solidFill>
                  <a:prstClr val="white"/>
                </a:solidFill>
                <a:latin typeface="微软雅黑" panose="020B0503020204020204" pitchFamily="34" charset="-122"/>
                <a:ea typeface="微软雅黑" panose="020B0503020204020204" pitchFamily="34" charset="-122"/>
              </a:rPr>
              <a:t>标题</a:t>
            </a:r>
          </a:p>
        </p:txBody>
      </p:sp>
      <p:grpSp>
        <p:nvGrpSpPr>
          <p:cNvPr id="176" name="组合 175"/>
          <p:cNvGrpSpPr/>
          <p:nvPr/>
        </p:nvGrpSpPr>
        <p:grpSpPr>
          <a:xfrm>
            <a:off x="2589158" y="1156098"/>
            <a:ext cx="2148657" cy="4361134"/>
            <a:chOff x="3630295" y="969500"/>
            <a:chExt cx="2616200" cy="5312030"/>
          </a:xfrm>
        </p:grpSpPr>
        <p:sp>
          <p:nvSpPr>
            <p:cNvPr id="177" name="矩形 176"/>
            <p:cNvSpPr/>
            <p:nvPr/>
          </p:nvSpPr>
          <p:spPr>
            <a:xfrm flipH="1">
              <a:off x="5317166" y="1825515"/>
              <a:ext cx="161310" cy="3606910"/>
            </a:xfrm>
            <a:prstGeom prst="rect">
              <a:avLst/>
            </a:prstGeom>
            <a:gradFill>
              <a:gsLst>
                <a:gs pos="45000">
                  <a:sysClr val="windowText" lastClr="000000">
                    <a:alpha val="10000"/>
                  </a:sysClr>
                </a:gs>
                <a:gs pos="100000">
                  <a:sysClr val="windowText" lastClr="000000">
                    <a:alpha val="34000"/>
                  </a:sysClr>
                </a:gs>
                <a:gs pos="0">
                  <a:srgbClr val="E2E2E2">
                    <a:alpha val="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78" name="组合 177"/>
            <p:cNvGrpSpPr/>
            <p:nvPr/>
          </p:nvGrpSpPr>
          <p:grpSpPr>
            <a:xfrm>
              <a:off x="3630295" y="969500"/>
              <a:ext cx="2616200" cy="5312030"/>
              <a:chOff x="3630295" y="969500"/>
              <a:chExt cx="2616200" cy="5312030"/>
            </a:xfrm>
          </p:grpSpPr>
          <p:sp>
            <p:nvSpPr>
              <p:cNvPr id="179" name="Freeform 5"/>
              <p:cNvSpPr>
                <a:spLocks/>
              </p:cNvSpPr>
              <p:nvPr/>
            </p:nvSpPr>
            <p:spPr bwMode="auto">
              <a:xfrm>
                <a:off x="363029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EB9624"/>
                  </a:gs>
                  <a:gs pos="100000">
                    <a:srgbClr val="FFD08B"/>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pic>
            <p:nvPicPr>
              <p:cNvPr id="180" name="图片 17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117575" y="3482347"/>
                <a:ext cx="5312030" cy="286336"/>
              </a:xfrm>
              <a:prstGeom prst="rect">
                <a:avLst/>
              </a:prstGeom>
            </p:spPr>
          </p:pic>
        </p:grpSp>
      </p:grpSp>
      <p:grpSp>
        <p:nvGrpSpPr>
          <p:cNvPr id="181" name="组合 180"/>
          <p:cNvGrpSpPr/>
          <p:nvPr/>
        </p:nvGrpSpPr>
        <p:grpSpPr>
          <a:xfrm>
            <a:off x="3694956" y="2981886"/>
            <a:ext cx="855477" cy="709559"/>
            <a:chOff x="4976712" y="3193380"/>
            <a:chExt cx="1041627" cy="864270"/>
          </a:xfrm>
        </p:grpSpPr>
        <p:grpSp>
          <p:nvGrpSpPr>
            <p:cNvPr id="182" name="组合 181"/>
            <p:cNvGrpSpPr/>
            <p:nvPr/>
          </p:nvGrpSpPr>
          <p:grpSpPr>
            <a:xfrm>
              <a:off x="5065391" y="3193380"/>
              <a:ext cx="867068" cy="864270"/>
              <a:chOff x="6462235" y="1620217"/>
              <a:chExt cx="1872944" cy="1866900"/>
            </a:xfrm>
          </p:grpSpPr>
          <p:sp>
            <p:nvSpPr>
              <p:cNvPr id="184" name="任意多边形 183"/>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cap="flat" cmpd="sng" algn="ctr">
                <a:noFill/>
                <a:prstDash val="solid"/>
                <a:miter lim="800000"/>
              </a:ln>
              <a:effectLst>
                <a:outerShdw blurRad="63500" dist="381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85" name="椭圆 184"/>
              <p:cNvSpPr/>
              <p:nvPr/>
            </p:nvSpPr>
            <p:spPr>
              <a:xfrm>
                <a:off x="6468279" y="1620217"/>
                <a:ext cx="1866900" cy="1866900"/>
              </a:xfrm>
              <a:prstGeom prst="ellipse">
                <a:avLst/>
              </a:prstGeom>
              <a:no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Calibri"/>
                  <a:ea typeface="方正姚体"/>
                  <a:cs typeface="+mn-cs"/>
                </a:endParaRPr>
              </a:p>
            </p:txBody>
          </p:sp>
          <p:sp>
            <p:nvSpPr>
              <p:cNvPr id="186" name="椭圆 185"/>
              <p:cNvSpPr/>
              <p:nvPr/>
            </p:nvSpPr>
            <p:spPr>
              <a:xfrm>
                <a:off x="6622297" y="1782251"/>
                <a:ext cx="1546776" cy="1546776"/>
              </a:xfrm>
              <a:prstGeom prst="ellipse">
                <a:avLst/>
              </a:prstGeom>
              <a:noFill/>
              <a:ln w="19050" cap="flat" cmpd="sng" algn="ctr">
                <a:gradFill flip="none" rotWithShape="1">
                  <a:gsLst>
                    <a:gs pos="0">
                      <a:sysClr val="window" lastClr="FFFFFF">
                        <a:lumMod val="6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83" name="文本框 55"/>
            <p:cNvSpPr txBox="1"/>
            <p:nvPr/>
          </p:nvSpPr>
          <p:spPr>
            <a:xfrm>
              <a:off x="4976712" y="3300033"/>
              <a:ext cx="1041627" cy="6373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rPr>
                <a:t>2</a:t>
              </a:r>
              <a:endParaRPr kumimoji="0" lang="zh-CN" altLang="en-US"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endParaRPr>
            </a:p>
          </p:txBody>
        </p:sp>
      </p:grpSp>
      <p:sp>
        <p:nvSpPr>
          <p:cNvPr id="187" name="文本框 57"/>
          <p:cNvSpPr txBox="1"/>
          <p:nvPr/>
        </p:nvSpPr>
        <p:spPr>
          <a:xfrm>
            <a:off x="2918196" y="3175333"/>
            <a:ext cx="751240" cy="400110"/>
          </a:xfrm>
          <a:prstGeom prst="rect">
            <a:avLst/>
          </a:prstGeom>
          <a:noFill/>
        </p:spPr>
        <p:txBody>
          <a:bodyPr wrap="square" rtlCol="0">
            <a:spAutoFit/>
          </a:bodyPr>
          <a:lstStyle/>
          <a:p>
            <a:pPr algn="ctr"/>
            <a:r>
              <a:rPr lang="en-US" altLang="zh-CN" sz="2000" dirty="0">
                <a:solidFill>
                  <a:prstClr val="white"/>
                </a:solidFill>
                <a:latin typeface="Impact" panose="020B0806030902050204" pitchFamily="34" charset="0"/>
              </a:rPr>
              <a:t>STEP</a:t>
            </a:r>
            <a:endParaRPr lang="zh-CN" altLang="en-US" sz="2000" dirty="0">
              <a:solidFill>
                <a:prstClr val="white"/>
              </a:solidFill>
              <a:latin typeface="Impact" panose="020B0806030902050204" pitchFamily="34" charset="0"/>
            </a:endParaRPr>
          </a:p>
        </p:txBody>
      </p:sp>
      <p:sp>
        <p:nvSpPr>
          <p:cNvPr id="188" name="文本框 59"/>
          <p:cNvSpPr txBox="1"/>
          <p:nvPr/>
        </p:nvSpPr>
        <p:spPr>
          <a:xfrm>
            <a:off x="2747102" y="1934603"/>
            <a:ext cx="1157059" cy="338554"/>
          </a:xfrm>
          <a:prstGeom prst="rect">
            <a:avLst/>
          </a:prstGeom>
          <a:noFill/>
        </p:spPr>
        <p:txBody>
          <a:bodyPr wrap="square" rtlCol="0">
            <a:spAutoFit/>
          </a:bodyPr>
          <a:lstStyle/>
          <a:p>
            <a:r>
              <a:rPr lang="zh-CN" altLang="en-US" sz="1600" dirty="0" smtClean="0">
                <a:solidFill>
                  <a:prstClr val="white"/>
                </a:solidFill>
                <a:latin typeface="微软雅黑" panose="020B0503020204020204" pitchFamily="34" charset="-122"/>
                <a:ea typeface="微软雅黑" panose="020B0503020204020204" pitchFamily="34" charset="-122"/>
              </a:rPr>
              <a:t>添加</a:t>
            </a:r>
            <a:r>
              <a:rPr lang="zh-CN" altLang="en-US" sz="1600" dirty="0">
                <a:solidFill>
                  <a:prstClr val="white"/>
                </a:solidFill>
                <a:latin typeface="微软雅黑" panose="020B0503020204020204" pitchFamily="34" charset="-122"/>
                <a:ea typeface="微软雅黑" panose="020B0503020204020204" pitchFamily="34" charset="-122"/>
              </a:rPr>
              <a:t>标题</a:t>
            </a:r>
          </a:p>
        </p:txBody>
      </p:sp>
      <p:grpSp>
        <p:nvGrpSpPr>
          <p:cNvPr id="189" name="组合 188"/>
          <p:cNvGrpSpPr/>
          <p:nvPr/>
        </p:nvGrpSpPr>
        <p:grpSpPr>
          <a:xfrm>
            <a:off x="611560" y="1156098"/>
            <a:ext cx="2148657" cy="4361134"/>
            <a:chOff x="1222375" y="969500"/>
            <a:chExt cx="2616200" cy="5312030"/>
          </a:xfrm>
        </p:grpSpPr>
        <p:sp>
          <p:nvSpPr>
            <p:cNvPr id="190" name="矩形 189"/>
            <p:cNvSpPr/>
            <p:nvPr/>
          </p:nvSpPr>
          <p:spPr>
            <a:xfrm flipH="1">
              <a:off x="2909246" y="1825515"/>
              <a:ext cx="161310" cy="3606910"/>
            </a:xfrm>
            <a:prstGeom prst="rect">
              <a:avLst/>
            </a:prstGeom>
            <a:gradFill>
              <a:gsLst>
                <a:gs pos="45000">
                  <a:sysClr val="windowText" lastClr="000000">
                    <a:alpha val="10000"/>
                  </a:sysClr>
                </a:gs>
                <a:gs pos="100000">
                  <a:sysClr val="windowText" lastClr="000000">
                    <a:alpha val="34000"/>
                  </a:sysClr>
                </a:gs>
                <a:gs pos="0">
                  <a:srgbClr val="E2E2E2">
                    <a:alpha val="0"/>
                  </a:srgb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91" name="组合 190"/>
            <p:cNvGrpSpPr/>
            <p:nvPr/>
          </p:nvGrpSpPr>
          <p:grpSpPr>
            <a:xfrm>
              <a:off x="1222375" y="969500"/>
              <a:ext cx="2616200" cy="5312030"/>
              <a:chOff x="1222375" y="969500"/>
              <a:chExt cx="2616200" cy="5312030"/>
            </a:xfrm>
          </p:grpSpPr>
          <p:sp>
            <p:nvSpPr>
              <p:cNvPr id="192" name="Freeform 5"/>
              <p:cNvSpPr>
                <a:spLocks/>
              </p:cNvSpPr>
              <p:nvPr/>
            </p:nvSpPr>
            <p:spPr bwMode="auto">
              <a:xfrm>
                <a:off x="122237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adFill>
                <a:gsLst>
                  <a:gs pos="0">
                    <a:srgbClr val="019EAF"/>
                  </a:gs>
                  <a:gs pos="100000">
                    <a:srgbClr val="01CCE1"/>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pic>
            <p:nvPicPr>
              <p:cNvPr id="193" name="图片 19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290345" y="3482347"/>
                <a:ext cx="5312030" cy="286336"/>
              </a:xfrm>
              <a:prstGeom prst="rect">
                <a:avLst/>
              </a:prstGeom>
            </p:spPr>
          </p:pic>
        </p:grpSp>
      </p:grpSp>
      <p:grpSp>
        <p:nvGrpSpPr>
          <p:cNvPr id="194" name="组合 193"/>
          <p:cNvGrpSpPr/>
          <p:nvPr/>
        </p:nvGrpSpPr>
        <p:grpSpPr>
          <a:xfrm>
            <a:off x="1717358" y="2981886"/>
            <a:ext cx="855477" cy="709559"/>
            <a:chOff x="2568792" y="3193380"/>
            <a:chExt cx="1041627" cy="864270"/>
          </a:xfrm>
        </p:grpSpPr>
        <p:grpSp>
          <p:nvGrpSpPr>
            <p:cNvPr id="195" name="组合 194"/>
            <p:cNvGrpSpPr/>
            <p:nvPr/>
          </p:nvGrpSpPr>
          <p:grpSpPr>
            <a:xfrm>
              <a:off x="2657471" y="3193380"/>
              <a:ext cx="867068" cy="864270"/>
              <a:chOff x="6462235" y="1620217"/>
              <a:chExt cx="1872944" cy="1866900"/>
            </a:xfrm>
          </p:grpSpPr>
          <p:sp>
            <p:nvSpPr>
              <p:cNvPr id="197" name="任意多边形 196"/>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cap="flat" cmpd="sng" algn="ctr">
                <a:noFill/>
                <a:prstDash val="solid"/>
                <a:miter lim="800000"/>
              </a:ln>
              <a:effectLst>
                <a:outerShdw blurRad="63500" dist="381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98" name="椭圆 197"/>
              <p:cNvSpPr/>
              <p:nvPr/>
            </p:nvSpPr>
            <p:spPr>
              <a:xfrm>
                <a:off x="6468279" y="1620217"/>
                <a:ext cx="1866900" cy="1866900"/>
              </a:xfrm>
              <a:prstGeom prst="ellipse">
                <a:avLst/>
              </a:prstGeom>
              <a:no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Calibri"/>
                  <a:ea typeface="方正姚体"/>
                  <a:cs typeface="+mn-cs"/>
                </a:endParaRPr>
              </a:p>
            </p:txBody>
          </p:sp>
          <p:sp>
            <p:nvSpPr>
              <p:cNvPr id="199" name="椭圆 198"/>
              <p:cNvSpPr/>
              <p:nvPr/>
            </p:nvSpPr>
            <p:spPr>
              <a:xfrm>
                <a:off x="6622297" y="1782251"/>
                <a:ext cx="1546776" cy="1546776"/>
              </a:xfrm>
              <a:prstGeom prst="ellipse">
                <a:avLst/>
              </a:prstGeom>
              <a:noFill/>
              <a:ln w="19050" cap="flat" cmpd="sng" algn="ctr">
                <a:gradFill flip="none" rotWithShape="1">
                  <a:gsLst>
                    <a:gs pos="0">
                      <a:sysClr val="window" lastClr="FFFFFF">
                        <a:lumMod val="6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sp>
          <p:nvSpPr>
            <p:cNvPr id="196" name="文本框 33"/>
            <p:cNvSpPr txBox="1"/>
            <p:nvPr/>
          </p:nvSpPr>
          <p:spPr>
            <a:xfrm>
              <a:off x="2568792" y="3300033"/>
              <a:ext cx="1041627" cy="6373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rPr>
                <a:t>1</a:t>
              </a:r>
              <a:endParaRPr kumimoji="0" lang="zh-CN" altLang="en-US" sz="2800" b="0" i="0" u="none" strike="noStrike" kern="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Impact" panose="020B0806030902050204" pitchFamily="34" charset="0"/>
              </a:endParaRPr>
            </a:p>
          </p:txBody>
        </p:sp>
      </p:grpSp>
      <p:grpSp>
        <p:nvGrpSpPr>
          <p:cNvPr id="200" name="Group 8"/>
          <p:cNvGrpSpPr>
            <a:grpSpLocks noChangeAspect="1"/>
          </p:cNvGrpSpPr>
          <p:nvPr/>
        </p:nvGrpSpPr>
        <p:grpSpPr bwMode="auto">
          <a:xfrm>
            <a:off x="1028574" y="3916232"/>
            <a:ext cx="582695" cy="638244"/>
            <a:chOff x="3437" y="2282"/>
            <a:chExt cx="679" cy="744"/>
          </a:xfrm>
          <a:solidFill>
            <a:sysClr val="window" lastClr="FFFFFF"/>
          </a:solidFill>
        </p:grpSpPr>
        <p:sp>
          <p:nvSpPr>
            <p:cNvPr id="20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203" name="文本框 44"/>
          <p:cNvSpPr txBox="1"/>
          <p:nvPr/>
        </p:nvSpPr>
        <p:spPr>
          <a:xfrm>
            <a:off x="940597" y="3175333"/>
            <a:ext cx="751240" cy="400110"/>
          </a:xfrm>
          <a:prstGeom prst="rect">
            <a:avLst/>
          </a:prstGeom>
          <a:noFill/>
        </p:spPr>
        <p:txBody>
          <a:bodyPr wrap="square" rtlCol="0">
            <a:spAutoFit/>
          </a:bodyPr>
          <a:lstStyle/>
          <a:p>
            <a:pPr algn="ctr"/>
            <a:r>
              <a:rPr lang="en-US" altLang="zh-CN" sz="2000" dirty="0">
                <a:solidFill>
                  <a:prstClr val="white"/>
                </a:solidFill>
                <a:latin typeface="Impact" panose="020B0806030902050204" pitchFamily="34" charset="0"/>
              </a:rPr>
              <a:t>STEP</a:t>
            </a:r>
            <a:endParaRPr lang="zh-CN" altLang="en-US" sz="2000" dirty="0">
              <a:solidFill>
                <a:prstClr val="white"/>
              </a:solidFill>
              <a:latin typeface="Impact" panose="020B0806030902050204" pitchFamily="34" charset="0"/>
            </a:endParaRPr>
          </a:p>
        </p:txBody>
      </p:sp>
      <p:sp>
        <p:nvSpPr>
          <p:cNvPr id="204" name="文本框 46"/>
          <p:cNvSpPr txBox="1"/>
          <p:nvPr/>
        </p:nvSpPr>
        <p:spPr>
          <a:xfrm>
            <a:off x="769504" y="1934603"/>
            <a:ext cx="1157059" cy="338554"/>
          </a:xfrm>
          <a:prstGeom prst="rect">
            <a:avLst/>
          </a:prstGeom>
          <a:noFill/>
        </p:spPr>
        <p:txBody>
          <a:bodyPr wrap="square" rtlCol="0">
            <a:spAutoFit/>
          </a:bodyPr>
          <a:lstStyle/>
          <a:p>
            <a:r>
              <a:rPr lang="zh-CN" altLang="en-US" sz="1600" dirty="0" smtClean="0">
                <a:solidFill>
                  <a:prstClr val="white"/>
                </a:solidFill>
                <a:latin typeface="微软雅黑" panose="020B0503020204020204" pitchFamily="34" charset="-122"/>
                <a:ea typeface="微软雅黑" panose="020B0503020204020204" pitchFamily="34" charset="-122"/>
              </a:rPr>
              <a:t>添加</a:t>
            </a:r>
            <a:r>
              <a:rPr lang="zh-CN" altLang="en-US" sz="1600" dirty="0">
                <a:solidFill>
                  <a:prstClr val="white"/>
                </a:solidFill>
                <a:latin typeface="微软雅黑" panose="020B0503020204020204" pitchFamily="34" charset="-122"/>
                <a:ea typeface="微软雅黑" panose="020B0503020204020204" pitchFamily="34" charset="-122"/>
              </a:rPr>
              <a:t>标题</a:t>
            </a:r>
          </a:p>
        </p:txBody>
      </p:sp>
      <p:grpSp>
        <p:nvGrpSpPr>
          <p:cNvPr id="205" name="Group 13"/>
          <p:cNvGrpSpPr>
            <a:grpSpLocks noChangeAspect="1"/>
          </p:cNvGrpSpPr>
          <p:nvPr/>
        </p:nvGrpSpPr>
        <p:grpSpPr bwMode="auto">
          <a:xfrm>
            <a:off x="3005923" y="3906249"/>
            <a:ext cx="638968" cy="646277"/>
            <a:chOff x="2426" y="2781"/>
            <a:chExt cx="593" cy="600"/>
          </a:xfrm>
          <a:solidFill>
            <a:sysClr val="window" lastClr="FFFFFF"/>
          </a:solidFill>
        </p:grpSpPr>
        <p:sp>
          <p:nvSpPr>
            <p:cNvPr id="20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208" name="Group 18"/>
          <p:cNvGrpSpPr>
            <a:grpSpLocks noChangeAspect="1"/>
          </p:cNvGrpSpPr>
          <p:nvPr/>
        </p:nvGrpSpPr>
        <p:grpSpPr bwMode="auto">
          <a:xfrm>
            <a:off x="5079454" y="3942650"/>
            <a:ext cx="663751" cy="618271"/>
            <a:chOff x="3802" y="2858"/>
            <a:chExt cx="616" cy="574"/>
          </a:xfrm>
          <a:solidFill>
            <a:sysClr val="window" lastClr="FFFFFF"/>
          </a:solidFill>
        </p:grpSpPr>
        <p:sp>
          <p:nvSpPr>
            <p:cNvPr id="20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nvGrpSpPr>
          <p:cNvPr id="214" name="Group 26"/>
          <p:cNvGrpSpPr>
            <a:grpSpLocks noChangeAspect="1"/>
          </p:cNvGrpSpPr>
          <p:nvPr/>
        </p:nvGrpSpPr>
        <p:grpSpPr bwMode="auto">
          <a:xfrm>
            <a:off x="7059609" y="4140623"/>
            <a:ext cx="858938" cy="425672"/>
            <a:chOff x="5676" y="2597"/>
            <a:chExt cx="1061" cy="526"/>
          </a:xfrm>
          <a:solidFill>
            <a:sysClr val="window" lastClr="FFFFFF"/>
          </a:solidFill>
        </p:grpSpPr>
        <p:sp>
          <p:nvSpPr>
            <p:cNvPr id="21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1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2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sp>
        <p:nvSpPr>
          <p:cNvPr id="230" name="TextBox 162"/>
          <p:cNvSpPr txBox="1"/>
          <p:nvPr/>
        </p:nvSpPr>
        <p:spPr>
          <a:xfrm>
            <a:off x="737324" y="2199607"/>
            <a:ext cx="1256139" cy="101566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此处添加段落文本点击此处添加段落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a:t>
            </a:r>
            <a:endParaRPr kumimoji="0" lang="en-US" altLang="zh-CN"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endParaRPr>
          </a:p>
        </p:txBody>
      </p:sp>
      <p:sp>
        <p:nvSpPr>
          <p:cNvPr id="231" name="TextBox 163"/>
          <p:cNvSpPr txBox="1"/>
          <p:nvPr/>
        </p:nvSpPr>
        <p:spPr>
          <a:xfrm>
            <a:off x="2729189" y="2193559"/>
            <a:ext cx="1256139" cy="101566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此处添加段落文本点击此处添加段落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a:t>
            </a:r>
            <a:endParaRPr kumimoji="0" lang="en-US" altLang="zh-CN"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endParaRPr>
          </a:p>
        </p:txBody>
      </p:sp>
      <p:sp>
        <p:nvSpPr>
          <p:cNvPr id="232" name="TextBox 164"/>
          <p:cNvSpPr txBox="1"/>
          <p:nvPr/>
        </p:nvSpPr>
        <p:spPr>
          <a:xfrm>
            <a:off x="4775657" y="2193559"/>
            <a:ext cx="1256139" cy="101566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此处添加段落文本点击此处添加段落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a:t>
            </a:r>
            <a:endParaRPr kumimoji="0" lang="en-US" altLang="zh-CN"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endParaRPr>
          </a:p>
        </p:txBody>
      </p:sp>
      <p:sp>
        <p:nvSpPr>
          <p:cNvPr id="233" name="TextBox 165"/>
          <p:cNvSpPr txBox="1"/>
          <p:nvPr/>
        </p:nvSpPr>
        <p:spPr>
          <a:xfrm>
            <a:off x="6808918" y="2193559"/>
            <a:ext cx="1256139" cy="101566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此处添加段落文本点击此处添加段落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文本点击</a:t>
            </a:r>
            <a:r>
              <a:rPr kumimoji="0" lang="zh-CN" altLang="en-US" sz="10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此处添加段落</a:t>
            </a:r>
            <a:r>
              <a:rPr kumimoji="0" lang="zh-CN" altLang="en-US"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rPr>
              <a:t>文本</a:t>
            </a:r>
            <a:endParaRPr kumimoji="0" lang="en-US" altLang="zh-CN" sz="10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2533766" y="1468252"/>
            <a:ext cx="1288371" cy="1289557"/>
            <a:chOff x="3288482" y="1250827"/>
            <a:chExt cx="1700022" cy="1702202"/>
          </a:xfrm>
        </p:grpSpPr>
        <p:grpSp>
          <p:nvGrpSpPr>
            <p:cNvPr id="89" name="组合 88"/>
            <p:cNvGrpSpPr/>
            <p:nvPr/>
          </p:nvGrpSpPr>
          <p:grpSpPr>
            <a:xfrm>
              <a:off x="3288482" y="1250827"/>
              <a:ext cx="1700022" cy="1702202"/>
              <a:chOff x="661303" y="454074"/>
              <a:chExt cx="2476499" cy="2479675"/>
            </a:xfrm>
          </p:grpSpPr>
          <p:sp>
            <p:nvSpPr>
              <p:cNvPr id="92"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93"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ysClr val="window" lastClr="FFFFFF">
                        <a:lumMod val="65000"/>
                      </a:sysClr>
                    </a:gs>
                    <a:gs pos="100000">
                      <a:sysClr val="window" lastClr="FFFFFF"/>
                    </a:gs>
                  </a:gsLst>
                  <a:lin ang="2700000" scaled="1"/>
                  <a:tileRect/>
                </a:gradFill>
                <a:round/>
                <a:headEnd/>
                <a:tailEnd/>
              </a:ln>
              <a:effectLst>
                <a:innerShdw blurRad="1143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90"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91" name="文本框 180"/>
            <p:cNvSpPr txBox="1"/>
            <p:nvPr/>
          </p:nvSpPr>
          <p:spPr>
            <a:xfrm>
              <a:off x="3567851" y="2139967"/>
              <a:ext cx="1328580" cy="44688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grpSp>
        <p:nvGrpSpPr>
          <p:cNvPr id="94" name="组合 93"/>
          <p:cNvGrpSpPr/>
          <p:nvPr/>
        </p:nvGrpSpPr>
        <p:grpSpPr>
          <a:xfrm>
            <a:off x="5500782" y="1468252"/>
            <a:ext cx="1288371" cy="1289557"/>
            <a:chOff x="7203496" y="1250827"/>
            <a:chExt cx="1700022" cy="1702202"/>
          </a:xfrm>
        </p:grpSpPr>
        <p:grpSp>
          <p:nvGrpSpPr>
            <p:cNvPr id="95" name="组合 94"/>
            <p:cNvGrpSpPr/>
            <p:nvPr/>
          </p:nvGrpSpPr>
          <p:grpSpPr>
            <a:xfrm flipH="1">
              <a:off x="7203496" y="1250827"/>
              <a:ext cx="1700022" cy="1702202"/>
              <a:chOff x="661303" y="454074"/>
              <a:chExt cx="2476499" cy="2479675"/>
            </a:xfrm>
          </p:grpSpPr>
          <p:sp>
            <p:nvSpPr>
              <p:cNvPr id="98"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99"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96"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97" name="文本框 182"/>
            <p:cNvSpPr txBox="1"/>
            <p:nvPr/>
          </p:nvSpPr>
          <p:spPr>
            <a:xfrm>
              <a:off x="7360090" y="2139967"/>
              <a:ext cx="1328580" cy="44688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grpSp>
        <p:nvGrpSpPr>
          <p:cNvPr id="100" name="组合 99"/>
          <p:cNvGrpSpPr/>
          <p:nvPr/>
        </p:nvGrpSpPr>
        <p:grpSpPr>
          <a:xfrm>
            <a:off x="3197574" y="1615603"/>
            <a:ext cx="2982391" cy="3591392"/>
            <a:chOff x="4164384" y="1445329"/>
            <a:chExt cx="3935303" cy="4740600"/>
          </a:xfrm>
        </p:grpSpPr>
        <p:sp>
          <p:nvSpPr>
            <p:cNvPr id="101"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nvGrpSpPr>
            <p:cNvPr id="102" name="组合 101"/>
            <p:cNvGrpSpPr/>
            <p:nvPr/>
          </p:nvGrpSpPr>
          <p:grpSpPr>
            <a:xfrm>
              <a:off x="4164384" y="2107274"/>
              <a:ext cx="3935303" cy="4078655"/>
              <a:chOff x="4164384" y="2107274"/>
              <a:chExt cx="3935303" cy="4078655"/>
            </a:xfrm>
          </p:grpSpPr>
          <p:grpSp>
            <p:nvGrpSpPr>
              <p:cNvPr id="103" name="组合 102"/>
              <p:cNvGrpSpPr/>
              <p:nvPr/>
            </p:nvGrpSpPr>
            <p:grpSpPr>
              <a:xfrm>
                <a:off x="4164384" y="2107274"/>
                <a:ext cx="3935303" cy="4078655"/>
                <a:chOff x="3302629" y="735900"/>
                <a:chExt cx="5732734" cy="5941562"/>
              </a:xfrm>
            </p:grpSpPr>
            <p:sp>
              <p:nvSpPr>
                <p:cNvPr id="108" name="弦形 107"/>
                <p:cNvSpPr/>
                <p:nvPr/>
              </p:nvSpPr>
              <p:spPr>
                <a:xfrm rot="2525344" flipH="1">
                  <a:off x="4346167" y="3082040"/>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09" name="弦形 108"/>
                <p:cNvSpPr/>
                <p:nvPr/>
              </p:nvSpPr>
              <p:spPr>
                <a:xfrm rot="16976604" flipH="1">
                  <a:off x="5451967" y="1049275"/>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0" name="弦形 109"/>
                <p:cNvSpPr/>
                <p:nvPr/>
              </p:nvSpPr>
              <p:spPr>
                <a:xfrm rot="4623396">
                  <a:off x="3314655" y="1086714"/>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11" name="组合 110"/>
                <p:cNvGrpSpPr/>
                <p:nvPr/>
              </p:nvGrpSpPr>
              <p:grpSpPr>
                <a:xfrm rot="7260000" flipH="1">
                  <a:off x="5471647" y="4895962"/>
                  <a:ext cx="1289050" cy="1952626"/>
                  <a:chOff x="2820709" y="1379509"/>
                  <a:chExt cx="1289050" cy="1952626"/>
                </a:xfrm>
              </p:grpSpPr>
              <p:sp>
                <p:nvSpPr>
                  <p:cNvPr id="146"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7"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12" name="组合 111"/>
                <p:cNvGrpSpPr/>
                <p:nvPr/>
              </p:nvGrpSpPr>
              <p:grpSpPr>
                <a:xfrm flipH="1">
                  <a:off x="7509779" y="1389035"/>
                  <a:ext cx="1289050" cy="1952626"/>
                  <a:chOff x="2820709" y="1379509"/>
                  <a:chExt cx="1289050" cy="1952626"/>
                </a:xfrm>
              </p:grpSpPr>
              <p:sp>
                <p:nvSpPr>
                  <p:cNvPr id="144"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5"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13" name="组合 112"/>
                <p:cNvGrpSpPr/>
                <p:nvPr/>
              </p:nvGrpSpPr>
              <p:grpSpPr>
                <a:xfrm>
                  <a:off x="3478428" y="1379509"/>
                  <a:ext cx="1289050" cy="1952626"/>
                  <a:chOff x="2820709" y="1379509"/>
                  <a:chExt cx="1289050" cy="1952626"/>
                </a:xfrm>
              </p:grpSpPr>
              <p:sp>
                <p:nvSpPr>
                  <p:cNvPr id="142"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3"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14" name="Group 4"/>
                <p:cNvGrpSpPr>
                  <a:grpSpLocks noChangeAspect="1"/>
                </p:cNvGrpSpPr>
                <p:nvPr/>
              </p:nvGrpSpPr>
              <p:grpSpPr bwMode="auto">
                <a:xfrm>
                  <a:off x="3406468" y="932993"/>
                  <a:ext cx="5454650" cy="4897438"/>
                  <a:chOff x="2121" y="617"/>
                  <a:chExt cx="3436" cy="3085"/>
                </a:xfrm>
                <a:gradFill>
                  <a:gsLst>
                    <a:gs pos="100000">
                      <a:srgbClr val="FDFDFD"/>
                    </a:gs>
                    <a:gs pos="0">
                      <a:sysClr val="window" lastClr="FFFFFF">
                        <a:lumMod val="75000"/>
                      </a:sysClr>
                    </a:gs>
                  </a:gsLst>
                  <a:lin ang="2700000" scaled="1"/>
                </a:gradFill>
                <a:effectLst>
                  <a:outerShdw blurRad="254000" dist="101600" dir="2700000" algn="tl" rotWithShape="0">
                    <a:prstClr val="black">
                      <a:alpha val="40000"/>
                    </a:prstClr>
                  </a:outerShdw>
                </a:effectLst>
              </p:grpSpPr>
              <p:sp>
                <p:nvSpPr>
                  <p:cNvPr id="140"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41"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115" name="弦形 114"/>
                <p:cNvSpPr/>
                <p:nvPr/>
              </p:nvSpPr>
              <p:spPr>
                <a:xfrm rot="20385432">
                  <a:off x="3330883" y="1656813"/>
                  <a:ext cx="3385036" cy="1825204"/>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6"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ysClr val="window" lastClr="FFFFFF">
                        <a:lumMod val="100000"/>
                      </a:sysClr>
                    </a:gs>
                    <a:gs pos="100000">
                      <a:sysClr val="window" lastClr="FFFFFF">
                        <a:lumMod val="80000"/>
                      </a:sysClr>
                    </a:gs>
                  </a:gsLst>
                  <a:lin ang="2700000" scaled="1"/>
                </a:gradFill>
                <a:ln w="76200">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nvGrpSpPr>
                <p:cNvPr id="117" name="组合 116"/>
                <p:cNvGrpSpPr/>
                <p:nvPr/>
              </p:nvGrpSpPr>
              <p:grpSpPr>
                <a:xfrm>
                  <a:off x="3453726" y="1402715"/>
                  <a:ext cx="2260181" cy="2114550"/>
                  <a:chOff x="2815057" y="1402715"/>
                  <a:chExt cx="2260181" cy="2114550"/>
                </a:xfrm>
              </p:grpSpPr>
              <p:sp>
                <p:nvSpPr>
                  <p:cNvPr id="137"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8"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9"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118" name="弦形 117"/>
                <p:cNvSpPr/>
                <p:nvPr/>
              </p:nvSpPr>
              <p:spPr>
                <a:xfrm rot="18713148">
                  <a:off x="6264863" y="1605737"/>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sp>
              <p:nvSpPr>
                <p:cNvPr id="119" name="弦形 118"/>
                <p:cNvSpPr/>
                <p:nvPr/>
              </p:nvSpPr>
              <p:spPr>
                <a:xfrm rot="13306308">
                  <a:off x="4066477" y="3923858"/>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20" name="组合 119"/>
                <p:cNvGrpSpPr/>
                <p:nvPr/>
              </p:nvGrpSpPr>
              <p:grpSpPr>
                <a:xfrm flipH="1">
                  <a:off x="6559014" y="1412241"/>
                  <a:ext cx="2260181" cy="2114550"/>
                  <a:chOff x="2815057" y="1402715"/>
                  <a:chExt cx="2260181" cy="2114550"/>
                </a:xfrm>
              </p:grpSpPr>
              <p:sp>
                <p:nvSpPr>
                  <p:cNvPr id="134"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5"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6"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1" name="组合 120"/>
                <p:cNvGrpSpPr/>
                <p:nvPr/>
              </p:nvGrpSpPr>
              <p:grpSpPr>
                <a:xfrm rot="14400000">
                  <a:off x="4846123" y="4365834"/>
                  <a:ext cx="2260181" cy="2114550"/>
                  <a:chOff x="2815057" y="1402715"/>
                  <a:chExt cx="2260181" cy="2114550"/>
                </a:xfrm>
              </p:grpSpPr>
              <p:sp>
                <p:nvSpPr>
                  <p:cNvPr id="131"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1860000" scaled="0"/>
                  </a:gra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2"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3"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2" name="组合 121"/>
                <p:cNvGrpSpPr/>
                <p:nvPr/>
              </p:nvGrpSpPr>
              <p:grpSpPr>
                <a:xfrm>
                  <a:off x="5146674" y="2706825"/>
                  <a:ext cx="573273" cy="881611"/>
                  <a:chOff x="4455614" y="2706825"/>
                  <a:chExt cx="573273" cy="881611"/>
                </a:xfrm>
              </p:grpSpPr>
              <p:sp>
                <p:nvSpPr>
                  <p:cNvPr id="129"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30"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3" name="组合 122"/>
                <p:cNvGrpSpPr/>
                <p:nvPr/>
              </p:nvGrpSpPr>
              <p:grpSpPr>
                <a:xfrm flipH="1">
                  <a:off x="6546854" y="2710728"/>
                  <a:ext cx="573273" cy="881611"/>
                  <a:chOff x="4455614" y="2706825"/>
                  <a:chExt cx="573273" cy="881611"/>
                </a:xfrm>
              </p:grpSpPr>
              <p:sp>
                <p:nvSpPr>
                  <p:cNvPr id="127"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8"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nvGrpSpPr>
                <p:cNvPr id="124" name="组合 123"/>
                <p:cNvGrpSpPr/>
                <p:nvPr/>
              </p:nvGrpSpPr>
              <p:grpSpPr>
                <a:xfrm rot="7200000" flipH="1">
                  <a:off x="5853056" y="3898235"/>
                  <a:ext cx="573273" cy="881611"/>
                  <a:chOff x="4455614" y="2706825"/>
                  <a:chExt cx="573273" cy="881611"/>
                </a:xfrm>
              </p:grpSpPr>
              <p:sp>
                <p:nvSpPr>
                  <p:cNvPr id="125"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26"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sp>
            <p:nvSpPr>
              <p:cNvPr id="104"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05"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06"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07"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grpSp>
      <p:grpSp>
        <p:nvGrpSpPr>
          <p:cNvPr id="148" name="Group 111"/>
          <p:cNvGrpSpPr>
            <a:grpSpLocks noChangeAspect="1"/>
          </p:cNvGrpSpPr>
          <p:nvPr/>
        </p:nvGrpSpPr>
        <p:grpSpPr bwMode="auto">
          <a:xfrm>
            <a:off x="4527723" y="2938226"/>
            <a:ext cx="322093" cy="39628"/>
            <a:chOff x="3557" y="1318"/>
            <a:chExt cx="390" cy="48"/>
          </a:xfrm>
          <a:solidFill>
            <a:sysClr val="window" lastClr="FFFFFF">
              <a:lumMod val="65000"/>
            </a:sysClr>
          </a:solidFill>
        </p:grpSpPr>
        <p:sp>
          <p:nvSpPr>
            <p:cNvPr id="149"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0"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1"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2"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3"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4"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5"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56"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157" name="文本框 178"/>
          <p:cNvSpPr txBox="1"/>
          <p:nvPr/>
        </p:nvSpPr>
        <p:spPr>
          <a:xfrm>
            <a:off x="3750455" y="2557050"/>
            <a:ext cx="1874151" cy="338554"/>
          </a:xfrm>
          <a:prstGeom prst="rect">
            <a:avLst/>
          </a:prstGeom>
          <a:noFill/>
        </p:spPr>
        <p:txBody>
          <a:bodyPr wrap="square" rtlCol="0">
            <a:spAutoFit/>
          </a:bodyPr>
          <a:lstStyle/>
          <a:p>
            <a:pPr algn="ctr"/>
            <a:r>
              <a:rPr lang="zh-CN" altLang="en-US" sz="1600" dirty="0" smtClean="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标题文字</a:t>
            </a:r>
            <a:endParaRPr lang="zh-CN" altLang="en-US" sz="1600" dirty="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endParaRPr>
          </a:p>
        </p:txBody>
      </p:sp>
      <p:grpSp>
        <p:nvGrpSpPr>
          <p:cNvPr id="158" name="组合 157"/>
          <p:cNvGrpSpPr/>
          <p:nvPr/>
        </p:nvGrpSpPr>
        <p:grpSpPr>
          <a:xfrm>
            <a:off x="2613647" y="3792200"/>
            <a:ext cx="1272680" cy="1270569"/>
            <a:chOff x="3393886" y="4318414"/>
            <a:chExt cx="1679317" cy="1677138"/>
          </a:xfrm>
        </p:grpSpPr>
        <p:grpSp>
          <p:nvGrpSpPr>
            <p:cNvPr id="159" name="组合 158"/>
            <p:cNvGrpSpPr/>
            <p:nvPr/>
          </p:nvGrpSpPr>
          <p:grpSpPr>
            <a:xfrm>
              <a:off x="3393886" y="4318414"/>
              <a:ext cx="1679317" cy="1677138"/>
              <a:chOff x="2097688" y="3956967"/>
              <a:chExt cx="2446337" cy="2443163"/>
            </a:xfrm>
          </p:grpSpPr>
          <p:sp>
            <p:nvSpPr>
              <p:cNvPr id="162"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63"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160"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61" name="文本框 183"/>
            <p:cNvSpPr txBox="1"/>
            <p:nvPr/>
          </p:nvSpPr>
          <p:spPr>
            <a:xfrm>
              <a:off x="3567851" y="5061131"/>
              <a:ext cx="1328580" cy="44688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grpSp>
        <p:nvGrpSpPr>
          <p:cNvPr id="164" name="组合 163"/>
          <p:cNvGrpSpPr/>
          <p:nvPr/>
        </p:nvGrpSpPr>
        <p:grpSpPr>
          <a:xfrm>
            <a:off x="5439842" y="3792200"/>
            <a:ext cx="1272680" cy="1270569"/>
            <a:chOff x="7123085" y="4318414"/>
            <a:chExt cx="1679317" cy="1677138"/>
          </a:xfrm>
        </p:grpSpPr>
        <p:grpSp>
          <p:nvGrpSpPr>
            <p:cNvPr id="165" name="组合 164"/>
            <p:cNvGrpSpPr/>
            <p:nvPr/>
          </p:nvGrpSpPr>
          <p:grpSpPr>
            <a:xfrm>
              <a:off x="7123085" y="4318414"/>
              <a:ext cx="1679317" cy="1677138"/>
              <a:chOff x="2097688" y="3956967"/>
              <a:chExt cx="2446337" cy="2443163"/>
            </a:xfrm>
          </p:grpSpPr>
          <p:sp>
            <p:nvSpPr>
              <p:cNvPr id="168"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69"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grpSp>
        <p:sp>
          <p:nvSpPr>
            <p:cNvPr id="166"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167" name="文本框 184"/>
            <p:cNvSpPr txBox="1"/>
            <p:nvPr/>
          </p:nvSpPr>
          <p:spPr>
            <a:xfrm>
              <a:off x="7360091" y="5061131"/>
              <a:ext cx="1328580" cy="44688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sp>
        <p:nvSpPr>
          <p:cNvPr id="170" name="文本框 113"/>
          <p:cNvSpPr txBox="1"/>
          <p:nvPr/>
        </p:nvSpPr>
        <p:spPr>
          <a:xfrm>
            <a:off x="774618" y="1608936"/>
            <a:ext cx="1703373" cy="130420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1" name="文本框 113"/>
          <p:cNvSpPr txBox="1"/>
          <p:nvPr/>
        </p:nvSpPr>
        <p:spPr>
          <a:xfrm>
            <a:off x="755576" y="4095212"/>
            <a:ext cx="1703373" cy="130420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2" name="文本框 113"/>
          <p:cNvSpPr txBox="1"/>
          <p:nvPr/>
        </p:nvSpPr>
        <p:spPr>
          <a:xfrm>
            <a:off x="6832074" y="4095211"/>
            <a:ext cx="1703373" cy="127567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3" name="文本框 113"/>
          <p:cNvSpPr txBox="1"/>
          <p:nvPr/>
        </p:nvSpPr>
        <p:spPr>
          <a:xfrm>
            <a:off x="6832074" y="1608936"/>
            <a:ext cx="1703373" cy="130420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任意多边形 71"/>
          <p:cNvSpPr/>
          <p:nvPr/>
        </p:nvSpPr>
        <p:spPr>
          <a:xfrm flipH="1">
            <a:off x="2067377" y="925809"/>
            <a:ext cx="5119440" cy="4476218"/>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ysClr val="window" lastClr="FFFFFF"/>
          </a:solidFill>
          <a:ln w="22225" cap="flat" cmpd="sng" algn="ctr">
            <a:gradFill flip="none" rotWithShape="1">
              <a:gsLst>
                <a:gs pos="100000">
                  <a:sysClr val="window" lastClr="FFFFFF"/>
                </a:gs>
                <a:gs pos="0">
                  <a:sysClr val="window" lastClr="FFFFFF">
                    <a:lumMod val="85000"/>
                  </a:sysClr>
                </a:gs>
              </a:gsLst>
              <a:lin ang="0" scaled="0"/>
              <a:tileRect/>
            </a:gradFill>
            <a:prstDash val="solid"/>
            <a:miter lim="800000"/>
          </a:ln>
          <a:effectLst>
            <a:outerShdw blurRad="127000" dist="762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73" name="组合 72"/>
          <p:cNvGrpSpPr/>
          <p:nvPr/>
        </p:nvGrpSpPr>
        <p:grpSpPr>
          <a:xfrm>
            <a:off x="2150394" y="1003210"/>
            <a:ext cx="1677029" cy="1744345"/>
            <a:chOff x="3159696" y="1195284"/>
            <a:chExt cx="1935763" cy="2014193"/>
          </a:xfrm>
        </p:grpSpPr>
        <p:sp>
          <p:nvSpPr>
            <p:cNvPr id="74" name="任意多边形 73"/>
            <p:cNvSpPr/>
            <p:nvPr/>
          </p:nvSpPr>
          <p:spPr>
            <a:xfrm rot="2760000">
              <a:off x="3349436" y="1463455"/>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1016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75" name="圆角矩形 74"/>
            <p:cNvSpPr/>
            <p:nvPr/>
          </p:nvSpPr>
          <p:spPr>
            <a:xfrm>
              <a:off x="3159696" y="1195284"/>
              <a:ext cx="1108128" cy="1108128"/>
            </a:xfrm>
            <a:prstGeom prst="roundRect">
              <a:avLst>
                <a:gd name="adj" fmla="val 9103"/>
              </a:avLst>
            </a:prstGeom>
            <a:gradFill>
              <a:gsLst>
                <a:gs pos="0">
                  <a:srgbClr val="FA9500"/>
                </a:gs>
                <a:gs pos="100000">
                  <a:srgbClr val="FFC269"/>
                </a:gs>
              </a:gsLst>
              <a:lin ang="2700000" scaled="1"/>
            </a:gradFill>
            <a:ln w="22225" cap="flat" cmpd="sng" algn="ctr">
              <a:gradFill flip="none" rotWithShape="1">
                <a:gsLst>
                  <a:gs pos="0">
                    <a:srgbClr val="FFD393"/>
                  </a:gs>
                  <a:gs pos="100000">
                    <a:srgbClr val="FFAB2F"/>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76" name="Group 41"/>
            <p:cNvGrpSpPr>
              <a:grpSpLocks noChangeAspect="1"/>
            </p:cNvGrpSpPr>
            <p:nvPr/>
          </p:nvGrpSpPr>
          <p:grpSpPr bwMode="auto">
            <a:xfrm>
              <a:off x="3490254" y="1474955"/>
              <a:ext cx="447011" cy="547203"/>
              <a:chOff x="3783" y="2089"/>
              <a:chExt cx="116" cy="142"/>
            </a:xfrm>
            <a:solidFill>
              <a:sysClr val="window" lastClr="FFFFFF"/>
            </a:solidFill>
            <a:effectLst/>
          </p:grpSpPr>
          <p:sp>
            <p:nvSpPr>
              <p:cNvPr id="77"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8"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1"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2"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3"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4"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85" name="组合 84"/>
          <p:cNvGrpSpPr/>
          <p:nvPr/>
        </p:nvGrpSpPr>
        <p:grpSpPr>
          <a:xfrm>
            <a:off x="4819092" y="3253197"/>
            <a:ext cx="1670897" cy="1717927"/>
            <a:chOff x="6240125" y="3793342"/>
            <a:chExt cx="1928685" cy="1983688"/>
          </a:xfrm>
        </p:grpSpPr>
        <p:sp>
          <p:nvSpPr>
            <p:cNvPr id="86" name="任意多边形 85"/>
            <p:cNvSpPr/>
            <p:nvPr/>
          </p:nvSpPr>
          <p:spPr>
            <a:xfrm rot="2760000">
              <a:off x="6422787" y="4031008"/>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1016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7" name="圆角矩形 86"/>
            <p:cNvSpPr/>
            <p:nvPr/>
          </p:nvSpPr>
          <p:spPr>
            <a:xfrm>
              <a:off x="6240125" y="3793342"/>
              <a:ext cx="1108128" cy="1108128"/>
            </a:xfrm>
            <a:prstGeom prst="roundRect">
              <a:avLst>
                <a:gd name="adj" fmla="val 9103"/>
              </a:avLst>
            </a:prstGeom>
            <a:gradFill>
              <a:gsLst>
                <a:gs pos="0">
                  <a:srgbClr val="018391"/>
                </a:gs>
                <a:gs pos="100000">
                  <a:srgbClr val="01C4D9"/>
                </a:gs>
              </a:gsLst>
              <a:lin ang="2700000" scaled="1"/>
            </a:gradFill>
            <a:ln w="22225" cap="flat" cmpd="sng" algn="ctr">
              <a:gradFill flip="none" rotWithShape="1">
                <a:gsLst>
                  <a:gs pos="0">
                    <a:srgbClr val="00D4EA"/>
                  </a:gs>
                  <a:gs pos="100000">
                    <a:srgbClr val="0098A8"/>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88" name="Group 52"/>
            <p:cNvGrpSpPr>
              <a:grpSpLocks noChangeAspect="1"/>
            </p:cNvGrpSpPr>
            <p:nvPr/>
          </p:nvGrpSpPr>
          <p:grpSpPr bwMode="auto">
            <a:xfrm>
              <a:off x="6510595" y="4066257"/>
              <a:ext cx="567188" cy="562297"/>
              <a:chOff x="3783" y="2102"/>
              <a:chExt cx="116" cy="115"/>
            </a:xfrm>
            <a:solidFill>
              <a:sysClr val="window" lastClr="FFFFFF"/>
            </a:solidFill>
            <a:effectLst/>
          </p:grpSpPr>
          <p:sp>
            <p:nvSpPr>
              <p:cNvPr id="8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96" name="组合 95"/>
          <p:cNvGrpSpPr/>
          <p:nvPr/>
        </p:nvGrpSpPr>
        <p:grpSpPr>
          <a:xfrm>
            <a:off x="3486414" y="2131345"/>
            <a:ext cx="1676826" cy="1742134"/>
            <a:chOff x="4701839" y="2497941"/>
            <a:chExt cx="1935529" cy="2011640"/>
          </a:xfrm>
        </p:grpSpPr>
        <p:sp>
          <p:nvSpPr>
            <p:cNvPr id="97" name="任意多边形 96"/>
            <p:cNvSpPr/>
            <p:nvPr/>
          </p:nvSpPr>
          <p:spPr>
            <a:xfrm rot="2760000">
              <a:off x="4891345" y="2763559"/>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1016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8" name="圆角矩形 97"/>
            <p:cNvSpPr/>
            <p:nvPr/>
          </p:nvSpPr>
          <p:spPr>
            <a:xfrm>
              <a:off x="4701839" y="2497941"/>
              <a:ext cx="1108128" cy="1108128"/>
            </a:xfrm>
            <a:prstGeom prst="roundRect">
              <a:avLst>
                <a:gd name="adj" fmla="val 9103"/>
              </a:avLst>
            </a:prstGeom>
            <a:gradFill>
              <a:gsLst>
                <a:gs pos="0">
                  <a:srgbClr val="E24C4C"/>
                </a:gs>
                <a:gs pos="100000">
                  <a:srgbClr val="ED9393"/>
                </a:gs>
              </a:gsLst>
              <a:lin ang="2700000" scaled="1"/>
            </a:gradFill>
            <a:ln w="22225" cap="flat" cmpd="sng" algn="ctr">
              <a:gradFill flip="none" rotWithShape="1">
                <a:gsLst>
                  <a:gs pos="0">
                    <a:srgbClr val="F4BABA"/>
                  </a:gs>
                  <a:gs pos="100000">
                    <a:srgbClr val="E6646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99" name="Group 62"/>
            <p:cNvGrpSpPr>
              <a:grpSpLocks noChangeAspect="1"/>
            </p:cNvGrpSpPr>
            <p:nvPr/>
          </p:nvGrpSpPr>
          <p:grpSpPr bwMode="auto">
            <a:xfrm>
              <a:off x="4980980" y="2832493"/>
              <a:ext cx="549846" cy="439024"/>
              <a:chOff x="3775" y="2110"/>
              <a:chExt cx="129" cy="103"/>
            </a:xfrm>
            <a:solidFill>
              <a:sysClr val="window" lastClr="FFFFFF"/>
            </a:solidFill>
            <a:effectLst/>
          </p:grpSpPr>
          <p:sp>
            <p:nvSpPr>
              <p:cNvPr id="10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03" name="组合 102"/>
          <p:cNvGrpSpPr/>
          <p:nvPr/>
        </p:nvGrpSpPr>
        <p:grpSpPr>
          <a:xfrm>
            <a:off x="6155285" y="4368212"/>
            <a:ext cx="1653811" cy="1725084"/>
            <a:chOff x="7782468" y="5080849"/>
            <a:chExt cx="1908963" cy="1991952"/>
          </a:xfrm>
        </p:grpSpPr>
        <p:sp>
          <p:nvSpPr>
            <p:cNvPr id="104" name="任意多边形 103"/>
            <p:cNvSpPr/>
            <p:nvPr/>
          </p:nvSpPr>
          <p:spPr>
            <a:xfrm rot="2760000">
              <a:off x="7945408" y="5326779"/>
              <a:ext cx="1791679" cy="170036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1016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5" name="圆角矩形 104"/>
            <p:cNvSpPr/>
            <p:nvPr/>
          </p:nvSpPr>
          <p:spPr>
            <a:xfrm>
              <a:off x="7782468" y="5080849"/>
              <a:ext cx="1108128" cy="1108128"/>
            </a:xfrm>
            <a:prstGeom prst="roundRect">
              <a:avLst>
                <a:gd name="adj" fmla="val 9103"/>
              </a:avLst>
            </a:prstGeom>
            <a:gradFill>
              <a:gsLst>
                <a:gs pos="0">
                  <a:srgbClr val="482955"/>
                </a:gs>
                <a:gs pos="100000">
                  <a:srgbClr val="78458D"/>
                </a:gs>
              </a:gsLst>
              <a:lin ang="2700000" scaled="1"/>
            </a:gradFill>
            <a:ln w="22225" cap="flat" cmpd="sng" algn="ctr">
              <a:gradFill flip="none" rotWithShape="1">
                <a:gsLst>
                  <a:gs pos="0">
                    <a:srgbClr val="9457AD"/>
                  </a:gs>
                  <a:gs pos="100000">
                    <a:srgbClr val="482A5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106" name="Group 68"/>
            <p:cNvGrpSpPr>
              <a:grpSpLocks noChangeAspect="1"/>
            </p:cNvGrpSpPr>
            <p:nvPr/>
          </p:nvGrpSpPr>
          <p:grpSpPr bwMode="auto">
            <a:xfrm>
              <a:off x="8066766" y="5374992"/>
              <a:ext cx="539531" cy="519841"/>
              <a:chOff x="3770" y="2095"/>
              <a:chExt cx="137" cy="132"/>
            </a:xfrm>
            <a:solidFill>
              <a:sysClr val="window" lastClr="FFFFFF"/>
            </a:solidFill>
            <a:effectLst/>
          </p:grpSpPr>
          <p:sp>
            <p:nvSpPr>
              <p:cNvPr id="107"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8"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09"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0"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1"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2"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13"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114" name="组合 113"/>
          <p:cNvGrpSpPr/>
          <p:nvPr/>
        </p:nvGrpSpPr>
        <p:grpSpPr>
          <a:xfrm>
            <a:off x="468245" y="1844054"/>
            <a:ext cx="2201829" cy="1653744"/>
            <a:chOff x="1218024" y="2166207"/>
            <a:chExt cx="2541530" cy="1909576"/>
          </a:xfrm>
        </p:grpSpPr>
        <p:sp>
          <p:nvSpPr>
            <p:cNvPr id="115" name="椭圆 114"/>
            <p:cNvSpPr/>
            <p:nvPr/>
          </p:nvSpPr>
          <p:spPr>
            <a:xfrm flipH="1">
              <a:off x="3666318" y="2166207"/>
              <a:ext cx="93236" cy="9323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16" name="任意多边形 115"/>
            <p:cNvSpPr/>
            <p:nvPr/>
          </p:nvSpPr>
          <p:spPr>
            <a:xfrm flipH="1">
              <a:off x="1218024" y="2200543"/>
              <a:ext cx="2494000" cy="1875240"/>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414019"/>
                <a:gd name="connsiteY0" fmla="*/ 0 h 2259376"/>
                <a:gd name="connsiteX1" fmla="*/ 0 w 2414019"/>
                <a:gd name="connsiteY1" fmla="*/ 2247900 h 2259376"/>
                <a:gd name="connsiteX2" fmla="*/ 2414019 w 2414019"/>
                <a:gd name="connsiteY2" fmla="*/ 2259376 h 2259376"/>
              </a:gdLst>
              <a:ahLst/>
              <a:cxnLst>
                <a:cxn ang="0">
                  <a:pos x="connsiteX0" y="connsiteY0"/>
                </a:cxn>
                <a:cxn ang="0">
                  <a:pos x="connsiteX1" y="connsiteY1"/>
                </a:cxn>
                <a:cxn ang="0">
                  <a:pos x="connsiteX2" y="connsiteY2"/>
                </a:cxn>
              </a:cxnLst>
              <a:rect l="l" t="t" r="r" b="b"/>
              <a:pathLst>
                <a:path w="2414019" h="2259376">
                  <a:moveTo>
                    <a:pt x="0" y="0"/>
                  </a:moveTo>
                  <a:lnTo>
                    <a:pt x="0" y="2247900"/>
                  </a:lnTo>
                  <a:lnTo>
                    <a:pt x="2414019" y="2259376"/>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17" name="组合 116"/>
          <p:cNvGrpSpPr/>
          <p:nvPr/>
        </p:nvGrpSpPr>
        <p:grpSpPr>
          <a:xfrm>
            <a:off x="1686042" y="2959070"/>
            <a:ext cx="2333172" cy="1960791"/>
            <a:chOff x="2623705" y="3453714"/>
            <a:chExt cx="2693136" cy="2264123"/>
          </a:xfrm>
        </p:grpSpPr>
        <p:sp>
          <p:nvSpPr>
            <p:cNvPr id="118" name="椭圆 117"/>
            <p:cNvSpPr/>
            <p:nvPr/>
          </p:nvSpPr>
          <p:spPr>
            <a:xfrm flipH="1">
              <a:off x="5223605" y="3453714"/>
              <a:ext cx="93236" cy="9323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19" name="任意多边形 118"/>
            <p:cNvSpPr/>
            <p:nvPr/>
          </p:nvSpPr>
          <p:spPr>
            <a:xfrm flipH="1">
              <a:off x="2623705" y="3488049"/>
              <a:ext cx="2646400" cy="2229788"/>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561531"/>
                <a:gd name="connsiteY0" fmla="*/ 0 h 2247900"/>
                <a:gd name="connsiteX1" fmla="*/ 0 w 2561531"/>
                <a:gd name="connsiteY1" fmla="*/ 2247900 h 2247900"/>
                <a:gd name="connsiteX2" fmla="*/ 2561531 w 2561531"/>
                <a:gd name="connsiteY2" fmla="*/ 2247900 h 2247900"/>
              </a:gdLst>
              <a:ahLst/>
              <a:cxnLst>
                <a:cxn ang="0">
                  <a:pos x="connsiteX0" y="connsiteY0"/>
                </a:cxn>
                <a:cxn ang="0">
                  <a:pos x="connsiteX1" y="connsiteY1"/>
                </a:cxn>
                <a:cxn ang="0">
                  <a:pos x="connsiteX2" y="connsiteY2"/>
                </a:cxn>
              </a:cxnLst>
              <a:rect l="l" t="t" r="r" b="b"/>
              <a:pathLst>
                <a:path w="2561531" h="2247900">
                  <a:moveTo>
                    <a:pt x="0" y="0"/>
                  </a:moveTo>
                  <a:lnTo>
                    <a:pt x="0" y="2247900"/>
                  </a:lnTo>
                  <a:lnTo>
                    <a:pt x="2561531" y="2247900"/>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20" name="组合 119"/>
          <p:cNvGrpSpPr/>
          <p:nvPr/>
        </p:nvGrpSpPr>
        <p:grpSpPr>
          <a:xfrm>
            <a:off x="5252272" y="1480689"/>
            <a:ext cx="2111059" cy="1889011"/>
            <a:chOff x="6740136" y="1746629"/>
            <a:chExt cx="2436756" cy="2181239"/>
          </a:xfrm>
        </p:grpSpPr>
        <p:sp>
          <p:nvSpPr>
            <p:cNvPr id="121" name="椭圆 120"/>
            <p:cNvSpPr/>
            <p:nvPr/>
          </p:nvSpPr>
          <p:spPr>
            <a:xfrm flipV="1">
              <a:off x="6740136" y="3834632"/>
              <a:ext cx="93236" cy="9323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22" name="任意多边形 121"/>
            <p:cNvSpPr/>
            <p:nvPr/>
          </p:nvSpPr>
          <p:spPr>
            <a:xfrm flipV="1">
              <a:off x="6787667" y="1746629"/>
              <a:ext cx="2389225" cy="2146903"/>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266506"/>
                <a:gd name="connsiteY0" fmla="*/ 0 h 2257873"/>
                <a:gd name="connsiteX1" fmla="*/ 0 w 2266506"/>
                <a:gd name="connsiteY1" fmla="*/ 2247900 h 2257873"/>
                <a:gd name="connsiteX2" fmla="*/ 2266506 w 2266506"/>
                <a:gd name="connsiteY2" fmla="*/ 2257873 h 2257873"/>
                <a:gd name="connsiteX0" fmla="*/ 0 w 2275726"/>
                <a:gd name="connsiteY0" fmla="*/ 0 h 2247900"/>
                <a:gd name="connsiteX1" fmla="*/ 0 w 2275726"/>
                <a:gd name="connsiteY1" fmla="*/ 2247900 h 2247900"/>
                <a:gd name="connsiteX2" fmla="*/ 2275726 w 2275726"/>
                <a:gd name="connsiteY2" fmla="*/ 2227954 h 2247900"/>
                <a:gd name="connsiteX0" fmla="*/ 0 w 2284946"/>
                <a:gd name="connsiteY0" fmla="*/ 0 h 2257873"/>
                <a:gd name="connsiteX1" fmla="*/ 0 w 2284946"/>
                <a:gd name="connsiteY1" fmla="*/ 2247900 h 2257873"/>
                <a:gd name="connsiteX2" fmla="*/ 2284946 w 2284946"/>
                <a:gd name="connsiteY2" fmla="*/ 2257873 h 2257873"/>
                <a:gd name="connsiteX0" fmla="*/ 0 w 2312605"/>
                <a:gd name="connsiteY0" fmla="*/ 0 h 2247900"/>
                <a:gd name="connsiteX1" fmla="*/ 0 w 2312605"/>
                <a:gd name="connsiteY1" fmla="*/ 2247900 h 2247900"/>
                <a:gd name="connsiteX2" fmla="*/ 2312605 w 2312605"/>
                <a:gd name="connsiteY2" fmla="*/ 2247900 h 2247900"/>
              </a:gdLst>
              <a:ahLst/>
              <a:cxnLst>
                <a:cxn ang="0">
                  <a:pos x="connsiteX0" y="connsiteY0"/>
                </a:cxn>
                <a:cxn ang="0">
                  <a:pos x="connsiteX1" y="connsiteY1"/>
                </a:cxn>
                <a:cxn ang="0">
                  <a:pos x="connsiteX2" y="connsiteY2"/>
                </a:cxn>
              </a:cxnLst>
              <a:rect l="l" t="t" r="r" b="b"/>
              <a:pathLst>
                <a:path w="2312605" h="2247900">
                  <a:moveTo>
                    <a:pt x="0" y="0"/>
                  </a:moveTo>
                  <a:lnTo>
                    <a:pt x="0" y="2247900"/>
                  </a:lnTo>
                  <a:lnTo>
                    <a:pt x="2312605" y="2247900"/>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23" name="组合 122"/>
          <p:cNvGrpSpPr/>
          <p:nvPr/>
        </p:nvGrpSpPr>
        <p:grpSpPr>
          <a:xfrm>
            <a:off x="6593121" y="2742221"/>
            <a:ext cx="1880005" cy="1743238"/>
            <a:chOff x="8287854" y="3203318"/>
            <a:chExt cx="2170054" cy="2012915"/>
          </a:xfrm>
        </p:grpSpPr>
        <p:sp>
          <p:nvSpPr>
            <p:cNvPr id="124" name="椭圆 123"/>
            <p:cNvSpPr/>
            <p:nvPr/>
          </p:nvSpPr>
          <p:spPr>
            <a:xfrm flipV="1">
              <a:off x="8287854" y="5122997"/>
              <a:ext cx="93236" cy="9323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25" name="任意多边形 124"/>
            <p:cNvSpPr/>
            <p:nvPr/>
          </p:nvSpPr>
          <p:spPr>
            <a:xfrm flipV="1">
              <a:off x="8335383" y="3203318"/>
              <a:ext cx="2122525" cy="1978579"/>
            </a:xfrm>
            <a:custGeom>
              <a:avLst/>
              <a:gdLst>
                <a:gd name="connsiteX0" fmla="*/ 0 w 1390650"/>
                <a:gd name="connsiteY0" fmla="*/ 0 h 2247900"/>
                <a:gd name="connsiteX1" fmla="*/ 0 w 1390650"/>
                <a:gd name="connsiteY1" fmla="*/ 2247900 h 2247900"/>
                <a:gd name="connsiteX2" fmla="*/ 1390650 w 1390650"/>
                <a:gd name="connsiteY2" fmla="*/ 2247900 h 2247900"/>
                <a:gd name="connsiteX0" fmla="*/ 0 w 2054457"/>
                <a:gd name="connsiteY0" fmla="*/ 0 h 2247900"/>
                <a:gd name="connsiteX1" fmla="*/ 0 w 2054457"/>
                <a:gd name="connsiteY1" fmla="*/ 2247900 h 2247900"/>
                <a:gd name="connsiteX2" fmla="*/ 2054457 w 2054457"/>
                <a:gd name="connsiteY2" fmla="*/ 2247900 h 2247900"/>
              </a:gdLst>
              <a:ahLst/>
              <a:cxnLst>
                <a:cxn ang="0">
                  <a:pos x="connsiteX0" y="connsiteY0"/>
                </a:cxn>
                <a:cxn ang="0">
                  <a:pos x="connsiteX1" y="connsiteY1"/>
                </a:cxn>
                <a:cxn ang="0">
                  <a:pos x="connsiteX2" y="connsiteY2"/>
                </a:cxn>
              </a:cxnLst>
              <a:rect l="l" t="t" r="r" b="b"/>
              <a:pathLst>
                <a:path w="2054457" h="2247900">
                  <a:moveTo>
                    <a:pt x="0" y="0"/>
                  </a:moveTo>
                  <a:lnTo>
                    <a:pt x="0" y="2247900"/>
                  </a:lnTo>
                  <a:lnTo>
                    <a:pt x="2054457" y="2247900"/>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26" name="组合 125"/>
          <p:cNvGrpSpPr/>
          <p:nvPr/>
        </p:nvGrpSpPr>
        <p:grpSpPr>
          <a:xfrm>
            <a:off x="446646" y="2356671"/>
            <a:ext cx="1952029" cy="1376569"/>
            <a:chOff x="1193092" y="2758123"/>
            <a:chExt cx="2253191" cy="1589523"/>
          </a:xfrm>
        </p:grpSpPr>
        <p:sp>
          <p:nvSpPr>
            <p:cNvPr id="127" name="文本框 88"/>
            <p:cNvSpPr txBox="1"/>
            <p:nvPr/>
          </p:nvSpPr>
          <p:spPr>
            <a:xfrm>
              <a:off x="1558701" y="2853730"/>
              <a:ext cx="1142307" cy="3198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9A05"/>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FF9A05"/>
                  </a:solidFill>
                  <a:effectLst/>
                  <a:uLnTx/>
                  <a:uFillTx/>
                  <a:latin typeface="微软雅黑" panose="020B0503020204020204" pitchFamily="34" charset="-122"/>
                  <a:ea typeface="微软雅黑" panose="020B0503020204020204" pitchFamily="34" charset="-122"/>
                </a:rPr>
                <a:t>标题</a:t>
              </a:r>
            </a:p>
          </p:txBody>
        </p:sp>
        <p:sp>
          <p:nvSpPr>
            <p:cNvPr id="128" name="文本框 90"/>
            <p:cNvSpPr txBox="1"/>
            <p:nvPr/>
          </p:nvSpPr>
          <p:spPr>
            <a:xfrm>
              <a:off x="1193092" y="2758123"/>
              <a:ext cx="501542" cy="4264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FB850"/>
                  </a:solidFill>
                  <a:effectLst/>
                  <a:uLnTx/>
                  <a:uFillTx/>
                  <a:latin typeface="Impact" panose="020B0806030902050204" pitchFamily="34" charset="0"/>
                </a:rPr>
                <a:t>01</a:t>
              </a:r>
              <a:endParaRPr kumimoji="0" lang="zh-CN" altLang="en-US" b="0" i="0" u="none" strike="noStrike" kern="0" cap="none" spc="0" normalizeH="0" baseline="0" noProof="0" dirty="0">
                <a:ln>
                  <a:noFill/>
                </a:ln>
                <a:solidFill>
                  <a:srgbClr val="FFB850"/>
                </a:solidFill>
                <a:effectLst/>
                <a:uLnTx/>
                <a:uFillTx/>
                <a:latin typeface="Impact" panose="020B0806030902050204" pitchFamily="34" charset="0"/>
              </a:endParaRPr>
            </a:p>
          </p:txBody>
        </p:sp>
        <p:sp>
          <p:nvSpPr>
            <p:cNvPr id="129" name="文本框 113"/>
            <p:cNvSpPr txBox="1"/>
            <p:nvPr/>
          </p:nvSpPr>
          <p:spPr>
            <a:xfrm>
              <a:off x="1198663" y="3174861"/>
              <a:ext cx="2247620" cy="117278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1656084" y="3758107"/>
            <a:ext cx="1976942" cy="1378063"/>
            <a:chOff x="2589123" y="4376361"/>
            <a:chExt cx="2281947" cy="1591247"/>
          </a:xfrm>
        </p:grpSpPr>
        <p:sp>
          <p:nvSpPr>
            <p:cNvPr id="131" name="文本框 111"/>
            <p:cNvSpPr txBox="1"/>
            <p:nvPr/>
          </p:nvSpPr>
          <p:spPr>
            <a:xfrm>
              <a:off x="3008683" y="4459392"/>
              <a:ext cx="1142307" cy="3198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标题</a:t>
              </a:r>
            </a:p>
          </p:txBody>
        </p:sp>
        <p:sp>
          <p:nvSpPr>
            <p:cNvPr id="132" name="文本框 113"/>
            <p:cNvSpPr txBox="1"/>
            <p:nvPr/>
          </p:nvSpPr>
          <p:spPr>
            <a:xfrm>
              <a:off x="2589123" y="4376361"/>
              <a:ext cx="501542" cy="4264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E87071"/>
                  </a:solidFill>
                  <a:effectLst/>
                  <a:uLnTx/>
                  <a:uFillTx/>
                  <a:latin typeface="Impact" panose="020B0806030902050204" pitchFamily="34" charset="0"/>
                </a:rPr>
                <a:t>02</a:t>
              </a:r>
              <a:endParaRPr kumimoji="0" lang="zh-CN" altLang="en-US" b="0" i="0" u="none" strike="noStrike" kern="0" cap="none" spc="0" normalizeH="0" baseline="0" noProof="0" dirty="0">
                <a:ln>
                  <a:noFill/>
                </a:ln>
                <a:solidFill>
                  <a:srgbClr val="E87071"/>
                </a:solidFill>
                <a:effectLst/>
                <a:uLnTx/>
                <a:uFillTx/>
                <a:latin typeface="Impact" panose="020B0806030902050204" pitchFamily="34" charset="0"/>
              </a:endParaRPr>
            </a:p>
          </p:txBody>
        </p:sp>
        <p:sp>
          <p:nvSpPr>
            <p:cNvPr id="133" name="文本框 113"/>
            <p:cNvSpPr txBox="1"/>
            <p:nvPr/>
          </p:nvSpPr>
          <p:spPr>
            <a:xfrm>
              <a:off x="2623449" y="4794823"/>
              <a:ext cx="2247621" cy="117278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34" name="组合 133"/>
          <p:cNvGrpSpPr/>
          <p:nvPr/>
        </p:nvGrpSpPr>
        <p:grpSpPr>
          <a:xfrm>
            <a:off x="5418259" y="1524317"/>
            <a:ext cx="1971089" cy="1374896"/>
            <a:chOff x="6931732" y="1797007"/>
            <a:chExt cx="2275191" cy="1587590"/>
          </a:xfrm>
        </p:grpSpPr>
        <p:sp>
          <p:nvSpPr>
            <p:cNvPr id="135" name="文本框 115"/>
            <p:cNvSpPr txBox="1"/>
            <p:nvPr/>
          </p:nvSpPr>
          <p:spPr>
            <a:xfrm>
              <a:off x="7401171" y="1867104"/>
              <a:ext cx="1142307" cy="3198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标题</a:t>
              </a:r>
            </a:p>
          </p:txBody>
        </p:sp>
        <p:sp>
          <p:nvSpPr>
            <p:cNvPr id="136" name="文本框 117"/>
            <p:cNvSpPr txBox="1"/>
            <p:nvPr/>
          </p:nvSpPr>
          <p:spPr>
            <a:xfrm>
              <a:off x="6931732" y="1797007"/>
              <a:ext cx="548404" cy="4264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1ACBE"/>
                  </a:solidFill>
                  <a:effectLst/>
                  <a:uLnTx/>
                  <a:uFillTx/>
                  <a:latin typeface="Impact" panose="020B0806030902050204" pitchFamily="34" charset="0"/>
                </a:rPr>
                <a:t>03</a:t>
              </a:r>
              <a:endParaRPr kumimoji="0" lang="zh-CN" altLang="en-US" b="0" i="0" u="none" strike="noStrike" kern="0" cap="none" spc="0" normalizeH="0" baseline="0" noProof="0" dirty="0">
                <a:ln>
                  <a:noFill/>
                </a:ln>
                <a:solidFill>
                  <a:srgbClr val="01ACBE"/>
                </a:solidFill>
                <a:effectLst/>
                <a:uLnTx/>
                <a:uFillTx/>
                <a:latin typeface="Impact" panose="020B0806030902050204" pitchFamily="34" charset="0"/>
              </a:endParaRPr>
            </a:p>
          </p:txBody>
        </p:sp>
        <p:sp>
          <p:nvSpPr>
            <p:cNvPr id="137" name="文本框 113"/>
            <p:cNvSpPr txBox="1"/>
            <p:nvPr/>
          </p:nvSpPr>
          <p:spPr>
            <a:xfrm>
              <a:off x="6959302" y="2211812"/>
              <a:ext cx="2247621" cy="117278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6761735" y="2838627"/>
            <a:ext cx="1986729" cy="1393499"/>
            <a:chOff x="8482482" y="3314639"/>
            <a:chExt cx="2293244" cy="1609071"/>
          </a:xfrm>
        </p:grpSpPr>
        <p:sp>
          <p:nvSpPr>
            <p:cNvPr id="139" name="文本框 119"/>
            <p:cNvSpPr txBox="1"/>
            <p:nvPr/>
          </p:nvSpPr>
          <p:spPr>
            <a:xfrm>
              <a:off x="8913339" y="3379272"/>
              <a:ext cx="1142307" cy="3198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663A77"/>
                  </a:solidFill>
                  <a:effectLst/>
                  <a:uLnTx/>
                  <a:uFillTx/>
                  <a:latin typeface="微软雅黑" panose="020B0503020204020204" pitchFamily="34" charset="-122"/>
                  <a:ea typeface="微软雅黑" panose="020B0503020204020204" pitchFamily="34" charset="-122"/>
                </a:rPr>
                <a:t>标题</a:t>
              </a:r>
            </a:p>
          </p:txBody>
        </p:sp>
        <p:sp>
          <p:nvSpPr>
            <p:cNvPr id="140" name="文本框 121"/>
            <p:cNvSpPr txBox="1"/>
            <p:nvPr/>
          </p:nvSpPr>
          <p:spPr>
            <a:xfrm>
              <a:off x="8482482" y="3314639"/>
              <a:ext cx="548404" cy="4264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663A77"/>
                  </a:solidFill>
                  <a:effectLst/>
                  <a:uLnTx/>
                  <a:uFillTx/>
                  <a:latin typeface="Impact" panose="020B0806030902050204" pitchFamily="34" charset="0"/>
                </a:rPr>
                <a:t>04</a:t>
              </a:r>
              <a:endParaRPr kumimoji="0" lang="zh-CN" altLang="en-US" b="0" i="0" u="none" strike="noStrike" kern="0" cap="none" spc="0" normalizeH="0" baseline="0" noProof="0" dirty="0">
                <a:ln>
                  <a:noFill/>
                </a:ln>
                <a:solidFill>
                  <a:srgbClr val="663A77"/>
                </a:solidFill>
                <a:effectLst/>
                <a:uLnTx/>
                <a:uFillTx/>
                <a:latin typeface="Impact" panose="020B0806030902050204" pitchFamily="34" charset="0"/>
              </a:endParaRPr>
            </a:p>
          </p:txBody>
        </p:sp>
        <p:sp>
          <p:nvSpPr>
            <p:cNvPr id="141" name="文本框 113"/>
            <p:cNvSpPr txBox="1"/>
            <p:nvPr/>
          </p:nvSpPr>
          <p:spPr>
            <a:xfrm>
              <a:off x="8528105" y="3750925"/>
              <a:ext cx="2247621" cy="1172785"/>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60"/>
          <p:cNvSpPr/>
          <p:nvPr/>
        </p:nvSpPr>
        <p:spPr>
          <a:xfrm rot="18900000">
            <a:off x="1507854" y="2889369"/>
            <a:ext cx="5640250" cy="1075454"/>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ysClr val="window" lastClr="FFFFFF"/>
              </a:gs>
              <a:gs pos="0">
                <a:sysClr val="window" lastClr="FFFFFF">
                  <a:lumMod val="75000"/>
                </a:sysClr>
              </a:gs>
            </a:gsLst>
            <a:lin ang="2700000" scaled="1"/>
            <a:tileRect/>
          </a:gradFill>
          <a:ln w="15875" cap="flat" cmpd="sng" algn="ctr">
            <a:gradFill>
              <a:gsLst>
                <a:gs pos="0">
                  <a:sysClr val="window" lastClr="FFFFFF"/>
                </a:gs>
                <a:gs pos="100000">
                  <a:sysClr val="window" lastClr="FFFFFF">
                    <a:lumMod val="75000"/>
                  </a:sysClr>
                </a:gs>
              </a:gsLst>
              <a:lin ang="5400000" scaled="1"/>
            </a:gradFill>
            <a:prstDash val="solid"/>
            <a:miter lim="800000"/>
          </a:ln>
          <a:effectLst>
            <a:outerShdw blurRad="419100" dist="889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62" name="组合 61"/>
          <p:cNvGrpSpPr/>
          <p:nvPr/>
        </p:nvGrpSpPr>
        <p:grpSpPr>
          <a:xfrm>
            <a:off x="4424528" y="2249342"/>
            <a:ext cx="1499096" cy="2091387"/>
            <a:chOff x="6102297" y="1980126"/>
            <a:chExt cx="1843522" cy="2572825"/>
          </a:xfrm>
        </p:grpSpPr>
        <p:sp>
          <p:nvSpPr>
            <p:cNvPr id="63" name="圆角矩形 62"/>
            <p:cNvSpPr/>
            <p:nvPr/>
          </p:nvSpPr>
          <p:spPr>
            <a:xfrm rot="2760000">
              <a:off x="5864045" y="2471178"/>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64" name="组合 63"/>
            <p:cNvGrpSpPr/>
            <p:nvPr/>
          </p:nvGrpSpPr>
          <p:grpSpPr>
            <a:xfrm>
              <a:off x="6102297" y="2204940"/>
              <a:ext cx="1108128" cy="1108128"/>
              <a:chOff x="6102297" y="2204940"/>
              <a:chExt cx="1108128" cy="1108128"/>
            </a:xfrm>
          </p:grpSpPr>
          <p:sp>
            <p:nvSpPr>
              <p:cNvPr id="65" name="圆角矩形 64"/>
              <p:cNvSpPr/>
              <p:nvPr/>
            </p:nvSpPr>
            <p:spPr>
              <a:xfrm>
                <a:off x="6102297" y="2204940"/>
                <a:ext cx="1108128" cy="1108128"/>
              </a:xfrm>
              <a:prstGeom prst="roundRect">
                <a:avLst>
                  <a:gd name="adj" fmla="val 50000"/>
                </a:avLst>
              </a:prstGeom>
              <a:gradFill>
                <a:gsLst>
                  <a:gs pos="0">
                    <a:srgbClr val="018391"/>
                  </a:gs>
                  <a:gs pos="100000">
                    <a:srgbClr val="01C4D9"/>
                  </a:gs>
                </a:gsLst>
                <a:lin ang="2700000" scaled="1"/>
              </a:gradFill>
              <a:ln w="22225" cap="flat" cmpd="sng" algn="ctr">
                <a:gradFill flip="none" rotWithShape="1">
                  <a:gsLst>
                    <a:gs pos="0">
                      <a:srgbClr val="00D4EA"/>
                    </a:gs>
                    <a:gs pos="100000">
                      <a:srgbClr val="0098A8"/>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66" name="Group 52"/>
              <p:cNvGrpSpPr>
                <a:grpSpLocks noChangeAspect="1"/>
              </p:cNvGrpSpPr>
              <p:nvPr/>
            </p:nvGrpSpPr>
            <p:grpSpPr bwMode="auto">
              <a:xfrm>
                <a:off x="6372767" y="2477855"/>
                <a:ext cx="567188" cy="562297"/>
                <a:chOff x="3783" y="2102"/>
                <a:chExt cx="116" cy="115"/>
              </a:xfrm>
              <a:solidFill>
                <a:sysClr val="window" lastClr="FFFFFF"/>
              </a:solidFill>
              <a:effectLst/>
            </p:grpSpPr>
            <p:sp>
              <p:nvSpPr>
                <p:cNvPr id="67"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8"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69"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0"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1"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2"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3"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grpSp>
        <p:nvGrpSpPr>
          <p:cNvPr id="74" name="组合 73"/>
          <p:cNvGrpSpPr/>
          <p:nvPr/>
        </p:nvGrpSpPr>
        <p:grpSpPr>
          <a:xfrm>
            <a:off x="3340043" y="3311275"/>
            <a:ext cx="1481400" cy="2091387"/>
            <a:chOff x="4768646" y="3286515"/>
            <a:chExt cx="1821760" cy="2572825"/>
          </a:xfrm>
        </p:grpSpPr>
        <p:sp>
          <p:nvSpPr>
            <p:cNvPr id="75" name="圆角矩形 74"/>
            <p:cNvSpPr/>
            <p:nvPr/>
          </p:nvSpPr>
          <p:spPr>
            <a:xfrm rot="2760000">
              <a:off x="4508632" y="3777567"/>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76" name="圆角矩形 75"/>
            <p:cNvSpPr/>
            <p:nvPr/>
          </p:nvSpPr>
          <p:spPr>
            <a:xfrm>
              <a:off x="4768646" y="3525740"/>
              <a:ext cx="1108128" cy="1108128"/>
            </a:xfrm>
            <a:prstGeom prst="roundRect">
              <a:avLst>
                <a:gd name="adj" fmla="val 50000"/>
              </a:avLst>
            </a:prstGeom>
            <a:gradFill>
              <a:gsLst>
                <a:gs pos="0">
                  <a:srgbClr val="E24C4C"/>
                </a:gs>
                <a:gs pos="100000">
                  <a:srgbClr val="ED9393"/>
                </a:gs>
              </a:gsLst>
              <a:lin ang="2700000" scaled="1"/>
            </a:gradFill>
            <a:ln w="22225" cap="flat" cmpd="sng" algn="ctr">
              <a:gradFill flip="none" rotWithShape="1">
                <a:gsLst>
                  <a:gs pos="0">
                    <a:srgbClr val="F4BABA"/>
                  </a:gs>
                  <a:gs pos="100000">
                    <a:srgbClr val="E6646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77" name="Group 62"/>
            <p:cNvGrpSpPr>
              <a:grpSpLocks noChangeAspect="1"/>
            </p:cNvGrpSpPr>
            <p:nvPr/>
          </p:nvGrpSpPr>
          <p:grpSpPr bwMode="auto">
            <a:xfrm>
              <a:off x="5047787" y="3860292"/>
              <a:ext cx="549846" cy="439024"/>
              <a:chOff x="3775" y="2110"/>
              <a:chExt cx="129" cy="103"/>
            </a:xfrm>
            <a:solidFill>
              <a:sysClr val="window" lastClr="FFFFFF"/>
            </a:solidFill>
            <a:effectLst/>
          </p:grpSpPr>
          <p:sp>
            <p:nvSpPr>
              <p:cNvPr id="7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7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81" name="组合 80"/>
          <p:cNvGrpSpPr/>
          <p:nvPr/>
        </p:nvGrpSpPr>
        <p:grpSpPr>
          <a:xfrm>
            <a:off x="5494712" y="1154267"/>
            <a:ext cx="1497718" cy="2091387"/>
            <a:chOff x="7418361" y="632964"/>
            <a:chExt cx="1841827" cy="2572825"/>
          </a:xfrm>
        </p:grpSpPr>
        <p:sp>
          <p:nvSpPr>
            <p:cNvPr id="82" name="圆角矩形 81"/>
            <p:cNvSpPr/>
            <p:nvPr/>
          </p:nvSpPr>
          <p:spPr>
            <a:xfrm rot="2760000">
              <a:off x="7178414" y="1124016"/>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83" name="圆角矩形 82"/>
            <p:cNvSpPr/>
            <p:nvPr/>
          </p:nvSpPr>
          <p:spPr>
            <a:xfrm>
              <a:off x="7418361" y="886700"/>
              <a:ext cx="1108128" cy="1108128"/>
            </a:xfrm>
            <a:prstGeom prst="roundRect">
              <a:avLst>
                <a:gd name="adj" fmla="val 50000"/>
              </a:avLst>
            </a:prstGeom>
            <a:gradFill>
              <a:gsLst>
                <a:gs pos="0">
                  <a:srgbClr val="482955"/>
                </a:gs>
                <a:gs pos="100000">
                  <a:srgbClr val="78458D"/>
                </a:gs>
              </a:gsLst>
              <a:lin ang="2700000" scaled="1"/>
            </a:gradFill>
            <a:ln w="22225" cap="flat" cmpd="sng" algn="ctr">
              <a:gradFill flip="none" rotWithShape="1">
                <a:gsLst>
                  <a:gs pos="0">
                    <a:srgbClr val="9457AD"/>
                  </a:gs>
                  <a:gs pos="100000">
                    <a:srgbClr val="482A54"/>
                  </a:gs>
                </a:gsLst>
                <a:lin ang="2700000" scaled="1"/>
                <a:tileRect/>
              </a:gradFill>
              <a:prstDash val="solid"/>
              <a:miter lim="800000"/>
            </a:ln>
            <a:effectLst>
              <a:outerShdw blurRad="203200" dist="139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nvGrpSpPr>
            <p:cNvPr id="84" name="Group 68"/>
            <p:cNvGrpSpPr>
              <a:grpSpLocks noChangeAspect="1"/>
            </p:cNvGrpSpPr>
            <p:nvPr/>
          </p:nvGrpSpPr>
          <p:grpSpPr bwMode="auto">
            <a:xfrm>
              <a:off x="7702659" y="1180843"/>
              <a:ext cx="539531" cy="519841"/>
              <a:chOff x="3770" y="2095"/>
              <a:chExt cx="137" cy="132"/>
            </a:xfrm>
            <a:solidFill>
              <a:sysClr val="window" lastClr="FFFFFF"/>
            </a:solidFill>
            <a:effectLst/>
          </p:grpSpPr>
          <p:sp>
            <p:nvSpPr>
              <p:cNvPr id="85"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6"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7"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8"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89"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0"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91"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grpSp>
      <p:grpSp>
        <p:nvGrpSpPr>
          <p:cNvPr id="92" name="组合 91"/>
          <p:cNvGrpSpPr/>
          <p:nvPr/>
        </p:nvGrpSpPr>
        <p:grpSpPr>
          <a:xfrm flipH="1" flipV="1">
            <a:off x="559402" y="4206015"/>
            <a:ext cx="1983066" cy="595412"/>
            <a:chOff x="5246304" y="4593021"/>
            <a:chExt cx="2438687" cy="732476"/>
          </a:xfrm>
        </p:grpSpPr>
        <p:sp>
          <p:nvSpPr>
            <p:cNvPr id="93" name="椭圆 92"/>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4" name="任意多边形 9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95" name="组合 94"/>
          <p:cNvGrpSpPr/>
          <p:nvPr/>
        </p:nvGrpSpPr>
        <p:grpSpPr>
          <a:xfrm flipH="1" flipV="1">
            <a:off x="2684991" y="2070425"/>
            <a:ext cx="1983066" cy="595412"/>
            <a:chOff x="5246304" y="4593021"/>
            <a:chExt cx="2438687" cy="732476"/>
          </a:xfrm>
        </p:grpSpPr>
        <p:sp>
          <p:nvSpPr>
            <p:cNvPr id="96" name="椭圆 95"/>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97" name="任意多边形 9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98" name="组合 97"/>
          <p:cNvGrpSpPr/>
          <p:nvPr/>
        </p:nvGrpSpPr>
        <p:grpSpPr>
          <a:xfrm>
            <a:off x="4017852" y="4173408"/>
            <a:ext cx="1983066" cy="595412"/>
            <a:chOff x="5246304" y="4593021"/>
            <a:chExt cx="2438687" cy="732476"/>
          </a:xfrm>
        </p:grpSpPr>
        <p:sp>
          <p:nvSpPr>
            <p:cNvPr id="99" name="椭圆 98"/>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0" name="任意多边形 9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01" name="组合 100"/>
          <p:cNvGrpSpPr/>
          <p:nvPr/>
        </p:nvGrpSpPr>
        <p:grpSpPr>
          <a:xfrm>
            <a:off x="6171163" y="2031228"/>
            <a:ext cx="1983066" cy="595412"/>
            <a:chOff x="5246304" y="4593021"/>
            <a:chExt cx="2438687" cy="732476"/>
          </a:xfrm>
        </p:grpSpPr>
        <p:sp>
          <p:nvSpPr>
            <p:cNvPr id="102" name="椭圆 101"/>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sp>
          <p:nvSpPr>
            <p:cNvPr id="103" name="任意多边形 10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方正姚体"/>
                <a:cs typeface="+mn-cs"/>
              </a:endParaRPr>
            </a:p>
          </p:txBody>
        </p:sp>
      </p:grpSp>
      <p:grpSp>
        <p:nvGrpSpPr>
          <p:cNvPr id="104" name="组合 103"/>
          <p:cNvGrpSpPr/>
          <p:nvPr/>
        </p:nvGrpSpPr>
        <p:grpSpPr>
          <a:xfrm>
            <a:off x="539552" y="3435428"/>
            <a:ext cx="1842296" cy="979383"/>
            <a:chOff x="1324726" y="3439252"/>
            <a:chExt cx="2265573" cy="1204838"/>
          </a:xfrm>
        </p:grpSpPr>
        <p:sp>
          <p:nvSpPr>
            <p:cNvPr id="105" name="文本框 75"/>
            <p:cNvSpPr txBox="1"/>
            <p:nvPr/>
          </p:nvSpPr>
          <p:spPr>
            <a:xfrm>
              <a:off x="1659757" y="3520391"/>
              <a:ext cx="1493849" cy="3407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9A05"/>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FF9A05"/>
                  </a:solidFill>
                  <a:effectLst/>
                  <a:uLnTx/>
                  <a:uFillTx/>
                  <a:latin typeface="微软雅黑" panose="020B0503020204020204" pitchFamily="34" charset="-122"/>
                  <a:ea typeface="微软雅黑" panose="020B0503020204020204" pitchFamily="34" charset="-122"/>
                </a:rPr>
                <a:t>标题</a:t>
              </a:r>
            </a:p>
          </p:txBody>
        </p:sp>
        <p:sp>
          <p:nvSpPr>
            <p:cNvPr id="106" name="文本框 77"/>
            <p:cNvSpPr txBox="1"/>
            <p:nvPr/>
          </p:nvSpPr>
          <p:spPr>
            <a:xfrm>
              <a:off x="1324726" y="3439252"/>
              <a:ext cx="501542" cy="4543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F9A05"/>
                  </a:solidFill>
                  <a:effectLst/>
                  <a:uLnTx/>
                  <a:uFillTx/>
                  <a:latin typeface="Impact" panose="020B0806030902050204" pitchFamily="34" charset="0"/>
                </a:rPr>
                <a:t>01</a:t>
              </a:r>
              <a:endParaRPr kumimoji="0" lang="zh-CN" altLang="en-US" b="0" i="0" u="none" strike="noStrike" kern="0" cap="none" spc="0" normalizeH="0" baseline="0" noProof="0" dirty="0">
                <a:ln>
                  <a:noFill/>
                </a:ln>
                <a:solidFill>
                  <a:srgbClr val="FF9A05"/>
                </a:solidFill>
                <a:effectLst/>
                <a:uLnTx/>
                <a:uFillTx/>
                <a:latin typeface="Impact" panose="020B0806030902050204" pitchFamily="34" charset="0"/>
              </a:endParaRPr>
            </a:p>
          </p:txBody>
        </p:sp>
        <p:sp>
          <p:nvSpPr>
            <p:cNvPr id="107" name="文本框 113"/>
            <p:cNvSpPr txBox="1"/>
            <p:nvPr/>
          </p:nvSpPr>
          <p:spPr>
            <a:xfrm>
              <a:off x="1342678" y="3848972"/>
              <a:ext cx="2247621" cy="79511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08" name="组合 107"/>
          <p:cNvGrpSpPr/>
          <p:nvPr/>
        </p:nvGrpSpPr>
        <p:grpSpPr>
          <a:xfrm>
            <a:off x="4673208" y="4752548"/>
            <a:ext cx="1866026" cy="1009760"/>
            <a:chOff x="6408112" y="5059574"/>
            <a:chExt cx="2294755" cy="1242208"/>
          </a:xfrm>
        </p:grpSpPr>
        <p:sp>
          <p:nvSpPr>
            <p:cNvPr id="109" name="文本框 96"/>
            <p:cNvSpPr txBox="1"/>
            <p:nvPr/>
          </p:nvSpPr>
          <p:spPr>
            <a:xfrm>
              <a:off x="6743143" y="5140713"/>
              <a:ext cx="1493849" cy="3407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标题</a:t>
              </a:r>
            </a:p>
          </p:txBody>
        </p:sp>
        <p:sp>
          <p:nvSpPr>
            <p:cNvPr id="110" name="文本框 98"/>
            <p:cNvSpPr txBox="1"/>
            <p:nvPr/>
          </p:nvSpPr>
          <p:spPr>
            <a:xfrm>
              <a:off x="6408112" y="5059574"/>
              <a:ext cx="631868" cy="45435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E87071"/>
                  </a:solidFill>
                  <a:effectLst/>
                  <a:uLnTx/>
                  <a:uFillTx/>
                  <a:latin typeface="Impact" panose="020B0806030902050204" pitchFamily="34" charset="0"/>
                </a:rPr>
                <a:t>02</a:t>
              </a:r>
              <a:endParaRPr kumimoji="0" lang="zh-CN" altLang="en-US" b="0" i="0" u="none" strike="noStrike" kern="0" cap="none" spc="0" normalizeH="0" baseline="0" noProof="0" dirty="0">
                <a:ln>
                  <a:noFill/>
                </a:ln>
                <a:solidFill>
                  <a:srgbClr val="E87071"/>
                </a:solidFill>
                <a:effectLst/>
                <a:uLnTx/>
                <a:uFillTx/>
                <a:latin typeface="Impact" panose="020B0806030902050204" pitchFamily="34" charset="0"/>
              </a:endParaRPr>
            </a:p>
          </p:txBody>
        </p:sp>
        <p:sp>
          <p:nvSpPr>
            <p:cNvPr id="111" name="文本框 113"/>
            <p:cNvSpPr txBox="1"/>
            <p:nvPr/>
          </p:nvSpPr>
          <p:spPr>
            <a:xfrm>
              <a:off x="6455246" y="5506665"/>
              <a:ext cx="2247621" cy="79511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6832234" y="2599202"/>
            <a:ext cx="1861023" cy="1030691"/>
            <a:chOff x="9063187" y="2410526"/>
            <a:chExt cx="2288603" cy="1267957"/>
          </a:xfrm>
        </p:grpSpPr>
        <p:sp>
          <p:nvSpPr>
            <p:cNvPr id="113" name="文本框 92"/>
            <p:cNvSpPr txBox="1"/>
            <p:nvPr/>
          </p:nvSpPr>
          <p:spPr>
            <a:xfrm>
              <a:off x="9398218" y="2491665"/>
              <a:ext cx="1493849" cy="3407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663A77"/>
                  </a:solidFill>
                  <a:effectLst/>
                  <a:uLnTx/>
                  <a:uFillTx/>
                  <a:latin typeface="微软雅黑" panose="020B0503020204020204" pitchFamily="34" charset="-122"/>
                  <a:ea typeface="微软雅黑" panose="020B0503020204020204" pitchFamily="34" charset="-122"/>
                </a:rPr>
                <a:t>标题</a:t>
              </a:r>
            </a:p>
          </p:txBody>
        </p:sp>
        <p:sp>
          <p:nvSpPr>
            <p:cNvPr id="114" name="文本框 94"/>
            <p:cNvSpPr txBox="1"/>
            <p:nvPr/>
          </p:nvSpPr>
          <p:spPr>
            <a:xfrm>
              <a:off x="9063187" y="2410526"/>
              <a:ext cx="501542" cy="7951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663A77"/>
                  </a:solidFill>
                  <a:effectLst/>
                  <a:uLnTx/>
                  <a:uFillTx/>
                  <a:latin typeface="Impact" panose="020B0806030902050204" pitchFamily="34" charset="0"/>
                </a:rPr>
                <a:t>04</a:t>
              </a:r>
              <a:endParaRPr kumimoji="0" lang="zh-CN" altLang="en-US" b="0" i="0" u="none" strike="noStrike" kern="0" cap="none" spc="0" normalizeH="0" baseline="0" noProof="0" dirty="0">
                <a:ln>
                  <a:noFill/>
                </a:ln>
                <a:solidFill>
                  <a:srgbClr val="663A77"/>
                </a:solidFill>
                <a:effectLst/>
                <a:uLnTx/>
                <a:uFillTx/>
                <a:latin typeface="Impact" panose="020B0806030902050204" pitchFamily="34" charset="0"/>
              </a:endParaRPr>
            </a:p>
          </p:txBody>
        </p:sp>
        <p:sp>
          <p:nvSpPr>
            <p:cNvPr id="115" name="文本框 113"/>
            <p:cNvSpPr txBox="1"/>
            <p:nvPr/>
          </p:nvSpPr>
          <p:spPr>
            <a:xfrm>
              <a:off x="9104169" y="2883366"/>
              <a:ext cx="2247621" cy="79511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2610968" y="1300529"/>
            <a:ext cx="1866348" cy="959002"/>
            <a:chOff x="3872062" y="812896"/>
            <a:chExt cx="2295152" cy="1179766"/>
          </a:xfrm>
        </p:grpSpPr>
        <p:sp>
          <p:nvSpPr>
            <p:cNvPr id="117" name="文本框 82"/>
            <p:cNvSpPr txBox="1"/>
            <p:nvPr/>
          </p:nvSpPr>
          <p:spPr>
            <a:xfrm>
              <a:off x="4207093" y="894035"/>
              <a:ext cx="1493849" cy="3407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添加</a:t>
              </a:r>
              <a:r>
                <a:rPr kumimoji="0" lang="zh-CN" altLang="en-US" sz="1200" b="1"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标题</a:t>
              </a:r>
            </a:p>
          </p:txBody>
        </p:sp>
        <p:sp>
          <p:nvSpPr>
            <p:cNvPr id="118" name="文本框 84"/>
            <p:cNvSpPr txBox="1"/>
            <p:nvPr/>
          </p:nvSpPr>
          <p:spPr>
            <a:xfrm>
              <a:off x="3872062" y="812896"/>
              <a:ext cx="534838" cy="4543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1ACBE"/>
                  </a:solidFill>
                  <a:effectLst/>
                  <a:uLnTx/>
                  <a:uFillTx/>
                  <a:latin typeface="Impact" panose="020B0806030902050204" pitchFamily="34" charset="0"/>
                </a:rPr>
                <a:t>03</a:t>
              </a:r>
              <a:endParaRPr kumimoji="0" lang="zh-CN" altLang="en-US" b="0" i="0" u="none" strike="noStrike" kern="0" cap="none" spc="0" normalizeH="0" baseline="0" noProof="0" dirty="0">
                <a:ln>
                  <a:noFill/>
                </a:ln>
                <a:solidFill>
                  <a:srgbClr val="01ACBE"/>
                </a:solidFill>
                <a:effectLst/>
                <a:uLnTx/>
                <a:uFillTx/>
                <a:latin typeface="Impact" panose="020B0806030902050204" pitchFamily="34" charset="0"/>
              </a:endParaRPr>
            </a:p>
          </p:txBody>
        </p:sp>
        <p:sp>
          <p:nvSpPr>
            <p:cNvPr id="119" name="文本框 113"/>
            <p:cNvSpPr txBox="1"/>
            <p:nvPr/>
          </p:nvSpPr>
          <p:spPr>
            <a:xfrm>
              <a:off x="3919593" y="1197545"/>
              <a:ext cx="2247621" cy="79511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23088</TotalTime>
  <Words>2049</Words>
  <Application>Microsoft Office PowerPoint</Application>
  <PresentationFormat>全屏显示(4:3)</PresentationFormat>
  <Paragraphs>276</Paragraphs>
  <Slides>18</Slides>
  <Notes>0</Notes>
  <HiddenSlides>0</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1379</cp:revision>
  <dcterms:created xsi:type="dcterms:W3CDTF">2009-02-11T05:37:22Z</dcterms:created>
  <dcterms:modified xsi:type="dcterms:W3CDTF">2017-04-20T07:00:11Z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