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1"/>
  </p:notesMasterIdLst>
  <p:handoutMasterIdLst>
    <p:handoutMasterId r:id="rId3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359"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100" d="100"/>
          <a:sy n="100" d="100"/>
        </p:scale>
        <p:origin x="-852" y="-54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896-4F38-BB8E-3775F6010295}"/>
              </c:ext>
            </c:extLst>
          </c:dPt>
          <c:dPt>
            <c:idx val="1"/>
            <c:bubble3D val="0"/>
            <c:spPr>
              <a:solidFill>
                <a:srgbClr val="0070C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049-466C-95EC-F45C29F3E32A}"/>
              </c:ext>
            </c:extLst>
          </c:dPt>
          <c:dPt>
            <c:idx val="1"/>
            <c:bubble3D val="0"/>
            <c:spPr>
              <a:solidFill>
                <a:srgbClr val="00B0F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ABA-4039-B087-BA21F8B61B65}"/>
              </c:ext>
            </c:extLst>
          </c:dPt>
          <c:dPt>
            <c:idx val="1"/>
            <c:bubble3D val="0"/>
            <c:spPr>
              <a:solidFill>
                <a:srgbClr val="0070C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067B0"/>
            </a:solidFill>
            <a:ln>
              <a:noFill/>
            </a:ln>
            <a:effectLst/>
          </c:spPr>
          <c:dPt>
            <c:idx val="0"/>
            <c:bubble3D val="0"/>
            <c:spPr>
              <a:solidFill>
                <a:srgbClr val="0067B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16F-4E45-A0F8-509F7A0DE371}"/>
              </c:ext>
            </c:extLst>
          </c:dPt>
          <c:dPt>
            <c:idx val="1"/>
            <c:bubble3D val="0"/>
            <c:spPr>
              <a:solidFill>
                <a:srgbClr val="00B0F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16F-4E45-A0F8-509F7A0DE371}"/>
              </c:ext>
            </c:extLst>
          </c:dPt>
          <c:dPt>
            <c:idx val="2"/>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5-116F-4E45-A0F8-509F7A0DE371}"/>
              </c:ext>
            </c:extLst>
          </c:dPt>
          <c:dPt>
            <c:idx val="3"/>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8" Type="http://schemas.microsoft.com/office/2007/relationships/hdphoto" Target="../media/hdphoto5.wdp"/><Relationship Id="rId3" Type="http://schemas.microsoft.com/office/2007/relationships/hdphoto" Target="../media/hdphoto3.wdp"/><Relationship Id="rId7"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6.jpeg"/><Relationship Id="rId5" Type="http://schemas.microsoft.com/office/2007/relationships/hdphoto" Target="../media/hdphoto4.wdp"/><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3"/>
          <p:cNvSpPr>
            <a:spLocks noChangeArrowheads="1"/>
          </p:cNvSpPr>
          <p:nvPr/>
        </p:nvSpPr>
        <p:spPr bwMode="auto">
          <a:xfrm>
            <a:off x="4306438" y="1267173"/>
            <a:ext cx="1222628" cy="39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100" b="1" dirty="0">
                <a:latin typeface="Arial" panose="020B0604020202020204" pitchFamily="34" charset="0"/>
                <a:ea typeface="微软雅黑" panose="020B0503020204020204" pitchFamily="34" charset="-122"/>
                <a:sym typeface="Arial" panose="020B0604020202020204" pitchFamily="34" charset="0"/>
              </a:rPr>
              <a:t>公司介绍</a:t>
            </a:r>
          </a:p>
        </p:txBody>
      </p:sp>
      <p:sp>
        <p:nvSpPr>
          <p:cNvPr id="48" name="矩形 47"/>
          <p:cNvSpPr>
            <a:spLocks noChangeArrowheads="1"/>
          </p:cNvSpPr>
          <p:nvPr/>
        </p:nvSpPr>
        <p:spPr bwMode="auto">
          <a:xfrm>
            <a:off x="1089205" y="1947137"/>
            <a:ext cx="7543443" cy="53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55">
                <a:latin typeface="Arial" panose="020B0604020202020204" pitchFamily="34" charset="0"/>
                <a:ea typeface="微软雅黑" panose="020B0503020204020204" pitchFamily="34" charset="-122"/>
                <a:sym typeface="Arial" panose="020B0604020202020204" pitchFamily="34" charset="0"/>
              </a:rPr>
              <a:t>有家（中国）行业有限公司是一家专注于某某产品及服务的综合性公司，在行业内拥有领先地位。在此录入上述图表的综合描述说明，在此录入上述图表的综合描述说明。在此录入上述图表的综合描述说明。</a:t>
            </a:r>
            <a:endParaRPr lang="zh-CN" altLang="en-US" sz="1470">
              <a:latin typeface="Arial" panose="020B0604020202020204" pitchFamily="34" charset="0"/>
              <a:ea typeface="微软雅黑" panose="020B0503020204020204" pitchFamily="34" charset="-122"/>
              <a:sym typeface="Arial" panose="020B0604020202020204" pitchFamily="34" charset="0"/>
            </a:endParaRPr>
          </a:p>
        </p:txBody>
      </p:sp>
      <p:sp>
        <p:nvSpPr>
          <p:cNvPr id="49" name="Rectangle 42"/>
          <p:cNvSpPr>
            <a:spLocks noChangeArrowheads="1"/>
          </p:cNvSpPr>
          <p:nvPr/>
        </p:nvSpPr>
        <p:spPr bwMode="auto">
          <a:xfrm>
            <a:off x="1151711" y="2673478"/>
            <a:ext cx="2470309" cy="2826603"/>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lIns="72009" tIns="36005" rIns="72009" bIns="36005"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47"/>
          <p:cNvSpPr>
            <a:spLocks noChangeArrowheads="1"/>
          </p:cNvSpPr>
          <p:nvPr/>
        </p:nvSpPr>
        <p:spPr bwMode="auto">
          <a:xfrm>
            <a:off x="3910807" y="3067277"/>
            <a:ext cx="1631454" cy="2665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spcAft>
                <a:spcPts val="394"/>
              </a:spcAft>
              <a:buNone/>
            </a:pPr>
            <a:r>
              <a:rPr lang="zh-CN" altLang="en-US" sz="1155" dirty="0">
                <a:latin typeface="Arial" panose="020B0604020202020204" pitchFamily="34" charset="0"/>
                <a:ea typeface="微软雅黑" panose="020B0503020204020204" pitchFamily="34" charset="-122"/>
                <a:sym typeface="Arial" panose="020B0604020202020204" pitchFamily="34" charset="0"/>
              </a:rPr>
              <a:t>右键点击图片选择设置图片格式可直接替换图片。您可以点击文字框输入您的描述说明，或者通过复制粘贴，在此录入您的描述说明。</a:t>
            </a:r>
            <a:endParaRPr lang="en-US" altLang="zh-CN" sz="1155" dirty="0">
              <a:latin typeface="Arial" panose="020B0604020202020204" pitchFamily="34" charset="0"/>
              <a:ea typeface="微软雅黑" panose="020B0503020204020204" pitchFamily="34" charset="-122"/>
              <a:sym typeface="Arial" panose="020B0604020202020204" pitchFamily="34" charset="0"/>
            </a:endParaRPr>
          </a:p>
          <a:p>
            <a:pPr eaLnBrk="1" hangingPunct="1">
              <a:lnSpc>
                <a:spcPct val="130000"/>
              </a:lnSpc>
              <a:spcBef>
                <a:spcPct val="0"/>
              </a:spcBef>
              <a:spcAft>
                <a:spcPts val="394"/>
              </a:spcAft>
              <a:buNone/>
            </a:pPr>
            <a:r>
              <a:rPr lang="zh-CN" altLang="en-US" sz="1155" dirty="0">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a:t>
            </a:r>
            <a:endParaRPr lang="zh-CN" altLang="en-US" sz="1470" dirty="0">
              <a:latin typeface="Arial" pitchFamily="34" charset="0"/>
              <a:ea typeface="微软雅黑" panose="020B0503020204020204" pitchFamily="34" charset="-122"/>
              <a:sym typeface="Arial" panose="020B0604020202020204" pitchFamily="34" charset="0"/>
            </a:endParaRPr>
          </a:p>
        </p:txBody>
      </p:sp>
      <p:sp>
        <p:nvSpPr>
          <p:cNvPr id="51" name="矩形 67"/>
          <p:cNvSpPr>
            <a:spLocks noChangeArrowheads="1"/>
          </p:cNvSpPr>
          <p:nvPr/>
        </p:nvSpPr>
        <p:spPr bwMode="auto">
          <a:xfrm>
            <a:off x="6556135" y="2767239"/>
            <a:ext cx="1868983"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dirty="0">
                <a:latin typeface="Arial" panose="020B0604020202020204" pitchFamily="34" charset="0"/>
                <a:ea typeface="微软雅黑" panose="020B0503020204020204" pitchFamily="34" charset="-122"/>
                <a:sym typeface="Arial" panose="020B0604020202020204" pitchFamily="34" charset="0"/>
              </a:rPr>
              <a:t>旗下分支机构</a:t>
            </a:r>
            <a:endParaRPr lang="en-US" altLang="zh-CN" sz="1575" dirty="0">
              <a:latin typeface="Arial" panose="020B0604020202020204" pitchFamily="34" charset="0"/>
              <a:ea typeface="微软雅黑" panose="020B0503020204020204" pitchFamily="34" charset="-122"/>
              <a:sym typeface="Arial" panose="020B0604020202020204" pitchFamily="34" charset="0"/>
            </a:endParaRPr>
          </a:p>
        </p:txBody>
      </p:sp>
      <p:sp>
        <p:nvSpPr>
          <p:cNvPr id="52" name="矩形 47"/>
          <p:cNvSpPr>
            <a:spLocks noChangeArrowheads="1"/>
          </p:cNvSpPr>
          <p:nvPr/>
        </p:nvSpPr>
        <p:spPr bwMode="auto">
          <a:xfrm>
            <a:off x="6556137" y="3057274"/>
            <a:ext cx="1978997" cy="49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dirty="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53" name="矩形 69"/>
          <p:cNvSpPr>
            <a:spLocks noChangeArrowheads="1"/>
          </p:cNvSpPr>
          <p:nvPr/>
        </p:nvSpPr>
        <p:spPr bwMode="auto">
          <a:xfrm>
            <a:off x="6556135" y="3787367"/>
            <a:ext cx="1868983"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a:latin typeface="Arial" panose="020B0604020202020204" pitchFamily="34" charset="0"/>
                <a:ea typeface="微软雅黑" panose="020B0503020204020204" pitchFamily="34" charset="-122"/>
                <a:sym typeface="Arial" panose="020B0604020202020204" pitchFamily="34" charset="0"/>
              </a:rPr>
              <a:t>拥有员工数量</a:t>
            </a:r>
            <a:endParaRPr lang="en-US" altLang="zh-CN" sz="1575">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47"/>
          <p:cNvSpPr>
            <a:spLocks noChangeArrowheads="1"/>
          </p:cNvSpPr>
          <p:nvPr/>
        </p:nvSpPr>
        <p:spPr bwMode="auto">
          <a:xfrm>
            <a:off x="6556137" y="4078653"/>
            <a:ext cx="1978997" cy="49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dirty="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55" name="矩形 71"/>
          <p:cNvSpPr>
            <a:spLocks noChangeArrowheads="1"/>
          </p:cNvSpPr>
          <p:nvPr/>
        </p:nvSpPr>
        <p:spPr bwMode="auto">
          <a:xfrm>
            <a:off x="6556135" y="4807494"/>
            <a:ext cx="1868983"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a:latin typeface="Arial" panose="020B0604020202020204" pitchFamily="34" charset="0"/>
                <a:ea typeface="微软雅黑" panose="020B0503020204020204" pitchFamily="34" charset="-122"/>
                <a:sym typeface="Arial" panose="020B0604020202020204" pitchFamily="34" charset="0"/>
              </a:rPr>
              <a:t>产品总销售额</a:t>
            </a:r>
            <a:endParaRPr lang="en-US" altLang="zh-CN" sz="1575">
              <a:latin typeface="Arial" panose="020B0604020202020204" pitchFamily="34" charset="0"/>
              <a:ea typeface="微软雅黑" panose="020B0503020204020204" pitchFamily="34" charset="-122"/>
              <a:sym typeface="Arial" panose="020B0604020202020204" pitchFamily="34" charset="0"/>
            </a:endParaRPr>
          </a:p>
        </p:txBody>
      </p:sp>
      <p:sp>
        <p:nvSpPr>
          <p:cNvPr id="56" name="矩形 47"/>
          <p:cNvSpPr>
            <a:spLocks noChangeArrowheads="1"/>
          </p:cNvSpPr>
          <p:nvPr/>
        </p:nvSpPr>
        <p:spPr bwMode="auto">
          <a:xfrm>
            <a:off x="6556137" y="5087528"/>
            <a:ext cx="1978997" cy="49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57" name="文本框 37"/>
          <p:cNvSpPr>
            <a:spLocks noChangeArrowheads="1"/>
          </p:cNvSpPr>
          <p:nvPr/>
        </p:nvSpPr>
        <p:spPr bwMode="auto">
          <a:xfrm>
            <a:off x="4073433" y="1561158"/>
            <a:ext cx="1817727" cy="26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en-US" altLang="zh-CN" sz="1260" dirty="0">
                <a:latin typeface="Arial" pitchFamily="34" charset="0"/>
                <a:ea typeface="微软雅黑" panose="020B0503020204020204" pitchFamily="34" charset="-122"/>
                <a:sym typeface="Arial" panose="020B0604020202020204" pitchFamily="34" charset="0"/>
              </a:rPr>
              <a:t>Company Introduction</a:t>
            </a:r>
            <a:endParaRPr lang="zh-CN" altLang="en-US" sz="1260" baseline="-3000" dirty="0">
              <a:latin typeface="Arial" pitchFamily="34" charset="0"/>
              <a:ea typeface="微软雅黑" panose="020B0503020204020204" pitchFamily="34" charset="-122"/>
              <a:sym typeface="Arial" panose="020B0604020202020204" pitchFamily="34" charset="0"/>
            </a:endParaRPr>
          </a:p>
        </p:txBody>
      </p:sp>
      <p:grpSp>
        <p:nvGrpSpPr>
          <p:cNvPr id="58" name="组合 57"/>
          <p:cNvGrpSpPr/>
          <p:nvPr/>
        </p:nvGrpSpPr>
        <p:grpSpPr>
          <a:xfrm>
            <a:off x="5871832" y="2784004"/>
            <a:ext cx="653757" cy="653757"/>
            <a:chOff x="5051514" y="1762004"/>
            <a:chExt cx="605079" cy="605079"/>
          </a:xfrm>
        </p:grpSpPr>
        <p:grpSp>
          <p:nvGrpSpPr>
            <p:cNvPr id="59" name="组合 58"/>
            <p:cNvGrpSpPr/>
            <p:nvPr/>
          </p:nvGrpSpPr>
          <p:grpSpPr>
            <a:xfrm>
              <a:off x="5051514" y="1762004"/>
              <a:ext cx="605079" cy="605079"/>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2" name="椭圆 6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0" name="Freeform 35"/>
            <p:cNvSpPr>
              <a:spLocks noEditPoints="1" noChangeArrowheads="1"/>
            </p:cNvSpPr>
            <p:nvPr/>
          </p:nvSpPr>
          <p:spPr bwMode="auto">
            <a:xfrm>
              <a:off x="5145629" y="1916274"/>
              <a:ext cx="416848" cy="281297"/>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0067B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63" name="组合 62"/>
          <p:cNvGrpSpPr/>
          <p:nvPr/>
        </p:nvGrpSpPr>
        <p:grpSpPr>
          <a:xfrm>
            <a:off x="5854836" y="4789655"/>
            <a:ext cx="635333" cy="635333"/>
            <a:chOff x="5541205" y="3834446"/>
            <a:chExt cx="605079" cy="605079"/>
          </a:xfrm>
        </p:grpSpPr>
        <p:grpSp>
          <p:nvGrpSpPr>
            <p:cNvPr id="64" name="组合 63"/>
            <p:cNvGrpSpPr/>
            <p:nvPr/>
          </p:nvGrpSpPr>
          <p:grpSpPr>
            <a:xfrm>
              <a:off x="5541205" y="3834446"/>
              <a:ext cx="605079" cy="605079"/>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1" name="椭圆 8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65" name="Group 22"/>
            <p:cNvGrpSpPr>
              <a:grpSpLocks/>
            </p:cNvGrpSpPr>
            <p:nvPr/>
          </p:nvGrpSpPr>
          <p:grpSpPr bwMode="auto">
            <a:xfrm>
              <a:off x="5697292" y="3969912"/>
              <a:ext cx="292903" cy="310672"/>
              <a:chOff x="0" y="0"/>
              <a:chExt cx="439257" cy="424283"/>
            </a:xfrm>
            <a:solidFill>
              <a:srgbClr val="03A9F3"/>
            </a:solidFill>
          </p:grpSpPr>
          <p:sp>
            <p:nvSpPr>
              <p:cNvPr id="66" name="Rectangle 18"/>
              <p:cNvSpPr>
                <a:spLocks noChangeArrowheads="1"/>
              </p:cNvSpPr>
              <p:nvPr/>
            </p:nvSpPr>
            <p:spPr bwMode="auto">
              <a:xfrm>
                <a:off x="157234" y="169713"/>
                <a:ext cx="47421"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7" name="Rectangle 19"/>
              <p:cNvSpPr>
                <a:spLocks noChangeArrowheads="1"/>
              </p:cNvSpPr>
              <p:nvPr/>
            </p:nvSpPr>
            <p:spPr bwMode="auto">
              <a:xfrm>
                <a:off x="232107" y="169713"/>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8" name="Rectangle 20"/>
              <p:cNvSpPr>
                <a:spLocks noChangeArrowheads="1"/>
              </p:cNvSpPr>
              <p:nvPr/>
            </p:nvSpPr>
            <p:spPr bwMode="auto">
              <a:xfrm>
                <a:off x="309477" y="169713"/>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9" name="Rectangle 21"/>
              <p:cNvSpPr>
                <a:spLocks noChangeArrowheads="1"/>
              </p:cNvSpPr>
              <p:nvPr/>
            </p:nvSpPr>
            <p:spPr bwMode="auto">
              <a:xfrm>
                <a:off x="157234" y="237099"/>
                <a:ext cx="47421"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0" name="Rectangle 22"/>
              <p:cNvSpPr>
                <a:spLocks noChangeArrowheads="1"/>
              </p:cNvSpPr>
              <p:nvPr/>
            </p:nvSpPr>
            <p:spPr bwMode="auto">
              <a:xfrm>
                <a:off x="232107"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Rectangle 23"/>
              <p:cNvSpPr>
                <a:spLocks noChangeArrowheads="1"/>
              </p:cNvSpPr>
              <p:nvPr/>
            </p:nvSpPr>
            <p:spPr bwMode="auto">
              <a:xfrm>
                <a:off x="309477"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24"/>
              <p:cNvSpPr>
                <a:spLocks noChangeArrowheads="1"/>
              </p:cNvSpPr>
              <p:nvPr/>
            </p:nvSpPr>
            <p:spPr bwMode="auto">
              <a:xfrm>
                <a:off x="157234" y="309477"/>
                <a:ext cx="47421"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25"/>
              <p:cNvSpPr>
                <a:spLocks noChangeArrowheads="1"/>
              </p:cNvSpPr>
              <p:nvPr/>
            </p:nvSpPr>
            <p:spPr bwMode="auto">
              <a:xfrm>
                <a:off x="79865"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26"/>
              <p:cNvSpPr>
                <a:spLocks noChangeArrowheads="1"/>
              </p:cNvSpPr>
              <p:nvPr/>
            </p:nvSpPr>
            <p:spPr bwMode="auto">
              <a:xfrm>
                <a:off x="79865"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27"/>
              <p:cNvSpPr>
                <a:spLocks noChangeArrowheads="1"/>
              </p:cNvSpPr>
              <p:nvPr/>
            </p:nvSpPr>
            <p:spPr bwMode="auto">
              <a:xfrm>
                <a:off x="232107"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6" name="Rectangle 28"/>
              <p:cNvSpPr>
                <a:spLocks noChangeArrowheads="1"/>
              </p:cNvSpPr>
              <p:nvPr/>
            </p:nvSpPr>
            <p:spPr bwMode="auto">
              <a:xfrm>
                <a:off x="309477"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78" name="Rectangle 30"/>
              <p:cNvSpPr>
                <a:spLocks noChangeArrowheads="1"/>
              </p:cNvSpPr>
              <p:nvPr/>
            </p:nvSpPr>
            <p:spPr bwMode="auto">
              <a:xfrm>
                <a:off x="82360" y="0"/>
                <a:ext cx="37438" cy="5989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9" name="Rectangle 31"/>
              <p:cNvSpPr>
                <a:spLocks noChangeArrowheads="1"/>
              </p:cNvSpPr>
              <p:nvPr/>
            </p:nvSpPr>
            <p:spPr bwMode="auto">
              <a:xfrm>
                <a:off x="329443" y="0"/>
                <a:ext cx="34941" cy="5989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2" name="组合 81"/>
          <p:cNvGrpSpPr/>
          <p:nvPr/>
        </p:nvGrpSpPr>
        <p:grpSpPr>
          <a:xfrm>
            <a:off x="4010752" y="2572001"/>
            <a:ext cx="1257723" cy="480653"/>
            <a:chOff x="1936759" y="922085"/>
            <a:chExt cx="1197832" cy="457764"/>
          </a:xfrm>
        </p:grpSpPr>
        <p:grpSp>
          <p:nvGrpSpPr>
            <p:cNvPr id="83" name="组合 82"/>
            <p:cNvGrpSpPr/>
            <p:nvPr/>
          </p:nvGrpSpPr>
          <p:grpSpPr>
            <a:xfrm>
              <a:off x="1936759" y="922085"/>
              <a:ext cx="1197832" cy="457764"/>
              <a:chOff x="3295234" y="2676992"/>
              <a:chExt cx="2596057" cy="359773"/>
            </a:xfrm>
          </p:grpSpPr>
          <p:sp>
            <p:nvSpPr>
              <p:cNvPr id="85" name="圆角矩形 84"/>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cap="flat" cmpd="sng" algn="ctr">
                <a:gradFill>
                  <a:gsLst>
                    <a:gs pos="36000">
                      <a:srgbClr val="FCFCFC"/>
                    </a:gs>
                    <a:gs pos="71000">
                      <a:srgbClr val="FAFCFB"/>
                    </a:gs>
                  </a:gsLst>
                  <a:lin ang="3000000" scaled="0"/>
                </a:gradFill>
                <a:prstDash val="solid"/>
              </a:ln>
              <a:effectLst>
                <a:outerShdw blurRad="50800" dist="38100" dir="5400000" algn="t" rotWithShape="0">
                  <a:prstClr val="black">
                    <a:alpha val="40000"/>
                  </a:prstClr>
                </a:outerShdw>
              </a:effectLst>
            </p:spPr>
            <p:txBody>
              <a:bodyPr lIns="72009" tIns="36005" rIns="72009"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6" name="TextBox 81"/>
              <p:cNvSpPr txBox="1"/>
              <p:nvPr/>
            </p:nvSpPr>
            <p:spPr>
              <a:xfrm>
                <a:off x="3354760" y="2677383"/>
                <a:ext cx="381302" cy="35938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520" b="0" i="0" u="none" strike="noStrike" kern="0" cap="none" spc="0" normalizeH="0" baseline="0" noProof="0" dirty="0">
                  <a:ln>
                    <a:noFill/>
                  </a:ln>
                  <a:solidFill>
                    <a:srgbClr val="C00000"/>
                  </a:solidFill>
                  <a:effectLst/>
                  <a:uLnTx/>
                  <a:uFillTx/>
                  <a:ea typeface="微软雅黑" panose="020B0503020204020204" pitchFamily="34" charset="-122"/>
                  <a:sym typeface="Arial" panose="020B0604020202020204" pitchFamily="34" charset="0"/>
                </a:endParaRPr>
              </a:p>
            </p:txBody>
          </p:sp>
        </p:grpSp>
        <p:sp>
          <p:nvSpPr>
            <p:cNvPr id="84" name="矩形 83"/>
            <p:cNvSpPr>
              <a:spLocks noChangeArrowheads="1"/>
            </p:cNvSpPr>
            <p:nvPr/>
          </p:nvSpPr>
          <p:spPr bwMode="auto">
            <a:xfrm>
              <a:off x="2056590" y="977703"/>
              <a:ext cx="1011741" cy="330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785" b="0" i="0" u="none" strike="noStrike" kern="0" cap="none" spc="0" normalizeH="0" baseline="0" noProof="0" dirty="0">
                  <a:ln>
                    <a:noFill/>
                  </a:ln>
                  <a:solidFill>
                    <a:srgbClr val="0067B0"/>
                  </a:solidFill>
                  <a:effectLst/>
                  <a:uLnTx/>
                  <a:uFillTx/>
                  <a:latin typeface="Arial" panose="020B0604020202020204" pitchFamily="34" charset="0"/>
                  <a:ea typeface="微软雅黑" panose="020B0503020204020204" pitchFamily="34" charset="-122"/>
                  <a:sym typeface="Arial" panose="020B0604020202020204" pitchFamily="34" charset="0"/>
                </a:rPr>
                <a:t>公司描述</a:t>
              </a:r>
            </a:p>
          </p:txBody>
        </p:sp>
      </p:grpSp>
      <p:grpSp>
        <p:nvGrpSpPr>
          <p:cNvPr id="87" name="组合 86"/>
          <p:cNvGrpSpPr/>
          <p:nvPr/>
        </p:nvGrpSpPr>
        <p:grpSpPr>
          <a:xfrm>
            <a:off x="5886100" y="3747650"/>
            <a:ext cx="653757" cy="653757"/>
            <a:chOff x="5570980" y="2842059"/>
            <a:chExt cx="622626" cy="622626"/>
          </a:xfrm>
        </p:grpSpPr>
        <p:grpSp>
          <p:nvGrpSpPr>
            <p:cNvPr id="88" name="组合 87"/>
            <p:cNvGrpSpPr/>
            <p:nvPr/>
          </p:nvGrpSpPr>
          <p:grpSpPr>
            <a:xfrm>
              <a:off x="5570980" y="2842059"/>
              <a:ext cx="622626" cy="622626"/>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1" name="椭圆 9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89" name="任意多边形 75"/>
            <p:cNvSpPr>
              <a:spLocks noChangeArrowheads="1"/>
            </p:cNvSpPr>
            <p:nvPr/>
          </p:nvSpPr>
          <p:spPr bwMode="auto">
            <a:xfrm>
              <a:off x="5679989" y="2993590"/>
              <a:ext cx="447333" cy="319563"/>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03A9F3"/>
            </a:solidFill>
            <a:ln>
              <a:noFill/>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p:cBhvr>
                                        <p:cTn id="11" dur="500"/>
                                        <p:tgtEl>
                                          <p:spTgt spid="57"/>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barn(outVertical)">
                                      <p:cBhvr>
                                        <p:cTn id="15" dur="500"/>
                                        <p:tgtEl>
                                          <p:spTgt spid="48"/>
                                        </p:tgtEl>
                                      </p:cBhvr>
                                    </p:animEffect>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ppt_x</p:attrName>
                                        </p:attrNameLst>
                                      </p:cBhvr>
                                      <p:tavLst>
                                        <p:tav tm="0">
                                          <p:val>
                                            <p:strVal val="0-#ppt_w/2"/>
                                          </p:val>
                                        </p:tav>
                                        <p:tav tm="100000">
                                          <p:val>
                                            <p:strVal val="#ppt_x"/>
                                          </p:val>
                                        </p:tav>
                                      </p:tavLst>
                                    </p:anim>
                                    <p:anim calcmode="lin" valueType="num">
                                      <p:cBhvr>
                                        <p:cTn id="20"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fade">
                                      <p:cBhvr>
                                        <p:cTn id="25" dur="1000"/>
                                        <p:tgtEl>
                                          <p:spTgt spid="82"/>
                                        </p:tgtEl>
                                      </p:cBhvr>
                                    </p:animEffect>
                                    <p:anim calcmode="lin" valueType="num">
                                      <p:cBhvr>
                                        <p:cTn id="26" dur="1000" fill="hold"/>
                                        <p:tgtEl>
                                          <p:spTgt spid="82"/>
                                        </p:tgtEl>
                                        <p:attrNameLst>
                                          <p:attrName>ppt_x</p:attrName>
                                        </p:attrNameLst>
                                      </p:cBhvr>
                                      <p:tavLst>
                                        <p:tav tm="0">
                                          <p:val>
                                            <p:strVal val="#ppt_x"/>
                                          </p:val>
                                        </p:tav>
                                        <p:tav tm="100000">
                                          <p:val>
                                            <p:strVal val="#ppt_x"/>
                                          </p:val>
                                        </p:tav>
                                      </p:tavLst>
                                    </p:anim>
                                    <p:anim calcmode="lin" valueType="num">
                                      <p:cBhvr>
                                        <p:cTn id="27"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up)">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1+#ppt_w/2"/>
                                          </p:val>
                                        </p:tav>
                                        <p:tav tm="100000">
                                          <p:val>
                                            <p:strVal val="#ppt_x"/>
                                          </p:val>
                                        </p:tav>
                                      </p:tavLst>
                                    </p:anim>
                                    <p:anim calcmode="lin" valueType="num">
                                      <p:cBhvr additive="base">
                                        <p:cTn id="38" dur="500" fill="hold"/>
                                        <p:tgtEl>
                                          <p:spTgt spid="5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300"/>
                                  </p:stCondLst>
                                  <p:childTnLst>
                                    <p:set>
                                      <p:cBhvr>
                                        <p:cTn id="40" dur="1" fill="hold">
                                          <p:stCondLst>
                                            <p:cond delay="0"/>
                                          </p:stCondLst>
                                        </p:cTn>
                                        <p:tgtEl>
                                          <p:spTgt spid="87"/>
                                        </p:tgtEl>
                                        <p:attrNameLst>
                                          <p:attrName>style.visibility</p:attrName>
                                        </p:attrNameLst>
                                      </p:cBhvr>
                                      <p:to>
                                        <p:strVal val="visible"/>
                                      </p:to>
                                    </p:set>
                                    <p:anim calcmode="lin" valueType="num">
                                      <p:cBhvr additive="base">
                                        <p:cTn id="41" dur="500" fill="hold"/>
                                        <p:tgtEl>
                                          <p:spTgt spid="87"/>
                                        </p:tgtEl>
                                        <p:attrNameLst>
                                          <p:attrName>ppt_x</p:attrName>
                                        </p:attrNameLst>
                                      </p:cBhvr>
                                      <p:tavLst>
                                        <p:tav tm="0">
                                          <p:val>
                                            <p:strVal val="1+#ppt_w/2"/>
                                          </p:val>
                                        </p:tav>
                                        <p:tav tm="100000">
                                          <p:val>
                                            <p:strVal val="#ppt_x"/>
                                          </p:val>
                                        </p:tav>
                                      </p:tavLst>
                                    </p:anim>
                                    <p:anim calcmode="lin" valueType="num">
                                      <p:cBhvr additive="base">
                                        <p:cTn id="42" dur="500" fill="hold"/>
                                        <p:tgtEl>
                                          <p:spTgt spid="87"/>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500" fill="hold"/>
                                        <p:tgtEl>
                                          <p:spTgt spid="63"/>
                                        </p:tgtEl>
                                        <p:attrNameLst>
                                          <p:attrName>ppt_x</p:attrName>
                                        </p:attrNameLst>
                                      </p:cBhvr>
                                      <p:tavLst>
                                        <p:tav tm="0">
                                          <p:val>
                                            <p:strVal val="#ppt_x"/>
                                          </p:val>
                                        </p:tav>
                                        <p:tav tm="100000">
                                          <p:val>
                                            <p:strVal val="#ppt_x"/>
                                          </p:val>
                                        </p:tav>
                                      </p:tavLst>
                                    </p:anim>
                                    <p:anim calcmode="lin" valueType="num">
                                      <p:cBhvr additive="base">
                                        <p:cTn id="48" dur="500" fill="hold"/>
                                        <p:tgtEl>
                                          <p:spTgt spid="63"/>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14" presetClass="entr" presetSubtype="10" fill="hold" grpId="0" nodeType="afterEffect">
                                  <p:stCondLst>
                                    <p:cond delay="250"/>
                                  </p:stCondLst>
                                  <p:childTnLst>
                                    <p:set>
                                      <p:cBhvr>
                                        <p:cTn id="51" dur="1" fill="hold">
                                          <p:stCondLst>
                                            <p:cond delay="0"/>
                                          </p:stCondLst>
                                        </p:cTn>
                                        <p:tgtEl>
                                          <p:spTgt spid="51"/>
                                        </p:tgtEl>
                                        <p:attrNameLst>
                                          <p:attrName>style.visibility</p:attrName>
                                        </p:attrNameLst>
                                      </p:cBhvr>
                                      <p:to>
                                        <p:strVal val="visible"/>
                                      </p:to>
                                    </p:set>
                                    <p:animEffect>
                                      <p:cBhvr>
                                        <p:cTn id="52" dur="400"/>
                                        <p:tgtEl>
                                          <p:spTgt spid="51"/>
                                        </p:tgtEl>
                                      </p:cBhvr>
                                    </p:animEffect>
                                  </p:childTnLst>
                                </p:cTn>
                              </p:par>
                              <p:par>
                                <p:cTn id="53" presetID="14" presetClass="entr" presetSubtype="10" fill="hold" grpId="0" nodeType="withEffect">
                                  <p:stCondLst>
                                    <p:cond delay="250"/>
                                  </p:stCondLst>
                                  <p:childTnLst>
                                    <p:set>
                                      <p:cBhvr>
                                        <p:cTn id="54" dur="1" fill="hold">
                                          <p:stCondLst>
                                            <p:cond delay="0"/>
                                          </p:stCondLst>
                                        </p:cTn>
                                        <p:tgtEl>
                                          <p:spTgt spid="52"/>
                                        </p:tgtEl>
                                        <p:attrNameLst>
                                          <p:attrName>style.visibility</p:attrName>
                                        </p:attrNameLst>
                                      </p:cBhvr>
                                      <p:to>
                                        <p:strVal val="visible"/>
                                      </p:to>
                                    </p:set>
                                    <p:animEffect>
                                      <p:cBhvr>
                                        <p:cTn id="55" dur="400"/>
                                        <p:tgtEl>
                                          <p:spTgt spid="52"/>
                                        </p:tgtEl>
                                      </p:cBhvr>
                                    </p:animEffect>
                                  </p:childTnLst>
                                </p:cTn>
                              </p:par>
                            </p:childTnLst>
                          </p:cTn>
                        </p:par>
                        <p:par>
                          <p:cTn id="56" fill="hold">
                            <p:stCondLst>
                              <p:cond delay="1150"/>
                            </p:stCondLst>
                            <p:childTnLst>
                              <p:par>
                                <p:cTn id="57" presetID="14" presetClass="entr" presetSubtype="10" fill="hold" grpId="0" nodeType="afterEffect">
                                  <p:stCondLst>
                                    <p:cond delay="250"/>
                                  </p:stCondLst>
                                  <p:childTnLst>
                                    <p:set>
                                      <p:cBhvr>
                                        <p:cTn id="58" dur="1" fill="hold">
                                          <p:stCondLst>
                                            <p:cond delay="0"/>
                                          </p:stCondLst>
                                        </p:cTn>
                                        <p:tgtEl>
                                          <p:spTgt spid="53"/>
                                        </p:tgtEl>
                                        <p:attrNameLst>
                                          <p:attrName>style.visibility</p:attrName>
                                        </p:attrNameLst>
                                      </p:cBhvr>
                                      <p:to>
                                        <p:strVal val="visible"/>
                                      </p:to>
                                    </p:set>
                                    <p:animEffect>
                                      <p:cBhvr>
                                        <p:cTn id="59" dur="400"/>
                                        <p:tgtEl>
                                          <p:spTgt spid="53"/>
                                        </p:tgtEl>
                                      </p:cBhvr>
                                    </p:animEffect>
                                  </p:childTnLst>
                                </p:cTn>
                              </p:par>
                              <p:par>
                                <p:cTn id="60" presetID="14" presetClass="entr" presetSubtype="10" fill="hold" grpId="0" nodeType="withEffect">
                                  <p:stCondLst>
                                    <p:cond delay="250"/>
                                  </p:stCondLst>
                                  <p:childTnLst>
                                    <p:set>
                                      <p:cBhvr>
                                        <p:cTn id="61" dur="1" fill="hold">
                                          <p:stCondLst>
                                            <p:cond delay="0"/>
                                          </p:stCondLst>
                                        </p:cTn>
                                        <p:tgtEl>
                                          <p:spTgt spid="54"/>
                                        </p:tgtEl>
                                        <p:attrNameLst>
                                          <p:attrName>style.visibility</p:attrName>
                                        </p:attrNameLst>
                                      </p:cBhvr>
                                      <p:to>
                                        <p:strVal val="visible"/>
                                      </p:to>
                                    </p:set>
                                    <p:animEffect>
                                      <p:cBhvr>
                                        <p:cTn id="62" dur="400"/>
                                        <p:tgtEl>
                                          <p:spTgt spid="54"/>
                                        </p:tgtEl>
                                      </p:cBhvr>
                                    </p:animEffect>
                                  </p:childTnLst>
                                </p:cTn>
                              </p:par>
                            </p:childTnLst>
                          </p:cTn>
                        </p:par>
                        <p:par>
                          <p:cTn id="63" fill="hold">
                            <p:stCondLst>
                              <p:cond delay="1800"/>
                            </p:stCondLst>
                            <p:childTnLst>
                              <p:par>
                                <p:cTn id="64" presetID="14" presetClass="entr" presetSubtype="10" fill="hold" grpId="0" nodeType="afterEffect">
                                  <p:stCondLst>
                                    <p:cond delay="250"/>
                                  </p:stCondLst>
                                  <p:childTnLst>
                                    <p:set>
                                      <p:cBhvr>
                                        <p:cTn id="65" dur="1" fill="hold">
                                          <p:stCondLst>
                                            <p:cond delay="0"/>
                                          </p:stCondLst>
                                        </p:cTn>
                                        <p:tgtEl>
                                          <p:spTgt spid="55"/>
                                        </p:tgtEl>
                                        <p:attrNameLst>
                                          <p:attrName>style.visibility</p:attrName>
                                        </p:attrNameLst>
                                      </p:cBhvr>
                                      <p:to>
                                        <p:strVal val="visible"/>
                                      </p:to>
                                    </p:set>
                                    <p:animEffect>
                                      <p:cBhvr>
                                        <p:cTn id="66" dur="400"/>
                                        <p:tgtEl>
                                          <p:spTgt spid="55"/>
                                        </p:tgtEl>
                                      </p:cBhvr>
                                    </p:animEffect>
                                  </p:childTnLst>
                                </p:cTn>
                              </p:par>
                              <p:par>
                                <p:cTn id="67" presetID="14" presetClass="entr" presetSubtype="10" fill="hold" grpId="0" nodeType="withEffect">
                                  <p:stCondLst>
                                    <p:cond delay="250"/>
                                  </p:stCondLst>
                                  <p:childTnLst>
                                    <p:set>
                                      <p:cBhvr>
                                        <p:cTn id="68" dur="1" fill="hold">
                                          <p:stCondLst>
                                            <p:cond delay="0"/>
                                          </p:stCondLst>
                                        </p:cTn>
                                        <p:tgtEl>
                                          <p:spTgt spid="56"/>
                                        </p:tgtEl>
                                        <p:attrNameLst>
                                          <p:attrName>style.visibility</p:attrName>
                                        </p:attrNameLst>
                                      </p:cBhvr>
                                      <p:to>
                                        <p:strVal val="visible"/>
                                      </p:to>
                                    </p:set>
                                    <p:animEffect>
                                      <p:cBhvr>
                                        <p:cTn id="69" dur="4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utoUpdateAnimBg="0"/>
      <p:bldP spid="48" grpId="0" bldLvl="0" autoUpdateAnimBg="0"/>
      <p:bldP spid="49" grpId="0" bldLvl="0" animBg="1" autoUpdateAnimBg="0"/>
      <p:bldP spid="50" grpId="0"/>
      <p:bldP spid="51" grpId="0" bldLvl="0" autoUpdateAnimBg="0"/>
      <p:bldP spid="52" grpId="0" bldLvl="0" autoUpdateAnimBg="0"/>
      <p:bldP spid="53" grpId="0" bldLvl="0" autoUpdateAnimBg="0"/>
      <p:bldP spid="54" grpId="0" bldLvl="0" autoUpdateAnimBg="0"/>
      <p:bldP spid="55" grpId="0" bldLvl="0" autoUpdateAnimBg="0"/>
      <p:bldP spid="56" grpId="0" bldLvl="0" autoUpdateAnimBg="0"/>
      <p:bldP spid="57"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9178" y="1616363"/>
            <a:ext cx="2912691" cy="3638195"/>
          </a:xfrm>
          <a:prstGeom prst="rect">
            <a:avLst/>
          </a:prstGeom>
        </p:spPr>
      </p:pic>
      <p:sp>
        <p:nvSpPr>
          <p:cNvPr id="27" name="TextBox 54"/>
          <p:cNvSpPr txBox="1"/>
          <p:nvPr/>
        </p:nvSpPr>
        <p:spPr>
          <a:xfrm>
            <a:off x="3477096" y="2901705"/>
            <a:ext cx="5347509" cy="2399503"/>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团队是指拥有共同目标，并且具有不同能力的一小群人有意识的协调行为或力的系统，这群人就如同人的五官一样，共同协作维持一个人的生存，缺一不可。</a:t>
            </a:r>
            <a:endParaRPr kumimoji="0" lang="en-US" altLang="zh-CN"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55"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我们是一支专业的团队。</a:t>
            </a: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我们的成员拥有多年的信息安全专业技术背景，来自国内知名安全公司的一线骨干。</a:t>
            </a:r>
            <a:endParaRPr kumimoji="0" lang="en-US" altLang="zh-CN"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55"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我们是一支年轻的团队</a:t>
            </a: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。我们的平均年龄仅有</a:t>
            </a:r>
            <a:r>
              <a:rPr kumimoji="0" lang="en-US" altLang="zh-CN"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26</a:t>
            </a: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岁，充满了朝气和创新精神。</a:t>
            </a:r>
            <a:endParaRPr kumimoji="0" lang="en-US" altLang="zh-CN"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55"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我们是一支专注的团队</a:t>
            </a: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。我们坚信，安全的品牌源自客户的信任。只有专注，才能做好安全。</a:t>
            </a:r>
            <a:endParaRPr kumimoji="0" lang="en-US" altLang="zh-CN"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55"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我们是一支有梦想的团队</a:t>
            </a: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。我们来自五湖四海，因为一个共同的梦想：做一家真正优秀的信息安全企业，为客户提供最可靠的互联网安全防护。</a:t>
            </a:r>
          </a:p>
        </p:txBody>
      </p:sp>
      <p:sp>
        <p:nvSpPr>
          <p:cNvPr id="28" name="斜纹 27"/>
          <p:cNvSpPr/>
          <p:nvPr/>
        </p:nvSpPr>
        <p:spPr>
          <a:xfrm>
            <a:off x="251520" y="1583859"/>
            <a:ext cx="377761" cy="377762"/>
          </a:xfrm>
          <a:prstGeom prst="diagStrip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dirty="0">
              <a:ln>
                <a:noFill/>
              </a:ln>
              <a:solidFill>
                <a:sysClr val="windowText" lastClr="000000"/>
              </a:solidFill>
              <a:effectLst/>
              <a:uLnTx/>
              <a:uFillTx/>
              <a:latin typeface="Arial"/>
              <a:ea typeface="微软雅黑" pitchFamily="34" charset="-122"/>
              <a:cs typeface="+mn-cs"/>
            </a:endParaRPr>
          </a:p>
        </p:txBody>
      </p:sp>
      <p:sp>
        <p:nvSpPr>
          <p:cNvPr id="29" name="斜纹 28"/>
          <p:cNvSpPr/>
          <p:nvPr/>
        </p:nvSpPr>
        <p:spPr>
          <a:xfrm rot="10800000">
            <a:off x="2869591" y="4904823"/>
            <a:ext cx="377761" cy="377762"/>
          </a:xfrm>
          <a:prstGeom prst="diagStrip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dirty="0">
              <a:ln>
                <a:noFill/>
              </a:ln>
              <a:solidFill>
                <a:sysClr val="windowText" lastClr="000000"/>
              </a:solidFill>
              <a:effectLst/>
              <a:uLnTx/>
              <a:uFillTx/>
              <a:latin typeface="Arial"/>
              <a:ea typeface="微软雅黑" pitchFamily="34" charset="-122"/>
              <a:cs typeface="+mn-cs"/>
            </a:endParaRPr>
          </a:p>
        </p:txBody>
      </p:sp>
      <p:grpSp>
        <p:nvGrpSpPr>
          <p:cNvPr id="30" name="组合 29"/>
          <p:cNvGrpSpPr/>
          <p:nvPr/>
        </p:nvGrpSpPr>
        <p:grpSpPr>
          <a:xfrm>
            <a:off x="3758842" y="1651281"/>
            <a:ext cx="1231486" cy="947856"/>
            <a:chOff x="5027106" y="2345385"/>
            <a:chExt cx="1172844" cy="902720"/>
          </a:xfrm>
        </p:grpSpPr>
        <p:grpSp>
          <p:nvGrpSpPr>
            <p:cNvPr id="31" name="组合 30"/>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34"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32"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1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文字</a:t>
              </a:r>
              <a:endParaRPr kumimoji="0" lang="zh-CN" altLang="en-US" sz="231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35" name="组合 34"/>
          <p:cNvGrpSpPr/>
          <p:nvPr/>
        </p:nvGrpSpPr>
        <p:grpSpPr>
          <a:xfrm>
            <a:off x="5011244" y="1633221"/>
            <a:ext cx="1231486" cy="947856"/>
            <a:chOff x="5027106" y="2345385"/>
            <a:chExt cx="1172844" cy="902720"/>
          </a:xfrm>
        </p:grpSpPr>
        <p:grpSp>
          <p:nvGrpSpPr>
            <p:cNvPr id="36" name="组合 35"/>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39"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37"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1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文字</a:t>
              </a:r>
              <a:endParaRPr kumimoji="0" lang="zh-CN" altLang="en-US" sz="231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40" name="组合 39"/>
          <p:cNvGrpSpPr/>
          <p:nvPr/>
        </p:nvGrpSpPr>
        <p:grpSpPr>
          <a:xfrm>
            <a:off x="6236415" y="1664822"/>
            <a:ext cx="1231486" cy="947856"/>
            <a:chOff x="5027106" y="2345385"/>
            <a:chExt cx="1172844" cy="902720"/>
          </a:xfrm>
        </p:grpSpPr>
        <p:grpSp>
          <p:nvGrpSpPr>
            <p:cNvPr id="41" name="组合 40"/>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4"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42" name="TextBox 33"/>
            <p:cNvSpPr>
              <a:spLocks noChangeArrowheads="1"/>
            </p:cNvSpPr>
            <p:nvPr/>
          </p:nvSpPr>
          <p:spPr bwMode="auto">
            <a:xfrm>
              <a:off x="5046807" y="2656266"/>
              <a:ext cx="84249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95"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文字</a:t>
              </a:r>
              <a:endParaRPr kumimoji="0" lang="zh-CN" altLang="en-US" sz="1995"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45" name="组合 44"/>
          <p:cNvGrpSpPr/>
          <p:nvPr/>
        </p:nvGrpSpPr>
        <p:grpSpPr>
          <a:xfrm>
            <a:off x="7469008" y="1676964"/>
            <a:ext cx="1231486" cy="947856"/>
            <a:chOff x="5027106" y="2345385"/>
            <a:chExt cx="1172844" cy="902720"/>
          </a:xfrm>
        </p:grpSpPr>
        <p:grpSp>
          <p:nvGrpSpPr>
            <p:cNvPr id="46" name="组合 45"/>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9"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47" name="TextBox 33"/>
            <p:cNvSpPr>
              <a:spLocks noChangeArrowheads="1"/>
            </p:cNvSpPr>
            <p:nvPr/>
          </p:nvSpPr>
          <p:spPr bwMode="auto">
            <a:xfrm>
              <a:off x="5125264" y="2525067"/>
              <a:ext cx="6788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95"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还是文字</a:t>
              </a:r>
              <a:endParaRPr kumimoji="0" lang="zh-CN" altLang="en-US" sz="1995"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500"/>
                                            <p:tgtEl>
                                              <p:spTgt spid="2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childTnLst>
                              </p:cTn>
                            </p:par>
                            <p:par>
                              <p:cTn id="16" fill="hold">
                                <p:stCondLst>
                                  <p:cond delay="1500"/>
                                </p:stCondLst>
                                <p:childTnLst>
                                  <p:par>
                                    <p:cTn id="17" presetID="2" presetClass="entr" presetSubtype="2" accel="58000" fill="hold" nodeType="afterEffect" p14:presetBounceEnd="58000">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14:bounceEnd="58000">
                                          <p:cBhvr additive="base">
                                            <p:cTn id="19" dur="1300" fill="hold"/>
                                            <p:tgtEl>
                                              <p:spTgt spid="30"/>
                                            </p:tgtEl>
                                            <p:attrNameLst>
                                              <p:attrName>ppt_x</p:attrName>
                                            </p:attrNameLst>
                                          </p:cBhvr>
                                          <p:tavLst>
                                            <p:tav tm="0">
                                              <p:val>
                                                <p:strVal val="1+#ppt_w/2"/>
                                              </p:val>
                                            </p:tav>
                                            <p:tav tm="100000">
                                              <p:val>
                                                <p:strVal val="#ppt_x"/>
                                              </p:val>
                                            </p:tav>
                                          </p:tavLst>
                                        </p:anim>
                                        <p:anim calcmode="lin" valueType="num" p14:bounceEnd="58000">
                                          <p:cBhvr additive="base">
                                            <p:cTn id="20" dur="13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8000">
                                      <p:stCondLst>
                                        <p:cond delay="200"/>
                                      </p:stCondLst>
                                      <p:childTnLst>
                                        <p:set>
                                          <p:cBhvr>
                                            <p:cTn id="22" dur="1" fill="hold">
                                              <p:stCondLst>
                                                <p:cond delay="0"/>
                                              </p:stCondLst>
                                            </p:cTn>
                                            <p:tgtEl>
                                              <p:spTgt spid="35"/>
                                            </p:tgtEl>
                                            <p:attrNameLst>
                                              <p:attrName>style.visibility</p:attrName>
                                            </p:attrNameLst>
                                          </p:cBhvr>
                                          <p:to>
                                            <p:strVal val="visible"/>
                                          </p:to>
                                        </p:set>
                                        <p:anim calcmode="lin" valueType="num" p14:bounceEnd="58000">
                                          <p:cBhvr additive="base">
                                            <p:cTn id="23" dur="13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24" dur="1300" fill="hold"/>
                                            <p:tgtEl>
                                              <p:spTgt spid="35"/>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8000">
                                      <p:stCondLst>
                                        <p:cond delay="500"/>
                                      </p:stCondLst>
                                      <p:childTnLst>
                                        <p:set>
                                          <p:cBhvr>
                                            <p:cTn id="26" dur="1" fill="hold">
                                              <p:stCondLst>
                                                <p:cond delay="0"/>
                                              </p:stCondLst>
                                            </p:cTn>
                                            <p:tgtEl>
                                              <p:spTgt spid="40"/>
                                            </p:tgtEl>
                                            <p:attrNameLst>
                                              <p:attrName>style.visibility</p:attrName>
                                            </p:attrNameLst>
                                          </p:cBhvr>
                                          <p:to>
                                            <p:strVal val="visible"/>
                                          </p:to>
                                        </p:set>
                                        <p:anim calcmode="lin" valueType="num" p14:bounceEnd="58000">
                                          <p:cBhvr additive="base">
                                            <p:cTn id="27" dur="1300" fill="hold"/>
                                            <p:tgtEl>
                                              <p:spTgt spid="40"/>
                                            </p:tgtEl>
                                            <p:attrNameLst>
                                              <p:attrName>ppt_x</p:attrName>
                                            </p:attrNameLst>
                                          </p:cBhvr>
                                          <p:tavLst>
                                            <p:tav tm="0">
                                              <p:val>
                                                <p:strVal val="1+#ppt_w/2"/>
                                              </p:val>
                                            </p:tav>
                                            <p:tav tm="100000">
                                              <p:val>
                                                <p:strVal val="#ppt_x"/>
                                              </p:val>
                                            </p:tav>
                                          </p:tavLst>
                                        </p:anim>
                                        <p:anim calcmode="lin" valueType="num" p14:bounceEnd="58000">
                                          <p:cBhvr additive="base">
                                            <p:cTn id="28" dur="13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8000">
                                      <p:stCondLst>
                                        <p:cond delay="800"/>
                                      </p:stCondLst>
                                      <p:childTnLst>
                                        <p:set>
                                          <p:cBhvr>
                                            <p:cTn id="30" dur="1" fill="hold">
                                              <p:stCondLst>
                                                <p:cond delay="0"/>
                                              </p:stCondLst>
                                            </p:cTn>
                                            <p:tgtEl>
                                              <p:spTgt spid="45"/>
                                            </p:tgtEl>
                                            <p:attrNameLst>
                                              <p:attrName>style.visibility</p:attrName>
                                            </p:attrNameLst>
                                          </p:cBhvr>
                                          <p:to>
                                            <p:strVal val="visible"/>
                                          </p:to>
                                        </p:set>
                                        <p:anim calcmode="lin" valueType="num" p14:bounceEnd="58000">
                                          <p:cBhvr additive="base">
                                            <p:cTn id="31" dur="1300" fill="hold"/>
                                            <p:tgtEl>
                                              <p:spTgt spid="45"/>
                                            </p:tgtEl>
                                            <p:attrNameLst>
                                              <p:attrName>ppt_x</p:attrName>
                                            </p:attrNameLst>
                                          </p:cBhvr>
                                          <p:tavLst>
                                            <p:tav tm="0">
                                              <p:val>
                                                <p:strVal val="1+#ppt_w/2"/>
                                              </p:val>
                                            </p:tav>
                                            <p:tav tm="100000">
                                              <p:val>
                                                <p:strVal val="#ppt_x"/>
                                              </p:val>
                                            </p:tav>
                                          </p:tavLst>
                                        </p:anim>
                                        <p:anim calcmode="lin" valueType="num" p14:bounceEnd="58000">
                                          <p:cBhvr additive="base">
                                            <p:cTn id="32" dur="1300" fill="hold"/>
                                            <p:tgtEl>
                                              <p:spTgt spid="45"/>
                                            </p:tgtEl>
                                            <p:attrNameLst>
                                              <p:attrName>ppt_y</p:attrName>
                                            </p:attrNameLst>
                                          </p:cBhvr>
                                          <p:tavLst>
                                            <p:tav tm="0">
                                              <p:val>
                                                <p:strVal val="#ppt_y"/>
                                              </p:val>
                                            </p:tav>
                                            <p:tav tm="100000">
                                              <p:val>
                                                <p:strVal val="#ppt_y"/>
                                              </p:val>
                                            </p:tav>
                                          </p:tavLst>
                                        </p:anim>
                                      </p:childTnLst>
                                    </p:cTn>
                                  </p:par>
                                </p:childTnLst>
                              </p:cTn>
                            </p:par>
                            <p:par>
                              <p:cTn id="33" fill="hold">
                                <p:stCondLst>
                                  <p:cond delay="3600"/>
                                </p:stCondLst>
                                <p:childTnLst>
                                  <p:par>
                                    <p:cTn id="34" presetID="42"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500"/>
                                            <p:tgtEl>
                                              <p:spTgt spid="27"/>
                                            </p:tgtEl>
                                          </p:cBhvr>
                                        </p:animEffect>
                                        <p:anim calcmode="lin" valueType="num">
                                          <p:cBhvr>
                                            <p:cTn id="37" dur="1500" fill="hold"/>
                                            <p:tgtEl>
                                              <p:spTgt spid="27"/>
                                            </p:tgtEl>
                                            <p:attrNameLst>
                                              <p:attrName>ppt_x</p:attrName>
                                            </p:attrNameLst>
                                          </p:cBhvr>
                                          <p:tavLst>
                                            <p:tav tm="0">
                                              <p:val>
                                                <p:strVal val="#ppt_x"/>
                                              </p:val>
                                            </p:tav>
                                            <p:tav tm="100000">
                                              <p:val>
                                                <p:strVal val="#ppt_x"/>
                                              </p:val>
                                            </p:tav>
                                          </p:tavLst>
                                        </p:anim>
                                        <p:anim calcmode="lin" valueType="num">
                                          <p:cBhvr>
                                            <p:cTn id="38" dur="1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500"/>
                                            <p:tgtEl>
                                              <p:spTgt spid="2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childTnLst>
                              </p:cTn>
                            </p:par>
                            <p:par>
                              <p:cTn id="16" fill="hold">
                                <p:stCondLst>
                                  <p:cond delay="1500"/>
                                </p:stCondLst>
                                <p:childTnLst>
                                  <p:par>
                                    <p:cTn id="17" presetID="2" presetClass="entr" presetSubtype="2" accel="5800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300" fill="hold"/>
                                            <p:tgtEl>
                                              <p:spTgt spid="30"/>
                                            </p:tgtEl>
                                            <p:attrNameLst>
                                              <p:attrName>ppt_x</p:attrName>
                                            </p:attrNameLst>
                                          </p:cBhvr>
                                          <p:tavLst>
                                            <p:tav tm="0">
                                              <p:val>
                                                <p:strVal val="1+#ppt_w/2"/>
                                              </p:val>
                                            </p:tav>
                                            <p:tav tm="100000">
                                              <p:val>
                                                <p:strVal val="#ppt_x"/>
                                              </p:val>
                                            </p:tav>
                                          </p:tavLst>
                                        </p:anim>
                                        <p:anim calcmode="lin" valueType="num">
                                          <p:cBhvr additive="base">
                                            <p:cTn id="20" dur="13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2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300" fill="hold"/>
                                            <p:tgtEl>
                                              <p:spTgt spid="35"/>
                                            </p:tgtEl>
                                            <p:attrNameLst>
                                              <p:attrName>ppt_x</p:attrName>
                                            </p:attrNameLst>
                                          </p:cBhvr>
                                          <p:tavLst>
                                            <p:tav tm="0">
                                              <p:val>
                                                <p:strVal val="1+#ppt_w/2"/>
                                              </p:val>
                                            </p:tav>
                                            <p:tav tm="100000">
                                              <p:val>
                                                <p:strVal val="#ppt_x"/>
                                              </p:val>
                                            </p:tav>
                                          </p:tavLst>
                                        </p:anim>
                                        <p:anim calcmode="lin" valueType="num">
                                          <p:cBhvr additive="base">
                                            <p:cTn id="24" dur="1300" fill="hold"/>
                                            <p:tgtEl>
                                              <p:spTgt spid="35"/>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5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1300" fill="hold"/>
                                            <p:tgtEl>
                                              <p:spTgt spid="40"/>
                                            </p:tgtEl>
                                            <p:attrNameLst>
                                              <p:attrName>ppt_x</p:attrName>
                                            </p:attrNameLst>
                                          </p:cBhvr>
                                          <p:tavLst>
                                            <p:tav tm="0">
                                              <p:val>
                                                <p:strVal val="1+#ppt_w/2"/>
                                              </p:val>
                                            </p:tav>
                                            <p:tav tm="100000">
                                              <p:val>
                                                <p:strVal val="#ppt_x"/>
                                              </p:val>
                                            </p:tav>
                                          </p:tavLst>
                                        </p:anim>
                                        <p:anim calcmode="lin" valueType="num">
                                          <p:cBhvr additive="base">
                                            <p:cTn id="28" dur="13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80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1300" fill="hold"/>
                                            <p:tgtEl>
                                              <p:spTgt spid="45"/>
                                            </p:tgtEl>
                                            <p:attrNameLst>
                                              <p:attrName>ppt_x</p:attrName>
                                            </p:attrNameLst>
                                          </p:cBhvr>
                                          <p:tavLst>
                                            <p:tav tm="0">
                                              <p:val>
                                                <p:strVal val="1+#ppt_w/2"/>
                                              </p:val>
                                            </p:tav>
                                            <p:tav tm="100000">
                                              <p:val>
                                                <p:strVal val="#ppt_x"/>
                                              </p:val>
                                            </p:tav>
                                          </p:tavLst>
                                        </p:anim>
                                        <p:anim calcmode="lin" valueType="num">
                                          <p:cBhvr additive="base">
                                            <p:cTn id="32" dur="1300" fill="hold"/>
                                            <p:tgtEl>
                                              <p:spTgt spid="45"/>
                                            </p:tgtEl>
                                            <p:attrNameLst>
                                              <p:attrName>ppt_y</p:attrName>
                                            </p:attrNameLst>
                                          </p:cBhvr>
                                          <p:tavLst>
                                            <p:tav tm="0">
                                              <p:val>
                                                <p:strVal val="#ppt_y"/>
                                              </p:val>
                                            </p:tav>
                                            <p:tav tm="100000">
                                              <p:val>
                                                <p:strVal val="#ppt_y"/>
                                              </p:val>
                                            </p:tav>
                                          </p:tavLst>
                                        </p:anim>
                                      </p:childTnLst>
                                    </p:cTn>
                                  </p:par>
                                </p:childTnLst>
                              </p:cTn>
                            </p:par>
                            <p:par>
                              <p:cTn id="33" fill="hold">
                                <p:stCondLst>
                                  <p:cond delay="3600"/>
                                </p:stCondLst>
                                <p:childTnLst>
                                  <p:par>
                                    <p:cTn id="34" presetID="42"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500"/>
                                            <p:tgtEl>
                                              <p:spTgt spid="27"/>
                                            </p:tgtEl>
                                          </p:cBhvr>
                                        </p:animEffect>
                                        <p:anim calcmode="lin" valueType="num">
                                          <p:cBhvr>
                                            <p:cTn id="37" dur="1500" fill="hold"/>
                                            <p:tgtEl>
                                              <p:spTgt spid="27"/>
                                            </p:tgtEl>
                                            <p:attrNameLst>
                                              <p:attrName>ppt_x</p:attrName>
                                            </p:attrNameLst>
                                          </p:cBhvr>
                                          <p:tavLst>
                                            <p:tav tm="0">
                                              <p:val>
                                                <p:strVal val="#ppt_x"/>
                                              </p:val>
                                            </p:tav>
                                            <p:tav tm="100000">
                                              <p:val>
                                                <p:strVal val="#ppt_x"/>
                                              </p:val>
                                            </p:tav>
                                          </p:tavLst>
                                        </p:anim>
                                        <p:anim calcmode="lin" valueType="num">
                                          <p:cBhvr>
                                            <p:cTn id="38" dur="1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六边形 25"/>
          <p:cNvSpPr/>
          <p:nvPr/>
        </p:nvSpPr>
        <p:spPr>
          <a:xfrm rot="5400000">
            <a:off x="3794869" y="3865884"/>
            <a:ext cx="844550" cy="728662"/>
          </a:xfrm>
          <a:prstGeom prst="hexagon">
            <a:avLst>
              <a:gd name="adj" fmla="val 30879"/>
              <a:gd name="vf" fmla="val 115470"/>
            </a:avLst>
          </a:prstGeom>
          <a:solidFill>
            <a:srgbClr val="0070C0"/>
          </a:solidFill>
          <a:ln w="38100" cap="flat" cmpd="sng" algn="ctr">
            <a:solidFill>
              <a:srgbClr val="0070C0"/>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sp>
        <p:nvSpPr>
          <p:cNvPr id="27" name="六边形 26"/>
          <p:cNvSpPr/>
          <p:nvPr/>
        </p:nvSpPr>
        <p:spPr>
          <a:xfrm rot="5400000">
            <a:off x="1573957" y="2002159"/>
            <a:ext cx="1184275" cy="1020762"/>
          </a:xfrm>
          <a:prstGeom prst="hexagon">
            <a:avLst>
              <a:gd name="adj" fmla="val 30879"/>
              <a:gd name="vf" fmla="val 115470"/>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w="38100" cap="flat" cmpd="sng" algn="ctr">
            <a:solidFill>
              <a:srgbClr val="00B0F0"/>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sp>
        <p:nvSpPr>
          <p:cNvPr id="28" name="六边形 27"/>
          <p:cNvSpPr/>
          <p:nvPr/>
        </p:nvSpPr>
        <p:spPr>
          <a:xfrm rot="5400000">
            <a:off x="573039" y="3265016"/>
            <a:ext cx="922337" cy="795337"/>
          </a:xfrm>
          <a:prstGeom prst="hexagon">
            <a:avLst>
              <a:gd name="adj" fmla="val 30879"/>
              <a:gd name="vf" fmla="val 115470"/>
            </a:avLst>
          </a:prstGeom>
          <a:solidFill>
            <a:srgbClr val="00B0F0"/>
          </a:solidFill>
          <a:ln w="38100" cap="flat" cmpd="sng" algn="ctr">
            <a:solidFill>
              <a:srgbClr val="00B0F0"/>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grpSp>
        <p:nvGrpSpPr>
          <p:cNvPr id="29" name="组合 101"/>
          <p:cNvGrpSpPr>
            <a:grpSpLocks/>
          </p:cNvGrpSpPr>
          <p:nvPr/>
        </p:nvGrpSpPr>
        <p:grpSpPr bwMode="auto">
          <a:xfrm>
            <a:off x="2863801" y="1504478"/>
            <a:ext cx="1241425" cy="1439863"/>
            <a:chOff x="2803652" y="1116161"/>
            <a:chExt cx="1241260" cy="1439861"/>
          </a:xfrm>
        </p:grpSpPr>
        <p:sp>
          <p:nvSpPr>
            <p:cNvPr id="30" name="六边形 29"/>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sp>
          <p:nvSpPr>
            <p:cNvPr id="31"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0070C0"/>
                  </a:solidFill>
                  <a:effectLst>
                    <a:innerShdw blurRad="63500" dist="50800" dir="13500000">
                      <a:prstClr val="black">
                        <a:alpha val="50000"/>
                      </a:prstClr>
                    </a:innerShdw>
                  </a:effectLst>
                  <a:uLnTx/>
                  <a:uFillTx/>
                  <a:latin typeface="微软雅黑" pitchFamily="34" charset="-122"/>
                  <a:ea typeface="微软雅黑"/>
                  <a:cs typeface="+mj-cs"/>
                </a:rPr>
                <a:t>01</a:t>
              </a:r>
              <a:endParaRPr kumimoji="0" lang="en-US" sz="3600" b="1" i="0" u="none" strike="noStrike" kern="1200" cap="none" spc="0" normalizeH="0" baseline="0" noProof="0" dirty="0">
                <a:ln>
                  <a:noFill/>
                </a:ln>
                <a:solidFill>
                  <a:srgbClr val="0070C0"/>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32" name="组合 104"/>
          <p:cNvGrpSpPr>
            <a:grpSpLocks/>
          </p:cNvGrpSpPr>
          <p:nvPr/>
        </p:nvGrpSpPr>
        <p:grpSpPr bwMode="auto">
          <a:xfrm>
            <a:off x="2165301" y="2733203"/>
            <a:ext cx="1241425" cy="1439863"/>
            <a:chOff x="2105727" y="2344988"/>
            <a:chExt cx="1241260" cy="1439861"/>
          </a:xfrm>
        </p:grpSpPr>
        <p:sp>
          <p:nvSpPr>
            <p:cNvPr id="33" name="六边形 32"/>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sp>
          <p:nvSpPr>
            <p:cNvPr id="34"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00B0F0"/>
                  </a:solidFill>
                  <a:effectLst>
                    <a:innerShdw blurRad="63500" dist="50800" dir="13500000">
                      <a:prstClr val="black">
                        <a:alpha val="50000"/>
                      </a:prstClr>
                    </a:innerShdw>
                  </a:effectLst>
                  <a:uLnTx/>
                  <a:uFillTx/>
                  <a:latin typeface="微软雅黑" pitchFamily="34" charset="-122"/>
                  <a:ea typeface="微软雅黑"/>
                  <a:cs typeface="+mj-cs"/>
                </a:rPr>
                <a:t>02</a:t>
              </a:r>
              <a:endParaRPr kumimoji="0" lang="en-US" sz="3600" b="1" i="0" u="none" strike="noStrike" kern="1200" cap="none" spc="0" normalizeH="0" baseline="0" noProof="0" dirty="0">
                <a:ln>
                  <a:noFill/>
                </a:ln>
                <a:solidFill>
                  <a:srgbClr val="00B0F0"/>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35" name="组合 107"/>
          <p:cNvGrpSpPr>
            <a:grpSpLocks/>
          </p:cNvGrpSpPr>
          <p:nvPr/>
        </p:nvGrpSpPr>
        <p:grpSpPr bwMode="auto">
          <a:xfrm>
            <a:off x="2863801" y="3933353"/>
            <a:ext cx="1241425" cy="1439863"/>
            <a:chOff x="2803652" y="3545528"/>
            <a:chExt cx="1241260" cy="1439861"/>
          </a:xfrm>
        </p:grpSpPr>
        <p:sp>
          <p:nvSpPr>
            <p:cNvPr id="36" name="六边形 35"/>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sp>
          <p:nvSpPr>
            <p:cNvPr id="37"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0070C0"/>
                  </a:solidFill>
                  <a:effectLst>
                    <a:innerShdw blurRad="63500" dist="50800" dir="13500000">
                      <a:prstClr val="black">
                        <a:alpha val="50000"/>
                      </a:prstClr>
                    </a:innerShdw>
                  </a:effectLst>
                  <a:uLnTx/>
                  <a:uFillTx/>
                  <a:latin typeface="微软雅黑" pitchFamily="34" charset="-122"/>
                  <a:ea typeface="微软雅黑"/>
                  <a:cs typeface="+mj-cs"/>
                </a:rPr>
                <a:t>03</a:t>
              </a:r>
              <a:endParaRPr kumimoji="0" lang="en-US" sz="3600" b="1" i="0" u="none" strike="noStrike" kern="1200" cap="none" spc="0" normalizeH="0" baseline="0" noProof="0" dirty="0">
                <a:ln>
                  <a:noFill/>
                </a:ln>
                <a:solidFill>
                  <a:srgbClr val="0070C0"/>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38" name="组合 110"/>
          <p:cNvGrpSpPr>
            <a:grpSpLocks/>
          </p:cNvGrpSpPr>
          <p:nvPr/>
        </p:nvGrpSpPr>
        <p:grpSpPr bwMode="auto">
          <a:xfrm>
            <a:off x="5162501" y="1752127"/>
            <a:ext cx="2322513" cy="369888"/>
            <a:chOff x="1574602" y="3235045"/>
            <a:chExt cx="2322150" cy="370957"/>
          </a:xfrm>
        </p:grpSpPr>
        <p:sp>
          <p:nvSpPr>
            <p:cNvPr id="39" name="五边形 38"/>
            <p:cNvSpPr/>
            <p:nvPr/>
          </p:nvSpPr>
          <p:spPr>
            <a:xfrm>
              <a:off x="1574602" y="3235045"/>
              <a:ext cx="2322150" cy="370957"/>
            </a:xfrm>
            <a:prstGeom prst="homePlate">
              <a:avLst/>
            </a:prstGeom>
            <a:solidFill>
              <a:srgbClr val="0070C0"/>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0"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01</a:t>
              </a:r>
              <a:r>
                <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单击填加标题</a:t>
              </a:r>
              <a:endParaRPr kumimoji="0" 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1" name="TextBox 40"/>
          <p:cNvSpPr txBox="1"/>
          <p:nvPr/>
        </p:nvSpPr>
        <p:spPr>
          <a:xfrm>
            <a:off x="5137101" y="2183928"/>
            <a:ext cx="3529013" cy="627260"/>
          </a:xfrm>
          <a:prstGeom prst="rect">
            <a:avLst/>
          </a:prstGeom>
          <a:noFill/>
        </p:spPr>
        <p:txBody>
          <a:bodyPr lIns="72556" tIns="36277" rIns="72556" bIns="36277">
            <a:spAutoFit/>
          </a:bodyPr>
          <a:lstStyle/>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  请输入您的文字 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  请输入您的文字 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p:txBody>
      </p:sp>
      <p:grpSp>
        <p:nvGrpSpPr>
          <p:cNvPr id="42" name="组合 114"/>
          <p:cNvGrpSpPr>
            <a:grpSpLocks/>
          </p:cNvGrpSpPr>
          <p:nvPr/>
        </p:nvGrpSpPr>
        <p:grpSpPr bwMode="auto">
          <a:xfrm>
            <a:off x="5162501" y="2944340"/>
            <a:ext cx="2322513" cy="369887"/>
            <a:chOff x="1574602" y="3235045"/>
            <a:chExt cx="2322150" cy="370957"/>
          </a:xfrm>
        </p:grpSpPr>
        <p:sp>
          <p:nvSpPr>
            <p:cNvPr id="43" name="五边形 42"/>
            <p:cNvSpPr/>
            <p:nvPr/>
          </p:nvSpPr>
          <p:spPr>
            <a:xfrm>
              <a:off x="1574602" y="3235045"/>
              <a:ext cx="2322150" cy="370957"/>
            </a:xfrm>
            <a:prstGeom prst="homePlate">
              <a:avLst/>
            </a:prstGeom>
            <a:solidFill>
              <a:srgbClr val="00B0F0"/>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4"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02</a:t>
              </a:r>
              <a:r>
                <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单击填加标题</a:t>
              </a:r>
              <a:endParaRPr kumimoji="0" 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5" name="TextBox 44"/>
          <p:cNvSpPr txBox="1"/>
          <p:nvPr/>
        </p:nvSpPr>
        <p:spPr>
          <a:xfrm>
            <a:off x="5137101" y="3376140"/>
            <a:ext cx="3529013" cy="627260"/>
          </a:xfrm>
          <a:prstGeom prst="rect">
            <a:avLst/>
          </a:prstGeom>
          <a:noFill/>
        </p:spPr>
        <p:txBody>
          <a:bodyPr lIns="72556" tIns="36277" rIns="72556" bIns="36277">
            <a:spAutoFit/>
          </a:bodyPr>
          <a:lstStyle/>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  请输入您的文字 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  请输入您的文字 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p:txBody>
      </p:sp>
      <p:grpSp>
        <p:nvGrpSpPr>
          <p:cNvPr id="46" name="组合 118"/>
          <p:cNvGrpSpPr>
            <a:grpSpLocks/>
          </p:cNvGrpSpPr>
          <p:nvPr/>
        </p:nvGrpSpPr>
        <p:grpSpPr bwMode="auto">
          <a:xfrm>
            <a:off x="5162501" y="4188941"/>
            <a:ext cx="2322513" cy="371475"/>
            <a:chOff x="1574602" y="3235045"/>
            <a:chExt cx="2322150" cy="370957"/>
          </a:xfrm>
        </p:grpSpPr>
        <p:sp>
          <p:nvSpPr>
            <p:cNvPr id="47" name="五边形 46"/>
            <p:cNvSpPr/>
            <p:nvPr/>
          </p:nvSpPr>
          <p:spPr>
            <a:xfrm>
              <a:off x="1574602" y="3235045"/>
              <a:ext cx="2322150" cy="370957"/>
            </a:xfrm>
            <a:prstGeom prst="homePlate">
              <a:avLst/>
            </a:prstGeom>
            <a:solidFill>
              <a:srgbClr val="0070C0"/>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8"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03</a:t>
              </a:r>
              <a:r>
                <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单击填加标题</a:t>
              </a:r>
              <a:endParaRPr kumimoji="0" 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9" name="TextBox 48"/>
          <p:cNvSpPr txBox="1"/>
          <p:nvPr/>
        </p:nvSpPr>
        <p:spPr>
          <a:xfrm>
            <a:off x="5137101" y="4620740"/>
            <a:ext cx="3529013" cy="627260"/>
          </a:xfrm>
          <a:prstGeom prst="rect">
            <a:avLst/>
          </a:prstGeom>
          <a:noFill/>
        </p:spPr>
        <p:txBody>
          <a:bodyPr lIns="72556" tIns="36277" rIns="72556" bIns="36277">
            <a:spAutoFit/>
          </a:bodyPr>
          <a:lstStyle/>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  请输入您的文字 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  请输入您的文字 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 calcmode="lin" valueType="num">
                                      <p:cBhvr>
                                        <p:cTn id="9" dur="500" fill="hold"/>
                                        <p:tgtEl>
                                          <p:spTgt spid="29"/>
                                        </p:tgtEl>
                                        <p:attrNameLst>
                                          <p:attrName>style.rotation</p:attrName>
                                        </p:attrNameLst>
                                      </p:cBhvr>
                                      <p:tavLst>
                                        <p:tav tm="0">
                                          <p:val>
                                            <p:fltVal val="90"/>
                                          </p:val>
                                        </p:tav>
                                        <p:tav tm="100000">
                                          <p:val>
                                            <p:fltVal val="0"/>
                                          </p:val>
                                        </p:tav>
                                      </p:tavLst>
                                    </p:anim>
                                    <p:animEffect transition="in" filter="fad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style.rotation</p:attrName>
                                        </p:attrNameLst>
                                      </p:cBhvr>
                                      <p:tavLst>
                                        <p:tav tm="0">
                                          <p:val>
                                            <p:fltVal val="90"/>
                                          </p:val>
                                        </p:tav>
                                        <p:tav tm="100000">
                                          <p:val>
                                            <p:fltVal val="0"/>
                                          </p:val>
                                        </p:tav>
                                      </p:tavLst>
                                    </p:anim>
                                    <p:animEffect transition="in" filter="fade">
                                      <p:cBhvr>
                                        <p:cTn id="18" dur="500"/>
                                        <p:tgtEl>
                                          <p:spTgt spid="32"/>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 calcmode="lin" valueType="num">
                                      <p:cBhvr>
                                        <p:cTn id="25" dur="500" fill="hold"/>
                                        <p:tgtEl>
                                          <p:spTgt spid="35"/>
                                        </p:tgtEl>
                                        <p:attrNameLst>
                                          <p:attrName>style.rotation</p:attrName>
                                        </p:attrNameLst>
                                      </p:cBhvr>
                                      <p:tavLst>
                                        <p:tav tm="0">
                                          <p:val>
                                            <p:fltVal val="90"/>
                                          </p:val>
                                        </p:tav>
                                        <p:tav tm="100000">
                                          <p:val>
                                            <p:fltVal val="0"/>
                                          </p:val>
                                        </p:tav>
                                      </p:tavLst>
                                    </p:anim>
                                    <p:animEffect transition="in" filter="fade">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 calcmode="lin" valueType="num">
                                      <p:cBhvr>
                                        <p:cTn id="33" dur="500" fill="hold"/>
                                        <p:tgtEl>
                                          <p:spTgt spid="27"/>
                                        </p:tgtEl>
                                        <p:attrNameLst>
                                          <p:attrName>style.rotation</p:attrName>
                                        </p:attrNameLst>
                                      </p:cBhvr>
                                      <p:tavLst>
                                        <p:tav tm="0">
                                          <p:val>
                                            <p:fltVal val="90"/>
                                          </p:val>
                                        </p:tav>
                                        <p:tav tm="100000">
                                          <p:val>
                                            <p:fltVal val="0"/>
                                          </p:val>
                                        </p:tav>
                                      </p:tavLst>
                                    </p:anim>
                                    <p:animEffect transition="in" filter="fade">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style.rotation</p:attrName>
                                        </p:attrNameLst>
                                      </p:cBhvr>
                                      <p:tavLst>
                                        <p:tav tm="0">
                                          <p:val>
                                            <p:fltVal val="90"/>
                                          </p:val>
                                        </p:tav>
                                        <p:tav tm="100000">
                                          <p:val>
                                            <p:fltVal val="0"/>
                                          </p:val>
                                        </p:tav>
                                      </p:tavLst>
                                    </p:anim>
                                    <p:animEffect transition="in" filter="fade">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 calcmode="lin" valueType="num">
                                      <p:cBhvr>
                                        <p:cTn id="49" dur="500" fill="hold"/>
                                        <p:tgtEl>
                                          <p:spTgt spid="26"/>
                                        </p:tgtEl>
                                        <p:attrNameLst>
                                          <p:attrName>style.rotation</p:attrName>
                                        </p:attrNameLst>
                                      </p:cBhvr>
                                      <p:tavLst>
                                        <p:tav tm="0">
                                          <p:val>
                                            <p:fltVal val="90"/>
                                          </p:val>
                                        </p:tav>
                                        <p:tav tm="100000">
                                          <p:val>
                                            <p:fltVal val="0"/>
                                          </p:val>
                                        </p:tav>
                                      </p:tavLst>
                                    </p:anim>
                                    <p:animEffect transition="in" filter="fade">
                                      <p:cBhvr>
                                        <p:cTn id="50" dur="500"/>
                                        <p:tgtEl>
                                          <p:spTgt spid="26"/>
                                        </p:tgtEl>
                                      </p:cBhvr>
                                    </p:animEffect>
                                  </p:childTnLst>
                                </p:cTn>
                              </p:par>
                            </p:childTnLst>
                          </p:cTn>
                        </p:par>
                        <p:par>
                          <p:cTn id="51" fill="hold">
                            <p:stCondLst>
                              <p:cond delay="500"/>
                            </p:stCondLst>
                            <p:childTnLst>
                              <p:par>
                                <p:cTn id="52" presetID="22" presetClass="entr" presetSubtype="8"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500"/>
                                        <p:tgtEl>
                                          <p:spTgt spid="38"/>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childTnLst>
                          </p:cTn>
                        </p:par>
                        <p:par>
                          <p:cTn id="59" fill="hold">
                            <p:stCondLst>
                              <p:cond delay="1500"/>
                            </p:stCondLst>
                            <p:childTnLst>
                              <p:par>
                                <p:cTn id="60" presetID="22" presetClass="entr" presetSubtype="8" fill="hold" nodeType="after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left)">
                                      <p:cBhvr>
                                        <p:cTn id="62" dur="500"/>
                                        <p:tgtEl>
                                          <p:spTgt spid="42"/>
                                        </p:tgtEl>
                                      </p:cBhvr>
                                    </p:animEffect>
                                  </p:childTnLst>
                                </p:cTn>
                              </p:par>
                            </p:childTnLst>
                          </p:cTn>
                        </p:par>
                        <p:par>
                          <p:cTn id="63" fill="hold">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2500"/>
                            </p:stCondLst>
                            <p:childTnLst>
                              <p:par>
                                <p:cTn id="68" presetID="22" presetClass="entr" presetSubtype="8"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left)">
                                      <p:cBhvr>
                                        <p:cTn id="70" dur="500"/>
                                        <p:tgtEl>
                                          <p:spTgt spid="46"/>
                                        </p:tgtEl>
                                      </p:cBhvr>
                                    </p:animEffect>
                                  </p:childTnLst>
                                </p:cTn>
                              </p:par>
                            </p:childTnLst>
                          </p:cTn>
                        </p:par>
                        <p:par>
                          <p:cTn id="71" fill="hold">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left)">
                                      <p:cBhvr>
                                        <p:cTn id="7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41" grpId="0"/>
      <p:bldP spid="45"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空心弧 40"/>
          <p:cNvSpPr>
            <a:spLocks noChangeArrowheads="1"/>
          </p:cNvSpPr>
          <p:nvPr/>
        </p:nvSpPr>
        <p:spPr bwMode="auto">
          <a:xfrm rot="5400000">
            <a:off x="817426" y="1635749"/>
            <a:ext cx="3221652" cy="3222903"/>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ysClr val="windowText" lastClr="000000">
              <a:lumMod val="65000"/>
              <a:lumOff val="35000"/>
              <a:alpha val="39999"/>
            </a:sysClr>
          </a:solidFill>
          <a:ln>
            <a:noFill/>
          </a:ln>
          <a:extLst/>
        </p:spPr>
        <p:txBody>
          <a:bodyPr lIns="72002" tIns="36001" rIns="72002" bIns="36001"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7" name="直接连接符 52"/>
          <p:cNvSpPr>
            <a:spLocks noChangeShapeType="1"/>
          </p:cNvSpPr>
          <p:nvPr/>
        </p:nvSpPr>
        <p:spPr bwMode="auto">
          <a:xfrm>
            <a:off x="3447130" y="1888511"/>
            <a:ext cx="1133915" cy="1"/>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8" name="直接连接符 58"/>
          <p:cNvSpPr>
            <a:spLocks noChangeShapeType="1"/>
          </p:cNvSpPr>
          <p:nvPr/>
        </p:nvSpPr>
        <p:spPr bwMode="auto">
          <a:xfrm>
            <a:off x="3452130" y="4621121"/>
            <a:ext cx="1134368" cy="1"/>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cxnSp>
        <p:nvCxnSpPr>
          <p:cNvPr id="49" name="直接连接符 62"/>
          <p:cNvCxnSpPr>
            <a:cxnSpLocks noChangeShapeType="1"/>
          </p:cNvCxnSpPr>
          <p:nvPr/>
        </p:nvCxnSpPr>
        <p:spPr bwMode="auto">
          <a:xfrm>
            <a:off x="4118463" y="2744013"/>
            <a:ext cx="1896284" cy="1"/>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cxnSp>
      <p:sp>
        <p:nvSpPr>
          <p:cNvPr id="50" name="直接连接符 66"/>
          <p:cNvSpPr>
            <a:spLocks noChangeShapeType="1"/>
          </p:cNvSpPr>
          <p:nvPr/>
        </p:nvSpPr>
        <p:spPr bwMode="auto">
          <a:xfrm>
            <a:off x="4128464" y="3754263"/>
            <a:ext cx="1867931" cy="1"/>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1" name="矩形 71"/>
          <p:cNvSpPr>
            <a:spLocks noChangeArrowheads="1"/>
          </p:cNvSpPr>
          <p:nvPr/>
        </p:nvSpPr>
        <p:spPr bwMode="auto">
          <a:xfrm>
            <a:off x="5369868" y="1412595"/>
            <a:ext cx="1963216"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dirty="0">
                <a:latin typeface="Arial" panose="020B0604020202020204" pitchFamily="34" charset="0"/>
                <a:ea typeface="微软雅黑" panose="020B0503020204020204" pitchFamily="34" charset="-122"/>
                <a:sym typeface="Arial" panose="020B0604020202020204" pitchFamily="34" charset="0"/>
              </a:rPr>
              <a:t>务实创新的服务精神</a:t>
            </a:r>
            <a:endParaRPr lang="en-US" altLang="zh-CN" sz="1575" dirty="0">
              <a:latin typeface="Arial" panose="020B0604020202020204" pitchFamily="34" charset="0"/>
              <a:ea typeface="微软雅黑" panose="020B0503020204020204" pitchFamily="34" charset="-122"/>
              <a:sym typeface="Arial" panose="020B0604020202020204" pitchFamily="34" charset="0"/>
            </a:endParaRPr>
          </a:p>
        </p:txBody>
      </p:sp>
      <p:sp>
        <p:nvSpPr>
          <p:cNvPr id="52" name="矩形 47"/>
          <p:cNvSpPr>
            <a:spLocks noChangeArrowheads="1"/>
          </p:cNvSpPr>
          <p:nvPr/>
        </p:nvSpPr>
        <p:spPr bwMode="auto">
          <a:xfrm>
            <a:off x="5372370" y="1702630"/>
            <a:ext cx="2395299" cy="6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a:t>
            </a:r>
            <a:endParaRPr kumimoji="0" lang="zh-CN" altLang="en-US" sz="147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3" name="矩形 73"/>
          <p:cNvSpPr>
            <a:spLocks noChangeArrowheads="1"/>
          </p:cNvSpPr>
          <p:nvPr/>
        </p:nvSpPr>
        <p:spPr bwMode="auto">
          <a:xfrm>
            <a:off x="5369868" y="4207944"/>
            <a:ext cx="1963216"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dirty="0">
                <a:latin typeface="Arial" panose="020B0604020202020204" pitchFamily="34" charset="0"/>
                <a:ea typeface="微软雅黑" panose="020B0503020204020204" pitchFamily="34" charset="-122"/>
                <a:sym typeface="Arial" panose="020B0604020202020204" pitchFamily="34" charset="0"/>
              </a:rPr>
              <a:t>洞察敏锐的服务意识</a:t>
            </a:r>
            <a:endParaRPr lang="en-US" altLang="zh-CN" sz="1575" dirty="0">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47"/>
          <p:cNvSpPr>
            <a:spLocks noChangeArrowheads="1"/>
          </p:cNvSpPr>
          <p:nvPr/>
        </p:nvSpPr>
        <p:spPr bwMode="auto">
          <a:xfrm>
            <a:off x="5372370" y="4497980"/>
            <a:ext cx="2395299" cy="6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在此录入图表的描述说明，在此录入上述图表的描述说明，在此录入上述图表的描述说明。</a:t>
            </a:r>
            <a:endParaRPr kumimoji="0" lang="zh-CN" altLang="en-US" sz="147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5" name="矩形 75"/>
          <p:cNvSpPr>
            <a:spLocks noChangeArrowheads="1"/>
          </p:cNvSpPr>
          <p:nvPr/>
        </p:nvSpPr>
        <p:spPr bwMode="auto">
          <a:xfrm>
            <a:off x="6815050" y="2280203"/>
            <a:ext cx="1963216"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a:latin typeface="Arial" panose="020B0604020202020204" pitchFamily="34" charset="0"/>
                <a:ea typeface="微软雅黑" panose="020B0503020204020204" pitchFamily="34" charset="-122"/>
                <a:sym typeface="Arial" panose="020B0604020202020204" pitchFamily="34" charset="0"/>
              </a:rPr>
              <a:t>谦虚谨慎的服务态度</a:t>
            </a:r>
            <a:endParaRPr lang="en-US" altLang="zh-CN" sz="1575">
              <a:latin typeface="Arial" panose="020B0604020202020204" pitchFamily="34" charset="0"/>
              <a:ea typeface="微软雅黑" panose="020B0503020204020204" pitchFamily="34" charset="-122"/>
              <a:sym typeface="Arial" panose="020B0604020202020204" pitchFamily="34" charset="0"/>
            </a:endParaRPr>
          </a:p>
        </p:txBody>
      </p:sp>
      <p:sp>
        <p:nvSpPr>
          <p:cNvPr id="56" name="矩形 47"/>
          <p:cNvSpPr>
            <a:spLocks noChangeArrowheads="1"/>
          </p:cNvSpPr>
          <p:nvPr/>
        </p:nvSpPr>
        <p:spPr bwMode="auto">
          <a:xfrm>
            <a:off x="6817551" y="2568987"/>
            <a:ext cx="2007751" cy="46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kumimoji="0" lang="zh-CN" altLang="en-US" sz="147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7" name="矩形 77"/>
          <p:cNvSpPr>
            <a:spLocks noChangeArrowheads="1"/>
          </p:cNvSpPr>
          <p:nvPr/>
        </p:nvSpPr>
        <p:spPr bwMode="auto">
          <a:xfrm>
            <a:off x="6815050" y="3307832"/>
            <a:ext cx="1963216"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a:latin typeface="Arial" panose="020B0604020202020204" pitchFamily="34" charset="0"/>
                <a:ea typeface="微软雅黑" panose="020B0503020204020204" pitchFamily="34" charset="-122"/>
                <a:sym typeface="Arial" panose="020B0604020202020204" pitchFamily="34" charset="0"/>
              </a:rPr>
              <a:t>专业优质的服务团队</a:t>
            </a:r>
            <a:endParaRPr lang="en-US" altLang="zh-CN" sz="1575">
              <a:latin typeface="Arial" panose="020B0604020202020204" pitchFamily="34" charset="0"/>
              <a:ea typeface="微软雅黑" panose="020B0503020204020204" pitchFamily="34" charset="-122"/>
              <a:sym typeface="Arial" panose="020B0604020202020204" pitchFamily="34" charset="0"/>
            </a:endParaRPr>
          </a:p>
        </p:txBody>
      </p:sp>
      <p:sp>
        <p:nvSpPr>
          <p:cNvPr id="58" name="矩形 47"/>
          <p:cNvSpPr>
            <a:spLocks noChangeArrowheads="1"/>
          </p:cNvSpPr>
          <p:nvPr/>
        </p:nvSpPr>
        <p:spPr bwMode="auto">
          <a:xfrm>
            <a:off x="6817551" y="3596617"/>
            <a:ext cx="2007751" cy="46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kumimoji="0" lang="zh-CN" altLang="en-US" sz="147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59" name="组合 58"/>
          <p:cNvGrpSpPr/>
          <p:nvPr/>
        </p:nvGrpSpPr>
        <p:grpSpPr>
          <a:xfrm>
            <a:off x="949621" y="1936051"/>
            <a:ext cx="2622293" cy="2622293"/>
            <a:chOff x="-112105" y="2839261"/>
            <a:chExt cx="2497422" cy="2497422"/>
          </a:xfrm>
        </p:grpSpPr>
        <p:grpSp>
          <p:nvGrpSpPr>
            <p:cNvPr id="60" name="组合 59"/>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1" name="椭圆 81"/>
            <p:cNvSpPr>
              <a:spLocks noChangeArrowheads="1"/>
            </p:cNvSpPr>
            <p:nvPr/>
          </p:nvSpPr>
          <p:spPr bwMode="auto">
            <a:xfrm>
              <a:off x="75318" y="3038785"/>
              <a:ext cx="2104717" cy="2104715"/>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47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椭圆 63"/>
          <p:cNvSpPr/>
          <p:nvPr/>
        </p:nvSpPr>
        <p:spPr>
          <a:xfrm>
            <a:off x="3148363" y="1750926"/>
            <a:ext cx="363298" cy="363298"/>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5" name="椭圆 64"/>
          <p:cNvSpPr/>
          <p:nvPr/>
        </p:nvSpPr>
        <p:spPr>
          <a:xfrm>
            <a:off x="3765166" y="2602159"/>
            <a:ext cx="363298" cy="363298"/>
          </a:xfrm>
          <a:prstGeom prst="ellipse">
            <a:avLst/>
          </a:prstGeom>
          <a:solidFill>
            <a:srgbClr val="00B0F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6" name="椭圆 65"/>
          <p:cNvSpPr/>
          <p:nvPr/>
        </p:nvSpPr>
        <p:spPr>
          <a:xfrm>
            <a:off x="3755165" y="3573375"/>
            <a:ext cx="363298" cy="363298"/>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7" name="椭圆 66"/>
          <p:cNvSpPr/>
          <p:nvPr/>
        </p:nvSpPr>
        <p:spPr>
          <a:xfrm>
            <a:off x="3117960" y="4439471"/>
            <a:ext cx="363298" cy="363298"/>
          </a:xfrm>
          <a:prstGeom prst="ellipse">
            <a:avLst/>
          </a:prstGeom>
          <a:solidFill>
            <a:srgbClr val="00B0F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68" name="组合 67"/>
          <p:cNvGrpSpPr/>
          <p:nvPr/>
        </p:nvGrpSpPr>
        <p:grpSpPr>
          <a:xfrm>
            <a:off x="4506660" y="1570115"/>
            <a:ext cx="708530" cy="708530"/>
            <a:chOff x="4144744" y="632511"/>
            <a:chExt cx="674791" cy="674791"/>
          </a:xfrm>
        </p:grpSpPr>
        <p:grpSp>
          <p:nvGrpSpPr>
            <p:cNvPr id="69" name="组合 68"/>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70" name="组合 54"/>
            <p:cNvGrpSpPr>
              <a:grpSpLocks/>
            </p:cNvGrpSpPr>
            <p:nvPr/>
          </p:nvGrpSpPr>
          <p:grpSpPr bwMode="auto">
            <a:xfrm>
              <a:off x="4291856" y="741324"/>
              <a:ext cx="380564" cy="457163"/>
              <a:chOff x="0" y="0"/>
              <a:chExt cx="239649" cy="288000"/>
            </a:xfrm>
            <a:solidFill>
              <a:srgbClr val="C00000"/>
            </a:solidFill>
          </p:grpSpPr>
          <p:sp>
            <p:nvSpPr>
              <p:cNvPr id="71"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72"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grpSp>
        <p:nvGrpSpPr>
          <p:cNvPr id="75" name="组合 74"/>
          <p:cNvGrpSpPr/>
          <p:nvPr/>
        </p:nvGrpSpPr>
        <p:grpSpPr>
          <a:xfrm>
            <a:off x="5912526" y="2389748"/>
            <a:ext cx="708530" cy="708530"/>
            <a:chOff x="5433376" y="607668"/>
            <a:chExt cx="674791" cy="674791"/>
          </a:xfrm>
        </p:grpSpPr>
        <p:grpSp>
          <p:nvGrpSpPr>
            <p:cNvPr id="76" name="组合 75"/>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9" name="椭圆 7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7"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0B0F0"/>
            </a:solidFill>
            <a:ln>
              <a:noFill/>
            </a:ln>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80" name="组合 79"/>
          <p:cNvGrpSpPr/>
          <p:nvPr/>
        </p:nvGrpSpPr>
        <p:grpSpPr>
          <a:xfrm>
            <a:off x="5944857" y="3400759"/>
            <a:ext cx="708530" cy="708530"/>
            <a:chOff x="6312694" y="592940"/>
            <a:chExt cx="674791" cy="674791"/>
          </a:xfrm>
        </p:grpSpPr>
        <p:grpSp>
          <p:nvGrpSpPr>
            <p:cNvPr id="81" name="组合 80"/>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4" name="椭圆 8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82"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070C0"/>
            </a:solidFill>
            <a:ln>
              <a:noFill/>
            </a:ln>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85" name="组合 84"/>
          <p:cNvGrpSpPr/>
          <p:nvPr/>
        </p:nvGrpSpPr>
        <p:grpSpPr>
          <a:xfrm>
            <a:off x="4581044" y="4266856"/>
            <a:ext cx="708530" cy="708530"/>
            <a:chOff x="7074694" y="598563"/>
            <a:chExt cx="674791" cy="674791"/>
          </a:xfrm>
        </p:grpSpPr>
        <p:grpSp>
          <p:nvGrpSpPr>
            <p:cNvPr id="86" name="组合 85"/>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87"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0B0F0"/>
            </a:solidFill>
            <a:ln>
              <a:noFill/>
            </a:ln>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heel(1)">
                                      <p:cBhvr>
                                        <p:cTn id="7" dur="2000"/>
                                        <p:tgtEl>
                                          <p:spTgt spid="59"/>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heel(1)">
                                      <p:cBhvr>
                                        <p:cTn id="10" dur="20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fade">
                                      <p:cBhvr>
                                        <p:cTn id="15" dur="500"/>
                                        <p:tgtEl>
                                          <p:spTgt spid="64"/>
                                        </p:tgtEl>
                                      </p:cBhvr>
                                    </p:animEffect>
                                  </p:childTnLst>
                                </p:cTn>
                              </p:par>
                              <p:par>
                                <p:cTn id="16" presetID="10" presetClass="entr" presetSubtype="0" fill="hold" grpId="0" nodeType="withEffect">
                                  <p:stCondLst>
                                    <p:cond delay="300"/>
                                  </p:stCondLst>
                                  <p:childTnLst>
                                    <p:set>
                                      <p:cBhvr>
                                        <p:cTn id="17" dur="1" fill="hold">
                                          <p:stCondLst>
                                            <p:cond delay="0"/>
                                          </p:stCondLst>
                                        </p:cTn>
                                        <p:tgtEl>
                                          <p:spTgt spid="65"/>
                                        </p:tgtEl>
                                        <p:attrNameLst>
                                          <p:attrName>style.visibility</p:attrName>
                                        </p:attrNameLst>
                                      </p:cBhvr>
                                      <p:to>
                                        <p:strVal val="visible"/>
                                      </p:to>
                                    </p:set>
                                    <p:animEffect transition="in" filter="fade">
                                      <p:cBhvr>
                                        <p:cTn id="18" dur="500"/>
                                        <p:tgtEl>
                                          <p:spTgt spid="65"/>
                                        </p:tgtEl>
                                      </p:cBhvr>
                                    </p:animEffect>
                                  </p:childTnLst>
                                </p:cTn>
                              </p:par>
                              <p:par>
                                <p:cTn id="19" presetID="10" presetClass="entr" presetSubtype="0" fill="hold" grpId="0" nodeType="withEffect">
                                  <p:stCondLst>
                                    <p:cond delay="600"/>
                                  </p:stCondLst>
                                  <p:childTnLst>
                                    <p:set>
                                      <p:cBhvr>
                                        <p:cTn id="20" dur="1" fill="hold">
                                          <p:stCondLst>
                                            <p:cond delay="0"/>
                                          </p:stCondLst>
                                        </p:cTn>
                                        <p:tgtEl>
                                          <p:spTgt spid="66"/>
                                        </p:tgtEl>
                                        <p:attrNameLst>
                                          <p:attrName>style.visibility</p:attrName>
                                        </p:attrNameLst>
                                      </p:cBhvr>
                                      <p:to>
                                        <p:strVal val="visible"/>
                                      </p:to>
                                    </p:set>
                                    <p:animEffect transition="in" filter="fade">
                                      <p:cBhvr>
                                        <p:cTn id="21" dur="500"/>
                                        <p:tgtEl>
                                          <p:spTgt spid="66"/>
                                        </p:tgtEl>
                                      </p:cBhvr>
                                    </p:animEffect>
                                  </p:childTnLst>
                                </p:cTn>
                              </p:par>
                              <p:par>
                                <p:cTn id="22" presetID="10" presetClass="entr" presetSubtype="0" fill="hold" grpId="0" nodeType="withEffect">
                                  <p:stCondLst>
                                    <p:cond delay="90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par>
                                <p:cTn id="30" presetID="22" presetClass="entr" presetSubtype="8" fill="hold"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30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500"/>
                                        <p:tgtEl>
                                          <p:spTgt spid="68"/>
                                        </p:tgtEl>
                                      </p:cBhvr>
                                    </p:animEffect>
                                  </p:childTnLst>
                                </p:cTn>
                              </p:par>
                              <p:par>
                                <p:cTn id="44" presetID="10" presetClass="entr" presetSubtype="0" fill="hold" nodeType="withEffect">
                                  <p:stCondLst>
                                    <p:cond delay="60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10" presetClass="entr" presetSubtype="0" fill="hold" nodeType="withEffect">
                                  <p:stCondLst>
                                    <p:cond delay="90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500"/>
                                        <p:tgtEl>
                                          <p:spTgt spid="80"/>
                                        </p:tgtEl>
                                      </p:cBhvr>
                                    </p:animEffect>
                                  </p:childTnLst>
                                </p:cTn>
                              </p:par>
                              <p:par>
                                <p:cTn id="50" presetID="10" presetClass="entr" presetSubtype="0" fill="hold" nodeType="withEffect">
                                  <p:stCondLst>
                                    <p:cond delay="120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iterate type="lt">
                                    <p:tmPct val="15000"/>
                                  </p:iterate>
                                  <p:childTnLst>
                                    <p:set>
                                      <p:cBhvr>
                                        <p:cTn id="56" dur="1" fill="hold">
                                          <p:stCondLst>
                                            <p:cond delay="0"/>
                                          </p:stCondLst>
                                        </p:cTn>
                                        <p:tgtEl>
                                          <p:spTgt spid="51"/>
                                        </p:tgtEl>
                                        <p:attrNameLst>
                                          <p:attrName>style.visibility</p:attrName>
                                        </p:attrNameLst>
                                      </p:cBhvr>
                                      <p:to>
                                        <p:strVal val="visible"/>
                                      </p:to>
                                    </p:set>
                                    <p:anim calcmode="lin" valueType="num">
                                      <p:cBhvr additive="base">
                                        <p:cTn id="57" dur="500" fill="hold"/>
                                        <p:tgtEl>
                                          <p:spTgt spid="51"/>
                                        </p:tgtEl>
                                        <p:attrNameLst>
                                          <p:attrName>ppt_x</p:attrName>
                                        </p:attrNameLst>
                                      </p:cBhvr>
                                      <p:tavLst>
                                        <p:tav tm="0">
                                          <p:val>
                                            <p:strVal val="1+#ppt_w/2"/>
                                          </p:val>
                                        </p:tav>
                                        <p:tav tm="100000">
                                          <p:val>
                                            <p:strVal val="#ppt_x"/>
                                          </p:val>
                                        </p:tav>
                                      </p:tavLst>
                                    </p:anim>
                                    <p:anim calcmode="lin" valueType="num">
                                      <p:cBhvr additive="base">
                                        <p:cTn id="58" dur="500" fill="hold"/>
                                        <p:tgtEl>
                                          <p:spTgt spid="51"/>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200"/>
                                  </p:stCondLst>
                                  <p:iterate type="lt">
                                    <p:tmPct val="15000"/>
                                  </p:iterate>
                                  <p:childTnLst>
                                    <p:set>
                                      <p:cBhvr>
                                        <p:cTn id="60" dur="1" fill="hold">
                                          <p:stCondLst>
                                            <p:cond delay="0"/>
                                          </p:stCondLst>
                                        </p:cTn>
                                        <p:tgtEl>
                                          <p:spTgt spid="57"/>
                                        </p:tgtEl>
                                        <p:attrNameLst>
                                          <p:attrName>style.visibility</p:attrName>
                                        </p:attrNameLst>
                                      </p:cBhvr>
                                      <p:to>
                                        <p:strVal val="visible"/>
                                      </p:to>
                                    </p:set>
                                    <p:anim calcmode="lin" valueType="num">
                                      <p:cBhvr additive="base">
                                        <p:cTn id="61" dur="500" fill="hold"/>
                                        <p:tgtEl>
                                          <p:spTgt spid="57"/>
                                        </p:tgtEl>
                                        <p:attrNameLst>
                                          <p:attrName>ppt_x</p:attrName>
                                        </p:attrNameLst>
                                      </p:cBhvr>
                                      <p:tavLst>
                                        <p:tav tm="0">
                                          <p:val>
                                            <p:strVal val="1+#ppt_w/2"/>
                                          </p:val>
                                        </p:tav>
                                        <p:tav tm="100000">
                                          <p:val>
                                            <p:strVal val="#ppt_x"/>
                                          </p:val>
                                        </p:tav>
                                      </p:tavLst>
                                    </p:anim>
                                    <p:anim calcmode="lin" valueType="num">
                                      <p:cBhvr additive="base">
                                        <p:cTn id="62" dur="500" fill="hold"/>
                                        <p:tgtEl>
                                          <p:spTgt spid="57"/>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400"/>
                                  </p:stCondLst>
                                  <p:iterate type="lt">
                                    <p:tmPct val="15000"/>
                                  </p:iterate>
                                  <p:childTnLst>
                                    <p:set>
                                      <p:cBhvr>
                                        <p:cTn id="64" dur="1" fill="hold">
                                          <p:stCondLst>
                                            <p:cond delay="0"/>
                                          </p:stCondLst>
                                        </p:cTn>
                                        <p:tgtEl>
                                          <p:spTgt spid="55"/>
                                        </p:tgtEl>
                                        <p:attrNameLst>
                                          <p:attrName>style.visibility</p:attrName>
                                        </p:attrNameLst>
                                      </p:cBhvr>
                                      <p:to>
                                        <p:strVal val="visible"/>
                                      </p:to>
                                    </p:set>
                                    <p:anim calcmode="lin" valueType="num">
                                      <p:cBhvr additive="base">
                                        <p:cTn id="65" dur="500" fill="hold"/>
                                        <p:tgtEl>
                                          <p:spTgt spid="55"/>
                                        </p:tgtEl>
                                        <p:attrNameLst>
                                          <p:attrName>ppt_x</p:attrName>
                                        </p:attrNameLst>
                                      </p:cBhvr>
                                      <p:tavLst>
                                        <p:tav tm="0">
                                          <p:val>
                                            <p:strVal val="1+#ppt_w/2"/>
                                          </p:val>
                                        </p:tav>
                                        <p:tav tm="100000">
                                          <p:val>
                                            <p:strVal val="#ppt_x"/>
                                          </p:val>
                                        </p:tav>
                                      </p:tavLst>
                                    </p:anim>
                                    <p:anim calcmode="lin" valueType="num">
                                      <p:cBhvr additive="base">
                                        <p:cTn id="66" dur="500" fill="hold"/>
                                        <p:tgtEl>
                                          <p:spTgt spid="55"/>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600"/>
                                  </p:stCondLst>
                                  <p:iterate type="lt">
                                    <p:tmPct val="15000"/>
                                  </p:iterate>
                                  <p:childTnLst>
                                    <p:set>
                                      <p:cBhvr>
                                        <p:cTn id="68" dur="1" fill="hold">
                                          <p:stCondLst>
                                            <p:cond delay="0"/>
                                          </p:stCondLst>
                                        </p:cTn>
                                        <p:tgtEl>
                                          <p:spTgt spid="53"/>
                                        </p:tgtEl>
                                        <p:attrNameLst>
                                          <p:attrName>style.visibility</p:attrName>
                                        </p:attrNameLst>
                                      </p:cBhvr>
                                      <p:to>
                                        <p:strVal val="visible"/>
                                      </p:to>
                                    </p:set>
                                    <p:anim calcmode="lin" valueType="num">
                                      <p:cBhvr additive="base">
                                        <p:cTn id="69" dur="500" fill="hold"/>
                                        <p:tgtEl>
                                          <p:spTgt spid="53"/>
                                        </p:tgtEl>
                                        <p:attrNameLst>
                                          <p:attrName>ppt_x</p:attrName>
                                        </p:attrNameLst>
                                      </p:cBhvr>
                                      <p:tavLst>
                                        <p:tav tm="0">
                                          <p:val>
                                            <p:strVal val="1+#ppt_w/2"/>
                                          </p:val>
                                        </p:tav>
                                        <p:tav tm="100000">
                                          <p:val>
                                            <p:strVal val="#ppt_x"/>
                                          </p:val>
                                        </p:tav>
                                      </p:tavLst>
                                    </p:anim>
                                    <p:anim calcmode="lin" valueType="num">
                                      <p:cBhvr additive="base">
                                        <p:cTn id="70"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barn(inVertical)">
                                      <p:cBhvr>
                                        <p:cTn id="75" dur="500"/>
                                        <p:tgtEl>
                                          <p:spTgt spid="52"/>
                                        </p:tgtEl>
                                      </p:cBhvr>
                                    </p:animEffect>
                                  </p:childTnLst>
                                </p:cTn>
                              </p:par>
                              <p:par>
                                <p:cTn id="76" presetID="16" presetClass="entr" presetSubtype="21" fill="hold" grpId="0" nodeType="withEffect">
                                  <p:stCondLst>
                                    <p:cond delay="300"/>
                                  </p:stCondLst>
                                  <p:childTnLst>
                                    <p:set>
                                      <p:cBhvr>
                                        <p:cTn id="77" dur="1" fill="hold">
                                          <p:stCondLst>
                                            <p:cond delay="0"/>
                                          </p:stCondLst>
                                        </p:cTn>
                                        <p:tgtEl>
                                          <p:spTgt spid="56"/>
                                        </p:tgtEl>
                                        <p:attrNameLst>
                                          <p:attrName>style.visibility</p:attrName>
                                        </p:attrNameLst>
                                      </p:cBhvr>
                                      <p:to>
                                        <p:strVal val="visible"/>
                                      </p:to>
                                    </p:set>
                                    <p:animEffect transition="in" filter="barn(inVertical)">
                                      <p:cBhvr>
                                        <p:cTn id="78" dur="500"/>
                                        <p:tgtEl>
                                          <p:spTgt spid="56"/>
                                        </p:tgtEl>
                                      </p:cBhvr>
                                    </p:animEffect>
                                  </p:childTnLst>
                                </p:cTn>
                              </p:par>
                              <p:par>
                                <p:cTn id="79" presetID="16" presetClass="entr" presetSubtype="21" fill="hold" grpId="0" nodeType="withEffect">
                                  <p:stCondLst>
                                    <p:cond delay="600"/>
                                  </p:stCondLst>
                                  <p:childTnLst>
                                    <p:set>
                                      <p:cBhvr>
                                        <p:cTn id="80" dur="1" fill="hold">
                                          <p:stCondLst>
                                            <p:cond delay="0"/>
                                          </p:stCondLst>
                                        </p:cTn>
                                        <p:tgtEl>
                                          <p:spTgt spid="58"/>
                                        </p:tgtEl>
                                        <p:attrNameLst>
                                          <p:attrName>style.visibility</p:attrName>
                                        </p:attrNameLst>
                                      </p:cBhvr>
                                      <p:to>
                                        <p:strVal val="visible"/>
                                      </p:to>
                                    </p:set>
                                    <p:animEffect transition="in" filter="barn(inVertical)">
                                      <p:cBhvr>
                                        <p:cTn id="81" dur="500"/>
                                        <p:tgtEl>
                                          <p:spTgt spid="58"/>
                                        </p:tgtEl>
                                      </p:cBhvr>
                                    </p:animEffect>
                                  </p:childTnLst>
                                </p:cTn>
                              </p:par>
                              <p:par>
                                <p:cTn id="82" presetID="16" presetClass="entr" presetSubtype="21" fill="hold" grpId="0" nodeType="withEffect">
                                  <p:stCondLst>
                                    <p:cond delay="900"/>
                                  </p:stCondLst>
                                  <p:childTnLst>
                                    <p:set>
                                      <p:cBhvr>
                                        <p:cTn id="83" dur="1" fill="hold">
                                          <p:stCondLst>
                                            <p:cond delay="0"/>
                                          </p:stCondLst>
                                        </p:cTn>
                                        <p:tgtEl>
                                          <p:spTgt spid="54"/>
                                        </p:tgtEl>
                                        <p:attrNameLst>
                                          <p:attrName>style.visibility</p:attrName>
                                        </p:attrNameLst>
                                      </p:cBhvr>
                                      <p:to>
                                        <p:strVal val="visible"/>
                                      </p:to>
                                    </p:set>
                                    <p:animEffect transition="in" filter="barn(inVertical)">
                                      <p:cBhvr>
                                        <p:cTn id="8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50" grpId="0" animBg="1"/>
      <p:bldP spid="51" grpId="0"/>
      <p:bldP spid="52" grpId="0"/>
      <p:bldP spid="53" grpId="0"/>
      <p:bldP spid="54" grpId="0"/>
      <p:bldP spid="55" grpId="0"/>
      <p:bldP spid="56" grpId="0"/>
      <p:bldP spid="57" grpId="0"/>
      <p:bldP spid="58" grpId="0"/>
      <p:bldP spid="64" grpId="0" animBg="1"/>
      <p:bldP spid="65" grpId="0" animBg="1"/>
      <p:bldP spid="66" grpId="0" animBg="1"/>
      <p:bldP spid="6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20"/>
          <p:cNvSpPr>
            <a:spLocks noEditPoints="1"/>
          </p:cNvSpPr>
          <p:nvPr/>
        </p:nvSpPr>
        <p:spPr bwMode="auto">
          <a:xfrm>
            <a:off x="899592" y="1700808"/>
            <a:ext cx="7122605" cy="3407093"/>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0070C0">
              <a:alpha val="12941"/>
            </a:srgbClr>
          </a:solidFill>
          <a:ln>
            <a:noFill/>
          </a:ln>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50" name="Freeform 105"/>
          <p:cNvSpPr>
            <a:spLocks/>
          </p:cNvSpPr>
          <p:nvPr/>
        </p:nvSpPr>
        <p:spPr bwMode="auto">
          <a:xfrm>
            <a:off x="4675250" y="4119461"/>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51" name="Freeform 107"/>
          <p:cNvSpPr>
            <a:spLocks/>
          </p:cNvSpPr>
          <p:nvPr/>
        </p:nvSpPr>
        <p:spPr bwMode="auto">
          <a:xfrm>
            <a:off x="3605172" y="4119461"/>
            <a:ext cx="921550" cy="985124"/>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marL="0" marR="0" lvl="0" indent="0" defTabSz="967777"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prstClr val="black"/>
              </a:solidFill>
              <a:effectLst>
                <a:outerShdw blurRad="60007" dist="310007" dir="7680000" sy="30000" kx="1300200" algn="ctr" rotWithShape="0">
                  <a:prstClr val="black">
                    <a:alpha val="32000"/>
                  </a:prstClr>
                </a:outerShdw>
              </a:effectLst>
              <a:uLnTx/>
              <a:uFillTx/>
            </a:endParaRPr>
          </a:p>
        </p:txBody>
      </p:sp>
      <p:grpSp>
        <p:nvGrpSpPr>
          <p:cNvPr id="52" name="组合 51"/>
          <p:cNvGrpSpPr/>
          <p:nvPr/>
        </p:nvGrpSpPr>
        <p:grpSpPr>
          <a:xfrm>
            <a:off x="2286985" y="2085872"/>
            <a:ext cx="4560491" cy="3340417"/>
            <a:chOff x="2543774" y="1495055"/>
            <a:chExt cx="4560491" cy="3340417"/>
          </a:xfrm>
        </p:grpSpPr>
        <p:grpSp>
          <p:nvGrpSpPr>
            <p:cNvPr id="53" name="组合 52"/>
            <p:cNvGrpSpPr/>
            <p:nvPr/>
          </p:nvGrpSpPr>
          <p:grpSpPr>
            <a:xfrm>
              <a:off x="2543774" y="4255399"/>
              <a:ext cx="4560491" cy="580073"/>
              <a:chOff x="2543774" y="4255399"/>
              <a:chExt cx="4560491" cy="580073"/>
            </a:xfrm>
          </p:grpSpPr>
          <p:pic>
            <p:nvPicPr>
              <p:cNvPr id="63" name="Picture 19"/>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1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组合 53"/>
            <p:cNvGrpSpPr/>
            <p:nvPr/>
          </p:nvGrpSpPr>
          <p:grpSpPr>
            <a:xfrm>
              <a:off x="3249281" y="1495055"/>
              <a:ext cx="3213613" cy="3018713"/>
              <a:chOff x="3249281" y="1495055"/>
              <a:chExt cx="3213613" cy="3018713"/>
            </a:xfrm>
          </p:grpSpPr>
          <p:sp>
            <p:nvSpPr>
              <p:cNvPr id="55"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00B0F0">
                  <a:lumMod val="75000"/>
                </a:srgbClr>
              </a:solidFill>
              <a:ln>
                <a:noFill/>
              </a:ln>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5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20B0DC"/>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57"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00B0F0"/>
              </a:solidFill>
              <a:ln>
                <a:noFill/>
              </a:ln>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58"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59"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0070C0"/>
              </a:solidFill>
              <a:ln>
                <a:noFill/>
              </a:ln>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60"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00B0F0"/>
              </a:solidFill>
              <a:ln>
                <a:noFill/>
              </a:ln>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61"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00B0F0"/>
              </a:solidFill>
              <a:ln>
                <a:noFill/>
              </a:ln>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62"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0070C0"/>
              </a:solidFill>
              <a:ln>
                <a:noFill/>
              </a:ln>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grpSp>
      </p:grpSp>
      <p:grpSp>
        <p:nvGrpSpPr>
          <p:cNvPr id="65" name="组合 64"/>
          <p:cNvGrpSpPr/>
          <p:nvPr/>
        </p:nvGrpSpPr>
        <p:grpSpPr>
          <a:xfrm>
            <a:off x="6334378" y="2109209"/>
            <a:ext cx="2081084" cy="1575049"/>
            <a:chOff x="6591168" y="1518392"/>
            <a:chExt cx="2081084" cy="1575049"/>
          </a:xfrm>
        </p:grpSpPr>
        <p:sp>
          <p:nvSpPr>
            <p:cNvPr id="66" name="矩形 1"/>
            <p:cNvSpPr>
              <a:spLocks noChangeArrowheads="1"/>
            </p:cNvSpPr>
            <p:nvPr/>
          </p:nvSpPr>
          <p:spPr bwMode="auto">
            <a:xfrm>
              <a:off x="6839278" y="1518392"/>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rPr>
                <a:t>此处添加标题内容</a:t>
              </a:r>
              <a:endParaRPr kumimoji="0" lang="en-US" altLang="zh-CN"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点击此处添加内容</a:t>
              </a:r>
              <a:endParaRPr kumimoji="0" lang="en-US" altLang="zh-CN"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点击此处添加内容</a:t>
              </a:r>
              <a:endParaRPr kumimoji="0" lang="zh-CN" altLang="zh-CN"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77" eaLnBrk="1" fontAlgn="base" latinLnBrk="0" hangingPunct="1">
                <a:lnSpc>
                  <a:spcPct val="150000"/>
                </a:lnSpc>
                <a:spcBef>
                  <a:spcPct val="0"/>
                </a:spcBef>
                <a:spcAft>
                  <a:spcPct val="0"/>
                </a:spcAft>
                <a:buClrTx/>
                <a:buSzTx/>
                <a:buFontTx/>
                <a:buNone/>
                <a:tabLst/>
                <a:defRPr/>
              </a:pPr>
              <a:endParaRPr kumimoji="0" lang="zh-CN" altLang="zh-CN"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p:txBody>
        </p:sp>
        <p:sp>
          <p:nvSpPr>
            <p:cNvPr id="67"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grpSp>
      <p:grpSp>
        <p:nvGrpSpPr>
          <p:cNvPr id="68" name="组合 67"/>
          <p:cNvGrpSpPr/>
          <p:nvPr/>
        </p:nvGrpSpPr>
        <p:grpSpPr>
          <a:xfrm>
            <a:off x="1255726" y="2109209"/>
            <a:ext cx="2113151" cy="1575049"/>
            <a:chOff x="1512515" y="1518392"/>
            <a:chExt cx="2113151" cy="1575049"/>
          </a:xfrm>
        </p:grpSpPr>
        <p:sp>
          <p:nvSpPr>
            <p:cNvPr id="69" name="矩形 1"/>
            <p:cNvSpPr>
              <a:spLocks noChangeArrowheads="1"/>
            </p:cNvSpPr>
            <p:nvPr/>
          </p:nvSpPr>
          <p:spPr bwMode="auto">
            <a:xfrm>
              <a:off x="1792692" y="1518392"/>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rPr>
                <a:t>此处添加标题内容</a:t>
              </a:r>
              <a:endParaRPr kumimoji="0" lang="en-US" altLang="zh-CN"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点击此处添加内容</a:t>
              </a:r>
              <a:endParaRPr kumimoji="0" lang="en-US" altLang="zh-CN"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点击此处添加内容</a:t>
              </a:r>
              <a:endParaRPr kumimoji="0" lang="zh-CN" altLang="zh-CN"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77" eaLnBrk="1" fontAlgn="base" latinLnBrk="0" hangingPunct="1">
                <a:lnSpc>
                  <a:spcPct val="150000"/>
                </a:lnSpc>
                <a:spcBef>
                  <a:spcPct val="0"/>
                </a:spcBef>
                <a:spcAft>
                  <a:spcPct val="0"/>
                </a:spcAft>
                <a:buClrTx/>
                <a:buSzTx/>
                <a:buFontTx/>
                <a:buNone/>
                <a:tabLst/>
                <a:defRPr/>
              </a:pPr>
              <a:endParaRPr kumimoji="0" lang="zh-CN" altLang="zh-CN"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p:txBody>
        </p:sp>
        <p:grpSp>
          <p:nvGrpSpPr>
            <p:cNvPr id="70" name="组合 122"/>
            <p:cNvGrpSpPr>
              <a:grpSpLocks/>
            </p:cNvGrpSpPr>
            <p:nvPr/>
          </p:nvGrpSpPr>
          <p:grpSpPr bwMode="auto">
            <a:xfrm>
              <a:off x="1512515" y="1635075"/>
              <a:ext cx="204226" cy="203358"/>
              <a:chOff x="3889445" y="2973091"/>
              <a:chExt cx="319708" cy="324921"/>
            </a:xfrm>
          </p:grpSpPr>
          <p:sp>
            <p:nvSpPr>
              <p:cNvPr id="71"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72"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73"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74"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grpSp>
      </p:grpSp>
      <p:grpSp>
        <p:nvGrpSpPr>
          <p:cNvPr id="75" name="组合 74"/>
          <p:cNvGrpSpPr/>
          <p:nvPr/>
        </p:nvGrpSpPr>
        <p:grpSpPr>
          <a:xfrm>
            <a:off x="6364760" y="3704408"/>
            <a:ext cx="2050703" cy="1575049"/>
            <a:chOff x="6621549" y="3113591"/>
            <a:chExt cx="2050703" cy="1575049"/>
          </a:xfrm>
        </p:grpSpPr>
        <p:sp>
          <p:nvSpPr>
            <p:cNvPr id="76" name="矩形 1"/>
            <p:cNvSpPr>
              <a:spLocks noChangeArrowheads="1"/>
            </p:cNvSpPr>
            <p:nvPr/>
          </p:nvSpPr>
          <p:spPr bwMode="auto">
            <a:xfrm>
              <a:off x="6839278" y="3113591"/>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marL="0" marR="0" lvl="0" indent="0" algn="just" defTabSz="967753"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rPr>
                <a:t>此处添加标题内容</a:t>
              </a:r>
              <a:endParaRPr kumimoji="0" lang="en-US" altLang="zh-CN"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53"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点击此处添加内容</a:t>
              </a:r>
              <a:endParaRPr kumimoji="0" lang="en-US" altLang="zh-CN"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53"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点击此处添加内容</a:t>
              </a:r>
              <a:endParaRPr kumimoji="0" lang="zh-CN" altLang="zh-CN"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53" eaLnBrk="1" fontAlgn="auto" latinLnBrk="0" hangingPunct="1">
                <a:lnSpc>
                  <a:spcPct val="150000"/>
                </a:lnSpc>
                <a:spcBef>
                  <a:spcPts val="0"/>
                </a:spcBef>
                <a:spcAft>
                  <a:spcPts val="0"/>
                </a:spcAft>
                <a:buClrTx/>
                <a:buSzTx/>
                <a:buFontTx/>
                <a:buNone/>
                <a:tabLst/>
                <a:defRPr/>
              </a:pPr>
              <a:endParaRPr kumimoji="0" lang="zh-CN" altLang="zh-CN" sz="1600" b="0" i="0" u="none" strike="noStrike" kern="0" cap="none" spc="0" normalizeH="0" baseline="0" noProof="0" dirty="0">
                <a:ln>
                  <a:noFill/>
                </a:ln>
                <a:solidFill>
                  <a:sysClr val="windowText" lastClr="000000"/>
                </a:solidFill>
                <a:effectLst/>
                <a:uLnTx/>
                <a:uFillTx/>
              </a:endParaRPr>
            </a:p>
          </p:txBody>
        </p:sp>
        <p:grpSp>
          <p:nvGrpSpPr>
            <p:cNvPr id="77" name="组合 13321"/>
            <p:cNvGrpSpPr>
              <a:grpSpLocks/>
            </p:cNvGrpSpPr>
            <p:nvPr/>
          </p:nvGrpSpPr>
          <p:grpSpPr bwMode="auto">
            <a:xfrm>
              <a:off x="6621549" y="3253608"/>
              <a:ext cx="224480" cy="220028"/>
              <a:chOff x="1057275" y="3008313"/>
              <a:chExt cx="368300" cy="368300"/>
            </a:xfrm>
          </p:grpSpPr>
          <p:sp>
            <p:nvSpPr>
              <p:cNvPr id="78"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79"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grpSp>
      </p:grpSp>
      <p:grpSp>
        <p:nvGrpSpPr>
          <p:cNvPr id="80" name="组合 79"/>
          <p:cNvGrpSpPr/>
          <p:nvPr/>
        </p:nvGrpSpPr>
        <p:grpSpPr>
          <a:xfrm>
            <a:off x="1292857" y="3706074"/>
            <a:ext cx="2076020" cy="1205717"/>
            <a:chOff x="1549646" y="3115259"/>
            <a:chExt cx="2076020" cy="1205718"/>
          </a:xfrm>
        </p:grpSpPr>
        <p:sp>
          <p:nvSpPr>
            <p:cNvPr id="81" name="矩形 1"/>
            <p:cNvSpPr>
              <a:spLocks noChangeArrowheads="1"/>
            </p:cNvSpPr>
            <p:nvPr/>
          </p:nvSpPr>
          <p:spPr bwMode="auto">
            <a:xfrm>
              <a:off x="1792692" y="3115259"/>
              <a:ext cx="1832974" cy="1205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rPr>
                <a:t>此处添加标题内容</a:t>
              </a:r>
              <a:endParaRPr kumimoji="0" lang="en-US" altLang="zh-CN" sz="1600" b="1"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点击此处添加内容</a:t>
              </a:r>
              <a:endParaRPr kumimoji="0" lang="en-US" altLang="zh-CN"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a:p>
              <a:pPr marL="0" marR="0" lvl="0" indent="0" algn="just" defTabSz="967777" eaLnBrk="1" fontAlgn="base" latinLnBrk="0" hangingPunct="1">
                <a:lnSpc>
                  <a:spcPct val="15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rPr>
                <a:t>点击此处添加内容</a:t>
              </a:r>
              <a:endParaRPr kumimoji="0" lang="zh-CN" altLang="zh-CN" sz="1600" b="0" i="0" u="none" strike="noStrike" kern="0" cap="none" spc="0" normalizeH="0" baseline="0" noProof="0" dirty="0">
                <a:ln>
                  <a:noFill/>
                </a:ln>
                <a:solidFill>
                  <a:srgbClr val="595959"/>
                </a:solidFill>
                <a:effectLst/>
                <a:uLnTx/>
                <a:uFillTx/>
                <a:latin typeface="微软雅黑" pitchFamily="34" charset="-122"/>
                <a:ea typeface="微软雅黑" pitchFamily="34" charset="-122"/>
              </a:endParaRPr>
            </a:p>
          </p:txBody>
        </p:sp>
        <p:grpSp>
          <p:nvGrpSpPr>
            <p:cNvPr id="82" name="组合 13322"/>
            <p:cNvGrpSpPr>
              <a:grpSpLocks/>
            </p:cNvGrpSpPr>
            <p:nvPr/>
          </p:nvGrpSpPr>
          <p:grpSpPr bwMode="auto">
            <a:xfrm>
              <a:off x="1549646" y="3215270"/>
              <a:ext cx="222792" cy="235030"/>
              <a:chOff x="1946500" y="2659080"/>
              <a:chExt cx="249236" cy="264850"/>
            </a:xfrm>
          </p:grpSpPr>
          <p:sp>
            <p:nvSpPr>
              <p:cNvPr id="83"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84"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85"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86"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grpSp>
      </p:grpSp>
      <p:grpSp>
        <p:nvGrpSpPr>
          <p:cNvPr id="87" name="组合 86"/>
          <p:cNvGrpSpPr/>
          <p:nvPr/>
        </p:nvGrpSpPr>
        <p:grpSpPr>
          <a:xfrm>
            <a:off x="1194962" y="2510925"/>
            <a:ext cx="7024712" cy="2296955"/>
            <a:chOff x="1451752" y="1920109"/>
            <a:chExt cx="7024712" cy="2296955"/>
          </a:xfrm>
        </p:grpSpPr>
        <p:sp>
          <p:nvSpPr>
            <p:cNvPr id="88" name="任意多边形 87"/>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marL="0" marR="0" lvl="0" indent="0" algn="ctr"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89" name="任意多边形 88"/>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marL="0" marR="0" lvl="0" indent="0" algn="ctr"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90" name="任意多边形 89"/>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marL="0" marR="0" lvl="0" indent="0" algn="ctr"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91" name="任意多边形 90"/>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marL="0" marR="0" lvl="0" indent="0" algn="ctr"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92"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93"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94"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95"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marL="0" marR="0" lvl="0" indent="0" defTabSz="967753"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ppt_w</p:attrName>
                                        </p:attrNameLst>
                                      </p:cBhvr>
                                      <p:tavLst>
                                        <p:tav tm="0">
                                          <p:val>
                                            <p:fltVal val="0"/>
                                          </p:val>
                                        </p:tav>
                                        <p:tav tm="100000">
                                          <p:val>
                                            <p:strVal val="#ppt_w"/>
                                          </p:val>
                                        </p:tav>
                                      </p:tavLst>
                                    </p:anim>
                                    <p:anim calcmode="lin" valueType="num">
                                      <p:cBhvr>
                                        <p:cTn id="12" dur="500" fill="hold"/>
                                        <p:tgtEl>
                                          <p:spTgt spid="52"/>
                                        </p:tgtEl>
                                        <p:attrNameLst>
                                          <p:attrName>ppt_h</p:attrName>
                                        </p:attrNameLst>
                                      </p:cBhvr>
                                      <p:tavLst>
                                        <p:tav tm="0">
                                          <p:val>
                                            <p:fltVal val="0"/>
                                          </p:val>
                                        </p:tav>
                                        <p:tav tm="100000">
                                          <p:val>
                                            <p:strVal val="#ppt_h"/>
                                          </p:val>
                                        </p:tav>
                                      </p:tavLst>
                                    </p:anim>
                                    <p:animEffect transition="in" filter="fade">
                                      <p:cBhvr>
                                        <p:cTn id="13" dur="500"/>
                                        <p:tgtEl>
                                          <p:spTgt spid="52"/>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52"/>
                                        </p:tgtEl>
                                      </p:cBhvr>
                                    </p:animEffect>
                                    <p:animScale>
                                      <p:cBhvr>
                                        <p:cTn id="17" dur="250" autoRev="1" fill="hold"/>
                                        <p:tgtEl>
                                          <p:spTgt spid="52"/>
                                        </p:tgtEl>
                                      </p:cBhvr>
                                      <p:by x="105000" y="105000"/>
                                    </p:animScale>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87"/>
                                        </p:tgtEl>
                                        <p:attrNameLst>
                                          <p:attrName>style.visibility</p:attrName>
                                        </p:attrNameLst>
                                      </p:cBhvr>
                                      <p:to>
                                        <p:strVal val="visible"/>
                                      </p:to>
                                    </p:set>
                                    <p:animEffect transition="in" filter="barn(inVertical)">
                                      <p:cBhvr>
                                        <p:cTn id="21" dur="500"/>
                                        <p:tgtEl>
                                          <p:spTgt spid="8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wipe(left)">
                                      <p:cBhvr>
                                        <p:cTn id="25" dur="500"/>
                                        <p:tgtEl>
                                          <p:spTgt spid="6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wipe(left)">
                                      <p:cBhvr>
                                        <p:cTn id="29" dur="500"/>
                                        <p:tgtEl>
                                          <p:spTgt spid="65"/>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80"/>
                                        </p:tgtEl>
                                        <p:attrNameLst>
                                          <p:attrName>style.visibility</p:attrName>
                                        </p:attrNameLst>
                                      </p:cBhvr>
                                      <p:to>
                                        <p:strVal val="visible"/>
                                      </p:to>
                                    </p:set>
                                    <p:animEffect transition="in" filter="wipe(left)">
                                      <p:cBhvr>
                                        <p:cTn id="33" dur="500"/>
                                        <p:tgtEl>
                                          <p:spTgt spid="80"/>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left)">
                                      <p:cBhvr>
                                        <p:cTn id="3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肘形连接符 3"/>
          <p:cNvCxnSpPr>
            <a:cxnSpLocks noChangeShapeType="1"/>
          </p:cNvCxnSpPr>
          <p:nvPr/>
        </p:nvCxnSpPr>
        <p:spPr bwMode="auto">
          <a:xfrm flipV="1">
            <a:off x="1592237" y="1856010"/>
            <a:ext cx="2862858" cy="430054"/>
          </a:xfrm>
          <a:prstGeom prst="bentConnector3">
            <a:avLst>
              <a:gd name="adj1" fmla="val 218"/>
            </a:avLst>
          </a:prstGeom>
          <a:noFill/>
          <a:ln w="19050">
            <a:solidFill>
              <a:sysClr val="window" lastClr="FFFFFF">
                <a:lumMod val="50000"/>
              </a:sysClr>
            </a:solidFill>
            <a:bevel/>
            <a:headEnd type="oval" w="med" len="med"/>
            <a:tailEnd type="oval" w="med" len="med"/>
          </a:ln>
          <a:extLst>
            <a:ext uri="{909E8E84-426E-40DD-AFC4-6F175D3DCCD1}">
              <a14:hiddenFill xmlns:a14="http://schemas.microsoft.com/office/drawing/2010/main">
                <a:noFill/>
              </a14:hiddenFill>
            </a:ext>
          </a:extLst>
        </p:spPr>
      </p:cxnSp>
      <p:cxnSp>
        <p:nvCxnSpPr>
          <p:cNvPr id="41" name="肘形连接符 40"/>
          <p:cNvCxnSpPr>
            <a:cxnSpLocks noChangeShapeType="1"/>
          </p:cNvCxnSpPr>
          <p:nvPr/>
        </p:nvCxnSpPr>
        <p:spPr bwMode="auto">
          <a:xfrm flipH="1" flipV="1">
            <a:off x="4937655" y="1856010"/>
            <a:ext cx="2969121" cy="430054"/>
          </a:xfrm>
          <a:prstGeom prst="bentConnector3">
            <a:avLst>
              <a:gd name="adj1" fmla="val 218"/>
            </a:avLst>
          </a:prstGeom>
          <a:noFill/>
          <a:ln w="19050">
            <a:solidFill>
              <a:sysClr val="window" lastClr="FFFFFF">
                <a:lumMod val="50000"/>
              </a:sysClr>
            </a:solidFill>
            <a:bevel/>
            <a:headEnd type="oval" w="med" len="med"/>
            <a:tailEnd type="oval" w="med" len="med"/>
          </a:ln>
          <a:extLst>
            <a:ext uri="{909E8E84-426E-40DD-AFC4-6F175D3DCCD1}">
              <a14:hiddenFill xmlns:a14="http://schemas.microsoft.com/office/drawing/2010/main">
                <a:noFill/>
              </a14:hiddenFill>
            </a:ext>
          </a:extLst>
        </p:spPr>
      </p:cxnSp>
      <p:cxnSp>
        <p:nvCxnSpPr>
          <p:cNvPr id="42" name="肘形连接符 2"/>
          <p:cNvCxnSpPr>
            <a:cxnSpLocks noChangeShapeType="1"/>
          </p:cNvCxnSpPr>
          <p:nvPr/>
        </p:nvCxnSpPr>
        <p:spPr bwMode="auto">
          <a:xfrm flipH="1">
            <a:off x="4937655" y="4556348"/>
            <a:ext cx="2969121" cy="428804"/>
          </a:xfrm>
          <a:prstGeom prst="bentConnector3">
            <a:avLst>
              <a:gd name="adj1" fmla="val 218"/>
            </a:avLst>
          </a:prstGeom>
          <a:noFill/>
          <a:ln w="19050">
            <a:solidFill>
              <a:sysClr val="window" lastClr="FFFFFF">
                <a:lumMod val="50000"/>
              </a:sysClr>
            </a:solidFill>
            <a:bevel/>
            <a:headEnd type="oval" w="med" len="med"/>
            <a:tailEnd type="oval" w="med" len="med"/>
          </a:ln>
          <a:extLst>
            <a:ext uri="{909E8E84-426E-40DD-AFC4-6F175D3DCCD1}">
              <a14:hiddenFill xmlns:a14="http://schemas.microsoft.com/office/drawing/2010/main">
                <a:noFill/>
              </a14:hiddenFill>
            </a:ext>
          </a:extLst>
        </p:spPr>
      </p:cxnSp>
      <p:cxnSp>
        <p:nvCxnSpPr>
          <p:cNvPr id="43" name="肘形连接符 4"/>
          <p:cNvCxnSpPr>
            <a:cxnSpLocks noChangeShapeType="1"/>
          </p:cNvCxnSpPr>
          <p:nvPr/>
        </p:nvCxnSpPr>
        <p:spPr bwMode="auto">
          <a:xfrm>
            <a:off x="1592237" y="4556348"/>
            <a:ext cx="2862858" cy="428804"/>
          </a:xfrm>
          <a:prstGeom prst="bentConnector3">
            <a:avLst>
              <a:gd name="adj1" fmla="val 218"/>
            </a:avLst>
          </a:prstGeom>
          <a:noFill/>
          <a:ln w="19050">
            <a:solidFill>
              <a:sysClr val="window" lastClr="FFFFFF">
                <a:lumMod val="50000"/>
              </a:sysClr>
            </a:solidFill>
            <a:bevel/>
            <a:headEnd type="oval" w="med" len="med"/>
            <a:tailEnd type="oval" w="med" len="med"/>
          </a:ln>
          <a:extLst>
            <a:ext uri="{909E8E84-426E-40DD-AFC4-6F175D3DCCD1}">
              <a14:hiddenFill xmlns:a14="http://schemas.microsoft.com/office/drawing/2010/main">
                <a:noFill/>
              </a14:hiddenFill>
            </a:ext>
          </a:extLst>
        </p:spPr>
      </p:cxnSp>
      <p:sp>
        <p:nvSpPr>
          <p:cNvPr id="44" name="文本框 5"/>
          <p:cNvSpPr>
            <a:spLocks noChangeArrowheads="1"/>
          </p:cNvSpPr>
          <p:nvPr/>
        </p:nvSpPr>
        <p:spPr bwMode="auto">
          <a:xfrm>
            <a:off x="2189810" y="4272562"/>
            <a:ext cx="2265284" cy="55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9" tIns="36005" rIns="72009" bIns="36005"/>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kumimoji="0" lang="zh-CN" altLang="en-US" sz="1470" b="0" i="0" u="none" strike="noStrike" kern="0" cap="none" spc="0" normalizeH="0" baseline="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1043608" y="3409895"/>
            <a:ext cx="1029354" cy="1029354"/>
            <a:chOff x="1072935" y="2884829"/>
            <a:chExt cx="980337" cy="980337"/>
          </a:xfrm>
        </p:grpSpPr>
        <p:grpSp>
          <p:nvGrpSpPr>
            <p:cNvPr id="46" name="组合 45"/>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47" name="组合 9"/>
            <p:cNvGrpSpPr>
              <a:grpSpLocks/>
            </p:cNvGrpSpPr>
            <p:nvPr/>
          </p:nvGrpSpPr>
          <p:grpSpPr bwMode="auto">
            <a:xfrm>
              <a:off x="1421984" y="3213744"/>
              <a:ext cx="282243" cy="476079"/>
              <a:chOff x="0" y="0"/>
              <a:chExt cx="292099" cy="492124"/>
            </a:xfrm>
            <a:solidFill>
              <a:srgbClr val="C00000"/>
            </a:solidFill>
          </p:grpSpPr>
          <p:sp>
            <p:nvSpPr>
              <p:cNvPr id="48"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9"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0"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sp>
        <p:nvSpPr>
          <p:cNvPr id="53" name="文本框 13"/>
          <p:cNvSpPr>
            <a:spLocks noChangeArrowheads="1"/>
          </p:cNvSpPr>
          <p:nvPr/>
        </p:nvSpPr>
        <p:spPr bwMode="auto">
          <a:xfrm>
            <a:off x="4996412" y="4260061"/>
            <a:ext cx="2256532" cy="55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9" tIns="36005" rIns="72009" bIns="36005"/>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kumimoji="0" lang="zh-CN" altLang="en-US" sz="1470" b="0" i="0" u="none" strike="noStrike" kern="0" cap="none" spc="0" normalizeH="0" baseline="0" noProof="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4" name="文本框 16"/>
          <p:cNvSpPr>
            <a:spLocks noChangeArrowheads="1"/>
          </p:cNvSpPr>
          <p:nvPr/>
        </p:nvSpPr>
        <p:spPr bwMode="auto">
          <a:xfrm>
            <a:off x="2194811" y="1533468"/>
            <a:ext cx="1355692" cy="3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90" dirty="0">
                <a:solidFill>
                  <a:srgbClr val="0070C0"/>
                </a:solidFill>
                <a:latin typeface="Arial" panose="020B0604020202020204" pitchFamily="34" charset="0"/>
                <a:ea typeface="微软雅黑" panose="020B0503020204020204" pitchFamily="34" charset="-122"/>
                <a:sym typeface="Arial" panose="020B0604020202020204" pitchFamily="34" charset="0"/>
              </a:rPr>
              <a:t>完成项目一</a:t>
            </a:r>
          </a:p>
        </p:txBody>
      </p:sp>
      <p:sp>
        <p:nvSpPr>
          <p:cNvPr id="55" name="文本框 17"/>
          <p:cNvSpPr>
            <a:spLocks noChangeArrowheads="1"/>
          </p:cNvSpPr>
          <p:nvPr/>
        </p:nvSpPr>
        <p:spPr bwMode="auto">
          <a:xfrm>
            <a:off x="4996412" y="1908516"/>
            <a:ext cx="2256532" cy="91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9" tIns="36005" rIns="72009" bIns="36005"/>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p>
          <a:p>
            <a:pPr marL="0" marR="0" lvl="0" indent="0" defTabSz="914400" eaLnBrk="1" fontAlgn="auto" latinLnBrk="0" hangingPunct="1">
              <a:lnSpc>
                <a:spcPct val="120000"/>
              </a:lnSpc>
              <a:spcBef>
                <a:spcPct val="0"/>
              </a:spcBef>
              <a:spcAft>
                <a:spcPts val="0"/>
              </a:spcAft>
              <a:buClrTx/>
              <a:buSzTx/>
              <a:buFont typeface="Arial" pitchFamily="34" charset="0"/>
              <a:buNone/>
              <a:tabLst/>
              <a:defRPr/>
            </a:pPr>
            <a:endParaRPr kumimoji="0" lang="zh-CN" altLang="en-US" sz="1155" b="0" i="0" u="none" strike="noStrike" kern="0" cap="none" spc="0" normalizeH="0" baseline="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56" name="组合 55"/>
          <p:cNvGrpSpPr/>
          <p:nvPr/>
        </p:nvGrpSpPr>
        <p:grpSpPr>
          <a:xfrm>
            <a:off x="7392099" y="3441203"/>
            <a:ext cx="1029354" cy="1029354"/>
            <a:chOff x="7119116" y="2914646"/>
            <a:chExt cx="980337" cy="980337"/>
          </a:xfrm>
        </p:grpSpPr>
        <p:grpSp>
          <p:nvGrpSpPr>
            <p:cNvPr id="57" name="组合 56"/>
            <p:cNvGrpSpPr/>
            <p:nvPr/>
          </p:nvGrpSpPr>
          <p:grpSpPr>
            <a:xfrm>
              <a:off x="7119116" y="2914646"/>
              <a:ext cx="980337" cy="980337"/>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58"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61" name="组合 60"/>
          <p:cNvGrpSpPr/>
          <p:nvPr/>
        </p:nvGrpSpPr>
        <p:grpSpPr>
          <a:xfrm>
            <a:off x="1066077" y="2240908"/>
            <a:ext cx="1029354" cy="1029354"/>
            <a:chOff x="1094333" y="1771508"/>
            <a:chExt cx="980337" cy="980337"/>
          </a:xfrm>
        </p:grpSpPr>
        <p:grpSp>
          <p:nvGrpSpPr>
            <p:cNvPr id="62" name="组合 61"/>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7" name="椭圆 6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63" name="组合 24"/>
            <p:cNvGrpSpPr>
              <a:grpSpLocks/>
            </p:cNvGrpSpPr>
            <p:nvPr/>
          </p:nvGrpSpPr>
          <p:grpSpPr bwMode="auto">
            <a:xfrm>
              <a:off x="1276025" y="2059328"/>
              <a:ext cx="574161" cy="525498"/>
              <a:chOff x="0" y="0"/>
              <a:chExt cx="550987" cy="504288"/>
            </a:xfrm>
            <a:solidFill>
              <a:srgbClr val="C00000"/>
            </a:solidFill>
          </p:grpSpPr>
          <p:sp>
            <p:nvSpPr>
              <p:cNvPr id="64"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65"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grpSp>
        <p:nvGrpSpPr>
          <p:cNvPr id="68" name="组合 67"/>
          <p:cNvGrpSpPr/>
          <p:nvPr/>
        </p:nvGrpSpPr>
        <p:grpSpPr>
          <a:xfrm>
            <a:off x="7369631" y="2304815"/>
            <a:ext cx="1029354" cy="1029354"/>
            <a:chOff x="7097719" y="1832372"/>
            <a:chExt cx="980337" cy="980337"/>
          </a:xfrm>
        </p:grpSpPr>
        <p:grpSp>
          <p:nvGrpSpPr>
            <p:cNvPr id="69" name="组合 68"/>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0"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0B0F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73" name="矩形 47"/>
          <p:cNvSpPr>
            <a:spLocks noChangeArrowheads="1"/>
          </p:cNvSpPr>
          <p:nvPr/>
        </p:nvSpPr>
        <p:spPr bwMode="auto">
          <a:xfrm>
            <a:off x="2647368" y="3074913"/>
            <a:ext cx="4140518" cy="907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4001" tIns="27001" rIns="54001" bIns="27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55" dirty="0">
                <a:solidFill>
                  <a:srgbClr val="0070C0"/>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70"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文本框 44"/>
          <p:cNvSpPr>
            <a:spLocks noChangeArrowheads="1"/>
          </p:cNvSpPr>
          <p:nvPr/>
        </p:nvSpPr>
        <p:spPr bwMode="auto">
          <a:xfrm>
            <a:off x="2184811" y="1911018"/>
            <a:ext cx="2265284" cy="79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9" tIns="36005" rIns="72009" bIns="36005"/>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kumimoji="0" lang="zh-CN" altLang="en-US" sz="1470" b="0" i="0" u="none" strike="noStrike" kern="0" cap="none" spc="0" normalizeH="0" baseline="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5" name="文本框 16"/>
          <p:cNvSpPr>
            <a:spLocks noChangeArrowheads="1"/>
          </p:cNvSpPr>
          <p:nvPr/>
        </p:nvSpPr>
        <p:spPr bwMode="auto">
          <a:xfrm>
            <a:off x="5743567" y="1533468"/>
            <a:ext cx="1355692" cy="3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90" dirty="0">
                <a:solidFill>
                  <a:srgbClr val="00B0F0"/>
                </a:solidFill>
                <a:latin typeface="Arial" panose="020B0604020202020204" pitchFamily="34" charset="0"/>
                <a:ea typeface="微软雅黑" panose="020B0503020204020204" pitchFamily="34" charset="-122"/>
                <a:sym typeface="Arial" panose="020B0604020202020204" pitchFamily="34" charset="0"/>
              </a:rPr>
              <a:t>完成项目二</a:t>
            </a:r>
          </a:p>
        </p:txBody>
      </p:sp>
      <p:sp>
        <p:nvSpPr>
          <p:cNvPr id="76" name="文本框 16"/>
          <p:cNvSpPr>
            <a:spLocks noChangeArrowheads="1"/>
          </p:cNvSpPr>
          <p:nvPr/>
        </p:nvSpPr>
        <p:spPr bwMode="auto">
          <a:xfrm>
            <a:off x="5743567" y="5009654"/>
            <a:ext cx="1355692" cy="3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90" dirty="0">
                <a:solidFill>
                  <a:srgbClr val="0070C0"/>
                </a:solidFill>
                <a:latin typeface="Arial" panose="020B0604020202020204" pitchFamily="34" charset="0"/>
                <a:ea typeface="微软雅黑" panose="020B0503020204020204" pitchFamily="34" charset="-122"/>
                <a:sym typeface="Arial" panose="020B0604020202020204" pitchFamily="34" charset="0"/>
              </a:rPr>
              <a:t>完成项目四</a:t>
            </a:r>
          </a:p>
        </p:txBody>
      </p:sp>
      <p:sp>
        <p:nvSpPr>
          <p:cNvPr id="77" name="文本框 16"/>
          <p:cNvSpPr>
            <a:spLocks noChangeArrowheads="1"/>
          </p:cNvSpPr>
          <p:nvPr/>
        </p:nvSpPr>
        <p:spPr bwMode="auto">
          <a:xfrm>
            <a:off x="2263132" y="5009654"/>
            <a:ext cx="1355692" cy="3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90" dirty="0">
                <a:solidFill>
                  <a:srgbClr val="00B0F0"/>
                </a:solidFill>
                <a:latin typeface="Arial" panose="020B0604020202020204" pitchFamily="34" charset="0"/>
                <a:ea typeface="微软雅黑" panose="020B0503020204020204" pitchFamily="34" charset="-122"/>
                <a:sym typeface="Arial" panose="020B0604020202020204" pitchFamily="34" charset="0"/>
              </a:rPr>
              <a:t>完成项目三</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30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800" fill="hold"/>
                                        <p:tgtEl>
                                          <p:spTgt spid="45"/>
                                        </p:tgtEl>
                                        <p:attrNameLst>
                                          <p:attrName>ppt_x</p:attrName>
                                        </p:attrNameLst>
                                      </p:cBhvr>
                                      <p:tavLst>
                                        <p:tav tm="0">
                                          <p:val>
                                            <p:strVal val="0-#ppt_w/2"/>
                                          </p:val>
                                        </p:tav>
                                        <p:tav tm="100000">
                                          <p:val>
                                            <p:strVal val="#ppt_x"/>
                                          </p:val>
                                        </p:tav>
                                      </p:tavLst>
                                    </p:anim>
                                    <p:anim calcmode="lin" valueType="num">
                                      <p:cBhvr additive="base">
                                        <p:cTn id="8" dur="8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800" fill="hold"/>
                                        <p:tgtEl>
                                          <p:spTgt spid="61"/>
                                        </p:tgtEl>
                                        <p:attrNameLst>
                                          <p:attrName>ppt_x</p:attrName>
                                        </p:attrNameLst>
                                      </p:cBhvr>
                                      <p:tavLst>
                                        <p:tav tm="0">
                                          <p:val>
                                            <p:strVal val="0-#ppt_w/2"/>
                                          </p:val>
                                        </p:tav>
                                        <p:tav tm="100000">
                                          <p:val>
                                            <p:strVal val="#ppt_x"/>
                                          </p:val>
                                        </p:tav>
                                      </p:tavLst>
                                    </p:anim>
                                    <p:anim calcmode="lin" valueType="num">
                                      <p:cBhvr additive="base">
                                        <p:cTn id="12" dur="8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800" fill="hold"/>
                                        <p:tgtEl>
                                          <p:spTgt spid="56"/>
                                        </p:tgtEl>
                                        <p:attrNameLst>
                                          <p:attrName>ppt_x</p:attrName>
                                        </p:attrNameLst>
                                      </p:cBhvr>
                                      <p:tavLst>
                                        <p:tav tm="0">
                                          <p:val>
                                            <p:strVal val="1+#ppt_w/2"/>
                                          </p:val>
                                        </p:tav>
                                        <p:tav tm="100000">
                                          <p:val>
                                            <p:strVal val="#ppt_x"/>
                                          </p:val>
                                        </p:tav>
                                      </p:tavLst>
                                    </p:anim>
                                    <p:anim calcmode="lin" valueType="num">
                                      <p:cBhvr additive="base">
                                        <p:cTn id="16" dur="800" fill="hold"/>
                                        <p:tgtEl>
                                          <p:spTgt spid="5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800" fill="hold"/>
                                        <p:tgtEl>
                                          <p:spTgt spid="68"/>
                                        </p:tgtEl>
                                        <p:attrNameLst>
                                          <p:attrName>ppt_x</p:attrName>
                                        </p:attrNameLst>
                                      </p:cBhvr>
                                      <p:tavLst>
                                        <p:tav tm="0">
                                          <p:val>
                                            <p:strVal val="1+#ppt_w/2"/>
                                          </p:val>
                                        </p:tav>
                                        <p:tav tm="100000">
                                          <p:val>
                                            <p:strVal val="#ppt_x"/>
                                          </p:val>
                                        </p:tav>
                                      </p:tavLst>
                                    </p:anim>
                                    <p:anim calcmode="lin" valueType="num">
                                      <p:cBhvr additive="base">
                                        <p:cTn id="20" dur="8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right)">
                                      <p:cBhvr>
                                        <p:cTn id="25" dur="500"/>
                                        <p:tgtEl>
                                          <p:spTgt spid="41"/>
                                        </p:tgtEl>
                                      </p:cBhvr>
                                    </p:animEffect>
                                  </p:childTnLst>
                                </p:cTn>
                              </p:par>
                              <p:par>
                                <p:cTn id="26" presetID="22" presetClass="entr" presetSubtype="8"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wipe(left)">
                                      <p:cBhvr>
                                        <p:cTn id="28" dur="500"/>
                                        <p:tgtEl>
                                          <p:spTgt spid="40"/>
                                        </p:tgtEl>
                                      </p:cBhvr>
                                    </p:animEffect>
                                  </p:childTnLst>
                                </p:cTn>
                              </p:par>
                              <p:par>
                                <p:cTn id="29" presetID="22" presetClass="entr" presetSubtype="8" fill="hold" nodeType="withEffect">
                                  <p:stCondLst>
                                    <p:cond delay="30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par>
                                <p:cTn id="32" presetID="22" presetClass="entr" presetSubtype="2" fill="hold" nodeType="withEffect">
                                  <p:stCondLst>
                                    <p:cond delay="300"/>
                                  </p:stCondLst>
                                  <p:childTnLst>
                                    <p:set>
                                      <p:cBhvr>
                                        <p:cTn id="33" dur="1" fill="hold">
                                          <p:stCondLst>
                                            <p:cond delay="0"/>
                                          </p:stCondLst>
                                        </p:cTn>
                                        <p:tgtEl>
                                          <p:spTgt spid="42"/>
                                        </p:tgtEl>
                                        <p:attrNameLst>
                                          <p:attrName>style.visibility</p:attrName>
                                        </p:attrNameLst>
                                      </p:cBhvr>
                                      <p:to>
                                        <p:strVal val="visible"/>
                                      </p:to>
                                    </p:set>
                                    <p:animEffect transition="in" filter="wipe(right)">
                                      <p:cBhvr>
                                        <p:cTn id="34" dur="500"/>
                                        <p:tgtEl>
                                          <p:spTgt spid="42"/>
                                        </p:tgtEl>
                                      </p:cBhvr>
                                    </p:animEffect>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iterate type="lt">
                                    <p:tmPct val="12000"/>
                                  </p:iterate>
                                  <p:childTnLst>
                                    <p:set>
                                      <p:cBhvr>
                                        <p:cTn id="38" dur="1" fill="hold">
                                          <p:stCondLst>
                                            <p:cond delay="0"/>
                                          </p:stCondLst>
                                        </p:cTn>
                                        <p:tgtEl>
                                          <p:spTgt spid="54"/>
                                        </p:tgtEl>
                                        <p:attrNameLst>
                                          <p:attrName>style.visibility</p:attrName>
                                        </p:attrNameLst>
                                      </p:cBhvr>
                                      <p:to>
                                        <p:strVal val="visible"/>
                                      </p:to>
                                    </p:set>
                                    <p:animEffect transition="in" filter="fade">
                                      <p:cBhvr>
                                        <p:cTn id="39" dur="800"/>
                                        <p:tgtEl>
                                          <p:spTgt spid="54"/>
                                        </p:tgtEl>
                                      </p:cBhvr>
                                    </p:animEffect>
                                    <p:anim calcmode="lin" valueType="num">
                                      <p:cBhvr>
                                        <p:cTn id="40" dur="800" fill="hold"/>
                                        <p:tgtEl>
                                          <p:spTgt spid="54"/>
                                        </p:tgtEl>
                                        <p:attrNameLst>
                                          <p:attrName>ppt_x</p:attrName>
                                        </p:attrNameLst>
                                      </p:cBhvr>
                                      <p:tavLst>
                                        <p:tav tm="0">
                                          <p:val>
                                            <p:strVal val="#ppt_x"/>
                                          </p:val>
                                        </p:tav>
                                        <p:tav tm="100000">
                                          <p:val>
                                            <p:strVal val="#ppt_x"/>
                                          </p:val>
                                        </p:tav>
                                      </p:tavLst>
                                    </p:anim>
                                    <p:anim calcmode="lin" valueType="num">
                                      <p:cBhvr>
                                        <p:cTn id="41" dur="800" fill="hold"/>
                                        <p:tgtEl>
                                          <p:spTgt spid="54"/>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iterate type="lt">
                                    <p:tmPct val="12000"/>
                                  </p:iterate>
                                  <p:childTnLst>
                                    <p:set>
                                      <p:cBhvr>
                                        <p:cTn id="43" dur="1" fill="hold">
                                          <p:stCondLst>
                                            <p:cond delay="0"/>
                                          </p:stCondLst>
                                        </p:cTn>
                                        <p:tgtEl>
                                          <p:spTgt spid="75"/>
                                        </p:tgtEl>
                                        <p:attrNameLst>
                                          <p:attrName>style.visibility</p:attrName>
                                        </p:attrNameLst>
                                      </p:cBhvr>
                                      <p:to>
                                        <p:strVal val="visible"/>
                                      </p:to>
                                    </p:set>
                                    <p:animEffect transition="in" filter="fade">
                                      <p:cBhvr>
                                        <p:cTn id="44" dur="800"/>
                                        <p:tgtEl>
                                          <p:spTgt spid="75"/>
                                        </p:tgtEl>
                                      </p:cBhvr>
                                    </p:animEffect>
                                    <p:anim calcmode="lin" valueType="num">
                                      <p:cBhvr>
                                        <p:cTn id="45" dur="800" fill="hold"/>
                                        <p:tgtEl>
                                          <p:spTgt spid="75"/>
                                        </p:tgtEl>
                                        <p:attrNameLst>
                                          <p:attrName>ppt_x</p:attrName>
                                        </p:attrNameLst>
                                      </p:cBhvr>
                                      <p:tavLst>
                                        <p:tav tm="0">
                                          <p:val>
                                            <p:strVal val="#ppt_x"/>
                                          </p:val>
                                        </p:tav>
                                        <p:tav tm="100000">
                                          <p:val>
                                            <p:strVal val="#ppt_x"/>
                                          </p:val>
                                        </p:tav>
                                      </p:tavLst>
                                    </p:anim>
                                    <p:anim calcmode="lin" valueType="num">
                                      <p:cBhvr>
                                        <p:cTn id="46" dur="800" fill="hold"/>
                                        <p:tgtEl>
                                          <p:spTgt spid="7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300"/>
                                  </p:stCondLst>
                                  <p:iterate type="lt">
                                    <p:tmPct val="12000"/>
                                  </p:iterate>
                                  <p:childTnLst>
                                    <p:set>
                                      <p:cBhvr>
                                        <p:cTn id="48" dur="1" fill="hold">
                                          <p:stCondLst>
                                            <p:cond delay="0"/>
                                          </p:stCondLst>
                                        </p:cTn>
                                        <p:tgtEl>
                                          <p:spTgt spid="77"/>
                                        </p:tgtEl>
                                        <p:attrNameLst>
                                          <p:attrName>style.visibility</p:attrName>
                                        </p:attrNameLst>
                                      </p:cBhvr>
                                      <p:to>
                                        <p:strVal val="visible"/>
                                      </p:to>
                                    </p:set>
                                    <p:animEffect transition="in" filter="fade">
                                      <p:cBhvr>
                                        <p:cTn id="49" dur="800"/>
                                        <p:tgtEl>
                                          <p:spTgt spid="77"/>
                                        </p:tgtEl>
                                      </p:cBhvr>
                                    </p:animEffect>
                                    <p:anim calcmode="lin" valueType="num">
                                      <p:cBhvr>
                                        <p:cTn id="50" dur="800" fill="hold"/>
                                        <p:tgtEl>
                                          <p:spTgt spid="77"/>
                                        </p:tgtEl>
                                        <p:attrNameLst>
                                          <p:attrName>ppt_x</p:attrName>
                                        </p:attrNameLst>
                                      </p:cBhvr>
                                      <p:tavLst>
                                        <p:tav tm="0">
                                          <p:val>
                                            <p:strVal val="#ppt_x"/>
                                          </p:val>
                                        </p:tav>
                                        <p:tav tm="100000">
                                          <p:val>
                                            <p:strVal val="#ppt_x"/>
                                          </p:val>
                                        </p:tav>
                                      </p:tavLst>
                                    </p:anim>
                                    <p:anim calcmode="lin" valueType="num">
                                      <p:cBhvr>
                                        <p:cTn id="51" dur="800" fill="hold"/>
                                        <p:tgtEl>
                                          <p:spTgt spid="77"/>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300"/>
                                  </p:stCondLst>
                                  <p:iterate type="lt">
                                    <p:tmPct val="12000"/>
                                  </p:iterate>
                                  <p:childTnLst>
                                    <p:set>
                                      <p:cBhvr>
                                        <p:cTn id="53" dur="1" fill="hold">
                                          <p:stCondLst>
                                            <p:cond delay="0"/>
                                          </p:stCondLst>
                                        </p:cTn>
                                        <p:tgtEl>
                                          <p:spTgt spid="76"/>
                                        </p:tgtEl>
                                        <p:attrNameLst>
                                          <p:attrName>style.visibility</p:attrName>
                                        </p:attrNameLst>
                                      </p:cBhvr>
                                      <p:to>
                                        <p:strVal val="visible"/>
                                      </p:to>
                                    </p:set>
                                    <p:animEffect transition="in" filter="fade">
                                      <p:cBhvr>
                                        <p:cTn id="54" dur="800"/>
                                        <p:tgtEl>
                                          <p:spTgt spid="76"/>
                                        </p:tgtEl>
                                      </p:cBhvr>
                                    </p:animEffect>
                                    <p:anim calcmode="lin" valueType="num">
                                      <p:cBhvr>
                                        <p:cTn id="55" dur="800" fill="hold"/>
                                        <p:tgtEl>
                                          <p:spTgt spid="76"/>
                                        </p:tgtEl>
                                        <p:attrNameLst>
                                          <p:attrName>ppt_x</p:attrName>
                                        </p:attrNameLst>
                                      </p:cBhvr>
                                      <p:tavLst>
                                        <p:tav tm="0">
                                          <p:val>
                                            <p:strVal val="#ppt_x"/>
                                          </p:val>
                                        </p:tav>
                                        <p:tav tm="100000">
                                          <p:val>
                                            <p:strVal val="#ppt_x"/>
                                          </p:val>
                                        </p:tav>
                                      </p:tavLst>
                                    </p:anim>
                                    <p:anim calcmode="lin" valueType="num">
                                      <p:cBhvr>
                                        <p:cTn id="56" dur="8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6" presetClass="entr" presetSubtype="21" fill="hold" grpId="0" nodeType="click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barn(inVertical)">
                                      <p:cBhvr>
                                        <p:cTn id="61" dur="500"/>
                                        <p:tgtEl>
                                          <p:spTgt spid="74"/>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barn(inVertical)">
                                      <p:cBhvr>
                                        <p:cTn id="64" dur="500"/>
                                        <p:tgtEl>
                                          <p:spTgt spid="55"/>
                                        </p:tgtEl>
                                      </p:cBhvr>
                                    </p:animEffect>
                                  </p:childTnLst>
                                </p:cTn>
                              </p:par>
                              <p:par>
                                <p:cTn id="65" presetID="16" presetClass="entr" presetSubtype="21" fill="hold" grpId="0" nodeType="withEffect">
                                  <p:stCondLst>
                                    <p:cond delay="300"/>
                                  </p:stCondLst>
                                  <p:childTnLst>
                                    <p:set>
                                      <p:cBhvr>
                                        <p:cTn id="66" dur="1" fill="hold">
                                          <p:stCondLst>
                                            <p:cond delay="0"/>
                                          </p:stCondLst>
                                        </p:cTn>
                                        <p:tgtEl>
                                          <p:spTgt spid="53"/>
                                        </p:tgtEl>
                                        <p:attrNameLst>
                                          <p:attrName>style.visibility</p:attrName>
                                        </p:attrNameLst>
                                      </p:cBhvr>
                                      <p:to>
                                        <p:strVal val="visible"/>
                                      </p:to>
                                    </p:set>
                                    <p:animEffect transition="in" filter="barn(inVertical)">
                                      <p:cBhvr>
                                        <p:cTn id="67" dur="500"/>
                                        <p:tgtEl>
                                          <p:spTgt spid="53"/>
                                        </p:tgtEl>
                                      </p:cBhvr>
                                    </p:animEffect>
                                  </p:childTnLst>
                                </p:cTn>
                              </p:par>
                              <p:par>
                                <p:cTn id="68" presetID="16" presetClass="entr" presetSubtype="21" fill="hold" grpId="0" nodeType="withEffect">
                                  <p:stCondLst>
                                    <p:cond delay="300"/>
                                  </p:stCondLst>
                                  <p:childTnLst>
                                    <p:set>
                                      <p:cBhvr>
                                        <p:cTn id="69" dur="1" fill="hold">
                                          <p:stCondLst>
                                            <p:cond delay="0"/>
                                          </p:stCondLst>
                                        </p:cTn>
                                        <p:tgtEl>
                                          <p:spTgt spid="44"/>
                                        </p:tgtEl>
                                        <p:attrNameLst>
                                          <p:attrName>style.visibility</p:attrName>
                                        </p:attrNameLst>
                                      </p:cBhvr>
                                      <p:to>
                                        <p:strVal val="visible"/>
                                      </p:to>
                                    </p:set>
                                    <p:animEffect transition="in" filter="barn(inVertical)">
                                      <p:cBhvr>
                                        <p:cTn id="70" dur="500"/>
                                        <p:tgtEl>
                                          <p:spTgt spid="44"/>
                                        </p:tgtEl>
                                      </p:cBhvr>
                                    </p:animEffect>
                                  </p:childTnLst>
                                </p:cTn>
                              </p:par>
                            </p:childTnLst>
                          </p:cTn>
                        </p:par>
                      </p:childTnLst>
                    </p:cTn>
                  </p:par>
                  <p:par>
                    <p:cTn id="71" fill="hold">
                      <p:stCondLst>
                        <p:cond delay="indefinite"/>
                      </p:stCondLst>
                      <p:childTnLst>
                        <p:par>
                          <p:cTn id="72" fill="hold">
                            <p:stCondLst>
                              <p:cond delay="0"/>
                            </p:stCondLst>
                            <p:childTnLst>
                              <p:par>
                                <p:cTn id="73" presetID="6" presetClass="entr" presetSubtype="32" fill="hold" grpId="0" nodeType="click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circle(out)">
                                      <p:cBhvr>
                                        <p:cTn id="75" dur="2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3" grpId="0"/>
      <p:bldP spid="54" grpId="0"/>
      <p:bldP spid="55" grpId="0"/>
      <p:bldP spid="73" grpId="0"/>
      <p:bldP spid="74" grpId="0"/>
      <p:bldP spid="75" grpId="0"/>
      <p:bldP spid="76" grpId="0"/>
      <p:bldP spid="7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图表 65"/>
          <p:cNvGraphicFramePr/>
          <p:nvPr>
            <p:extLst>
              <p:ext uri="{D42A27DB-BD31-4B8C-83A1-F6EECF244321}">
                <p14:modId xmlns:p14="http://schemas.microsoft.com/office/powerpoint/2010/main" val="3257305617"/>
              </p:ext>
            </p:extLst>
          </p:nvPr>
        </p:nvGraphicFramePr>
        <p:xfrm>
          <a:off x="683568" y="1389024"/>
          <a:ext cx="2957226" cy="16867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7" name="图表 66"/>
          <p:cNvGraphicFramePr/>
          <p:nvPr>
            <p:extLst>
              <p:ext uri="{D42A27DB-BD31-4B8C-83A1-F6EECF244321}">
                <p14:modId xmlns:p14="http://schemas.microsoft.com/office/powerpoint/2010/main" val="2460593280"/>
              </p:ext>
            </p:extLst>
          </p:nvPr>
        </p:nvGraphicFramePr>
        <p:xfrm>
          <a:off x="2372446" y="1389024"/>
          <a:ext cx="2957226" cy="16867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8" name="图表 67"/>
          <p:cNvGraphicFramePr/>
          <p:nvPr>
            <p:extLst>
              <p:ext uri="{D42A27DB-BD31-4B8C-83A1-F6EECF244321}">
                <p14:modId xmlns:p14="http://schemas.microsoft.com/office/powerpoint/2010/main" val="92419801"/>
              </p:ext>
            </p:extLst>
          </p:nvPr>
        </p:nvGraphicFramePr>
        <p:xfrm>
          <a:off x="4061324" y="1389024"/>
          <a:ext cx="2957226" cy="168676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9" name="图表 68"/>
          <p:cNvGraphicFramePr/>
          <p:nvPr>
            <p:extLst>
              <p:ext uri="{D42A27DB-BD31-4B8C-83A1-F6EECF244321}">
                <p14:modId xmlns:p14="http://schemas.microsoft.com/office/powerpoint/2010/main" val="594604914"/>
              </p:ext>
            </p:extLst>
          </p:nvPr>
        </p:nvGraphicFramePr>
        <p:xfrm>
          <a:off x="5750203" y="1389024"/>
          <a:ext cx="2957226" cy="1686768"/>
        </p:xfrm>
        <a:graphic>
          <a:graphicData uri="http://schemas.openxmlformats.org/drawingml/2006/chart">
            <c:chart xmlns:c="http://schemas.openxmlformats.org/drawingml/2006/chart" xmlns:r="http://schemas.openxmlformats.org/officeDocument/2006/relationships" r:id="rId5"/>
          </a:graphicData>
        </a:graphic>
      </p:graphicFrame>
      <p:sp>
        <p:nvSpPr>
          <p:cNvPr id="70" name="文本框 32"/>
          <p:cNvSpPr txBox="1"/>
          <p:nvPr/>
        </p:nvSpPr>
        <p:spPr>
          <a:xfrm>
            <a:off x="1663118" y="2975114"/>
            <a:ext cx="901861" cy="363562"/>
          </a:xfrm>
          <a:prstGeom prst="rect">
            <a:avLst/>
          </a:prstGeom>
          <a:noFill/>
        </p:spPr>
        <p:txBody>
          <a:bodyPr wrap="square" lIns="72009" tIns="36005" rIns="72009" bIns="36005" rtlCol="0">
            <a:spAutoFit/>
          </a:bodyPr>
          <a:lstStyle/>
          <a:p>
            <a:pPr algn="ctr"/>
            <a:r>
              <a:rPr lang="en-US" altLang="zh-CN" sz="1890" dirty="0">
                <a:solidFill>
                  <a:srgbClr val="0070C0"/>
                </a:solidFill>
                <a:ea typeface="微软雅黑" panose="020B0503020204020204" pitchFamily="34" charset="-122"/>
                <a:sym typeface="Arial" panose="020B0604020202020204" pitchFamily="34" charset="0"/>
              </a:rPr>
              <a:t>30</a:t>
            </a:r>
            <a:r>
              <a:rPr lang="en-US" altLang="zh-CN" sz="1260" dirty="0">
                <a:solidFill>
                  <a:srgbClr val="0070C0"/>
                </a:solidFill>
                <a:ea typeface="微软雅黑" panose="020B0503020204020204" pitchFamily="34" charset="-122"/>
                <a:sym typeface="Arial" panose="020B0604020202020204" pitchFamily="34" charset="0"/>
              </a:rPr>
              <a:t>%</a:t>
            </a:r>
            <a:endParaRPr lang="zh-CN" altLang="en-US" sz="1155" dirty="0">
              <a:solidFill>
                <a:srgbClr val="0070C0"/>
              </a:solidFill>
              <a:ea typeface="微软雅黑" panose="020B0503020204020204" pitchFamily="34" charset="-122"/>
              <a:sym typeface="Arial" panose="020B0604020202020204" pitchFamily="34" charset="0"/>
            </a:endParaRPr>
          </a:p>
        </p:txBody>
      </p:sp>
      <p:grpSp>
        <p:nvGrpSpPr>
          <p:cNvPr id="71" name="Group 8"/>
          <p:cNvGrpSpPr>
            <a:grpSpLocks noChangeAspect="1"/>
          </p:cNvGrpSpPr>
          <p:nvPr/>
        </p:nvGrpSpPr>
        <p:grpSpPr bwMode="auto">
          <a:xfrm>
            <a:off x="1940588" y="2009402"/>
            <a:ext cx="346922" cy="380133"/>
            <a:chOff x="3437" y="2282"/>
            <a:chExt cx="679" cy="744"/>
          </a:xfrm>
          <a:solidFill>
            <a:srgbClr val="0070C0"/>
          </a:solidFill>
        </p:grpSpPr>
        <p:sp>
          <p:nvSpPr>
            <p:cNvPr id="72"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73"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grpSp>
      <p:grpSp>
        <p:nvGrpSpPr>
          <p:cNvPr id="74" name="Group 13"/>
          <p:cNvGrpSpPr>
            <a:grpSpLocks noChangeAspect="1"/>
          </p:cNvGrpSpPr>
          <p:nvPr/>
        </p:nvGrpSpPr>
        <p:grpSpPr bwMode="auto">
          <a:xfrm>
            <a:off x="3604267" y="2010583"/>
            <a:ext cx="380425" cy="384917"/>
            <a:chOff x="2426" y="2781"/>
            <a:chExt cx="593" cy="600"/>
          </a:xfrm>
          <a:solidFill>
            <a:srgbClr val="00B0F0"/>
          </a:solidFill>
        </p:grpSpPr>
        <p:sp>
          <p:nvSpPr>
            <p:cNvPr id="7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7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grpSp>
      <p:grpSp>
        <p:nvGrpSpPr>
          <p:cNvPr id="77" name="Group 18"/>
          <p:cNvGrpSpPr>
            <a:grpSpLocks noChangeAspect="1"/>
          </p:cNvGrpSpPr>
          <p:nvPr/>
        </p:nvGrpSpPr>
        <p:grpSpPr bwMode="auto">
          <a:xfrm>
            <a:off x="5293781" y="2007383"/>
            <a:ext cx="395182" cy="368237"/>
            <a:chOff x="3802" y="2858"/>
            <a:chExt cx="616" cy="574"/>
          </a:xfrm>
          <a:solidFill>
            <a:srgbClr val="0070C0"/>
          </a:solidFill>
        </p:grpSpPr>
        <p:sp>
          <p:nvSpPr>
            <p:cNvPr id="7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7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8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8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8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grpSp>
      <p:grpSp>
        <p:nvGrpSpPr>
          <p:cNvPr id="83" name="Group 26"/>
          <p:cNvGrpSpPr>
            <a:grpSpLocks noChangeAspect="1"/>
          </p:cNvGrpSpPr>
          <p:nvPr/>
        </p:nvGrpSpPr>
        <p:grpSpPr bwMode="auto">
          <a:xfrm>
            <a:off x="6896785" y="2097990"/>
            <a:ext cx="562531" cy="278881"/>
            <a:chOff x="5676" y="2597"/>
            <a:chExt cx="1061" cy="526"/>
          </a:xfrm>
          <a:solidFill>
            <a:srgbClr val="00B0F0"/>
          </a:solidFill>
        </p:grpSpPr>
        <p:sp>
          <p:nvSpPr>
            <p:cNvPr id="84"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8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86"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8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8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89"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1"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4"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6"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9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grpSp>
      <p:sp>
        <p:nvSpPr>
          <p:cNvPr id="99" name="文本框 73"/>
          <p:cNvSpPr txBox="1"/>
          <p:nvPr/>
        </p:nvSpPr>
        <p:spPr>
          <a:xfrm>
            <a:off x="3348683" y="2975114"/>
            <a:ext cx="901861" cy="363562"/>
          </a:xfrm>
          <a:prstGeom prst="rect">
            <a:avLst/>
          </a:prstGeom>
          <a:noFill/>
        </p:spPr>
        <p:txBody>
          <a:bodyPr wrap="square" lIns="72009" tIns="36005" rIns="72009" bIns="36005" rtlCol="0">
            <a:spAutoFit/>
          </a:bodyPr>
          <a:lstStyle/>
          <a:p>
            <a:pPr algn="ctr"/>
            <a:r>
              <a:rPr lang="en-US" altLang="zh-CN" sz="1890" dirty="0">
                <a:solidFill>
                  <a:srgbClr val="00B0F0"/>
                </a:solidFill>
                <a:ea typeface="微软雅黑" panose="020B0503020204020204" pitchFamily="34" charset="-122"/>
                <a:sym typeface="Arial" panose="020B0604020202020204" pitchFamily="34" charset="0"/>
              </a:rPr>
              <a:t>50</a:t>
            </a:r>
            <a:r>
              <a:rPr lang="en-US" altLang="zh-CN" sz="1260" dirty="0">
                <a:solidFill>
                  <a:srgbClr val="00B0F0"/>
                </a:solidFill>
                <a:ea typeface="微软雅黑" panose="020B0503020204020204" pitchFamily="34" charset="-122"/>
                <a:sym typeface="Arial" panose="020B0604020202020204" pitchFamily="34" charset="0"/>
              </a:rPr>
              <a:t>%</a:t>
            </a:r>
            <a:endParaRPr lang="zh-CN" altLang="en-US" sz="1155" dirty="0">
              <a:solidFill>
                <a:srgbClr val="00B0F0"/>
              </a:solidFill>
              <a:ea typeface="微软雅黑" panose="020B0503020204020204" pitchFamily="34" charset="-122"/>
              <a:sym typeface="Arial" panose="020B0604020202020204" pitchFamily="34" charset="0"/>
            </a:endParaRPr>
          </a:p>
        </p:txBody>
      </p:sp>
      <p:sp>
        <p:nvSpPr>
          <p:cNvPr id="100" name="文本框 74"/>
          <p:cNvSpPr txBox="1"/>
          <p:nvPr/>
        </p:nvSpPr>
        <p:spPr>
          <a:xfrm>
            <a:off x="5094010" y="2975114"/>
            <a:ext cx="901861" cy="363562"/>
          </a:xfrm>
          <a:prstGeom prst="rect">
            <a:avLst/>
          </a:prstGeom>
          <a:noFill/>
        </p:spPr>
        <p:txBody>
          <a:bodyPr wrap="square" lIns="72009" tIns="36005" rIns="72009" bIns="36005" rtlCol="0">
            <a:spAutoFit/>
          </a:bodyPr>
          <a:lstStyle/>
          <a:p>
            <a:pPr algn="ctr"/>
            <a:r>
              <a:rPr lang="en-US" altLang="zh-CN" sz="1890" dirty="0">
                <a:solidFill>
                  <a:srgbClr val="0070C0"/>
                </a:solidFill>
                <a:ea typeface="微软雅黑" panose="020B0503020204020204" pitchFamily="34" charset="-122"/>
                <a:sym typeface="Arial" panose="020B0604020202020204" pitchFamily="34" charset="0"/>
              </a:rPr>
              <a:t>80</a:t>
            </a:r>
            <a:r>
              <a:rPr lang="en-US" altLang="zh-CN" sz="1260" dirty="0">
                <a:solidFill>
                  <a:srgbClr val="0070C0"/>
                </a:solidFill>
                <a:ea typeface="微软雅黑" panose="020B0503020204020204" pitchFamily="34" charset="-122"/>
                <a:sym typeface="Arial" panose="020B0604020202020204" pitchFamily="34" charset="0"/>
              </a:rPr>
              <a:t>%</a:t>
            </a:r>
            <a:endParaRPr lang="zh-CN" altLang="en-US" sz="1155" dirty="0">
              <a:solidFill>
                <a:srgbClr val="0070C0"/>
              </a:solidFill>
              <a:ea typeface="微软雅黑" panose="020B0503020204020204" pitchFamily="34" charset="-122"/>
              <a:sym typeface="Arial" panose="020B0604020202020204" pitchFamily="34" charset="0"/>
            </a:endParaRPr>
          </a:p>
        </p:txBody>
      </p:sp>
      <p:sp>
        <p:nvSpPr>
          <p:cNvPr id="101" name="文本框 75"/>
          <p:cNvSpPr txBox="1"/>
          <p:nvPr/>
        </p:nvSpPr>
        <p:spPr>
          <a:xfrm>
            <a:off x="6795242" y="2975114"/>
            <a:ext cx="901861" cy="363562"/>
          </a:xfrm>
          <a:prstGeom prst="rect">
            <a:avLst/>
          </a:prstGeom>
          <a:noFill/>
        </p:spPr>
        <p:txBody>
          <a:bodyPr wrap="square" lIns="72009" tIns="36005" rIns="72009" bIns="36005" rtlCol="0">
            <a:spAutoFit/>
          </a:bodyPr>
          <a:lstStyle/>
          <a:p>
            <a:pPr algn="ctr"/>
            <a:r>
              <a:rPr lang="en-US" altLang="zh-CN" sz="1890" dirty="0">
                <a:solidFill>
                  <a:srgbClr val="00B0F0"/>
                </a:solidFill>
                <a:ea typeface="微软雅黑" panose="020B0503020204020204" pitchFamily="34" charset="-122"/>
                <a:sym typeface="Arial" panose="020B0604020202020204" pitchFamily="34" charset="0"/>
              </a:rPr>
              <a:t>100</a:t>
            </a:r>
            <a:r>
              <a:rPr lang="en-US" altLang="zh-CN" sz="1260" dirty="0">
                <a:solidFill>
                  <a:srgbClr val="00B0F0"/>
                </a:solidFill>
                <a:ea typeface="微软雅黑" panose="020B0503020204020204" pitchFamily="34" charset="-122"/>
                <a:sym typeface="Arial" panose="020B0604020202020204" pitchFamily="34" charset="0"/>
              </a:rPr>
              <a:t>%</a:t>
            </a:r>
            <a:endParaRPr lang="zh-CN" altLang="en-US" sz="1155" dirty="0">
              <a:solidFill>
                <a:srgbClr val="00B0F0"/>
              </a:solidFill>
              <a:ea typeface="微软雅黑" panose="020B0503020204020204" pitchFamily="34" charset="-122"/>
              <a:sym typeface="Arial" panose="020B0604020202020204" pitchFamily="34" charset="0"/>
            </a:endParaRPr>
          </a:p>
        </p:txBody>
      </p:sp>
      <p:grpSp>
        <p:nvGrpSpPr>
          <p:cNvPr id="102" name="组合 101"/>
          <p:cNvGrpSpPr/>
          <p:nvPr/>
        </p:nvGrpSpPr>
        <p:grpSpPr>
          <a:xfrm>
            <a:off x="1552113" y="3272402"/>
            <a:ext cx="1253176" cy="809794"/>
            <a:chOff x="3457192" y="3881040"/>
            <a:chExt cx="1591334" cy="1028306"/>
          </a:xfrm>
        </p:grpSpPr>
        <p:sp>
          <p:nvSpPr>
            <p:cNvPr id="103" name="文本框 77"/>
            <p:cNvSpPr txBox="1"/>
            <p:nvPr/>
          </p:nvSpPr>
          <p:spPr>
            <a:xfrm>
              <a:off x="3457511" y="3881040"/>
              <a:ext cx="1591015" cy="363468"/>
            </a:xfrm>
            <a:prstGeom prst="rect">
              <a:avLst/>
            </a:prstGeom>
            <a:noFill/>
          </p:spPr>
          <p:txBody>
            <a:bodyPr wrap="square" rtlCol="0">
              <a:spAutoFit/>
            </a:bodyPr>
            <a:lstStyle/>
            <a:p>
              <a:r>
                <a:rPr lang="zh-CN" altLang="en-US" sz="1260" dirty="0">
                  <a:solidFill>
                    <a:srgbClr val="0070C0"/>
                  </a:solidFill>
                  <a:ea typeface="微软雅黑" panose="020B0503020204020204" pitchFamily="34" charset="-122"/>
                  <a:sym typeface="Arial" panose="020B0604020202020204" pitchFamily="34" charset="0"/>
                </a:rPr>
                <a:t>在此添加标题</a:t>
              </a:r>
            </a:p>
          </p:txBody>
        </p:sp>
        <p:sp>
          <p:nvSpPr>
            <p:cNvPr id="104" name="文本框 78"/>
            <p:cNvSpPr txBox="1"/>
            <p:nvPr/>
          </p:nvSpPr>
          <p:spPr>
            <a:xfrm>
              <a:off x="3457192" y="4135510"/>
              <a:ext cx="1398251" cy="773836"/>
            </a:xfrm>
            <a:prstGeom prst="rect">
              <a:avLst/>
            </a:prstGeom>
            <a:noFill/>
          </p:spPr>
          <p:txBody>
            <a:bodyPr wrap="square" rtlCol="0">
              <a:spAutoFit/>
            </a:bodyPr>
            <a:lstStyle/>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4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105" name="组合 104"/>
          <p:cNvGrpSpPr/>
          <p:nvPr/>
        </p:nvGrpSpPr>
        <p:grpSpPr>
          <a:xfrm>
            <a:off x="3268992" y="3272402"/>
            <a:ext cx="1199680" cy="809794"/>
            <a:chOff x="3457192" y="3881040"/>
            <a:chExt cx="1523402" cy="1028306"/>
          </a:xfrm>
        </p:grpSpPr>
        <p:sp>
          <p:nvSpPr>
            <p:cNvPr id="106" name="文本框 80"/>
            <p:cNvSpPr txBox="1"/>
            <p:nvPr/>
          </p:nvSpPr>
          <p:spPr>
            <a:xfrm>
              <a:off x="3457511" y="3881040"/>
              <a:ext cx="1523083" cy="363468"/>
            </a:xfrm>
            <a:prstGeom prst="rect">
              <a:avLst/>
            </a:prstGeom>
            <a:noFill/>
          </p:spPr>
          <p:txBody>
            <a:bodyPr wrap="square" rtlCol="0">
              <a:spAutoFit/>
            </a:bodyPr>
            <a:lstStyle/>
            <a:p>
              <a:r>
                <a:rPr lang="zh-CN" altLang="en-US" sz="1260" dirty="0">
                  <a:solidFill>
                    <a:srgbClr val="00B0F0"/>
                  </a:solidFill>
                  <a:ea typeface="微软雅黑" panose="020B0503020204020204" pitchFamily="34" charset="-122"/>
                  <a:sym typeface="Arial" panose="020B0604020202020204" pitchFamily="34" charset="0"/>
                </a:rPr>
                <a:t>在此添加标题</a:t>
              </a:r>
            </a:p>
          </p:txBody>
        </p:sp>
        <p:sp>
          <p:nvSpPr>
            <p:cNvPr id="107" name="文本框 81"/>
            <p:cNvSpPr txBox="1"/>
            <p:nvPr/>
          </p:nvSpPr>
          <p:spPr>
            <a:xfrm>
              <a:off x="3457192" y="4135510"/>
              <a:ext cx="1398252" cy="773836"/>
            </a:xfrm>
            <a:prstGeom prst="rect">
              <a:avLst/>
            </a:prstGeom>
            <a:noFill/>
          </p:spPr>
          <p:txBody>
            <a:bodyPr wrap="square" rtlCol="0">
              <a:spAutoFit/>
            </a:bodyPr>
            <a:lstStyle/>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4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108" name="组合 107"/>
          <p:cNvGrpSpPr/>
          <p:nvPr/>
        </p:nvGrpSpPr>
        <p:grpSpPr>
          <a:xfrm>
            <a:off x="4985878" y="3272402"/>
            <a:ext cx="1221791" cy="809794"/>
            <a:chOff x="3457192" y="3881040"/>
            <a:chExt cx="1551480" cy="1028306"/>
          </a:xfrm>
        </p:grpSpPr>
        <p:sp>
          <p:nvSpPr>
            <p:cNvPr id="109" name="文本框 83"/>
            <p:cNvSpPr txBox="1"/>
            <p:nvPr/>
          </p:nvSpPr>
          <p:spPr>
            <a:xfrm>
              <a:off x="3457511" y="3881040"/>
              <a:ext cx="1551161" cy="363468"/>
            </a:xfrm>
            <a:prstGeom prst="rect">
              <a:avLst/>
            </a:prstGeom>
            <a:noFill/>
          </p:spPr>
          <p:txBody>
            <a:bodyPr wrap="square" rtlCol="0">
              <a:spAutoFit/>
            </a:bodyPr>
            <a:lstStyle/>
            <a:p>
              <a:r>
                <a:rPr lang="zh-CN" altLang="en-US" sz="1260" dirty="0">
                  <a:solidFill>
                    <a:srgbClr val="0070C0"/>
                  </a:solidFill>
                  <a:ea typeface="微软雅黑" panose="020B0503020204020204" pitchFamily="34" charset="-122"/>
                  <a:sym typeface="Arial" panose="020B0604020202020204" pitchFamily="34" charset="0"/>
                </a:rPr>
                <a:t>在此添加标题</a:t>
              </a:r>
            </a:p>
          </p:txBody>
        </p:sp>
        <p:sp>
          <p:nvSpPr>
            <p:cNvPr id="110" name="文本框 84"/>
            <p:cNvSpPr txBox="1"/>
            <p:nvPr/>
          </p:nvSpPr>
          <p:spPr>
            <a:xfrm>
              <a:off x="3457192" y="4135510"/>
              <a:ext cx="1398250" cy="773836"/>
            </a:xfrm>
            <a:prstGeom prst="rect">
              <a:avLst/>
            </a:prstGeom>
            <a:noFill/>
          </p:spPr>
          <p:txBody>
            <a:bodyPr wrap="square" rtlCol="0">
              <a:spAutoFit/>
            </a:bodyPr>
            <a:lstStyle/>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4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111" name="组合 110"/>
          <p:cNvGrpSpPr/>
          <p:nvPr/>
        </p:nvGrpSpPr>
        <p:grpSpPr>
          <a:xfrm>
            <a:off x="6702757" y="3272402"/>
            <a:ext cx="1317252" cy="809794"/>
            <a:chOff x="3457192" y="3881040"/>
            <a:chExt cx="1672700" cy="1028306"/>
          </a:xfrm>
        </p:grpSpPr>
        <p:sp>
          <p:nvSpPr>
            <p:cNvPr id="112" name="文本框 86"/>
            <p:cNvSpPr txBox="1"/>
            <p:nvPr/>
          </p:nvSpPr>
          <p:spPr>
            <a:xfrm>
              <a:off x="3457511" y="3881040"/>
              <a:ext cx="1672381" cy="363468"/>
            </a:xfrm>
            <a:prstGeom prst="rect">
              <a:avLst/>
            </a:prstGeom>
            <a:noFill/>
          </p:spPr>
          <p:txBody>
            <a:bodyPr wrap="square" rtlCol="0">
              <a:spAutoFit/>
            </a:bodyPr>
            <a:lstStyle/>
            <a:p>
              <a:r>
                <a:rPr lang="zh-CN" altLang="en-US" sz="1260" dirty="0">
                  <a:solidFill>
                    <a:srgbClr val="00B0F0"/>
                  </a:solidFill>
                  <a:ea typeface="微软雅黑" panose="020B0503020204020204" pitchFamily="34" charset="-122"/>
                  <a:sym typeface="Arial" panose="020B0604020202020204" pitchFamily="34" charset="0"/>
                </a:rPr>
                <a:t>在此添加标题</a:t>
              </a:r>
            </a:p>
          </p:txBody>
        </p:sp>
        <p:sp>
          <p:nvSpPr>
            <p:cNvPr id="113" name="文本框 87"/>
            <p:cNvSpPr txBox="1"/>
            <p:nvPr/>
          </p:nvSpPr>
          <p:spPr>
            <a:xfrm>
              <a:off x="3457192" y="4135510"/>
              <a:ext cx="1398252" cy="773836"/>
            </a:xfrm>
            <a:prstGeom prst="rect">
              <a:avLst/>
            </a:prstGeom>
            <a:noFill/>
          </p:spPr>
          <p:txBody>
            <a:bodyPr wrap="square" rtlCol="0">
              <a:spAutoFit/>
            </a:bodyPr>
            <a:lstStyle/>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4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114" name="组合 113"/>
          <p:cNvGrpSpPr/>
          <p:nvPr/>
        </p:nvGrpSpPr>
        <p:grpSpPr>
          <a:xfrm>
            <a:off x="1241673" y="4461564"/>
            <a:ext cx="6907652" cy="983660"/>
            <a:chOff x="1710190" y="5445125"/>
            <a:chExt cx="8771621" cy="1249095"/>
          </a:xfrm>
        </p:grpSpPr>
        <p:cxnSp>
          <p:nvCxnSpPr>
            <p:cNvPr id="115" name="直接连接符 114"/>
            <p:cNvCxnSpPr/>
            <p:nvPr/>
          </p:nvCxnSpPr>
          <p:spPr>
            <a:xfrm>
              <a:off x="1710190" y="5445125"/>
              <a:ext cx="8771621" cy="0"/>
            </a:xfrm>
            <a:prstGeom prst="line">
              <a:avLst/>
            </a:prstGeom>
            <a:noFill/>
            <a:ln w="19050" cap="flat" cmpd="sng" algn="ctr">
              <a:solidFill>
                <a:sysClr val="windowText" lastClr="000000">
                  <a:lumMod val="65000"/>
                  <a:lumOff val="35000"/>
                </a:sysClr>
              </a:solidFill>
              <a:prstDash val="sysDot"/>
            </a:ln>
            <a:effectLst/>
          </p:spPr>
        </p:cxnSp>
        <p:sp>
          <p:nvSpPr>
            <p:cNvPr id="116" name="文本框 90"/>
            <p:cNvSpPr txBox="1"/>
            <p:nvPr/>
          </p:nvSpPr>
          <p:spPr>
            <a:xfrm>
              <a:off x="1874403" y="5592084"/>
              <a:ext cx="8443196" cy="110213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p:txBody>
        </p:sp>
      </p:grpSp>
      <p:grpSp>
        <p:nvGrpSpPr>
          <p:cNvPr id="117" name="组合 116"/>
          <p:cNvGrpSpPr/>
          <p:nvPr/>
        </p:nvGrpSpPr>
        <p:grpSpPr>
          <a:xfrm>
            <a:off x="1788788" y="4067324"/>
            <a:ext cx="6611522" cy="286232"/>
            <a:chOff x="2094548" y="5327134"/>
            <a:chExt cx="7190104" cy="363469"/>
          </a:xfrm>
        </p:grpSpPr>
        <p:grpSp>
          <p:nvGrpSpPr>
            <p:cNvPr id="118" name="组合 117"/>
            <p:cNvGrpSpPr/>
            <p:nvPr/>
          </p:nvGrpSpPr>
          <p:grpSpPr>
            <a:xfrm>
              <a:off x="7631748" y="5327134"/>
              <a:ext cx="1652904" cy="363469"/>
              <a:chOff x="2080894" y="4828841"/>
              <a:chExt cx="1652904" cy="363469"/>
            </a:xfrm>
          </p:grpSpPr>
          <p:sp>
            <p:nvSpPr>
              <p:cNvPr id="128" name="圆角矩形 127"/>
              <p:cNvSpPr/>
              <p:nvPr/>
            </p:nvSpPr>
            <p:spPr>
              <a:xfrm>
                <a:off x="2080894" y="4880791"/>
                <a:ext cx="265433" cy="265433"/>
              </a:xfrm>
              <a:prstGeom prst="roundRect">
                <a:avLst/>
              </a:prstGeom>
              <a:solidFill>
                <a:srgbClr val="00B0F0"/>
              </a:solidFill>
              <a:ln w="190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9" name="文本框 103"/>
              <p:cNvSpPr txBox="1"/>
              <p:nvPr/>
            </p:nvSpPr>
            <p:spPr>
              <a:xfrm>
                <a:off x="2346326" y="4828841"/>
                <a:ext cx="1387472" cy="3634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rPr>
                  <a:t>TEXT HERE</a:t>
                </a:r>
                <a:endParaRPr kumimoji="0" lang="zh-CN" altLang="en-US"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p:txBody>
          </p:sp>
        </p:grpSp>
        <p:grpSp>
          <p:nvGrpSpPr>
            <p:cNvPr id="119" name="组合 118"/>
            <p:cNvGrpSpPr/>
            <p:nvPr/>
          </p:nvGrpSpPr>
          <p:grpSpPr>
            <a:xfrm>
              <a:off x="5786015" y="5327134"/>
              <a:ext cx="1652904" cy="363469"/>
              <a:chOff x="2080894" y="4828841"/>
              <a:chExt cx="1652904" cy="363469"/>
            </a:xfrm>
          </p:grpSpPr>
          <p:sp>
            <p:nvSpPr>
              <p:cNvPr id="126" name="圆角矩形 125"/>
              <p:cNvSpPr/>
              <p:nvPr/>
            </p:nvSpPr>
            <p:spPr>
              <a:xfrm>
                <a:off x="2080894" y="4880791"/>
                <a:ext cx="265433" cy="265433"/>
              </a:xfrm>
              <a:prstGeom prst="roundRect">
                <a:avLst/>
              </a:prstGeom>
              <a:solidFill>
                <a:srgbClr val="0070C0"/>
              </a:solidFill>
              <a:ln w="190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7" name="文本框 101"/>
              <p:cNvSpPr txBox="1"/>
              <p:nvPr/>
            </p:nvSpPr>
            <p:spPr>
              <a:xfrm>
                <a:off x="2346326" y="4828841"/>
                <a:ext cx="1387472" cy="3634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rPr>
                  <a:t>TEXT HERE</a:t>
                </a:r>
                <a:endParaRPr kumimoji="0" lang="zh-CN" altLang="en-US"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p:txBody>
          </p:sp>
        </p:grpSp>
        <p:grpSp>
          <p:nvGrpSpPr>
            <p:cNvPr id="120" name="组合 119"/>
            <p:cNvGrpSpPr/>
            <p:nvPr/>
          </p:nvGrpSpPr>
          <p:grpSpPr>
            <a:xfrm>
              <a:off x="3940281" y="5327134"/>
              <a:ext cx="1652904" cy="363469"/>
              <a:chOff x="2080894" y="4828841"/>
              <a:chExt cx="1652904" cy="363469"/>
            </a:xfrm>
          </p:grpSpPr>
          <p:sp>
            <p:nvSpPr>
              <p:cNvPr id="124" name="圆角矩形 123"/>
              <p:cNvSpPr/>
              <p:nvPr/>
            </p:nvSpPr>
            <p:spPr>
              <a:xfrm>
                <a:off x="2080894" y="4880791"/>
                <a:ext cx="265433" cy="265433"/>
              </a:xfrm>
              <a:prstGeom prst="roundRect">
                <a:avLst/>
              </a:prstGeom>
              <a:solidFill>
                <a:srgbClr val="00ADDF"/>
              </a:solidFill>
              <a:ln w="190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5" name="文本框 99"/>
              <p:cNvSpPr txBox="1"/>
              <p:nvPr/>
            </p:nvSpPr>
            <p:spPr>
              <a:xfrm>
                <a:off x="2346326" y="4828841"/>
                <a:ext cx="1387472" cy="3634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rPr>
                  <a:t>TEXT HERE</a:t>
                </a:r>
                <a:endParaRPr kumimoji="0" lang="zh-CN" altLang="en-US"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p:txBody>
          </p:sp>
        </p:grpSp>
        <p:grpSp>
          <p:nvGrpSpPr>
            <p:cNvPr id="121" name="组合 120"/>
            <p:cNvGrpSpPr/>
            <p:nvPr/>
          </p:nvGrpSpPr>
          <p:grpSpPr>
            <a:xfrm>
              <a:off x="2094548" y="5327134"/>
              <a:ext cx="1652904" cy="363469"/>
              <a:chOff x="2080894" y="4828841"/>
              <a:chExt cx="1652904" cy="363469"/>
            </a:xfrm>
          </p:grpSpPr>
          <p:sp>
            <p:nvSpPr>
              <p:cNvPr id="122" name="圆角矩形 121"/>
              <p:cNvSpPr/>
              <p:nvPr/>
            </p:nvSpPr>
            <p:spPr>
              <a:xfrm>
                <a:off x="2080894" y="4880791"/>
                <a:ext cx="265433" cy="265433"/>
              </a:xfrm>
              <a:prstGeom prst="roundRect">
                <a:avLst/>
              </a:prstGeom>
              <a:solidFill>
                <a:srgbClr val="0070C0"/>
              </a:solidFill>
              <a:ln w="190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3" name="文本框 97"/>
              <p:cNvSpPr txBox="1"/>
              <p:nvPr/>
            </p:nvSpPr>
            <p:spPr>
              <a:xfrm>
                <a:off x="2346326" y="4828841"/>
                <a:ext cx="1387472" cy="3634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rPr>
                  <a:t>TEXT HERE</a:t>
                </a:r>
                <a:endParaRPr kumimoji="0" lang="zh-CN" altLang="en-US" sz="126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heel(1)">
                                      <p:cBhvr>
                                        <p:cTn id="7" dur="1000"/>
                                        <p:tgtEl>
                                          <p:spTgt spid="66"/>
                                        </p:tgtEl>
                                      </p:cBhvr>
                                    </p:animEffect>
                                  </p:childTnLst>
                                </p:cTn>
                              </p:par>
                              <p:par>
                                <p:cTn id="8" presetID="21" presetClass="entr" presetSubtype="1"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heel(1)">
                                      <p:cBhvr>
                                        <p:cTn id="10" dur="1000"/>
                                        <p:tgtEl>
                                          <p:spTgt spid="71"/>
                                        </p:tgtEl>
                                      </p:cBhvr>
                                    </p:animEffect>
                                  </p:childTnLst>
                                </p:cTn>
                              </p:par>
                            </p:childTnLst>
                          </p:cTn>
                        </p:par>
                        <p:par>
                          <p:cTn id="11" fill="hold">
                            <p:stCondLst>
                              <p:cond delay="1000"/>
                            </p:stCondLst>
                            <p:childTnLst>
                              <p:par>
                                <p:cTn id="12" presetID="16" presetClass="entr" presetSubtype="21" fill="hold" grpId="0" nodeType="after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barn(inVertical)">
                                      <p:cBhvr>
                                        <p:cTn id="14" dur="500"/>
                                        <p:tgtEl>
                                          <p:spTgt spid="70"/>
                                        </p:tgtEl>
                                      </p:cBhvr>
                                    </p:animEffect>
                                  </p:childTnLst>
                                </p:cTn>
                              </p:par>
                              <p:par>
                                <p:cTn id="15" presetID="16" presetClass="entr" presetSubtype="21" fill="hold"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barn(inVertical)">
                                      <p:cBhvr>
                                        <p:cTn id="17" dur="500"/>
                                        <p:tgtEl>
                                          <p:spTgt spid="102"/>
                                        </p:tgtEl>
                                      </p:cBhvr>
                                    </p:animEffect>
                                  </p:childTnLst>
                                </p:cTn>
                              </p:par>
                            </p:childTnLst>
                          </p:cTn>
                        </p:par>
                        <p:par>
                          <p:cTn id="18" fill="hold">
                            <p:stCondLst>
                              <p:cond delay="1500"/>
                            </p:stCondLst>
                            <p:childTnLst>
                              <p:par>
                                <p:cTn id="19" presetID="21" presetClass="entr" presetSubtype="1" fill="hold" nodeType="after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wheel(1)">
                                      <p:cBhvr>
                                        <p:cTn id="21" dur="1000"/>
                                        <p:tgtEl>
                                          <p:spTgt spid="74"/>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wheel(1)">
                                      <p:cBhvr>
                                        <p:cTn id="24" dur="1000"/>
                                        <p:tgtEl>
                                          <p:spTgt spid="67"/>
                                        </p:tgtEl>
                                      </p:cBhvr>
                                    </p:animEffect>
                                  </p:childTnLst>
                                </p:cTn>
                              </p:par>
                            </p:childTnLst>
                          </p:cTn>
                        </p:par>
                        <p:par>
                          <p:cTn id="25" fill="hold">
                            <p:stCondLst>
                              <p:cond delay="2500"/>
                            </p:stCondLst>
                            <p:childTnLst>
                              <p:par>
                                <p:cTn id="26" presetID="16" presetClass="entr" presetSubtype="21" fill="hold" nodeType="after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barn(inVertical)">
                                      <p:cBhvr>
                                        <p:cTn id="28" dur="500"/>
                                        <p:tgtEl>
                                          <p:spTgt spid="105"/>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barn(inVertical)">
                                      <p:cBhvr>
                                        <p:cTn id="31" dur="500"/>
                                        <p:tgtEl>
                                          <p:spTgt spid="99"/>
                                        </p:tgtEl>
                                      </p:cBhvr>
                                    </p:animEffect>
                                  </p:childTnLst>
                                </p:cTn>
                              </p:par>
                            </p:childTnLst>
                          </p:cTn>
                        </p:par>
                        <p:par>
                          <p:cTn id="32" fill="hold">
                            <p:stCondLst>
                              <p:cond delay="3000"/>
                            </p:stCondLst>
                            <p:childTnLst>
                              <p:par>
                                <p:cTn id="33" presetID="21" presetClass="entr" presetSubtype="1"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wheel(1)">
                                      <p:cBhvr>
                                        <p:cTn id="35" dur="1000"/>
                                        <p:tgtEl>
                                          <p:spTgt spid="68"/>
                                        </p:tgtEl>
                                      </p:cBhvr>
                                    </p:animEffect>
                                  </p:childTnLst>
                                </p:cTn>
                              </p:par>
                              <p:par>
                                <p:cTn id="36" presetID="21" presetClass="entr" presetSubtype="1" fill="hold" nodeType="with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wheel(1)">
                                      <p:cBhvr>
                                        <p:cTn id="38" dur="1000"/>
                                        <p:tgtEl>
                                          <p:spTgt spid="77"/>
                                        </p:tgtEl>
                                      </p:cBhvr>
                                    </p:animEffect>
                                  </p:childTnLst>
                                </p:cTn>
                              </p:par>
                            </p:childTnLst>
                          </p:cTn>
                        </p:par>
                        <p:par>
                          <p:cTn id="39" fill="hold">
                            <p:stCondLst>
                              <p:cond delay="4000"/>
                            </p:stCondLst>
                            <p:childTnLst>
                              <p:par>
                                <p:cTn id="40" presetID="16" presetClass="entr" presetSubtype="21" fill="hold" grpId="0" nodeType="after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barn(inVertical)">
                                      <p:cBhvr>
                                        <p:cTn id="42" dur="500"/>
                                        <p:tgtEl>
                                          <p:spTgt spid="100"/>
                                        </p:tgtEl>
                                      </p:cBhvr>
                                    </p:animEffect>
                                  </p:childTnLst>
                                </p:cTn>
                              </p:par>
                              <p:par>
                                <p:cTn id="43" presetID="16" presetClass="entr" presetSubtype="21" fill="hold" nodeType="with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barn(inVertical)">
                                      <p:cBhvr>
                                        <p:cTn id="45" dur="500"/>
                                        <p:tgtEl>
                                          <p:spTgt spid="108"/>
                                        </p:tgtEl>
                                      </p:cBhvr>
                                    </p:animEffect>
                                  </p:childTnLst>
                                </p:cTn>
                              </p:par>
                            </p:childTnLst>
                          </p:cTn>
                        </p:par>
                        <p:par>
                          <p:cTn id="46" fill="hold">
                            <p:stCondLst>
                              <p:cond delay="4500"/>
                            </p:stCondLst>
                            <p:childTnLst>
                              <p:par>
                                <p:cTn id="47" presetID="21" presetClass="entr" presetSubtype="1"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heel(1)">
                                      <p:cBhvr>
                                        <p:cTn id="49" dur="1000"/>
                                        <p:tgtEl>
                                          <p:spTgt spid="69"/>
                                        </p:tgtEl>
                                      </p:cBhvr>
                                    </p:animEffect>
                                  </p:childTnLst>
                                </p:cTn>
                              </p:par>
                              <p:par>
                                <p:cTn id="50" presetID="21" presetClass="entr" presetSubtype="1" fill="hold" nodeType="withEffect">
                                  <p:stCondLst>
                                    <p:cond delay="0"/>
                                  </p:stCondLst>
                                  <p:childTnLst>
                                    <p:set>
                                      <p:cBhvr>
                                        <p:cTn id="51" dur="1" fill="hold">
                                          <p:stCondLst>
                                            <p:cond delay="0"/>
                                          </p:stCondLst>
                                        </p:cTn>
                                        <p:tgtEl>
                                          <p:spTgt spid="83"/>
                                        </p:tgtEl>
                                        <p:attrNameLst>
                                          <p:attrName>style.visibility</p:attrName>
                                        </p:attrNameLst>
                                      </p:cBhvr>
                                      <p:to>
                                        <p:strVal val="visible"/>
                                      </p:to>
                                    </p:set>
                                    <p:animEffect transition="in" filter="wheel(1)">
                                      <p:cBhvr>
                                        <p:cTn id="52" dur="1000"/>
                                        <p:tgtEl>
                                          <p:spTgt spid="83"/>
                                        </p:tgtEl>
                                      </p:cBhvr>
                                    </p:animEffect>
                                  </p:childTnLst>
                                </p:cTn>
                              </p:par>
                            </p:childTnLst>
                          </p:cTn>
                        </p:par>
                        <p:par>
                          <p:cTn id="53" fill="hold">
                            <p:stCondLst>
                              <p:cond delay="5500"/>
                            </p:stCondLst>
                            <p:childTnLst>
                              <p:par>
                                <p:cTn id="54" presetID="16" presetClass="entr" presetSubtype="21" fill="hold" grpId="0" nodeType="afterEffect">
                                  <p:stCondLst>
                                    <p:cond delay="0"/>
                                  </p:stCondLst>
                                  <p:childTnLst>
                                    <p:set>
                                      <p:cBhvr>
                                        <p:cTn id="55" dur="1" fill="hold">
                                          <p:stCondLst>
                                            <p:cond delay="0"/>
                                          </p:stCondLst>
                                        </p:cTn>
                                        <p:tgtEl>
                                          <p:spTgt spid="101"/>
                                        </p:tgtEl>
                                        <p:attrNameLst>
                                          <p:attrName>style.visibility</p:attrName>
                                        </p:attrNameLst>
                                      </p:cBhvr>
                                      <p:to>
                                        <p:strVal val="visible"/>
                                      </p:to>
                                    </p:set>
                                    <p:animEffect transition="in" filter="barn(inVertical)">
                                      <p:cBhvr>
                                        <p:cTn id="56" dur="500"/>
                                        <p:tgtEl>
                                          <p:spTgt spid="101"/>
                                        </p:tgtEl>
                                      </p:cBhvr>
                                    </p:animEffect>
                                  </p:childTnLst>
                                </p:cTn>
                              </p:par>
                              <p:par>
                                <p:cTn id="57" presetID="16" presetClass="entr" presetSubtype="21" fill="hold" nodeType="withEffect">
                                  <p:stCondLst>
                                    <p:cond delay="0"/>
                                  </p:stCondLst>
                                  <p:childTnLst>
                                    <p:set>
                                      <p:cBhvr>
                                        <p:cTn id="58" dur="1" fill="hold">
                                          <p:stCondLst>
                                            <p:cond delay="0"/>
                                          </p:stCondLst>
                                        </p:cTn>
                                        <p:tgtEl>
                                          <p:spTgt spid="111"/>
                                        </p:tgtEl>
                                        <p:attrNameLst>
                                          <p:attrName>style.visibility</p:attrName>
                                        </p:attrNameLst>
                                      </p:cBhvr>
                                      <p:to>
                                        <p:strVal val="visible"/>
                                      </p:to>
                                    </p:set>
                                    <p:animEffect transition="in" filter="barn(inVertical)">
                                      <p:cBhvr>
                                        <p:cTn id="59" dur="500"/>
                                        <p:tgtEl>
                                          <p:spTgt spid="111"/>
                                        </p:tgtEl>
                                      </p:cBhvr>
                                    </p:animEffect>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117"/>
                                        </p:tgtEl>
                                        <p:attrNameLst>
                                          <p:attrName>style.visibility</p:attrName>
                                        </p:attrNameLst>
                                      </p:cBhvr>
                                      <p:to>
                                        <p:strVal val="visible"/>
                                      </p:to>
                                    </p:set>
                                    <p:animEffect transition="in" filter="wipe(left)">
                                      <p:cBhvr>
                                        <p:cTn id="63" dur="500"/>
                                        <p:tgtEl>
                                          <p:spTgt spid="117"/>
                                        </p:tgtEl>
                                      </p:cBhvr>
                                    </p:animEffect>
                                  </p:childTnLst>
                                </p:cTn>
                              </p:par>
                            </p:childTnLst>
                          </p:cTn>
                        </p:par>
                        <p:par>
                          <p:cTn id="64" fill="hold">
                            <p:stCondLst>
                              <p:cond delay="6500"/>
                            </p:stCondLst>
                            <p:childTnLst>
                              <p:par>
                                <p:cTn id="65" presetID="16" presetClass="entr" presetSubtype="21" fill="hold" nodeType="afterEffect">
                                  <p:stCondLst>
                                    <p:cond delay="0"/>
                                  </p:stCondLst>
                                  <p:childTnLst>
                                    <p:set>
                                      <p:cBhvr>
                                        <p:cTn id="66" dur="1" fill="hold">
                                          <p:stCondLst>
                                            <p:cond delay="0"/>
                                          </p:stCondLst>
                                        </p:cTn>
                                        <p:tgtEl>
                                          <p:spTgt spid="114"/>
                                        </p:tgtEl>
                                        <p:attrNameLst>
                                          <p:attrName>style.visibility</p:attrName>
                                        </p:attrNameLst>
                                      </p:cBhvr>
                                      <p:to>
                                        <p:strVal val="visible"/>
                                      </p:to>
                                    </p:set>
                                    <p:animEffect transition="in" filter="barn(inVertical)">
                                      <p:cBhvr>
                                        <p:cTn id="6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6" grpId="0">
        <p:bldAsOne/>
      </p:bldGraphic>
      <p:bldGraphic spid="67" grpId="0">
        <p:bldAsOne/>
      </p:bldGraphic>
      <p:bldGraphic spid="68" grpId="0">
        <p:bldAsOne/>
      </p:bldGraphic>
      <p:bldGraphic spid="69" grpId="0">
        <p:bldAsOne/>
      </p:bldGraphic>
      <p:bldP spid="70" grpId="0"/>
      <p:bldP spid="99" grpId="0"/>
      <p:bldP spid="100" grpId="0"/>
      <p:bldP spid="10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8"/>
          <p:cNvSpPr txBox="1"/>
          <p:nvPr/>
        </p:nvSpPr>
        <p:spPr>
          <a:xfrm>
            <a:off x="898359" y="3679790"/>
            <a:ext cx="1409039" cy="387799"/>
          </a:xfrm>
          <a:prstGeom prst="rect">
            <a:avLst/>
          </a:prstGeom>
          <a:noFill/>
        </p:spPr>
        <p:txBody>
          <a:bodyPr wrap="square" lIns="72009" tIns="36005" rIns="72009" bIns="36005" rtlCol="0">
            <a:spAutoFit/>
          </a:bodyPr>
          <a:lstStyle/>
          <a:p>
            <a:pPr algn="ctr">
              <a:lnSpc>
                <a:spcPct val="130000"/>
              </a:lnSpc>
            </a:pPr>
            <a:r>
              <a:rPr lang="zh-CN" altLang="en-US" sz="1575" b="1" dirty="0" smtClean="0">
                <a:solidFill>
                  <a:srgbClr val="00B0F0"/>
                </a:solidFill>
                <a:latin typeface="微软雅黑" panose="020B0503020204020204" pitchFamily="34" charset="-122"/>
                <a:ea typeface="微软雅黑" panose="020B0503020204020204" pitchFamily="34" charset="-122"/>
              </a:rPr>
              <a:t>次一级标题</a:t>
            </a:r>
            <a:endParaRPr lang="zh-CN" altLang="en-US" sz="1575" b="1" dirty="0">
              <a:solidFill>
                <a:srgbClr val="00B0F0"/>
              </a:solidFill>
              <a:latin typeface="微软雅黑" panose="020B0503020204020204" pitchFamily="34" charset="-122"/>
              <a:ea typeface="微软雅黑" panose="020B0503020204020204" pitchFamily="34" charset="-122"/>
            </a:endParaRPr>
          </a:p>
        </p:txBody>
      </p:sp>
      <p:sp>
        <p:nvSpPr>
          <p:cNvPr id="51" name="TextBox 19"/>
          <p:cNvSpPr txBox="1"/>
          <p:nvPr/>
        </p:nvSpPr>
        <p:spPr>
          <a:xfrm>
            <a:off x="2891031" y="1899128"/>
            <a:ext cx="1555933" cy="783677"/>
          </a:xfrm>
          <a:prstGeom prst="rect">
            <a:avLst/>
          </a:prstGeom>
          <a:noFill/>
        </p:spPr>
        <p:txBody>
          <a:bodyPr wrap="square" lIns="72009" tIns="36005" rIns="72009" bIns="3600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52" name="TextBox 20"/>
          <p:cNvSpPr txBox="1"/>
          <p:nvPr/>
        </p:nvSpPr>
        <p:spPr>
          <a:xfrm>
            <a:off x="2963042" y="2753902"/>
            <a:ext cx="1409039" cy="387799"/>
          </a:xfrm>
          <a:prstGeom prst="rect">
            <a:avLst/>
          </a:prstGeom>
          <a:noFill/>
        </p:spPr>
        <p:txBody>
          <a:bodyPr wrap="square" lIns="72009" tIns="36005" rIns="72009" bIns="36005" rtlCol="0">
            <a:spAutoFit/>
          </a:bodyPr>
          <a:lstStyle/>
          <a:p>
            <a:pPr algn="ctr">
              <a:lnSpc>
                <a:spcPct val="130000"/>
              </a:lnSpc>
            </a:pPr>
            <a:r>
              <a:rPr lang="zh-CN" altLang="en-US" sz="1575" b="1" dirty="0" smtClean="0">
                <a:solidFill>
                  <a:srgbClr val="0070C0"/>
                </a:solidFill>
                <a:latin typeface="微软雅黑" panose="020B0503020204020204" pitchFamily="34" charset="-122"/>
                <a:ea typeface="微软雅黑" panose="020B0503020204020204" pitchFamily="34" charset="-122"/>
              </a:rPr>
              <a:t>次一级标题</a:t>
            </a:r>
            <a:endParaRPr lang="zh-CN" altLang="en-US" sz="1575" b="1" dirty="0">
              <a:solidFill>
                <a:srgbClr val="0070C0"/>
              </a:solidFill>
              <a:latin typeface="微软雅黑" panose="020B0503020204020204" pitchFamily="34" charset="-122"/>
              <a:ea typeface="微软雅黑" panose="020B0503020204020204" pitchFamily="34" charset="-122"/>
            </a:endParaRPr>
          </a:p>
        </p:txBody>
      </p:sp>
      <p:sp>
        <p:nvSpPr>
          <p:cNvPr id="53" name="TextBox 21"/>
          <p:cNvSpPr txBox="1"/>
          <p:nvPr/>
        </p:nvSpPr>
        <p:spPr>
          <a:xfrm>
            <a:off x="789997" y="4104161"/>
            <a:ext cx="1555933" cy="783677"/>
          </a:xfrm>
          <a:prstGeom prst="rect">
            <a:avLst/>
          </a:prstGeom>
          <a:noFill/>
        </p:spPr>
        <p:txBody>
          <a:bodyPr wrap="square" lIns="72009" tIns="36005" rIns="72009" bIns="3600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54" name="TextBox 22"/>
          <p:cNvSpPr txBox="1"/>
          <p:nvPr/>
        </p:nvSpPr>
        <p:spPr>
          <a:xfrm>
            <a:off x="4971800" y="3679790"/>
            <a:ext cx="1409039" cy="387799"/>
          </a:xfrm>
          <a:prstGeom prst="rect">
            <a:avLst/>
          </a:prstGeom>
          <a:noFill/>
        </p:spPr>
        <p:txBody>
          <a:bodyPr wrap="square" lIns="72009" tIns="36005" rIns="72009" bIns="36005" rtlCol="0">
            <a:spAutoFit/>
          </a:bodyPr>
          <a:lstStyle/>
          <a:p>
            <a:pPr algn="ctr">
              <a:lnSpc>
                <a:spcPct val="130000"/>
              </a:lnSpc>
            </a:pPr>
            <a:r>
              <a:rPr lang="zh-CN" altLang="en-US" sz="1575" b="1" dirty="0" smtClean="0">
                <a:solidFill>
                  <a:srgbClr val="00B0F0"/>
                </a:solidFill>
                <a:latin typeface="微软雅黑" panose="020B0503020204020204" pitchFamily="34" charset="-122"/>
                <a:ea typeface="微软雅黑" panose="020B0503020204020204" pitchFamily="34" charset="-122"/>
              </a:rPr>
              <a:t>次一级标题</a:t>
            </a:r>
            <a:endParaRPr lang="zh-CN" altLang="en-US" sz="1575" b="1" dirty="0">
              <a:solidFill>
                <a:srgbClr val="00B0F0"/>
              </a:solidFill>
              <a:latin typeface="微软雅黑" panose="020B0503020204020204" pitchFamily="34" charset="-122"/>
              <a:ea typeface="微软雅黑" panose="020B0503020204020204" pitchFamily="34" charset="-122"/>
            </a:endParaRPr>
          </a:p>
        </p:txBody>
      </p:sp>
      <p:sp>
        <p:nvSpPr>
          <p:cNvPr id="55" name="TextBox 23"/>
          <p:cNvSpPr txBox="1"/>
          <p:nvPr/>
        </p:nvSpPr>
        <p:spPr>
          <a:xfrm>
            <a:off x="6938654" y="1899128"/>
            <a:ext cx="1555933" cy="783677"/>
          </a:xfrm>
          <a:prstGeom prst="rect">
            <a:avLst/>
          </a:prstGeom>
          <a:noFill/>
        </p:spPr>
        <p:txBody>
          <a:bodyPr wrap="square" lIns="72009" tIns="36005" rIns="72009" bIns="3600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56" name="TextBox 24"/>
          <p:cNvSpPr txBox="1"/>
          <p:nvPr/>
        </p:nvSpPr>
        <p:spPr>
          <a:xfrm>
            <a:off x="7026882" y="2753902"/>
            <a:ext cx="1409039" cy="387799"/>
          </a:xfrm>
          <a:prstGeom prst="rect">
            <a:avLst/>
          </a:prstGeom>
          <a:noFill/>
        </p:spPr>
        <p:txBody>
          <a:bodyPr wrap="square" lIns="72009" tIns="36005" rIns="72009" bIns="36005" rtlCol="0">
            <a:spAutoFit/>
          </a:bodyPr>
          <a:lstStyle/>
          <a:p>
            <a:pPr algn="ctr">
              <a:lnSpc>
                <a:spcPct val="130000"/>
              </a:lnSpc>
            </a:pPr>
            <a:r>
              <a:rPr lang="zh-CN" altLang="en-US" sz="1575" b="1" dirty="0" smtClean="0">
                <a:solidFill>
                  <a:srgbClr val="0070C0"/>
                </a:solidFill>
                <a:latin typeface="微软雅黑" panose="020B0503020204020204" pitchFamily="34" charset="-122"/>
                <a:ea typeface="微软雅黑" panose="020B0503020204020204" pitchFamily="34" charset="-122"/>
              </a:rPr>
              <a:t>次一级标题</a:t>
            </a:r>
            <a:endParaRPr lang="zh-CN" altLang="en-US" sz="1575" b="1" dirty="0">
              <a:solidFill>
                <a:srgbClr val="0070C0"/>
              </a:solidFill>
              <a:latin typeface="微软雅黑" panose="020B0503020204020204" pitchFamily="34" charset="-122"/>
              <a:ea typeface="微软雅黑" panose="020B0503020204020204" pitchFamily="34" charset="-122"/>
            </a:endParaRPr>
          </a:p>
        </p:txBody>
      </p:sp>
      <p:sp>
        <p:nvSpPr>
          <p:cNvPr id="57" name="TextBox 25"/>
          <p:cNvSpPr txBox="1"/>
          <p:nvPr/>
        </p:nvSpPr>
        <p:spPr>
          <a:xfrm>
            <a:off x="4863437" y="4104161"/>
            <a:ext cx="1555933" cy="783677"/>
          </a:xfrm>
          <a:prstGeom prst="rect">
            <a:avLst/>
          </a:prstGeom>
          <a:noFill/>
        </p:spPr>
        <p:txBody>
          <a:bodyPr wrap="square" lIns="72009" tIns="36005" rIns="72009" bIns="3600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此处添加详细文本描述此处添加详细文本描述此处添加详细文本描述</a:t>
            </a:r>
          </a:p>
        </p:txBody>
      </p:sp>
      <p:grpSp>
        <p:nvGrpSpPr>
          <p:cNvPr id="58" name="组合 57"/>
          <p:cNvGrpSpPr/>
          <p:nvPr/>
        </p:nvGrpSpPr>
        <p:grpSpPr>
          <a:xfrm>
            <a:off x="582911" y="1661620"/>
            <a:ext cx="2112543" cy="1901611"/>
            <a:chOff x="970904" y="1476932"/>
            <a:chExt cx="2682595" cy="2414744"/>
          </a:xfrm>
        </p:grpSpPr>
        <p:grpSp>
          <p:nvGrpSpPr>
            <p:cNvPr id="59" name="组合 58"/>
            <p:cNvGrpSpPr/>
            <p:nvPr/>
          </p:nvGrpSpPr>
          <p:grpSpPr>
            <a:xfrm>
              <a:off x="970904" y="1476932"/>
              <a:ext cx="2682595" cy="2414744"/>
              <a:chOff x="757631" y="1755286"/>
              <a:chExt cx="2682595" cy="2414744"/>
            </a:xfrm>
          </p:grpSpPr>
          <p:sp>
            <p:nvSpPr>
              <p:cNvPr id="61"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ln>
              <a:effectLst>
                <a:outerShdw blurRad="228600" dist="101600" dir="2700000" algn="tl" rotWithShape="0">
                  <a:prstClr val="black">
                    <a:alpha val="2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ysClr val="window" lastClr="FFFFFF"/>
                  </a:gs>
                </a:gsLst>
                <a:lin ang="13500000" scaled="1"/>
                <a:tileRect/>
              </a:gra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0" name="椭圆 59"/>
            <p:cNvSpPr/>
            <p:nvPr/>
          </p:nvSpPr>
          <p:spPr>
            <a:xfrm>
              <a:off x="1349092" y="1747820"/>
              <a:ext cx="1926218" cy="1926217"/>
            </a:xfrm>
            <a:prstGeom prst="ellipse">
              <a:avLst/>
            </a:prstGeom>
            <a:blipFill dpi="0" rotWithShape="1">
              <a:blip r:embed="rId2" cstate="screen">
                <a:extLst>
                  <a:ext uri="{BEBA8EAE-BF5A-486C-A8C5-ECC9F3942E4B}">
                    <a14:imgProps xmlns:a14="http://schemas.microsoft.com/office/drawing/2010/main">
                      <a14:imgLayer r:embed="rId3">
                        <a14:imgEffect>
                          <a14:colorTemperature colorTemp="4000"/>
                        </a14:imgEffect>
                        <a14:imgEffect>
                          <a14:saturation sat="46000"/>
                        </a14:imgEffect>
                      </a14:imgLayer>
                    </a14:imgProps>
                  </a:ex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63" name="组合 62"/>
          <p:cNvGrpSpPr/>
          <p:nvPr/>
        </p:nvGrpSpPr>
        <p:grpSpPr>
          <a:xfrm>
            <a:off x="539552" y="1714192"/>
            <a:ext cx="573287" cy="573287"/>
            <a:chOff x="1377884" y="1463694"/>
            <a:chExt cx="727984" cy="727984"/>
          </a:xfrm>
        </p:grpSpPr>
        <p:grpSp>
          <p:nvGrpSpPr>
            <p:cNvPr id="64" name="组合 63"/>
            <p:cNvGrpSpPr/>
            <p:nvPr/>
          </p:nvGrpSpPr>
          <p:grpSpPr>
            <a:xfrm>
              <a:off x="1377884" y="1463694"/>
              <a:ext cx="727984" cy="727984"/>
              <a:chOff x="372609" y="2524616"/>
              <a:chExt cx="2739344" cy="2739343"/>
            </a:xfrm>
          </p:grpSpPr>
          <p:sp>
            <p:nvSpPr>
              <p:cNvPr id="66" name="椭圆 65"/>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ln>
              <a:effectLst>
                <a:outerShdw blurRad="228600" dist="889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67" name="椭圆 66"/>
              <p:cNvSpPr/>
              <p:nvPr/>
            </p:nvSpPr>
            <p:spPr>
              <a:xfrm>
                <a:off x="399597" y="2551604"/>
                <a:ext cx="2685369" cy="2685369"/>
              </a:xfrm>
              <a:prstGeom prst="ellipse">
                <a:avLst/>
              </a:prstGeom>
              <a:gradFill>
                <a:gsLst>
                  <a:gs pos="0">
                    <a:sysClr val="window" lastClr="FFFFFF">
                      <a:lumMod val="85000"/>
                    </a:sysClr>
                  </a:gs>
                  <a:gs pos="83000">
                    <a:sysClr val="window" lastClr="FFFFFF"/>
                  </a:gs>
                </a:gsLst>
                <a:lin ang="2700000" scaled="1"/>
              </a:gra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sp>
          <p:nvSpPr>
            <p:cNvPr id="65" name="TextBox 33"/>
            <p:cNvSpPr txBox="1"/>
            <p:nvPr/>
          </p:nvSpPr>
          <p:spPr>
            <a:xfrm>
              <a:off x="1513690" y="1590911"/>
              <a:ext cx="456374" cy="548136"/>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5" b="1" i="0" u="none" strike="noStrike" kern="0" cap="none" spc="0" normalizeH="0" baseline="0" noProof="0" dirty="0">
                  <a:ln>
                    <a:noFill/>
                  </a:ln>
                  <a:solidFill>
                    <a:srgbClr val="00B0F0"/>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rPr>
                <a:t>1</a:t>
              </a:r>
              <a:endParaRPr kumimoji="0" lang="zh-CN" altLang="en-US" sz="2205" b="1" i="0" u="none" strike="noStrike" kern="0" cap="none" spc="0" normalizeH="0" baseline="0" noProof="0" dirty="0">
                <a:ln>
                  <a:noFill/>
                </a:ln>
                <a:solidFill>
                  <a:srgbClr val="00B0F0"/>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2580397" y="3255581"/>
            <a:ext cx="2112543" cy="1901611"/>
            <a:chOff x="3431704" y="3501008"/>
            <a:chExt cx="2682595" cy="2414744"/>
          </a:xfrm>
        </p:grpSpPr>
        <p:grpSp>
          <p:nvGrpSpPr>
            <p:cNvPr id="69" name="组合 68"/>
            <p:cNvGrpSpPr/>
            <p:nvPr/>
          </p:nvGrpSpPr>
          <p:grpSpPr>
            <a:xfrm>
              <a:off x="3431704" y="3501008"/>
              <a:ext cx="2682595" cy="2414744"/>
              <a:chOff x="757631" y="1755286"/>
              <a:chExt cx="2682595" cy="2414744"/>
            </a:xfrm>
          </p:grpSpPr>
          <p:sp>
            <p:nvSpPr>
              <p:cNvPr id="71"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ln>
              <a:effectLst>
                <a:outerShdw blurRad="228600" dist="101600" dir="2700000" algn="tl" rotWithShape="0">
                  <a:prstClr val="black">
                    <a:alpha val="2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ysClr val="window" lastClr="FFFFFF"/>
                  </a:gs>
                </a:gsLst>
                <a:lin ang="13500000" scaled="1"/>
                <a:tileRect/>
              </a:gra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70" name="椭圆 69"/>
            <p:cNvSpPr/>
            <p:nvPr/>
          </p:nvSpPr>
          <p:spPr>
            <a:xfrm>
              <a:off x="3809892" y="3745271"/>
              <a:ext cx="1926218" cy="1926217"/>
            </a:xfrm>
            <a:prstGeom prst="ellipse">
              <a:avLst/>
            </a:prstGeom>
            <a:blipFill dpi="0" rotWithShape="1">
              <a:blip r:embed="rId4" cstate="screen">
                <a:extLst>
                  <a:ext uri="{BEBA8EAE-BF5A-486C-A8C5-ECC9F3942E4B}">
                    <a14:imgProps xmlns:a14="http://schemas.microsoft.com/office/drawing/2010/main">
                      <a14:imgLayer r:embed="rId5">
                        <a14:imgEffect>
                          <a14:colorTemperature colorTemp="3375"/>
                        </a14:imgEffect>
                        <a14:imgEffect>
                          <a14:saturation sat="75000"/>
                        </a14:imgEffect>
                      </a14:imgLayer>
                    </a14:imgProps>
                  </a:ex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73" name="组合 72"/>
          <p:cNvGrpSpPr/>
          <p:nvPr/>
        </p:nvGrpSpPr>
        <p:grpSpPr>
          <a:xfrm>
            <a:off x="2576973" y="3310272"/>
            <a:ext cx="573287" cy="573287"/>
            <a:chOff x="1377884" y="1463694"/>
            <a:chExt cx="727984" cy="727984"/>
          </a:xfrm>
        </p:grpSpPr>
        <p:grpSp>
          <p:nvGrpSpPr>
            <p:cNvPr id="74" name="组合 73"/>
            <p:cNvGrpSpPr/>
            <p:nvPr/>
          </p:nvGrpSpPr>
          <p:grpSpPr>
            <a:xfrm>
              <a:off x="1377884" y="1463694"/>
              <a:ext cx="727984" cy="727984"/>
              <a:chOff x="372609" y="2524616"/>
              <a:chExt cx="2739344" cy="2739343"/>
            </a:xfrm>
          </p:grpSpPr>
          <p:sp>
            <p:nvSpPr>
              <p:cNvPr id="76" name="椭圆 75"/>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ln>
              <a:effectLst>
                <a:outerShdw blurRad="228600" dist="889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77" name="椭圆 76"/>
              <p:cNvSpPr/>
              <p:nvPr/>
            </p:nvSpPr>
            <p:spPr>
              <a:xfrm>
                <a:off x="399597" y="2551604"/>
                <a:ext cx="2685369" cy="2685369"/>
              </a:xfrm>
              <a:prstGeom prst="ellipse">
                <a:avLst/>
              </a:prstGeom>
              <a:gradFill>
                <a:gsLst>
                  <a:gs pos="0">
                    <a:sysClr val="window" lastClr="FFFFFF">
                      <a:lumMod val="85000"/>
                    </a:sysClr>
                  </a:gs>
                  <a:gs pos="83000">
                    <a:sysClr val="window" lastClr="FFFFFF"/>
                  </a:gs>
                </a:gsLst>
                <a:lin ang="2700000" scaled="1"/>
              </a:gra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sp>
          <p:nvSpPr>
            <p:cNvPr id="75" name="TextBox 60"/>
            <p:cNvSpPr txBox="1"/>
            <p:nvPr/>
          </p:nvSpPr>
          <p:spPr>
            <a:xfrm>
              <a:off x="1513690" y="1590911"/>
              <a:ext cx="456374" cy="548136"/>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5" b="1" i="0" u="none" strike="noStrike" kern="0" cap="none" spc="0" normalizeH="0" baseline="0" noProof="0" dirty="0">
                  <a:ln>
                    <a:noFill/>
                  </a:ln>
                  <a:solidFill>
                    <a:srgbClr val="0070C0"/>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rPr>
                <a:t>2</a:t>
              </a:r>
              <a:endParaRPr kumimoji="0" lang="zh-CN" altLang="en-US" sz="2205" b="1" i="0" u="none" strike="noStrike" kern="0" cap="none" spc="0" normalizeH="0" baseline="0" noProof="0" dirty="0">
                <a:ln>
                  <a:noFill/>
                </a:ln>
                <a:solidFill>
                  <a:srgbClr val="0070C0"/>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4618923" y="1661620"/>
            <a:ext cx="2112543" cy="1901611"/>
            <a:chOff x="6096000" y="1476932"/>
            <a:chExt cx="2682595" cy="2414744"/>
          </a:xfrm>
        </p:grpSpPr>
        <p:grpSp>
          <p:nvGrpSpPr>
            <p:cNvPr id="79" name="组合 78"/>
            <p:cNvGrpSpPr/>
            <p:nvPr/>
          </p:nvGrpSpPr>
          <p:grpSpPr>
            <a:xfrm>
              <a:off x="6096000" y="1476932"/>
              <a:ext cx="2682595" cy="2414744"/>
              <a:chOff x="757631" y="1755286"/>
              <a:chExt cx="2682595" cy="2414744"/>
            </a:xfrm>
          </p:grpSpPr>
          <p:sp>
            <p:nvSpPr>
              <p:cNvPr id="81"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ln>
              <a:effectLst>
                <a:outerShdw blurRad="228600" dist="101600" dir="2700000" algn="tl" rotWithShape="0">
                  <a:prstClr val="black">
                    <a:alpha val="2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2"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ysClr val="window" lastClr="FFFFFF"/>
                  </a:gs>
                </a:gsLst>
                <a:lin ang="13500000" scaled="1"/>
                <a:tileRect/>
              </a:gra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80" name="椭圆 79"/>
            <p:cNvSpPr/>
            <p:nvPr/>
          </p:nvSpPr>
          <p:spPr>
            <a:xfrm>
              <a:off x="6475617" y="1721195"/>
              <a:ext cx="1926218" cy="1926217"/>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83" name="组合 82"/>
          <p:cNvGrpSpPr/>
          <p:nvPr/>
        </p:nvGrpSpPr>
        <p:grpSpPr>
          <a:xfrm>
            <a:off x="4586763" y="1714192"/>
            <a:ext cx="573287" cy="573287"/>
            <a:chOff x="1377884" y="1463694"/>
            <a:chExt cx="727984" cy="727984"/>
          </a:xfrm>
        </p:grpSpPr>
        <p:grpSp>
          <p:nvGrpSpPr>
            <p:cNvPr id="84" name="组合 83"/>
            <p:cNvGrpSpPr/>
            <p:nvPr/>
          </p:nvGrpSpPr>
          <p:grpSpPr>
            <a:xfrm>
              <a:off x="1377884" y="1463694"/>
              <a:ext cx="727984" cy="727984"/>
              <a:chOff x="372609" y="2524616"/>
              <a:chExt cx="2739344" cy="2739343"/>
            </a:xfrm>
          </p:grpSpPr>
          <p:sp>
            <p:nvSpPr>
              <p:cNvPr id="86" name="椭圆 85"/>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ln>
              <a:effectLst>
                <a:outerShdw blurRad="228600" dist="889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87" name="椭圆 86"/>
              <p:cNvSpPr/>
              <p:nvPr/>
            </p:nvSpPr>
            <p:spPr>
              <a:xfrm>
                <a:off x="399597" y="2551604"/>
                <a:ext cx="2685369" cy="2685369"/>
              </a:xfrm>
              <a:prstGeom prst="ellipse">
                <a:avLst/>
              </a:prstGeom>
              <a:gradFill>
                <a:gsLst>
                  <a:gs pos="0">
                    <a:sysClr val="window" lastClr="FFFFFF">
                      <a:lumMod val="85000"/>
                    </a:sysClr>
                  </a:gs>
                  <a:gs pos="83000">
                    <a:sysClr val="window" lastClr="FFFFFF"/>
                  </a:gs>
                </a:gsLst>
                <a:lin ang="2700000" scaled="1"/>
              </a:gra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sp>
          <p:nvSpPr>
            <p:cNvPr id="85" name="TextBox 70"/>
            <p:cNvSpPr txBox="1"/>
            <p:nvPr/>
          </p:nvSpPr>
          <p:spPr>
            <a:xfrm>
              <a:off x="1513690" y="1590911"/>
              <a:ext cx="456374" cy="548136"/>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5" b="1" i="0" u="none" strike="noStrike" kern="0" cap="none" spc="0" normalizeH="0" baseline="0" noProof="0" dirty="0">
                  <a:ln>
                    <a:noFill/>
                  </a:ln>
                  <a:solidFill>
                    <a:srgbClr val="00B0F0"/>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rPr>
                <a:t>3</a:t>
              </a:r>
              <a:endParaRPr kumimoji="0" lang="zh-CN" altLang="en-US" sz="2205" b="1" i="0" u="none" strike="noStrike" kern="0" cap="none" spc="0" normalizeH="0" baseline="0" noProof="0" dirty="0">
                <a:ln>
                  <a:noFill/>
                </a:ln>
                <a:solidFill>
                  <a:srgbClr val="00B0F0"/>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6660350" y="3255581"/>
            <a:ext cx="2112543" cy="1901611"/>
            <a:chOff x="8688288" y="3501008"/>
            <a:chExt cx="2682595" cy="2414744"/>
          </a:xfrm>
        </p:grpSpPr>
        <p:grpSp>
          <p:nvGrpSpPr>
            <p:cNvPr id="89" name="组合 88"/>
            <p:cNvGrpSpPr/>
            <p:nvPr/>
          </p:nvGrpSpPr>
          <p:grpSpPr>
            <a:xfrm>
              <a:off x="8688288" y="3501008"/>
              <a:ext cx="2682595" cy="2414744"/>
              <a:chOff x="757631" y="1755286"/>
              <a:chExt cx="2682595" cy="2414744"/>
            </a:xfrm>
          </p:grpSpPr>
          <p:sp>
            <p:nvSpPr>
              <p:cNvPr id="91"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ln>
              <a:effectLst>
                <a:outerShdw blurRad="228600" dist="101600" dir="2700000" algn="tl" rotWithShape="0">
                  <a:prstClr val="black">
                    <a:alpha val="2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2"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ysClr val="window" lastClr="FFFFFF"/>
                  </a:gs>
                </a:gsLst>
                <a:lin ang="13500000" scaled="1"/>
                <a:tileRect/>
              </a:gra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90" name="椭圆 89"/>
            <p:cNvSpPr/>
            <p:nvPr/>
          </p:nvSpPr>
          <p:spPr>
            <a:xfrm>
              <a:off x="9066476" y="3745270"/>
              <a:ext cx="1926218" cy="1926217"/>
            </a:xfrm>
            <a:prstGeom prst="ellipse">
              <a:avLst/>
            </a:prstGeom>
            <a:blipFill dpi="0" rotWithShape="1">
              <a:blip r:embed="rId7" cstate="screen">
                <a:extLst>
                  <a:ext uri="{BEBA8EAE-BF5A-486C-A8C5-ECC9F3942E4B}">
                    <a14:imgProps xmlns:a14="http://schemas.microsoft.com/office/drawing/2010/main">
                      <a14:imgLayer r:embed="rId8">
                        <a14:imgEffect>
                          <a14:colorTemperature colorTemp="1750"/>
                        </a14:imgEffect>
                        <a14:imgEffect>
                          <a14:saturation sat="36000"/>
                        </a14:imgEffect>
                      </a14:imgLayer>
                    </a14:imgProps>
                  </a:ex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93" name="组合 92"/>
          <p:cNvGrpSpPr/>
          <p:nvPr/>
        </p:nvGrpSpPr>
        <p:grpSpPr>
          <a:xfrm>
            <a:off x="6648820" y="3310272"/>
            <a:ext cx="573287" cy="573287"/>
            <a:chOff x="1377884" y="1463694"/>
            <a:chExt cx="727984" cy="727984"/>
          </a:xfrm>
        </p:grpSpPr>
        <p:grpSp>
          <p:nvGrpSpPr>
            <p:cNvPr id="94" name="组合 93"/>
            <p:cNvGrpSpPr/>
            <p:nvPr/>
          </p:nvGrpSpPr>
          <p:grpSpPr>
            <a:xfrm>
              <a:off x="1377884" y="1463694"/>
              <a:ext cx="727984" cy="727984"/>
              <a:chOff x="372609" y="2524616"/>
              <a:chExt cx="2739344" cy="2739343"/>
            </a:xfrm>
          </p:grpSpPr>
          <p:sp>
            <p:nvSpPr>
              <p:cNvPr id="96" name="椭圆 95"/>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ln>
              <a:effectLst>
                <a:outerShdw blurRad="228600" dist="889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97" name="椭圆 96"/>
              <p:cNvSpPr/>
              <p:nvPr/>
            </p:nvSpPr>
            <p:spPr>
              <a:xfrm>
                <a:off x="399597" y="2551604"/>
                <a:ext cx="2685369" cy="2685369"/>
              </a:xfrm>
              <a:prstGeom prst="ellipse">
                <a:avLst/>
              </a:prstGeom>
              <a:gradFill>
                <a:gsLst>
                  <a:gs pos="0">
                    <a:sysClr val="window" lastClr="FFFFFF">
                      <a:lumMod val="85000"/>
                    </a:sysClr>
                  </a:gs>
                  <a:gs pos="83000">
                    <a:sysClr val="window" lastClr="FFFFFF"/>
                  </a:gs>
                </a:gsLst>
                <a:lin ang="2700000" scaled="1"/>
              </a:gra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sp>
          <p:nvSpPr>
            <p:cNvPr id="95" name="TextBox 80"/>
            <p:cNvSpPr txBox="1"/>
            <p:nvPr/>
          </p:nvSpPr>
          <p:spPr>
            <a:xfrm>
              <a:off x="1513690" y="1590911"/>
              <a:ext cx="456374" cy="548136"/>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205" b="1" i="0" u="none" strike="noStrike" kern="0" cap="none" spc="0" normalizeH="0" baseline="0" noProof="0" dirty="0">
                  <a:ln>
                    <a:noFill/>
                  </a:ln>
                  <a:solidFill>
                    <a:srgbClr val="0070C0"/>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rPr>
                <a:t>4</a:t>
              </a:r>
              <a:endParaRPr kumimoji="0" lang="zh-CN" altLang="en-US" sz="2205" b="1" i="0" u="none" strike="noStrike" kern="0" cap="none" spc="0" normalizeH="0" baseline="0" noProof="0" dirty="0">
                <a:ln>
                  <a:noFill/>
                </a:ln>
                <a:solidFill>
                  <a:srgbClr val="0070C0"/>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1000" fill="hold"/>
                                        <p:tgtEl>
                                          <p:spTgt spid="58"/>
                                        </p:tgtEl>
                                        <p:attrNameLst>
                                          <p:attrName>ppt_x</p:attrName>
                                        </p:attrNameLst>
                                      </p:cBhvr>
                                      <p:tavLst>
                                        <p:tav tm="0">
                                          <p:val>
                                            <p:strVal val="1+#ppt_w/2"/>
                                          </p:val>
                                        </p:tav>
                                        <p:tav tm="100000">
                                          <p:val>
                                            <p:strVal val="#ppt_x"/>
                                          </p:val>
                                        </p:tav>
                                      </p:tavLst>
                                    </p:anim>
                                    <p:anim calcmode="lin" valueType="num">
                                      <p:cBhvr additive="base">
                                        <p:cTn id="8" dur="1000" fill="hold"/>
                                        <p:tgtEl>
                                          <p:spTgt spid="5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fade">
                                      <p:cBhvr>
                                        <p:cTn id="11" dur="1000"/>
                                        <p:tgtEl>
                                          <p:spTgt spid="58"/>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500"/>
                                        <p:tgtEl>
                                          <p:spTgt spid="63"/>
                                        </p:tgtEl>
                                      </p:cBhvr>
                                    </p:animEffect>
                                    <p:anim calcmode="lin" valueType="num">
                                      <p:cBhvr>
                                        <p:cTn id="16" dur="500" fill="hold"/>
                                        <p:tgtEl>
                                          <p:spTgt spid="63"/>
                                        </p:tgtEl>
                                        <p:attrNameLst>
                                          <p:attrName>ppt_x</p:attrName>
                                        </p:attrNameLst>
                                      </p:cBhvr>
                                      <p:tavLst>
                                        <p:tav tm="0">
                                          <p:val>
                                            <p:strVal val="#ppt_x"/>
                                          </p:val>
                                        </p:tav>
                                        <p:tav tm="100000">
                                          <p:val>
                                            <p:strVal val="#ppt_x"/>
                                          </p:val>
                                        </p:tav>
                                      </p:tavLst>
                                    </p:anim>
                                    <p:anim calcmode="lin" valueType="num">
                                      <p:cBhvr>
                                        <p:cTn id="17" dur="500" fill="hold"/>
                                        <p:tgtEl>
                                          <p:spTgt spid="63"/>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50"/>
                                        </p:tgtEl>
                                        <p:attrNameLst>
                                          <p:attrName>style.visibility</p:attrName>
                                        </p:attrNameLst>
                                      </p:cBhvr>
                                      <p:to>
                                        <p:strVal val="visible"/>
                                      </p:to>
                                    </p:set>
                                    <p:anim calcmode="lin" valueType="num">
                                      <p:cBhvr>
                                        <p:cTn id="21" dur="300" fill="hold"/>
                                        <p:tgtEl>
                                          <p:spTgt spid="50"/>
                                        </p:tgtEl>
                                        <p:attrNameLst>
                                          <p:attrName>ppt_w</p:attrName>
                                        </p:attrNameLst>
                                      </p:cBhvr>
                                      <p:tavLst>
                                        <p:tav tm="0">
                                          <p:val>
                                            <p:fltVal val="0"/>
                                          </p:val>
                                        </p:tav>
                                        <p:tav tm="100000">
                                          <p:val>
                                            <p:strVal val="#ppt_w"/>
                                          </p:val>
                                        </p:tav>
                                      </p:tavLst>
                                    </p:anim>
                                    <p:anim calcmode="lin" valueType="num">
                                      <p:cBhvr>
                                        <p:cTn id="22" dur="300" fill="hold"/>
                                        <p:tgtEl>
                                          <p:spTgt spid="50"/>
                                        </p:tgtEl>
                                        <p:attrNameLst>
                                          <p:attrName>ppt_h</p:attrName>
                                        </p:attrNameLst>
                                      </p:cBhvr>
                                      <p:tavLst>
                                        <p:tav tm="0">
                                          <p:val>
                                            <p:fltVal val="0"/>
                                          </p:val>
                                        </p:tav>
                                        <p:tav tm="100000">
                                          <p:val>
                                            <p:strVal val="#ppt_h"/>
                                          </p:val>
                                        </p:tav>
                                      </p:tavLst>
                                    </p:anim>
                                    <p:animEffect transition="in" filter="fade">
                                      <p:cBhvr>
                                        <p:cTn id="23" dur="300"/>
                                        <p:tgtEl>
                                          <p:spTgt spid="50"/>
                                        </p:tgtEl>
                                      </p:cBhvr>
                                    </p:animEffect>
                                  </p:childTnLst>
                                </p:cTn>
                              </p:par>
                            </p:childTnLst>
                          </p:cTn>
                        </p:par>
                        <p:par>
                          <p:cTn id="24" fill="hold">
                            <p:stCondLst>
                              <p:cond delay="192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53"/>
                                        </p:tgtEl>
                                        <p:attrNameLst>
                                          <p:attrName>style.visibility</p:attrName>
                                        </p:attrNameLst>
                                      </p:cBhvr>
                                      <p:to>
                                        <p:strVal val="visible"/>
                                      </p:to>
                                    </p:set>
                                    <p:anim calcmode="lin" valueType="num">
                                      <p:cBhvr>
                                        <p:cTn id="27" dur="250" fill="hold"/>
                                        <p:tgtEl>
                                          <p:spTgt spid="53"/>
                                        </p:tgtEl>
                                        <p:attrNameLst>
                                          <p:attrName>ppt_w</p:attrName>
                                        </p:attrNameLst>
                                      </p:cBhvr>
                                      <p:tavLst>
                                        <p:tav tm="0">
                                          <p:val>
                                            <p:fltVal val="0"/>
                                          </p:val>
                                        </p:tav>
                                        <p:tav tm="100000">
                                          <p:val>
                                            <p:strVal val="#ppt_w"/>
                                          </p:val>
                                        </p:tav>
                                      </p:tavLst>
                                    </p:anim>
                                    <p:anim calcmode="lin" valueType="num">
                                      <p:cBhvr>
                                        <p:cTn id="28" dur="250" fill="hold"/>
                                        <p:tgtEl>
                                          <p:spTgt spid="53"/>
                                        </p:tgtEl>
                                        <p:attrNameLst>
                                          <p:attrName>ppt_h</p:attrName>
                                        </p:attrNameLst>
                                      </p:cBhvr>
                                      <p:tavLst>
                                        <p:tav tm="0">
                                          <p:val>
                                            <p:fltVal val="0"/>
                                          </p:val>
                                        </p:tav>
                                        <p:tav tm="100000">
                                          <p:val>
                                            <p:strVal val="#ppt_h"/>
                                          </p:val>
                                        </p:tav>
                                      </p:tavLst>
                                    </p:anim>
                                    <p:animEffect transition="in" filter="fade">
                                      <p:cBhvr>
                                        <p:cTn id="29" dur="250"/>
                                        <p:tgtEl>
                                          <p:spTgt spid="53"/>
                                        </p:tgtEl>
                                      </p:cBhvr>
                                    </p:animEffect>
                                  </p:childTnLst>
                                </p:cTn>
                              </p:par>
                            </p:childTnLst>
                          </p:cTn>
                        </p:par>
                        <p:par>
                          <p:cTn id="30" fill="hold">
                            <p:stCondLst>
                              <p:cond delay="2895"/>
                            </p:stCondLst>
                            <p:childTnLst>
                              <p:par>
                                <p:cTn id="31" presetID="2" presetClass="entr" presetSubtype="1" decel="10000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additive="base">
                                        <p:cTn id="33" dur="1000" fill="hold"/>
                                        <p:tgtEl>
                                          <p:spTgt spid="68"/>
                                        </p:tgtEl>
                                        <p:attrNameLst>
                                          <p:attrName>ppt_x</p:attrName>
                                        </p:attrNameLst>
                                      </p:cBhvr>
                                      <p:tavLst>
                                        <p:tav tm="0">
                                          <p:val>
                                            <p:strVal val="#ppt_x"/>
                                          </p:val>
                                        </p:tav>
                                        <p:tav tm="100000">
                                          <p:val>
                                            <p:strVal val="#ppt_x"/>
                                          </p:val>
                                        </p:tav>
                                      </p:tavLst>
                                    </p:anim>
                                    <p:anim calcmode="lin" valueType="num">
                                      <p:cBhvr additive="base">
                                        <p:cTn id="34" dur="1000" fill="hold"/>
                                        <p:tgtEl>
                                          <p:spTgt spid="68"/>
                                        </p:tgtEl>
                                        <p:attrNameLst>
                                          <p:attrName>ppt_y</p:attrName>
                                        </p:attrNameLst>
                                      </p:cBhvr>
                                      <p:tavLst>
                                        <p:tav tm="0">
                                          <p:val>
                                            <p:strVal val="0-#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1000"/>
                                        <p:tgtEl>
                                          <p:spTgt spid="68"/>
                                        </p:tgtEl>
                                      </p:cBhvr>
                                    </p:animEffect>
                                  </p:childTnLst>
                                </p:cTn>
                              </p:par>
                            </p:childTnLst>
                          </p:cTn>
                        </p:par>
                        <p:par>
                          <p:cTn id="38" fill="hold">
                            <p:stCondLst>
                              <p:cond delay="3895"/>
                            </p:stCondLst>
                            <p:childTnLst>
                              <p:par>
                                <p:cTn id="39" presetID="42" presetClass="entr" presetSubtype="0" fill="hold" nodeType="after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500"/>
                                        <p:tgtEl>
                                          <p:spTgt spid="73"/>
                                        </p:tgtEl>
                                      </p:cBhvr>
                                    </p:animEffect>
                                    <p:anim calcmode="lin" valueType="num">
                                      <p:cBhvr>
                                        <p:cTn id="42" dur="500" fill="hold"/>
                                        <p:tgtEl>
                                          <p:spTgt spid="73"/>
                                        </p:tgtEl>
                                        <p:attrNameLst>
                                          <p:attrName>ppt_x</p:attrName>
                                        </p:attrNameLst>
                                      </p:cBhvr>
                                      <p:tavLst>
                                        <p:tav tm="0">
                                          <p:val>
                                            <p:strVal val="#ppt_x"/>
                                          </p:val>
                                        </p:tav>
                                        <p:tav tm="100000">
                                          <p:val>
                                            <p:strVal val="#ppt_x"/>
                                          </p:val>
                                        </p:tav>
                                      </p:tavLst>
                                    </p:anim>
                                    <p:anim calcmode="lin" valueType="num">
                                      <p:cBhvr>
                                        <p:cTn id="43" dur="500" fill="hold"/>
                                        <p:tgtEl>
                                          <p:spTgt spid="73"/>
                                        </p:tgtEl>
                                        <p:attrNameLst>
                                          <p:attrName>ppt_y</p:attrName>
                                        </p:attrNameLst>
                                      </p:cBhvr>
                                      <p:tavLst>
                                        <p:tav tm="0">
                                          <p:val>
                                            <p:strVal val="#ppt_y+.1"/>
                                          </p:val>
                                        </p:tav>
                                        <p:tav tm="100000">
                                          <p:val>
                                            <p:strVal val="#ppt_y"/>
                                          </p:val>
                                        </p:tav>
                                      </p:tavLst>
                                    </p:anim>
                                  </p:childTnLst>
                                </p:cTn>
                              </p:par>
                            </p:childTnLst>
                          </p:cTn>
                        </p:par>
                        <p:par>
                          <p:cTn id="44" fill="hold">
                            <p:stCondLst>
                              <p:cond delay="4395"/>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52"/>
                                        </p:tgtEl>
                                        <p:attrNameLst>
                                          <p:attrName>style.visibility</p:attrName>
                                        </p:attrNameLst>
                                      </p:cBhvr>
                                      <p:to>
                                        <p:strVal val="visible"/>
                                      </p:to>
                                    </p:set>
                                    <p:anim calcmode="lin" valueType="num">
                                      <p:cBhvr>
                                        <p:cTn id="47" dur="300" fill="hold"/>
                                        <p:tgtEl>
                                          <p:spTgt spid="52"/>
                                        </p:tgtEl>
                                        <p:attrNameLst>
                                          <p:attrName>ppt_w</p:attrName>
                                        </p:attrNameLst>
                                      </p:cBhvr>
                                      <p:tavLst>
                                        <p:tav tm="0">
                                          <p:val>
                                            <p:fltVal val="0"/>
                                          </p:val>
                                        </p:tav>
                                        <p:tav tm="100000">
                                          <p:val>
                                            <p:strVal val="#ppt_w"/>
                                          </p:val>
                                        </p:tav>
                                      </p:tavLst>
                                    </p:anim>
                                    <p:anim calcmode="lin" valueType="num">
                                      <p:cBhvr>
                                        <p:cTn id="48" dur="300" fill="hold"/>
                                        <p:tgtEl>
                                          <p:spTgt spid="52"/>
                                        </p:tgtEl>
                                        <p:attrNameLst>
                                          <p:attrName>ppt_h</p:attrName>
                                        </p:attrNameLst>
                                      </p:cBhvr>
                                      <p:tavLst>
                                        <p:tav tm="0">
                                          <p:val>
                                            <p:fltVal val="0"/>
                                          </p:val>
                                        </p:tav>
                                        <p:tav tm="100000">
                                          <p:val>
                                            <p:strVal val="#ppt_h"/>
                                          </p:val>
                                        </p:tav>
                                      </p:tavLst>
                                    </p:anim>
                                    <p:animEffect transition="in" filter="fade">
                                      <p:cBhvr>
                                        <p:cTn id="49" dur="300"/>
                                        <p:tgtEl>
                                          <p:spTgt spid="52"/>
                                        </p:tgtEl>
                                      </p:cBhvr>
                                    </p:animEffect>
                                  </p:childTnLst>
                                </p:cTn>
                              </p:par>
                            </p:childTnLst>
                          </p:cTn>
                        </p:par>
                        <p:par>
                          <p:cTn id="50" fill="hold">
                            <p:stCondLst>
                              <p:cond delay="4815"/>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51"/>
                                        </p:tgtEl>
                                        <p:attrNameLst>
                                          <p:attrName>style.visibility</p:attrName>
                                        </p:attrNameLst>
                                      </p:cBhvr>
                                      <p:to>
                                        <p:strVal val="visible"/>
                                      </p:to>
                                    </p:set>
                                    <p:anim calcmode="lin" valueType="num">
                                      <p:cBhvr>
                                        <p:cTn id="53" dur="250" fill="hold"/>
                                        <p:tgtEl>
                                          <p:spTgt spid="51"/>
                                        </p:tgtEl>
                                        <p:attrNameLst>
                                          <p:attrName>ppt_w</p:attrName>
                                        </p:attrNameLst>
                                      </p:cBhvr>
                                      <p:tavLst>
                                        <p:tav tm="0">
                                          <p:val>
                                            <p:fltVal val="0"/>
                                          </p:val>
                                        </p:tav>
                                        <p:tav tm="100000">
                                          <p:val>
                                            <p:strVal val="#ppt_w"/>
                                          </p:val>
                                        </p:tav>
                                      </p:tavLst>
                                    </p:anim>
                                    <p:anim calcmode="lin" valueType="num">
                                      <p:cBhvr>
                                        <p:cTn id="54" dur="250" fill="hold"/>
                                        <p:tgtEl>
                                          <p:spTgt spid="51"/>
                                        </p:tgtEl>
                                        <p:attrNameLst>
                                          <p:attrName>ppt_h</p:attrName>
                                        </p:attrNameLst>
                                      </p:cBhvr>
                                      <p:tavLst>
                                        <p:tav tm="0">
                                          <p:val>
                                            <p:fltVal val="0"/>
                                          </p:val>
                                        </p:tav>
                                        <p:tav tm="100000">
                                          <p:val>
                                            <p:strVal val="#ppt_h"/>
                                          </p:val>
                                        </p:tav>
                                      </p:tavLst>
                                    </p:anim>
                                    <p:animEffect transition="in" filter="fade">
                                      <p:cBhvr>
                                        <p:cTn id="55" dur="250"/>
                                        <p:tgtEl>
                                          <p:spTgt spid="51"/>
                                        </p:tgtEl>
                                      </p:cBhvr>
                                    </p:animEffect>
                                  </p:childTnLst>
                                </p:cTn>
                              </p:par>
                            </p:childTnLst>
                          </p:cTn>
                        </p:par>
                        <p:par>
                          <p:cTn id="56" fill="hold">
                            <p:stCondLst>
                              <p:cond delay="5790"/>
                            </p:stCondLst>
                            <p:childTnLst>
                              <p:par>
                                <p:cTn id="57" presetID="2" presetClass="entr" presetSubtype="2" decel="100000" fill="hold" nodeType="afterEffect">
                                  <p:stCondLst>
                                    <p:cond delay="0"/>
                                  </p:stCondLst>
                                  <p:childTnLst>
                                    <p:set>
                                      <p:cBhvr>
                                        <p:cTn id="58" dur="1" fill="hold">
                                          <p:stCondLst>
                                            <p:cond delay="0"/>
                                          </p:stCondLst>
                                        </p:cTn>
                                        <p:tgtEl>
                                          <p:spTgt spid="78"/>
                                        </p:tgtEl>
                                        <p:attrNameLst>
                                          <p:attrName>style.visibility</p:attrName>
                                        </p:attrNameLst>
                                      </p:cBhvr>
                                      <p:to>
                                        <p:strVal val="visible"/>
                                      </p:to>
                                    </p:set>
                                    <p:anim calcmode="lin" valueType="num">
                                      <p:cBhvr additive="base">
                                        <p:cTn id="59" dur="1000" fill="hold"/>
                                        <p:tgtEl>
                                          <p:spTgt spid="78"/>
                                        </p:tgtEl>
                                        <p:attrNameLst>
                                          <p:attrName>ppt_x</p:attrName>
                                        </p:attrNameLst>
                                      </p:cBhvr>
                                      <p:tavLst>
                                        <p:tav tm="0">
                                          <p:val>
                                            <p:strVal val="1+#ppt_w/2"/>
                                          </p:val>
                                        </p:tav>
                                        <p:tav tm="100000">
                                          <p:val>
                                            <p:strVal val="#ppt_x"/>
                                          </p:val>
                                        </p:tav>
                                      </p:tavLst>
                                    </p:anim>
                                    <p:anim calcmode="lin" valueType="num">
                                      <p:cBhvr additive="base">
                                        <p:cTn id="60" dur="1000" fill="hold"/>
                                        <p:tgtEl>
                                          <p:spTgt spid="78"/>
                                        </p:tgtEl>
                                        <p:attrNameLst>
                                          <p:attrName>ppt_y</p:attrName>
                                        </p:attrNameLst>
                                      </p:cBhvr>
                                      <p:tavLst>
                                        <p:tav tm="0">
                                          <p:val>
                                            <p:strVal val="#ppt_y"/>
                                          </p:val>
                                        </p:tav>
                                        <p:tav tm="100000">
                                          <p:val>
                                            <p:strVal val="#ppt_y"/>
                                          </p:val>
                                        </p:tav>
                                      </p:tavLst>
                                    </p:anim>
                                  </p:childTnLst>
                                </p:cTn>
                              </p:par>
                              <p:par>
                                <p:cTn id="61" presetID="10" presetClass="entr" presetSubtype="0" fill="hold" nodeType="with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fade">
                                      <p:cBhvr>
                                        <p:cTn id="63" dur="1000"/>
                                        <p:tgtEl>
                                          <p:spTgt spid="78"/>
                                        </p:tgtEl>
                                      </p:cBhvr>
                                    </p:animEffect>
                                  </p:childTnLst>
                                </p:cTn>
                              </p:par>
                            </p:childTnLst>
                          </p:cTn>
                        </p:par>
                        <p:par>
                          <p:cTn id="64" fill="hold">
                            <p:stCondLst>
                              <p:cond delay="6790"/>
                            </p:stCondLst>
                            <p:childTnLst>
                              <p:par>
                                <p:cTn id="65" presetID="42" presetClass="entr" presetSubtype="0" fill="hold" nodeType="after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anim calcmode="lin" valueType="num">
                                      <p:cBhvr>
                                        <p:cTn id="68" dur="500" fill="hold"/>
                                        <p:tgtEl>
                                          <p:spTgt spid="83"/>
                                        </p:tgtEl>
                                        <p:attrNameLst>
                                          <p:attrName>ppt_x</p:attrName>
                                        </p:attrNameLst>
                                      </p:cBhvr>
                                      <p:tavLst>
                                        <p:tav tm="0">
                                          <p:val>
                                            <p:strVal val="#ppt_x"/>
                                          </p:val>
                                        </p:tav>
                                        <p:tav tm="100000">
                                          <p:val>
                                            <p:strVal val="#ppt_x"/>
                                          </p:val>
                                        </p:tav>
                                      </p:tavLst>
                                    </p:anim>
                                    <p:anim calcmode="lin" valueType="num">
                                      <p:cBhvr>
                                        <p:cTn id="69" dur="500" fill="hold"/>
                                        <p:tgtEl>
                                          <p:spTgt spid="83"/>
                                        </p:tgtEl>
                                        <p:attrNameLst>
                                          <p:attrName>ppt_y</p:attrName>
                                        </p:attrNameLst>
                                      </p:cBhvr>
                                      <p:tavLst>
                                        <p:tav tm="0">
                                          <p:val>
                                            <p:strVal val="#ppt_y+.1"/>
                                          </p:val>
                                        </p:tav>
                                        <p:tav tm="100000">
                                          <p:val>
                                            <p:strVal val="#ppt_y"/>
                                          </p:val>
                                        </p:tav>
                                      </p:tavLst>
                                    </p:anim>
                                  </p:childTnLst>
                                </p:cTn>
                              </p:par>
                            </p:childTnLst>
                          </p:cTn>
                        </p:par>
                        <p:par>
                          <p:cTn id="70" fill="hold">
                            <p:stCondLst>
                              <p:cond delay="729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54"/>
                                        </p:tgtEl>
                                        <p:attrNameLst>
                                          <p:attrName>style.visibility</p:attrName>
                                        </p:attrNameLst>
                                      </p:cBhvr>
                                      <p:to>
                                        <p:strVal val="visible"/>
                                      </p:to>
                                    </p:set>
                                    <p:anim calcmode="lin" valueType="num">
                                      <p:cBhvr>
                                        <p:cTn id="73" dur="300" fill="hold"/>
                                        <p:tgtEl>
                                          <p:spTgt spid="54"/>
                                        </p:tgtEl>
                                        <p:attrNameLst>
                                          <p:attrName>ppt_w</p:attrName>
                                        </p:attrNameLst>
                                      </p:cBhvr>
                                      <p:tavLst>
                                        <p:tav tm="0">
                                          <p:val>
                                            <p:fltVal val="0"/>
                                          </p:val>
                                        </p:tav>
                                        <p:tav tm="100000">
                                          <p:val>
                                            <p:strVal val="#ppt_w"/>
                                          </p:val>
                                        </p:tav>
                                      </p:tavLst>
                                    </p:anim>
                                    <p:anim calcmode="lin" valueType="num">
                                      <p:cBhvr>
                                        <p:cTn id="74" dur="300" fill="hold"/>
                                        <p:tgtEl>
                                          <p:spTgt spid="54"/>
                                        </p:tgtEl>
                                        <p:attrNameLst>
                                          <p:attrName>ppt_h</p:attrName>
                                        </p:attrNameLst>
                                      </p:cBhvr>
                                      <p:tavLst>
                                        <p:tav tm="0">
                                          <p:val>
                                            <p:fltVal val="0"/>
                                          </p:val>
                                        </p:tav>
                                        <p:tav tm="100000">
                                          <p:val>
                                            <p:strVal val="#ppt_h"/>
                                          </p:val>
                                        </p:tav>
                                      </p:tavLst>
                                    </p:anim>
                                    <p:animEffect transition="in" filter="fade">
                                      <p:cBhvr>
                                        <p:cTn id="75" dur="300"/>
                                        <p:tgtEl>
                                          <p:spTgt spid="54"/>
                                        </p:tgtEl>
                                      </p:cBhvr>
                                    </p:animEffect>
                                  </p:childTnLst>
                                </p:cTn>
                              </p:par>
                            </p:childTnLst>
                          </p:cTn>
                        </p:par>
                        <p:par>
                          <p:cTn id="76" fill="hold">
                            <p:stCondLst>
                              <p:cond delay="7710"/>
                            </p:stCondLst>
                            <p:childTnLst>
                              <p:par>
                                <p:cTn id="77" presetID="53" presetClass="entr" presetSubtype="16" fill="hold" grpId="0" nodeType="afterEffect">
                                  <p:stCondLst>
                                    <p:cond delay="0"/>
                                  </p:stCondLst>
                                  <p:iterate type="lt">
                                    <p:tmPct val="10000"/>
                                  </p:iterate>
                                  <p:childTnLst>
                                    <p:set>
                                      <p:cBhvr>
                                        <p:cTn id="78" dur="1" fill="hold">
                                          <p:stCondLst>
                                            <p:cond delay="0"/>
                                          </p:stCondLst>
                                        </p:cTn>
                                        <p:tgtEl>
                                          <p:spTgt spid="57"/>
                                        </p:tgtEl>
                                        <p:attrNameLst>
                                          <p:attrName>style.visibility</p:attrName>
                                        </p:attrNameLst>
                                      </p:cBhvr>
                                      <p:to>
                                        <p:strVal val="visible"/>
                                      </p:to>
                                    </p:set>
                                    <p:anim calcmode="lin" valueType="num">
                                      <p:cBhvr>
                                        <p:cTn id="79" dur="250" fill="hold"/>
                                        <p:tgtEl>
                                          <p:spTgt spid="57"/>
                                        </p:tgtEl>
                                        <p:attrNameLst>
                                          <p:attrName>ppt_w</p:attrName>
                                        </p:attrNameLst>
                                      </p:cBhvr>
                                      <p:tavLst>
                                        <p:tav tm="0">
                                          <p:val>
                                            <p:fltVal val="0"/>
                                          </p:val>
                                        </p:tav>
                                        <p:tav tm="100000">
                                          <p:val>
                                            <p:strVal val="#ppt_w"/>
                                          </p:val>
                                        </p:tav>
                                      </p:tavLst>
                                    </p:anim>
                                    <p:anim calcmode="lin" valueType="num">
                                      <p:cBhvr>
                                        <p:cTn id="80" dur="250" fill="hold"/>
                                        <p:tgtEl>
                                          <p:spTgt spid="57"/>
                                        </p:tgtEl>
                                        <p:attrNameLst>
                                          <p:attrName>ppt_h</p:attrName>
                                        </p:attrNameLst>
                                      </p:cBhvr>
                                      <p:tavLst>
                                        <p:tav tm="0">
                                          <p:val>
                                            <p:fltVal val="0"/>
                                          </p:val>
                                        </p:tav>
                                        <p:tav tm="100000">
                                          <p:val>
                                            <p:strVal val="#ppt_h"/>
                                          </p:val>
                                        </p:tav>
                                      </p:tavLst>
                                    </p:anim>
                                    <p:animEffect transition="in" filter="fade">
                                      <p:cBhvr>
                                        <p:cTn id="81" dur="250"/>
                                        <p:tgtEl>
                                          <p:spTgt spid="57"/>
                                        </p:tgtEl>
                                      </p:cBhvr>
                                    </p:animEffect>
                                  </p:childTnLst>
                                </p:cTn>
                              </p:par>
                            </p:childTnLst>
                          </p:cTn>
                        </p:par>
                        <p:par>
                          <p:cTn id="82" fill="hold">
                            <p:stCondLst>
                              <p:cond delay="8685"/>
                            </p:stCondLst>
                            <p:childTnLst>
                              <p:par>
                                <p:cTn id="83" presetID="2" presetClass="entr" presetSubtype="8" decel="100000" fill="hold" nodeType="afterEffect">
                                  <p:stCondLst>
                                    <p:cond delay="0"/>
                                  </p:stCondLst>
                                  <p:childTnLst>
                                    <p:set>
                                      <p:cBhvr>
                                        <p:cTn id="84" dur="1" fill="hold">
                                          <p:stCondLst>
                                            <p:cond delay="0"/>
                                          </p:stCondLst>
                                        </p:cTn>
                                        <p:tgtEl>
                                          <p:spTgt spid="88"/>
                                        </p:tgtEl>
                                        <p:attrNameLst>
                                          <p:attrName>style.visibility</p:attrName>
                                        </p:attrNameLst>
                                      </p:cBhvr>
                                      <p:to>
                                        <p:strVal val="visible"/>
                                      </p:to>
                                    </p:set>
                                    <p:anim calcmode="lin" valueType="num">
                                      <p:cBhvr additive="base">
                                        <p:cTn id="85" dur="1000" fill="hold"/>
                                        <p:tgtEl>
                                          <p:spTgt spid="88"/>
                                        </p:tgtEl>
                                        <p:attrNameLst>
                                          <p:attrName>ppt_x</p:attrName>
                                        </p:attrNameLst>
                                      </p:cBhvr>
                                      <p:tavLst>
                                        <p:tav tm="0">
                                          <p:val>
                                            <p:strVal val="0-#ppt_w/2"/>
                                          </p:val>
                                        </p:tav>
                                        <p:tav tm="100000">
                                          <p:val>
                                            <p:strVal val="#ppt_x"/>
                                          </p:val>
                                        </p:tav>
                                      </p:tavLst>
                                    </p:anim>
                                    <p:anim calcmode="lin" valueType="num">
                                      <p:cBhvr additive="base">
                                        <p:cTn id="86" dur="1000" fill="hold"/>
                                        <p:tgtEl>
                                          <p:spTgt spid="88"/>
                                        </p:tgtEl>
                                        <p:attrNameLst>
                                          <p:attrName>ppt_y</p:attrName>
                                        </p:attrNameLst>
                                      </p:cBhvr>
                                      <p:tavLst>
                                        <p:tav tm="0">
                                          <p:val>
                                            <p:strVal val="#ppt_y"/>
                                          </p:val>
                                        </p:tav>
                                        <p:tav tm="100000">
                                          <p:val>
                                            <p:strVal val="#ppt_y"/>
                                          </p:val>
                                        </p:tav>
                                      </p:tavLst>
                                    </p:anim>
                                  </p:childTnLst>
                                </p:cTn>
                              </p:par>
                              <p:par>
                                <p:cTn id="87" presetID="10" presetClass="entr" presetSubtype="0" fill="hold" nodeType="withEffect">
                                  <p:stCondLst>
                                    <p:cond delay="0"/>
                                  </p:stCondLst>
                                  <p:childTnLst>
                                    <p:set>
                                      <p:cBhvr>
                                        <p:cTn id="88" dur="1" fill="hold">
                                          <p:stCondLst>
                                            <p:cond delay="0"/>
                                          </p:stCondLst>
                                        </p:cTn>
                                        <p:tgtEl>
                                          <p:spTgt spid="88"/>
                                        </p:tgtEl>
                                        <p:attrNameLst>
                                          <p:attrName>style.visibility</p:attrName>
                                        </p:attrNameLst>
                                      </p:cBhvr>
                                      <p:to>
                                        <p:strVal val="visible"/>
                                      </p:to>
                                    </p:set>
                                    <p:animEffect transition="in" filter="fade">
                                      <p:cBhvr>
                                        <p:cTn id="89" dur="1000"/>
                                        <p:tgtEl>
                                          <p:spTgt spid="88"/>
                                        </p:tgtEl>
                                      </p:cBhvr>
                                    </p:animEffect>
                                  </p:childTnLst>
                                </p:cTn>
                              </p:par>
                            </p:childTnLst>
                          </p:cTn>
                        </p:par>
                        <p:par>
                          <p:cTn id="90" fill="hold">
                            <p:stCondLst>
                              <p:cond delay="9685"/>
                            </p:stCondLst>
                            <p:childTnLst>
                              <p:par>
                                <p:cTn id="91" presetID="42" presetClass="entr" presetSubtype="0" fill="hold" nodeType="afterEffect">
                                  <p:stCondLst>
                                    <p:cond delay="0"/>
                                  </p:stCondLst>
                                  <p:childTnLst>
                                    <p:set>
                                      <p:cBhvr>
                                        <p:cTn id="92" dur="1" fill="hold">
                                          <p:stCondLst>
                                            <p:cond delay="0"/>
                                          </p:stCondLst>
                                        </p:cTn>
                                        <p:tgtEl>
                                          <p:spTgt spid="93"/>
                                        </p:tgtEl>
                                        <p:attrNameLst>
                                          <p:attrName>style.visibility</p:attrName>
                                        </p:attrNameLst>
                                      </p:cBhvr>
                                      <p:to>
                                        <p:strVal val="visible"/>
                                      </p:to>
                                    </p:set>
                                    <p:animEffect transition="in" filter="fade">
                                      <p:cBhvr>
                                        <p:cTn id="93" dur="500"/>
                                        <p:tgtEl>
                                          <p:spTgt spid="93"/>
                                        </p:tgtEl>
                                      </p:cBhvr>
                                    </p:animEffect>
                                    <p:anim calcmode="lin" valueType="num">
                                      <p:cBhvr>
                                        <p:cTn id="94" dur="500" fill="hold"/>
                                        <p:tgtEl>
                                          <p:spTgt spid="93"/>
                                        </p:tgtEl>
                                        <p:attrNameLst>
                                          <p:attrName>ppt_x</p:attrName>
                                        </p:attrNameLst>
                                      </p:cBhvr>
                                      <p:tavLst>
                                        <p:tav tm="0">
                                          <p:val>
                                            <p:strVal val="#ppt_x"/>
                                          </p:val>
                                        </p:tav>
                                        <p:tav tm="100000">
                                          <p:val>
                                            <p:strVal val="#ppt_x"/>
                                          </p:val>
                                        </p:tav>
                                      </p:tavLst>
                                    </p:anim>
                                    <p:anim calcmode="lin" valueType="num">
                                      <p:cBhvr>
                                        <p:cTn id="95" dur="500" fill="hold"/>
                                        <p:tgtEl>
                                          <p:spTgt spid="93"/>
                                        </p:tgtEl>
                                        <p:attrNameLst>
                                          <p:attrName>ppt_y</p:attrName>
                                        </p:attrNameLst>
                                      </p:cBhvr>
                                      <p:tavLst>
                                        <p:tav tm="0">
                                          <p:val>
                                            <p:strVal val="#ppt_y+.1"/>
                                          </p:val>
                                        </p:tav>
                                        <p:tav tm="100000">
                                          <p:val>
                                            <p:strVal val="#ppt_y"/>
                                          </p:val>
                                        </p:tav>
                                      </p:tavLst>
                                    </p:anim>
                                  </p:childTnLst>
                                </p:cTn>
                              </p:par>
                            </p:childTnLst>
                          </p:cTn>
                        </p:par>
                        <p:par>
                          <p:cTn id="96" fill="hold">
                            <p:stCondLst>
                              <p:cond delay="10185"/>
                            </p:stCondLst>
                            <p:childTnLst>
                              <p:par>
                                <p:cTn id="97" presetID="53" presetClass="entr" presetSubtype="16" fill="hold" grpId="0" nodeType="afterEffect">
                                  <p:stCondLst>
                                    <p:cond delay="0"/>
                                  </p:stCondLst>
                                  <p:iterate type="lt">
                                    <p:tmPct val="10000"/>
                                  </p:iterate>
                                  <p:childTnLst>
                                    <p:set>
                                      <p:cBhvr>
                                        <p:cTn id="98" dur="1" fill="hold">
                                          <p:stCondLst>
                                            <p:cond delay="0"/>
                                          </p:stCondLst>
                                        </p:cTn>
                                        <p:tgtEl>
                                          <p:spTgt spid="56"/>
                                        </p:tgtEl>
                                        <p:attrNameLst>
                                          <p:attrName>style.visibility</p:attrName>
                                        </p:attrNameLst>
                                      </p:cBhvr>
                                      <p:to>
                                        <p:strVal val="visible"/>
                                      </p:to>
                                    </p:set>
                                    <p:anim calcmode="lin" valueType="num">
                                      <p:cBhvr>
                                        <p:cTn id="99" dur="300" fill="hold"/>
                                        <p:tgtEl>
                                          <p:spTgt spid="56"/>
                                        </p:tgtEl>
                                        <p:attrNameLst>
                                          <p:attrName>ppt_w</p:attrName>
                                        </p:attrNameLst>
                                      </p:cBhvr>
                                      <p:tavLst>
                                        <p:tav tm="0">
                                          <p:val>
                                            <p:fltVal val="0"/>
                                          </p:val>
                                        </p:tav>
                                        <p:tav tm="100000">
                                          <p:val>
                                            <p:strVal val="#ppt_w"/>
                                          </p:val>
                                        </p:tav>
                                      </p:tavLst>
                                    </p:anim>
                                    <p:anim calcmode="lin" valueType="num">
                                      <p:cBhvr>
                                        <p:cTn id="100" dur="300" fill="hold"/>
                                        <p:tgtEl>
                                          <p:spTgt spid="56"/>
                                        </p:tgtEl>
                                        <p:attrNameLst>
                                          <p:attrName>ppt_h</p:attrName>
                                        </p:attrNameLst>
                                      </p:cBhvr>
                                      <p:tavLst>
                                        <p:tav tm="0">
                                          <p:val>
                                            <p:fltVal val="0"/>
                                          </p:val>
                                        </p:tav>
                                        <p:tav tm="100000">
                                          <p:val>
                                            <p:strVal val="#ppt_h"/>
                                          </p:val>
                                        </p:tav>
                                      </p:tavLst>
                                    </p:anim>
                                    <p:animEffect transition="in" filter="fade">
                                      <p:cBhvr>
                                        <p:cTn id="101" dur="300"/>
                                        <p:tgtEl>
                                          <p:spTgt spid="56"/>
                                        </p:tgtEl>
                                      </p:cBhvr>
                                    </p:animEffect>
                                  </p:childTnLst>
                                </p:cTn>
                              </p:par>
                            </p:childTnLst>
                          </p:cTn>
                        </p:par>
                        <p:par>
                          <p:cTn id="102" fill="hold">
                            <p:stCondLst>
                              <p:cond delay="10605"/>
                            </p:stCondLst>
                            <p:childTnLst>
                              <p:par>
                                <p:cTn id="103" presetID="53" presetClass="entr" presetSubtype="16" fill="hold" grpId="0" nodeType="afterEffect">
                                  <p:stCondLst>
                                    <p:cond delay="0"/>
                                  </p:stCondLst>
                                  <p:iterate type="lt">
                                    <p:tmPct val="10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ppt_w</p:attrName>
                                        </p:attrNameLst>
                                      </p:cBhvr>
                                      <p:tavLst>
                                        <p:tav tm="0">
                                          <p:val>
                                            <p:fltVal val="0"/>
                                          </p:val>
                                        </p:tav>
                                        <p:tav tm="100000">
                                          <p:val>
                                            <p:strVal val="#ppt_w"/>
                                          </p:val>
                                        </p:tav>
                                      </p:tavLst>
                                    </p:anim>
                                    <p:anim calcmode="lin" valueType="num">
                                      <p:cBhvr>
                                        <p:cTn id="106" dur="250" fill="hold"/>
                                        <p:tgtEl>
                                          <p:spTgt spid="55"/>
                                        </p:tgtEl>
                                        <p:attrNameLst>
                                          <p:attrName>ppt_h</p:attrName>
                                        </p:attrNameLst>
                                      </p:cBhvr>
                                      <p:tavLst>
                                        <p:tav tm="0">
                                          <p:val>
                                            <p:fltVal val="0"/>
                                          </p:val>
                                        </p:tav>
                                        <p:tav tm="100000">
                                          <p:val>
                                            <p:strVal val="#ppt_h"/>
                                          </p:val>
                                        </p:tav>
                                      </p:tavLst>
                                    </p:anim>
                                    <p:animEffect transition="in" filter="fade">
                                      <p:cBhvr>
                                        <p:cTn id="107" dur="2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683568" y="1595535"/>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srgbClr val="262626">
                  <a:lumMod val="90000"/>
                  <a:lumOff val="10000"/>
                </a:srgbClr>
              </a:solidFill>
              <a:effectLst/>
              <a:uLnTx/>
              <a:uFillTx/>
              <a:latin typeface="Calibri"/>
              <a:ea typeface="微软雅黑"/>
            </a:endParaRPr>
          </a:p>
        </p:txBody>
      </p:sp>
      <p:grpSp>
        <p:nvGrpSpPr>
          <p:cNvPr id="24" name="组合 3"/>
          <p:cNvGrpSpPr>
            <a:grpSpLocks/>
          </p:cNvGrpSpPr>
          <p:nvPr/>
        </p:nvGrpSpPr>
        <p:grpSpPr bwMode="auto">
          <a:xfrm>
            <a:off x="772467" y="1681260"/>
            <a:ext cx="1857375" cy="960438"/>
            <a:chOff x="717476" y="1291449"/>
            <a:chExt cx="2054324" cy="1106750"/>
          </a:xfrm>
        </p:grpSpPr>
        <p:sp>
          <p:nvSpPr>
            <p:cNvPr id="25" name="圆角矩形 24"/>
            <p:cNvSpPr/>
            <p:nvPr/>
          </p:nvSpPr>
          <p:spPr>
            <a:xfrm>
              <a:off x="717476" y="1291449"/>
              <a:ext cx="2054324" cy="1106750"/>
            </a:xfrm>
            <a:prstGeom prst="roundRect">
              <a:avLst>
                <a:gd name="adj" fmla="val 10880"/>
              </a:avLst>
            </a:prstGeom>
            <a:solidFill>
              <a:srgbClr val="0070C0"/>
            </a:solidFill>
            <a:ln w="25400" cap="flat" cmpd="sng" algn="ctr">
              <a:noFill/>
              <a:prstDash val="solid"/>
            </a:ln>
            <a:effectLst>
              <a:innerShdw blurRad="63500" dist="50800" dir="13500000">
                <a:prstClr val="black">
                  <a:alpha val="50000"/>
                </a:prstClr>
              </a:innerShdw>
            </a:effectLst>
          </p:spPr>
          <p:txBody>
            <a:bodyPr anchor="ctr"/>
            <a:lstStyle/>
            <a:p>
              <a:pPr marL="0" marR="0" lvl="0" indent="0" algn="ctr" defTabSz="967801" eaLnBrk="1" fontAlgn="auto" latinLnBrk="0" hangingPunct="1">
                <a:lnSpc>
                  <a:spcPct val="120000"/>
                </a:lnSpc>
                <a:spcBef>
                  <a:spcPts val="0"/>
                </a:spcBef>
                <a:spcAft>
                  <a:spcPts val="0"/>
                </a:spcAft>
                <a:buClrTx/>
                <a:buSzTx/>
                <a:buFontTx/>
                <a:buNone/>
                <a:tabLst/>
                <a:defRPr/>
              </a:pPr>
              <a:endParaRPr kumimoji="0" lang="zh-CN" altLang="en-US" sz="15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a:cs typeface="+mn-cs"/>
              </a:endParaRPr>
            </a:p>
          </p:txBody>
        </p:sp>
        <p:sp>
          <p:nvSpPr>
            <p:cNvPr id="2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ysClr val="window" lastClr="FFFFFF"/>
            </a:solidFill>
            <a:ln w="9525">
              <a:noFill/>
              <a:round/>
              <a:headEnd/>
              <a:tailEnd/>
            </a:ln>
          </p:spPr>
          <p:txBody>
            <a:bodyPr/>
            <a:lstStyle/>
            <a:p>
              <a:pPr marL="0" marR="0" lvl="0" indent="0" defTabSz="967801"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7" name="TextBox 6"/>
            <p:cNvSpPr txBox="1">
              <a:spLocks noChangeArrowheads="1"/>
            </p:cNvSpPr>
            <p:nvPr/>
          </p:nvSpPr>
          <p:spPr bwMode="auto">
            <a:xfrm>
              <a:off x="1403648" y="1609636"/>
              <a:ext cx="1224138" cy="574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2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grpSp>
      <p:sp>
        <p:nvSpPr>
          <p:cNvPr id="28" name="文本框 58"/>
          <p:cNvSpPr txBox="1"/>
          <p:nvPr/>
        </p:nvSpPr>
        <p:spPr>
          <a:xfrm>
            <a:off x="2826693" y="1792385"/>
            <a:ext cx="5207000" cy="820378"/>
          </a:xfrm>
          <a:prstGeom prst="rect">
            <a:avLst/>
          </a:prstGeom>
          <a:noFill/>
        </p:spPr>
        <p:txBody>
          <a:bodyPr lIns="99212" tIns="49606" rIns="99212" bIns="49606">
            <a:spAutoFit/>
          </a:bodyPr>
          <a:lstStyle/>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p:txBody>
      </p:sp>
      <p:sp>
        <p:nvSpPr>
          <p:cNvPr id="29" name="圆角矩形 28"/>
          <p:cNvSpPr/>
          <p:nvPr/>
        </p:nvSpPr>
        <p:spPr>
          <a:xfrm>
            <a:off x="683568" y="2949673"/>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srgbClr val="262626">
                  <a:lumMod val="90000"/>
                  <a:lumOff val="10000"/>
                </a:srgbClr>
              </a:solidFill>
              <a:effectLst/>
              <a:uLnTx/>
              <a:uFillTx/>
              <a:latin typeface="Calibri"/>
              <a:ea typeface="微软雅黑"/>
            </a:endParaRPr>
          </a:p>
        </p:txBody>
      </p:sp>
      <p:sp>
        <p:nvSpPr>
          <p:cNvPr id="30" name="文本框 58"/>
          <p:cNvSpPr txBox="1"/>
          <p:nvPr/>
        </p:nvSpPr>
        <p:spPr>
          <a:xfrm>
            <a:off x="2826693" y="3122710"/>
            <a:ext cx="5207000" cy="820378"/>
          </a:xfrm>
          <a:prstGeom prst="rect">
            <a:avLst/>
          </a:prstGeom>
          <a:noFill/>
        </p:spPr>
        <p:txBody>
          <a:bodyPr lIns="99212" tIns="49606" rIns="99212" bIns="49606">
            <a:spAutoFit/>
          </a:bodyPr>
          <a:lstStyle/>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p:txBody>
      </p:sp>
      <p:sp>
        <p:nvSpPr>
          <p:cNvPr id="31" name="圆角矩形 30"/>
          <p:cNvSpPr/>
          <p:nvPr/>
        </p:nvSpPr>
        <p:spPr>
          <a:xfrm>
            <a:off x="683568" y="4322861"/>
            <a:ext cx="7937500" cy="112236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srgbClr val="262626">
                  <a:lumMod val="90000"/>
                  <a:lumOff val="10000"/>
                </a:srgbClr>
              </a:solidFill>
              <a:effectLst/>
              <a:uLnTx/>
              <a:uFillTx/>
              <a:latin typeface="Calibri"/>
              <a:ea typeface="微软雅黑"/>
            </a:endParaRPr>
          </a:p>
        </p:txBody>
      </p:sp>
      <p:sp>
        <p:nvSpPr>
          <p:cNvPr id="32" name="文本框 58"/>
          <p:cNvSpPr txBox="1"/>
          <p:nvPr/>
        </p:nvSpPr>
        <p:spPr>
          <a:xfrm>
            <a:off x="2826693" y="4492723"/>
            <a:ext cx="5207000" cy="820378"/>
          </a:xfrm>
          <a:prstGeom prst="rect">
            <a:avLst/>
          </a:prstGeom>
          <a:noFill/>
        </p:spPr>
        <p:txBody>
          <a:bodyPr lIns="99212" tIns="49606" rIns="99212" bIns="49606">
            <a:spAutoFit/>
          </a:bodyPr>
          <a:lstStyle/>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a:p>
            <a:pPr marL="310039" marR="0" lvl="0" indent="-310039" defTabSz="967801"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300" b="0" i="0" u="none" strike="noStrike" kern="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endParaRPr>
          </a:p>
        </p:txBody>
      </p:sp>
      <p:grpSp>
        <p:nvGrpSpPr>
          <p:cNvPr id="33" name="组合 12"/>
          <p:cNvGrpSpPr>
            <a:grpSpLocks/>
          </p:cNvGrpSpPr>
          <p:nvPr/>
        </p:nvGrpSpPr>
        <p:grpSpPr bwMode="auto">
          <a:xfrm>
            <a:off x="772467" y="3032223"/>
            <a:ext cx="1857375" cy="958850"/>
            <a:chOff x="710462" y="2852936"/>
            <a:chExt cx="2054324" cy="1106750"/>
          </a:xfrm>
        </p:grpSpPr>
        <p:grpSp>
          <p:nvGrpSpPr>
            <p:cNvPr id="34" name="组合 13"/>
            <p:cNvGrpSpPr>
              <a:grpSpLocks/>
            </p:cNvGrpSpPr>
            <p:nvPr/>
          </p:nvGrpSpPr>
          <p:grpSpPr bwMode="auto">
            <a:xfrm>
              <a:off x="710462" y="2852936"/>
              <a:ext cx="2054324" cy="1106750"/>
              <a:chOff x="717476" y="1291449"/>
              <a:chExt cx="2054324" cy="1106750"/>
            </a:xfrm>
          </p:grpSpPr>
          <p:sp>
            <p:nvSpPr>
              <p:cNvPr id="37" name="圆角矩形 36"/>
              <p:cNvSpPr/>
              <p:nvPr/>
            </p:nvSpPr>
            <p:spPr>
              <a:xfrm>
                <a:off x="717476" y="1291449"/>
                <a:ext cx="2054324" cy="1106750"/>
              </a:xfrm>
              <a:prstGeom prst="roundRect">
                <a:avLst>
                  <a:gd name="adj" fmla="val 10880"/>
                </a:avLst>
              </a:prstGeom>
              <a:solidFill>
                <a:srgbClr val="00B0F0"/>
              </a:solidFill>
              <a:ln w="25400" cap="flat" cmpd="sng" algn="ctr">
                <a:noFill/>
                <a:prstDash val="solid"/>
              </a:ln>
              <a:effectLst>
                <a:innerShdw blurRad="63500" dist="50800" dir="13500000">
                  <a:prstClr val="black">
                    <a:alpha val="50000"/>
                  </a:prstClr>
                </a:innerShdw>
              </a:effectLst>
            </p:spPr>
            <p:txBody>
              <a:bodyPr anchor="ctr"/>
              <a:lstStyle/>
              <a:p>
                <a:pPr marL="0" marR="0" lvl="0" indent="0" algn="ctr" defTabSz="967801" eaLnBrk="1" fontAlgn="auto" latinLnBrk="0" hangingPunct="1">
                  <a:lnSpc>
                    <a:spcPct val="120000"/>
                  </a:lnSpc>
                  <a:spcBef>
                    <a:spcPts val="0"/>
                  </a:spcBef>
                  <a:spcAft>
                    <a:spcPts val="0"/>
                  </a:spcAft>
                  <a:buClrTx/>
                  <a:buSzTx/>
                  <a:buFontTx/>
                  <a:buNone/>
                  <a:tabLst/>
                  <a:defRPr/>
                </a:pPr>
                <a:endParaRPr kumimoji="0" lang="zh-CN" altLang="en-US" sz="15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a:cs typeface="+mn-cs"/>
                </a:endParaRPr>
              </a:p>
            </p:txBody>
          </p:sp>
          <p:sp>
            <p:nvSpPr>
              <p:cNvPr id="38" name="TextBox 17"/>
              <p:cNvSpPr txBox="1">
                <a:spLocks noChangeArrowheads="1"/>
              </p:cNvSpPr>
              <p:nvPr/>
            </p:nvSpPr>
            <p:spPr bwMode="auto">
              <a:xfrm>
                <a:off x="1403648" y="1609636"/>
                <a:ext cx="1224138" cy="575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2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grpSp>
        <p:sp>
          <p:nvSpPr>
            <p:cNvPr id="3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ysClr val="window" lastClr="FFFFFF"/>
            </a:solidFill>
            <a:ln w="9525">
              <a:noFill/>
              <a:round/>
              <a:headEnd/>
              <a:tailEnd/>
            </a:ln>
          </p:spPr>
          <p:txBody>
            <a:bodyPr/>
            <a:lstStyle/>
            <a:p>
              <a:pPr marL="0" marR="0" lvl="0" indent="0" defTabSz="967801" eaLnBrk="1" fontAlgn="auto" latinLnBrk="0" hangingPunct="1">
                <a:lnSpc>
                  <a:spcPct val="120000"/>
                </a:lnSpc>
                <a:spcBef>
                  <a:spcPts val="0"/>
                </a:spcBef>
                <a:spcAft>
                  <a:spcPts val="0"/>
                </a:spcAft>
                <a:buClrTx/>
                <a:buSzTx/>
                <a:buFontTx/>
                <a:buNone/>
                <a:tabLst/>
                <a:defRPr/>
              </a:pPr>
              <a:endParaRPr kumimoji="0" lang="da-DK" sz="1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ysClr val="window" lastClr="FFFFFF"/>
            </a:solidFill>
            <a:ln w="9525">
              <a:noFill/>
              <a:round/>
              <a:headEnd/>
              <a:tailEnd/>
            </a:ln>
          </p:spPr>
          <p:txBody>
            <a:bodyPr/>
            <a:lstStyle/>
            <a:p>
              <a:pPr marL="0" marR="0" lvl="0" indent="0" defTabSz="967801" eaLnBrk="1" fontAlgn="auto" latinLnBrk="0" hangingPunct="1">
                <a:lnSpc>
                  <a:spcPct val="120000"/>
                </a:lnSpc>
                <a:spcBef>
                  <a:spcPts val="0"/>
                </a:spcBef>
                <a:spcAft>
                  <a:spcPts val="0"/>
                </a:spcAft>
                <a:buClrTx/>
                <a:buSzTx/>
                <a:buFontTx/>
                <a:buNone/>
                <a:tabLst/>
                <a:defRPr/>
              </a:pPr>
              <a:endParaRPr kumimoji="0" lang="da-DK" sz="1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9" name="组合 18"/>
          <p:cNvGrpSpPr>
            <a:grpSpLocks/>
          </p:cNvGrpSpPr>
          <p:nvPr/>
        </p:nvGrpSpPr>
        <p:grpSpPr bwMode="auto">
          <a:xfrm>
            <a:off x="772467" y="4405410"/>
            <a:ext cx="1857375" cy="958850"/>
            <a:chOff x="710462" y="4437112"/>
            <a:chExt cx="2054324" cy="1106750"/>
          </a:xfrm>
        </p:grpSpPr>
        <p:grpSp>
          <p:nvGrpSpPr>
            <p:cNvPr id="40" name="组合 19"/>
            <p:cNvGrpSpPr>
              <a:grpSpLocks/>
            </p:cNvGrpSpPr>
            <p:nvPr/>
          </p:nvGrpSpPr>
          <p:grpSpPr bwMode="auto">
            <a:xfrm>
              <a:off x="710462" y="4437112"/>
              <a:ext cx="2054324" cy="1106750"/>
              <a:chOff x="717476" y="1291449"/>
              <a:chExt cx="2054324" cy="1106750"/>
            </a:xfrm>
          </p:grpSpPr>
          <p:sp>
            <p:nvSpPr>
              <p:cNvPr id="42" name="圆角矩形 41"/>
              <p:cNvSpPr/>
              <p:nvPr/>
            </p:nvSpPr>
            <p:spPr>
              <a:xfrm>
                <a:off x="717476" y="1291449"/>
                <a:ext cx="2054324" cy="1106750"/>
              </a:xfrm>
              <a:prstGeom prst="roundRect">
                <a:avLst>
                  <a:gd name="adj" fmla="val 10880"/>
                </a:avLst>
              </a:prstGeom>
              <a:solidFill>
                <a:srgbClr val="0070C0"/>
              </a:solidFill>
              <a:ln w="25400" cap="flat" cmpd="sng" algn="ctr">
                <a:noFill/>
                <a:prstDash val="solid"/>
              </a:ln>
              <a:effectLst>
                <a:innerShdw blurRad="63500" dist="50800" dir="13500000">
                  <a:prstClr val="black">
                    <a:alpha val="50000"/>
                  </a:prstClr>
                </a:innerShdw>
              </a:effectLst>
            </p:spPr>
            <p:txBody>
              <a:bodyPr anchor="ctr"/>
              <a:lstStyle/>
              <a:p>
                <a:pPr marL="0" marR="0" lvl="0" indent="0" algn="ctr" defTabSz="967801" eaLnBrk="1" fontAlgn="auto" latinLnBrk="0" hangingPunct="1">
                  <a:lnSpc>
                    <a:spcPct val="120000"/>
                  </a:lnSpc>
                  <a:spcBef>
                    <a:spcPts val="0"/>
                  </a:spcBef>
                  <a:spcAft>
                    <a:spcPts val="0"/>
                  </a:spcAft>
                  <a:buClrTx/>
                  <a:buSzTx/>
                  <a:buFontTx/>
                  <a:buNone/>
                  <a:tabLst/>
                  <a:defRPr/>
                </a:pPr>
                <a:endParaRPr kumimoji="0" lang="zh-CN" altLang="en-US" sz="15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a:cs typeface="+mn-cs"/>
                </a:endParaRPr>
              </a:p>
            </p:txBody>
          </p:sp>
          <p:sp>
            <p:nvSpPr>
              <p:cNvPr id="43" name="TextBox 22"/>
              <p:cNvSpPr txBox="1">
                <a:spLocks noChangeArrowheads="1"/>
              </p:cNvSpPr>
              <p:nvPr/>
            </p:nvSpPr>
            <p:spPr bwMode="auto">
              <a:xfrm>
                <a:off x="1403648" y="1609636"/>
                <a:ext cx="1224138" cy="575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2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grpSp>
        <p:sp>
          <p:nvSpPr>
            <p:cNvPr id="4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ysClr val="window" lastClr="FFFFFF"/>
            </a:solidFill>
            <a:ln w="9525">
              <a:noFill/>
              <a:round/>
              <a:headEnd/>
              <a:tailEnd/>
            </a:ln>
          </p:spPr>
          <p:txBody>
            <a:bodyPr/>
            <a:lstStyle/>
            <a:p>
              <a:pPr marL="0" marR="0" lvl="0" indent="0" defTabSz="967801"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28"/>
                                        </p:tgtEl>
                                        <p:attrNameLst>
                                          <p:attrName>style.visibility</p:attrName>
                                        </p:attrNameLst>
                                      </p:cBhvr>
                                      <p:to>
                                        <p:strVal val="visible"/>
                                      </p:to>
                                    </p:set>
                                    <p:animEffect transition="in" filter="wipe(left)">
                                      <p:cBhvr>
                                        <p:cTn id="14" dur="500"/>
                                        <p:tgtEl>
                                          <p:spTgt spid="28"/>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0-#ppt_w/2"/>
                                          </p:val>
                                        </p:tav>
                                        <p:tav tm="100000">
                                          <p:val>
                                            <p:strVal val="#ppt_x"/>
                                          </p:val>
                                        </p:tav>
                                      </p:tavLst>
                                    </p:anim>
                                    <p:anim calcmode="lin" valueType="num">
                                      <p:cBhvr additive="base">
                                        <p:cTn id="19" dur="500" fill="hold"/>
                                        <p:tgtEl>
                                          <p:spTgt spid="2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p:bldP spid="29" grpId="0" animBg="1"/>
      <p:bldP spid="30" grpId="0"/>
      <p:bldP spid="31" grpId="0" animBg="1"/>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296445" y="3119931"/>
            <a:ext cx="1513763" cy="1304888"/>
            <a:chOff x="849314" y="2545158"/>
            <a:chExt cx="1441680" cy="1242751"/>
          </a:xfrm>
        </p:grpSpPr>
        <p:sp>
          <p:nvSpPr>
            <p:cNvPr id="35" name="六边形 34"/>
            <p:cNvSpPr/>
            <p:nvPr/>
          </p:nvSpPr>
          <p:spPr>
            <a:xfrm>
              <a:off x="849314" y="2545158"/>
              <a:ext cx="1441680" cy="1242751"/>
            </a:xfrm>
            <a:prstGeom prst="hexagon">
              <a:avLst/>
            </a:prstGeom>
            <a:solidFill>
              <a:srgbClr val="00B0F0"/>
            </a:soli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36"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37" name="组合 36"/>
          <p:cNvGrpSpPr/>
          <p:nvPr/>
        </p:nvGrpSpPr>
        <p:grpSpPr>
          <a:xfrm>
            <a:off x="6247496" y="3119931"/>
            <a:ext cx="1513763" cy="1304888"/>
            <a:chOff x="6740086" y="1941664"/>
            <a:chExt cx="1441680" cy="1242751"/>
          </a:xfrm>
        </p:grpSpPr>
        <p:sp>
          <p:nvSpPr>
            <p:cNvPr id="38" name="六边形 37"/>
            <p:cNvSpPr/>
            <p:nvPr/>
          </p:nvSpPr>
          <p:spPr>
            <a:xfrm>
              <a:off x="6740086" y="1941664"/>
              <a:ext cx="1441680" cy="1242751"/>
            </a:xfrm>
            <a:prstGeom prst="hexagon">
              <a:avLst/>
            </a:prstGeom>
            <a:solidFill>
              <a:srgbClr val="0070C0"/>
            </a:soli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39"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40" name="组合 39"/>
          <p:cNvGrpSpPr/>
          <p:nvPr/>
        </p:nvGrpSpPr>
        <p:grpSpPr>
          <a:xfrm>
            <a:off x="2533272" y="2467486"/>
            <a:ext cx="1513763" cy="1304888"/>
            <a:chOff x="2027245" y="1923783"/>
            <a:chExt cx="1441680" cy="1242751"/>
          </a:xfrm>
        </p:grpSpPr>
        <p:sp>
          <p:nvSpPr>
            <p:cNvPr id="41" name="六边形 40"/>
            <p:cNvSpPr/>
            <p:nvPr/>
          </p:nvSpPr>
          <p:spPr bwMode="auto">
            <a:xfrm>
              <a:off x="2027245" y="1923783"/>
              <a:ext cx="1441680" cy="1242751"/>
            </a:xfrm>
            <a:prstGeom prst="hexagon">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05696"/>
                </a:solidFill>
                <a:effectLst/>
                <a:uLnTx/>
                <a:uFillTx/>
                <a:latin typeface="微软雅黑" pitchFamily="34" charset="-122"/>
                <a:ea typeface="微软雅黑" pitchFamily="34" charset="-122"/>
              </a:endParaRPr>
            </a:p>
          </p:txBody>
        </p:sp>
        <p:sp>
          <p:nvSpPr>
            <p:cNvPr id="42" name="矩形 41"/>
            <p:cNvSpPr/>
            <p:nvPr/>
          </p:nvSpPr>
          <p:spPr>
            <a:xfrm>
              <a:off x="2406094" y="2239194"/>
              <a:ext cx="636927" cy="64193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a:t>
              </a:r>
              <a:endParaRPr kumimoji="0" lang="en-US" altLang="zh-CN"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文字</a:t>
              </a:r>
            </a:p>
          </p:txBody>
        </p:sp>
      </p:grpSp>
      <p:grpSp>
        <p:nvGrpSpPr>
          <p:cNvPr id="43" name="组合 42"/>
          <p:cNvGrpSpPr/>
          <p:nvPr/>
        </p:nvGrpSpPr>
        <p:grpSpPr>
          <a:xfrm>
            <a:off x="5006927" y="2467486"/>
            <a:ext cx="1513763" cy="1304888"/>
            <a:chOff x="4383107" y="1923783"/>
            <a:chExt cx="1441680" cy="1242751"/>
          </a:xfrm>
        </p:grpSpPr>
        <p:sp>
          <p:nvSpPr>
            <p:cNvPr id="44" name="六边形 43"/>
            <p:cNvSpPr/>
            <p:nvPr/>
          </p:nvSpPr>
          <p:spPr bwMode="auto">
            <a:xfrm>
              <a:off x="4383107" y="1923783"/>
              <a:ext cx="1441680" cy="1242751"/>
            </a:xfrm>
            <a:prstGeom prst="hexagon">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05696"/>
                </a:solidFill>
                <a:effectLst/>
                <a:uLnTx/>
                <a:uFillTx/>
                <a:latin typeface="微软雅黑" pitchFamily="34" charset="-122"/>
                <a:ea typeface="微软雅黑" pitchFamily="34" charset="-122"/>
              </a:endParaRPr>
            </a:p>
          </p:txBody>
        </p:sp>
        <p:sp>
          <p:nvSpPr>
            <p:cNvPr id="45" name="矩形 44"/>
            <p:cNvSpPr/>
            <p:nvPr/>
          </p:nvSpPr>
          <p:spPr>
            <a:xfrm>
              <a:off x="4780781" y="2239194"/>
              <a:ext cx="636927" cy="64193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a:t>
              </a:r>
              <a:endParaRPr kumimoji="0" lang="en-US" altLang="zh-CN"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文字</a:t>
              </a:r>
            </a:p>
          </p:txBody>
        </p:sp>
      </p:grpSp>
      <p:grpSp>
        <p:nvGrpSpPr>
          <p:cNvPr id="46" name="组合 45"/>
          <p:cNvGrpSpPr/>
          <p:nvPr/>
        </p:nvGrpSpPr>
        <p:grpSpPr>
          <a:xfrm>
            <a:off x="3770100" y="3119931"/>
            <a:ext cx="1513763" cy="1304888"/>
            <a:chOff x="3205176" y="2545158"/>
            <a:chExt cx="1441680" cy="1242751"/>
          </a:xfrm>
        </p:grpSpPr>
        <p:sp>
          <p:nvSpPr>
            <p:cNvPr id="47" name="六边形 46"/>
            <p:cNvSpPr/>
            <p:nvPr/>
          </p:nvSpPr>
          <p:spPr bwMode="auto">
            <a:xfrm>
              <a:off x="3205176" y="2545158"/>
              <a:ext cx="1441680" cy="1242751"/>
            </a:xfrm>
            <a:prstGeom prst="hexagon">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05696"/>
                </a:solidFill>
                <a:effectLst/>
                <a:uLnTx/>
                <a:uFillTx/>
                <a:latin typeface="微软雅黑" pitchFamily="34" charset="-122"/>
                <a:ea typeface="微软雅黑" pitchFamily="34" charset="-122"/>
              </a:endParaRPr>
            </a:p>
          </p:txBody>
        </p:sp>
        <p:sp>
          <p:nvSpPr>
            <p:cNvPr id="48" name="矩形 47"/>
            <p:cNvSpPr/>
            <p:nvPr/>
          </p:nvSpPr>
          <p:spPr>
            <a:xfrm>
              <a:off x="3602850" y="2843367"/>
              <a:ext cx="636927" cy="64193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a:t>
              </a:r>
              <a:endParaRPr kumimoji="0" lang="en-US" altLang="zh-CN"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9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文字</a:t>
              </a:r>
            </a:p>
          </p:txBody>
        </p:sp>
      </p:grpSp>
      <p:grpSp>
        <p:nvGrpSpPr>
          <p:cNvPr id="49" name="组合 48"/>
          <p:cNvGrpSpPr/>
          <p:nvPr/>
        </p:nvGrpSpPr>
        <p:grpSpPr>
          <a:xfrm>
            <a:off x="1324995" y="4626867"/>
            <a:ext cx="1856636" cy="818357"/>
            <a:chOff x="1256119" y="1638320"/>
            <a:chExt cx="1923767" cy="779387"/>
          </a:xfrm>
        </p:grpSpPr>
        <p:sp>
          <p:nvSpPr>
            <p:cNvPr id="50" name="TextBox 82"/>
            <p:cNvSpPr txBox="1"/>
            <p:nvPr/>
          </p:nvSpPr>
          <p:spPr>
            <a:xfrm>
              <a:off x="1256119" y="1958240"/>
              <a:ext cx="1923767" cy="459467"/>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51" name="TextBox 83"/>
            <p:cNvSpPr txBox="1"/>
            <p:nvPr/>
          </p:nvSpPr>
          <p:spPr>
            <a:xfrm>
              <a:off x="1573878" y="1638320"/>
              <a:ext cx="890277" cy="246221"/>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标题文字</a:t>
              </a:r>
              <a:endParaRPr kumimoji="0" 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grpSp>
        <p:nvGrpSpPr>
          <p:cNvPr id="52" name="组合 51"/>
          <p:cNvGrpSpPr/>
          <p:nvPr/>
        </p:nvGrpSpPr>
        <p:grpSpPr>
          <a:xfrm>
            <a:off x="3770101" y="4626867"/>
            <a:ext cx="1856636" cy="818357"/>
            <a:chOff x="1256119" y="1638320"/>
            <a:chExt cx="1923767" cy="779387"/>
          </a:xfrm>
        </p:grpSpPr>
        <p:sp>
          <p:nvSpPr>
            <p:cNvPr id="53" name="TextBox 85"/>
            <p:cNvSpPr txBox="1"/>
            <p:nvPr/>
          </p:nvSpPr>
          <p:spPr>
            <a:xfrm>
              <a:off x="1256119" y="1958240"/>
              <a:ext cx="1923767" cy="459467"/>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54" name="TextBox 86"/>
            <p:cNvSpPr txBox="1"/>
            <p:nvPr/>
          </p:nvSpPr>
          <p:spPr>
            <a:xfrm>
              <a:off x="1573878" y="1638320"/>
              <a:ext cx="890277" cy="246221"/>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标题文字</a:t>
              </a:r>
              <a:endParaRPr kumimoji="0" 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grpSp>
        <p:nvGrpSpPr>
          <p:cNvPr id="55" name="组合 54"/>
          <p:cNvGrpSpPr/>
          <p:nvPr/>
        </p:nvGrpSpPr>
        <p:grpSpPr>
          <a:xfrm>
            <a:off x="6243756" y="4626867"/>
            <a:ext cx="1856636" cy="818357"/>
            <a:chOff x="1256119" y="1638320"/>
            <a:chExt cx="1923767" cy="779387"/>
          </a:xfrm>
        </p:grpSpPr>
        <p:sp>
          <p:nvSpPr>
            <p:cNvPr id="56" name="TextBox 88"/>
            <p:cNvSpPr txBox="1"/>
            <p:nvPr/>
          </p:nvSpPr>
          <p:spPr>
            <a:xfrm>
              <a:off x="1256119" y="1958240"/>
              <a:ext cx="1923767" cy="459467"/>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57" name="TextBox 89"/>
            <p:cNvSpPr txBox="1"/>
            <p:nvPr/>
          </p:nvSpPr>
          <p:spPr>
            <a:xfrm>
              <a:off x="1573878" y="1638320"/>
              <a:ext cx="890277" cy="246221"/>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标题文字</a:t>
              </a:r>
              <a:endParaRPr kumimoji="0" 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grpSp>
        <p:nvGrpSpPr>
          <p:cNvPr id="58" name="组合 57"/>
          <p:cNvGrpSpPr/>
          <p:nvPr/>
        </p:nvGrpSpPr>
        <p:grpSpPr>
          <a:xfrm>
            <a:off x="1362461" y="1496804"/>
            <a:ext cx="4159711" cy="818357"/>
            <a:chOff x="-1130229" y="1638320"/>
            <a:chExt cx="4310115" cy="779387"/>
          </a:xfrm>
        </p:grpSpPr>
        <p:sp>
          <p:nvSpPr>
            <p:cNvPr id="59" name="TextBox 91"/>
            <p:cNvSpPr txBox="1"/>
            <p:nvPr/>
          </p:nvSpPr>
          <p:spPr>
            <a:xfrm>
              <a:off x="1256119" y="1958240"/>
              <a:ext cx="1923767" cy="459467"/>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60" name="TextBox 92"/>
            <p:cNvSpPr txBox="1"/>
            <p:nvPr/>
          </p:nvSpPr>
          <p:spPr>
            <a:xfrm>
              <a:off x="1573877" y="1638320"/>
              <a:ext cx="890277" cy="246221"/>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标题文字</a:t>
              </a:r>
              <a:endParaRPr kumimoji="0" 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61" name="TextBox 93"/>
            <p:cNvSpPr txBox="1"/>
            <p:nvPr/>
          </p:nvSpPr>
          <p:spPr>
            <a:xfrm>
              <a:off x="-1130229" y="1958240"/>
              <a:ext cx="1923767" cy="459467"/>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62" name="TextBox 94"/>
            <p:cNvSpPr txBox="1"/>
            <p:nvPr/>
          </p:nvSpPr>
          <p:spPr>
            <a:xfrm>
              <a:off x="-812470" y="1638320"/>
              <a:ext cx="890277" cy="246221"/>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标题文字</a:t>
              </a:r>
              <a:endParaRPr kumimoji="0" 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grpSp>
        <p:nvGrpSpPr>
          <p:cNvPr id="63" name="组合 62"/>
          <p:cNvGrpSpPr/>
          <p:nvPr/>
        </p:nvGrpSpPr>
        <p:grpSpPr>
          <a:xfrm>
            <a:off x="6110642" y="1496804"/>
            <a:ext cx="1856636" cy="818357"/>
            <a:chOff x="1256119" y="1638320"/>
            <a:chExt cx="1923767" cy="779387"/>
          </a:xfrm>
        </p:grpSpPr>
        <p:sp>
          <p:nvSpPr>
            <p:cNvPr id="64" name="TextBox 96"/>
            <p:cNvSpPr txBox="1"/>
            <p:nvPr/>
          </p:nvSpPr>
          <p:spPr>
            <a:xfrm>
              <a:off x="1256119" y="1958240"/>
              <a:ext cx="1923767" cy="459467"/>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endParaRPr kumimoji="0" lang="en-US" altLang="zh-CN" sz="94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65" name="TextBox 97"/>
            <p:cNvSpPr txBox="1"/>
            <p:nvPr/>
          </p:nvSpPr>
          <p:spPr>
            <a:xfrm>
              <a:off x="1572548" y="1638320"/>
              <a:ext cx="892934" cy="246221"/>
            </a:xfrm>
            <a:prstGeom prst="rect">
              <a:avLst/>
            </a:prstGeom>
            <a:noFill/>
          </p:spPr>
          <p:txBody>
            <a:bodyPr wrap="squar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标题文字</a:t>
              </a:r>
              <a:endParaRPr kumimoji="0" lang="en-US" sz="168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Effect transition="in" filter="fade">
                                      <p:cBhvr>
                                        <p:cTn id="9" dur="1000"/>
                                        <p:tgtEl>
                                          <p:spTgt spid="34"/>
                                        </p:tgtEl>
                                      </p:cBhvr>
                                    </p:animEffect>
                                  </p:childTnLst>
                                </p:cTn>
                              </p:par>
                              <p:par>
                                <p:cTn id="10" presetID="53" presetClass="entr" presetSubtype="16"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1000" fill="hold"/>
                                        <p:tgtEl>
                                          <p:spTgt spid="37"/>
                                        </p:tgtEl>
                                        <p:attrNameLst>
                                          <p:attrName>ppt_w</p:attrName>
                                        </p:attrNameLst>
                                      </p:cBhvr>
                                      <p:tavLst>
                                        <p:tav tm="0">
                                          <p:val>
                                            <p:fltVal val="0"/>
                                          </p:val>
                                        </p:tav>
                                        <p:tav tm="100000">
                                          <p:val>
                                            <p:strVal val="#ppt_w"/>
                                          </p:val>
                                        </p:tav>
                                      </p:tavLst>
                                    </p:anim>
                                    <p:anim calcmode="lin" valueType="num">
                                      <p:cBhvr>
                                        <p:cTn id="13" dur="1000" fill="hold"/>
                                        <p:tgtEl>
                                          <p:spTgt spid="37"/>
                                        </p:tgtEl>
                                        <p:attrNameLst>
                                          <p:attrName>ppt_h</p:attrName>
                                        </p:attrNameLst>
                                      </p:cBhvr>
                                      <p:tavLst>
                                        <p:tav tm="0">
                                          <p:val>
                                            <p:fltVal val="0"/>
                                          </p:val>
                                        </p:tav>
                                        <p:tav tm="100000">
                                          <p:val>
                                            <p:strVal val="#ppt_h"/>
                                          </p:val>
                                        </p:tav>
                                      </p:tavLst>
                                    </p:anim>
                                    <p:animEffect transition="in" filter="fade">
                                      <p:cBhvr>
                                        <p:cTn id="14" dur="1000"/>
                                        <p:tgtEl>
                                          <p:spTgt spid="37"/>
                                        </p:tgtEl>
                                      </p:cBhvr>
                                    </p:animEffect>
                                  </p:childTnLst>
                                </p:cTn>
                              </p:par>
                              <p:par>
                                <p:cTn id="15" presetID="53" presetClass="entr" presetSubtype="16"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1000" fill="hold"/>
                                        <p:tgtEl>
                                          <p:spTgt spid="40"/>
                                        </p:tgtEl>
                                        <p:attrNameLst>
                                          <p:attrName>ppt_w</p:attrName>
                                        </p:attrNameLst>
                                      </p:cBhvr>
                                      <p:tavLst>
                                        <p:tav tm="0">
                                          <p:val>
                                            <p:fltVal val="0"/>
                                          </p:val>
                                        </p:tav>
                                        <p:tav tm="100000">
                                          <p:val>
                                            <p:strVal val="#ppt_w"/>
                                          </p:val>
                                        </p:tav>
                                      </p:tavLst>
                                    </p:anim>
                                    <p:anim calcmode="lin" valueType="num">
                                      <p:cBhvr>
                                        <p:cTn id="18" dur="1000" fill="hold"/>
                                        <p:tgtEl>
                                          <p:spTgt spid="40"/>
                                        </p:tgtEl>
                                        <p:attrNameLst>
                                          <p:attrName>ppt_h</p:attrName>
                                        </p:attrNameLst>
                                      </p:cBhvr>
                                      <p:tavLst>
                                        <p:tav tm="0">
                                          <p:val>
                                            <p:fltVal val="0"/>
                                          </p:val>
                                        </p:tav>
                                        <p:tav tm="100000">
                                          <p:val>
                                            <p:strVal val="#ppt_h"/>
                                          </p:val>
                                        </p:tav>
                                      </p:tavLst>
                                    </p:anim>
                                    <p:animEffect transition="in" filter="fade">
                                      <p:cBhvr>
                                        <p:cTn id="19" dur="1000"/>
                                        <p:tgtEl>
                                          <p:spTgt spid="40"/>
                                        </p:tgtEl>
                                      </p:cBhvr>
                                    </p:animEffect>
                                  </p:childTnLst>
                                </p:cTn>
                              </p:par>
                              <p:par>
                                <p:cTn id="20" presetID="53" presetClass="entr" presetSubtype="16" fill="hold"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1000" fill="hold"/>
                                        <p:tgtEl>
                                          <p:spTgt spid="43"/>
                                        </p:tgtEl>
                                        <p:attrNameLst>
                                          <p:attrName>ppt_w</p:attrName>
                                        </p:attrNameLst>
                                      </p:cBhvr>
                                      <p:tavLst>
                                        <p:tav tm="0">
                                          <p:val>
                                            <p:fltVal val="0"/>
                                          </p:val>
                                        </p:tav>
                                        <p:tav tm="100000">
                                          <p:val>
                                            <p:strVal val="#ppt_w"/>
                                          </p:val>
                                        </p:tav>
                                      </p:tavLst>
                                    </p:anim>
                                    <p:anim calcmode="lin" valueType="num">
                                      <p:cBhvr>
                                        <p:cTn id="23" dur="1000" fill="hold"/>
                                        <p:tgtEl>
                                          <p:spTgt spid="43"/>
                                        </p:tgtEl>
                                        <p:attrNameLst>
                                          <p:attrName>ppt_h</p:attrName>
                                        </p:attrNameLst>
                                      </p:cBhvr>
                                      <p:tavLst>
                                        <p:tav tm="0">
                                          <p:val>
                                            <p:fltVal val="0"/>
                                          </p:val>
                                        </p:tav>
                                        <p:tav tm="100000">
                                          <p:val>
                                            <p:strVal val="#ppt_h"/>
                                          </p:val>
                                        </p:tav>
                                      </p:tavLst>
                                    </p:anim>
                                    <p:animEffect transition="in" filter="fade">
                                      <p:cBhvr>
                                        <p:cTn id="24" dur="1000"/>
                                        <p:tgtEl>
                                          <p:spTgt spid="43"/>
                                        </p:tgtEl>
                                      </p:cBhvr>
                                    </p:animEffect>
                                  </p:childTnLst>
                                </p:cTn>
                              </p:par>
                              <p:par>
                                <p:cTn id="25" presetID="53" presetClass="entr" presetSubtype="16"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1000" fill="hold"/>
                                        <p:tgtEl>
                                          <p:spTgt spid="46"/>
                                        </p:tgtEl>
                                        <p:attrNameLst>
                                          <p:attrName>ppt_w</p:attrName>
                                        </p:attrNameLst>
                                      </p:cBhvr>
                                      <p:tavLst>
                                        <p:tav tm="0">
                                          <p:val>
                                            <p:fltVal val="0"/>
                                          </p:val>
                                        </p:tav>
                                        <p:tav tm="100000">
                                          <p:val>
                                            <p:strVal val="#ppt_w"/>
                                          </p:val>
                                        </p:tav>
                                      </p:tavLst>
                                    </p:anim>
                                    <p:anim calcmode="lin" valueType="num">
                                      <p:cBhvr>
                                        <p:cTn id="28" dur="1000" fill="hold"/>
                                        <p:tgtEl>
                                          <p:spTgt spid="46"/>
                                        </p:tgtEl>
                                        <p:attrNameLst>
                                          <p:attrName>ppt_h</p:attrName>
                                        </p:attrNameLst>
                                      </p:cBhvr>
                                      <p:tavLst>
                                        <p:tav tm="0">
                                          <p:val>
                                            <p:fltVal val="0"/>
                                          </p:val>
                                        </p:tav>
                                        <p:tav tm="100000">
                                          <p:val>
                                            <p:strVal val="#ppt_h"/>
                                          </p:val>
                                        </p:tav>
                                      </p:tavLst>
                                    </p:anim>
                                    <p:animEffect transition="in" filter="fade">
                                      <p:cBhvr>
                                        <p:cTn id="29" dur="1000"/>
                                        <p:tgtEl>
                                          <p:spTgt spid="46"/>
                                        </p:tgtEl>
                                      </p:cBhvr>
                                    </p:animEffect>
                                  </p:childTnLst>
                                </p:cTn>
                              </p:par>
                              <p:par>
                                <p:cTn id="30" presetID="2" presetClass="entr" presetSubtype="4" fill="hold" nodeType="with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additive="base">
                                        <p:cTn id="32" dur="1000" fill="hold"/>
                                        <p:tgtEl>
                                          <p:spTgt spid="49"/>
                                        </p:tgtEl>
                                        <p:attrNameLst>
                                          <p:attrName>ppt_x</p:attrName>
                                        </p:attrNameLst>
                                      </p:cBhvr>
                                      <p:tavLst>
                                        <p:tav tm="0">
                                          <p:val>
                                            <p:strVal val="#ppt_x"/>
                                          </p:val>
                                        </p:tav>
                                        <p:tav tm="100000">
                                          <p:val>
                                            <p:strVal val="#ppt_x"/>
                                          </p:val>
                                        </p:tav>
                                      </p:tavLst>
                                    </p:anim>
                                    <p:anim calcmode="lin" valueType="num">
                                      <p:cBhvr additive="base">
                                        <p:cTn id="33" dur="1000" fill="hold"/>
                                        <p:tgtEl>
                                          <p:spTgt spid="49"/>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1000" fill="hold"/>
                                        <p:tgtEl>
                                          <p:spTgt spid="52"/>
                                        </p:tgtEl>
                                        <p:attrNameLst>
                                          <p:attrName>ppt_x</p:attrName>
                                        </p:attrNameLst>
                                      </p:cBhvr>
                                      <p:tavLst>
                                        <p:tav tm="0">
                                          <p:val>
                                            <p:strVal val="#ppt_x"/>
                                          </p:val>
                                        </p:tav>
                                        <p:tav tm="100000">
                                          <p:val>
                                            <p:strVal val="#ppt_x"/>
                                          </p:val>
                                        </p:tav>
                                      </p:tavLst>
                                    </p:anim>
                                    <p:anim calcmode="lin" valueType="num">
                                      <p:cBhvr additive="base">
                                        <p:cTn id="37" dur="1000" fill="hold"/>
                                        <p:tgtEl>
                                          <p:spTgt spid="5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additive="base">
                                        <p:cTn id="40" dur="1000" fill="hold"/>
                                        <p:tgtEl>
                                          <p:spTgt spid="55"/>
                                        </p:tgtEl>
                                        <p:attrNameLst>
                                          <p:attrName>ppt_x</p:attrName>
                                        </p:attrNameLst>
                                      </p:cBhvr>
                                      <p:tavLst>
                                        <p:tav tm="0">
                                          <p:val>
                                            <p:strVal val="#ppt_x"/>
                                          </p:val>
                                        </p:tav>
                                        <p:tav tm="100000">
                                          <p:val>
                                            <p:strVal val="#ppt_x"/>
                                          </p:val>
                                        </p:tav>
                                      </p:tavLst>
                                    </p:anim>
                                    <p:anim calcmode="lin" valueType="num">
                                      <p:cBhvr additive="base">
                                        <p:cTn id="41" dur="1000" fill="hold"/>
                                        <p:tgtEl>
                                          <p:spTgt spid="55"/>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additive="base">
                                        <p:cTn id="44" dur="1000" fill="hold"/>
                                        <p:tgtEl>
                                          <p:spTgt spid="58"/>
                                        </p:tgtEl>
                                        <p:attrNameLst>
                                          <p:attrName>ppt_x</p:attrName>
                                        </p:attrNameLst>
                                      </p:cBhvr>
                                      <p:tavLst>
                                        <p:tav tm="0">
                                          <p:val>
                                            <p:strVal val="#ppt_x"/>
                                          </p:val>
                                        </p:tav>
                                        <p:tav tm="100000">
                                          <p:val>
                                            <p:strVal val="#ppt_x"/>
                                          </p:val>
                                        </p:tav>
                                      </p:tavLst>
                                    </p:anim>
                                    <p:anim calcmode="lin" valueType="num">
                                      <p:cBhvr additive="base">
                                        <p:cTn id="45" dur="1000" fill="hold"/>
                                        <p:tgtEl>
                                          <p:spTgt spid="58"/>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63"/>
                                        </p:tgtEl>
                                        <p:attrNameLst>
                                          <p:attrName>style.visibility</p:attrName>
                                        </p:attrNameLst>
                                      </p:cBhvr>
                                      <p:to>
                                        <p:strVal val="visible"/>
                                      </p:to>
                                    </p:set>
                                    <p:anim calcmode="lin" valueType="num">
                                      <p:cBhvr additive="base">
                                        <p:cTn id="48" dur="1000" fill="hold"/>
                                        <p:tgtEl>
                                          <p:spTgt spid="63"/>
                                        </p:tgtEl>
                                        <p:attrNameLst>
                                          <p:attrName>ppt_x</p:attrName>
                                        </p:attrNameLst>
                                      </p:cBhvr>
                                      <p:tavLst>
                                        <p:tav tm="0">
                                          <p:val>
                                            <p:strVal val="#ppt_x"/>
                                          </p:val>
                                        </p:tav>
                                        <p:tav tm="100000">
                                          <p:val>
                                            <p:strVal val="#ppt_x"/>
                                          </p:val>
                                        </p:tav>
                                      </p:tavLst>
                                    </p:anim>
                                    <p:anim calcmode="lin" valueType="num">
                                      <p:cBhvr additive="base">
                                        <p:cTn id="49" dur="10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椭圆 39"/>
          <p:cNvSpPr/>
          <p:nvPr/>
        </p:nvSpPr>
        <p:spPr>
          <a:xfrm>
            <a:off x="2508735" y="4813167"/>
            <a:ext cx="4205179" cy="494254"/>
          </a:xfrm>
          <a:prstGeom prst="ellipse">
            <a:avLst/>
          </a:prstGeom>
          <a:gradFill flip="none" rotWithShape="1">
            <a:gsLst>
              <a:gs pos="0">
                <a:sysClr val="windowText" lastClr="000000">
                  <a:alpha val="70000"/>
                </a:sysClr>
              </a:gs>
              <a:gs pos="100000">
                <a:srgbClr val="F2F2F2"/>
              </a:gs>
            </a:gsLst>
            <a:path path="shape">
              <a:fillToRect l="50000" t="50000" r="50000" b="50000"/>
            </a:path>
            <a:tileRect/>
          </a:gradFill>
          <a:ln w="25400" cap="flat" cmpd="sng" algn="ctr">
            <a:no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1" name="任意多边形 40"/>
          <p:cNvSpPr/>
          <p:nvPr/>
        </p:nvSpPr>
        <p:spPr>
          <a:xfrm>
            <a:off x="2545738" y="1670415"/>
            <a:ext cx="3414630" cy="3414630"/>
          </a:xfrm>
          <a:custGeom>
            <a:avLst/>
            <a:gdLst>
              <a:gd name="connsiteX0" fmla="*/ 928291 w 2094279"/>
              <a:gd name="connsiteY0" fmla="*/ 0 h 2094279"/>
              <a:gd name="connsiteX1" fmla="*/ 1165990 w 2094279"/>
              <a:gd name="connsiteY1" fmla="*/ 0 h 2094279"/>
              <a:gd name="connsiteX2" fmla="*/ 1212337 w 2094279"/>
              <a:gd name="connsiteY2" fmla="*/ 216228 h 2094279"/>
              <a:gd name="connsiteX3" fmla="*/ 1223536 w 2094279"/>
              <a:gd name="connsiteY3" fmla="*/ 217936 h 2094279"/>
              <a:gd name="connsiteX4" fmla="*/ 1318464 w 2094279"/>
              <a:gd name="connsiteY4" fmla="*/ 246132 h 2094279"/>
              <a:gd name="connsiteX5" fmla="*/ 1467784 w 2094279"/>
              <a:gd name="connsiteY5" fmla="*/ 80866 h 2094279"/>
              <a:gd name="connsiteX6" fmla="*/ 1673637 w 2094279"/>
              <a:gd name="connsiteY6" fmla="*/ 199715 h 2094279"/>
              <a:gd name="connsiteX7" fmla="*/ 1607482 w 2094279"/>
              <a:gd name="connsiteY7" fmla="*/ 404512 h 2094279"/>
              <a:gd name="connsiteX8" fmla="*/ 1619929 w 2094279"/>
              <a:gd name="connsiteY8" fmla="*/ 413588 h 2094279"/>
              <a:gd name="connsiteX9" fmla="*/ 1686118 w 2094279"/>
              <a:gd name="connsiteY9" fmla="*/ 477262 h 2094279"/>
              <a:gd name="connsiteX10" fmla="*/ 1693219 w 2094279"/>
              <a:gd name="connsiteY10" fmla="*/ 485684 h 2094279"/>
              <a:gd name="connsiteX11" fmla="*/ 1894566 w 2094279"/>
              <a:gd name="connsiteY11" fmla="*/ 420645 h 2094279"/>
              <a:gd name="connsiteX12" fmla="*/ 2013416 w 2094279"/>
              <a:gd name="connsiteY12" fmla="*/ 626498 h 2094279"/>
              <a:gd name="connsiteX13" fmla="*/ 1863405 w 2094279"/>
              <a:gd name="connsiteY13" fmla="*/ 762034 h 2094279"/>
              <a:gd name="connsiteX14" fmla="*/ 1875544 w 2094279"/>
              <a:gd name="connsiteY14" fmla="*/ 792151 h 2094279"/>
              <a:gd name="connsiteX15" fmla="*/ 1899390 w 2094279"/>
              <a:gd name="connsiteY15" fmla="*/ 886516 h 2094279"/>
              <a:gd name="connsiteX16" fmla="*/ 2094279 w 2094279"/>
              <a:gd name="connsiteY16" fmla="*/ 928291 h 2094279"/>
              <a:gd name="connsiteX17" fmla="*/ 2094279 w 2094279"/>
              <a:gd name="connsiteY17" fmla="*/ 1165989 h 2094279"/>
              <a:gd name="connsiteX18" fmla="*/ 1911738 w 2094279"/>
              <a:gd name="connsiteY18" fmla="*/ 1205117 h 2094279"/>
              <a:gd name="connsiteX19" fmla="*/ 1904613 w 2094279"/>
              <a:gd name="connsiteY19" fmla="*/ 1251805 h 2094279"/>
              <a:gd name="connsiteX20" fmla="*/ 1886180 w 2094279"/>
              <a:gd name="connsiteY20" fmla="*/ 1325380 h 2094279"/>
              <a:gd name="connsiteX21" fmla="*/ 1878958 w 2094279"/>
              <a:gd name="connsiteY21" fmla="*/ 1346300 h 2094279"/>
              <a:gd name="connsiteX22" fmla="*/ 2013416 w 2094279"/>
              <a:gd name="connsiteY22" fmla="*/ 1467785 h 2094279"/>
              <a:gd name="connsiteX23" fmla="*/ 1894566 w 2094279"/>
              <a:gd name="connsiteY23" fmla="*/ 1673636 h 2094279"/>
              <a:gd name="connsiteX24" fmla="*/ 1729332 w 2094279"/>
              <a:gd name="connsiteY24" fmla="*/ 1620262 h 2094279"/>
              <a:gd name="connsiteX25" fmla="*/ 1708961 w 2094279"/>
              <a:gd name="connsiteY25" fmla="*/ 1648199 h 2094279"/>
              <a:gd name="connsiteX26" fmla="*/ 1645290 w 2094279"/>
              <a:gd name="connsiteY26" fmla="*/ 1714389 h 2094279"/>
              <a:gd name="connsiteX27" fmla="*/ 1621825 w 2094279"/>
              <a:gd name="connsiteY27" fmla="*/ 1734168 h 2094279"/>
              <a:gd name="connsiteX28" fmla="*/ 1673637 w 2094279"/>
              <a:gd name="connsiteY28" fmla="*/ 1894565 h 2094279"/>
              <a:gd name="connsiteX29" fmla="*/ 1467784 w 2094279"/>
              <a:gd name="connsiteY29" fmla="*/ 2013414 h 2094279"/>
              <a:gd name="connsiteX30" fmla="*/ 1358517 w 2094279"/>
              <a:gd name="connsiteY30" fmla="*/ 1892480 h 2094279"/>
              <a:gd name="connsiteX31" fmla="*/ 1330399 w 2094279"/>
              <a:gd name="connsiteY31" fmla="*/ 1903815 h 2094279"/>
              <a:gd name="connsiteX32" fmla="*/ 1199738 w 2094279"/>
              <a:gd name="connsiteY32" fmla="*/ 1936832 h 2094279"/>
              <a:gd name="connsiteX33" fmla="*/ 1165990 w 2094279"/>
              <a:gd name="connsiteY33" fmla="*/ 2094279 h 2094279"/>
              <a:gd name="connsiteX34" fmla="*/ 928291 w 2094279"/>
              <a:gd name="connsiteY34" fmla="*/ 2094279 h 2094279"/>
              <a:gd name="connsiteX35" fmla="*/ 894472 w 2094279"/>
              <a:gd name="connsiteY35" fmla="*/ 1936503 h 2094279"/>
              <a:gd name="connsiteX36" fmla="*/ 870746 w 2094279"/>
              <a:gd name="connsiteY36" fmla="*/ 1932883 h 2094279"/>
              <a:gd name="connsiteX37" fmla="*/ 735541 w 2094279"/>
              <a:gd name="connsiteY37" fmla="*/ 1892727 h 2094279"/>
              <a:gd name="connsiteX38" fmla="*/ 626497 w 2094279"/>
              <a:gd name="connsiteY38" fmla="*/ 2013414 h 2094279"/>
              <a:gd name="connsiteX39" fmla="*/ 420645 w 2094279"/>
              <a:gd name="connsiteY39" fmla="*/ 1894565 h 2094279"/>
              <a:gd name="connsiteX40" fmla="*/ 472183 w 2094279"/>
              <a:gd name="connsiteY40" fmla="*/ 1735013 h 2094279"/>
              <a:gd name="connsiteX41" fmla="*/ 371751 w 2094279"/>
              <a:gd name="connsiteY41" fmla="*/ 1632153 h 2094279"/>
              <a:gd name="connsiteX42" fmla="*/ 363774 w 2094279"/>
              <a:gd name="connsiteY42" fmla="*/ 1620641 h 2094279"/>
              <a:gd name="connsiteX43" fmla="*/ 199717 w 2094279"/>
              <a:gd name="connsiteY43" fmla="*/ 1673636 h 2094279"/>
              <a:gd name="connsiteX44" fmla="*/ 80867 w 2094279"/>
              <a:gd name="connsiteY44" fmla="*/ 1467785 h 2094279"/>
              <a:gd name="connsiteX45" fmla="*/ 215420 w 2094279"/>
              <a:gd name="connsiteY45" fmla="*/ 1346213 h 2094279"/>
              <a:gd name="connsiteX46" fmla="*/ 202203 w 2094279"/>
              <a:gd name="connsiteY46" fmla="*/ 1304612 h 2094279"/>
              <a:gd name="connsiteX47" fmla="*/ 182180 w 2094279"/>
              <a:gd name="connsiteY47" fmla="*/ 1205040 h 2094279"/>
              <a:gd name="connsiteX48" fmla="*/ 0 w 2094279"/>
              <a:gd name="connsiteY48" fmla="*/ 1165989 h 2094279"/>
              <a:gd name="connsiteX49" fmla="*/ 0 w 2094279"/>
              <a:gd name="connsiteY49" fmla="*/ 928291 h 2094279"/>
              <a:gd name="connsiteX50" fmla="*/ 193080 w 2094279"/>
              <a:gd name="connsiteY50" fmla="*/ 886904 h 2094279"/>
              <a:gd name="connsiteX51" fmla="*/ 202203 w 2094279"/>
              <a:gd name="connsiteY51" fmla="*/ 846208 h 2094279"/>
              <a:gd name="connsiteX52" fmla="*/ 231323 w 2094279"/>
              <a:gd name="connsiteY52" fmla="*/ 762436 h 2094279"/>
              <a:gd name="connsiteX53" fmla="*/ 80867 w 2094279"/>
              <a:gd name="connsiteY53" fmla="*/ 626498 h 2094279"/>
              <a:gd name="connsiteX54" fmla="*/ 199717 w 2094279"/>
              <a:gd name="connsiteY54" fmla="*/ 420645 h 2094279"/>
              <a:gd name="connsiteX55" fmla="*/ 402631 w 2094279"/>
              <a:gd name="connsiteY55" fmla="*/ 486189 h 2094279"/>
              <a:gd name="connsiteX56" fmla="*/ 447078 w 2094279"/>
              <a:gd name="connsiteY56" fmla="*/ 438229 h 2094279"/>
              <a:gd name="connsiteX57" fmla="*/ 487077 w 2094279"/>
              <a:gd name="connsiteY57" fmla="*/ 405374 h 2094279"/>
              <a:gd name="connsiteX58" fmla="*/ 420645 w 2094279"/>
              <a:gd name="connsiteY58" fmla="*/ 199715 h 2094279"/>
              <a:gd name="connsiteX59" fmla="*/ 626497 w 2094279"/>
              <a:gd name="connsiteY59" fmla="*/ 80866 h 2094279"/>
              <a:gd name="connsiteX60" fmla="*/ 774618 w 2094279"/>
              <a:gd name="connsiteY60" fmla="*/ 244806 h 2094279"/>
              <a:gd name="connsiteX61" fmla="*/ 870746 w 2094279"/>
              <a:gd name="connsiteY61" fmla="*/ 217936 h 2094279"/>
              <a:gd name="connsiteX62" fmla="*/ 881943 w 2094279"/>
              <a:gd name="connsiteY62"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4279" h="2094279">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rgbClr val="0070C0"/>
          </a:solidFill>
          <a:ln w="12700" cap="flat" cmpd="sng" algn="ctr">
            <a:gradFill>
              <a:gsLst>
                <a:gs pos="0">
                  <a:srgbClr val="F3F3F3"/>
                </a:gs>
                <a:gs pos="100000">
                  <a:sysClr val="window" lastClr="FFFFFF">
                    <a:lumMod val="85000"/>
                  </a:sysClr>
                </a:gs>
              </a:gsLst>
              <a:lin ang="5400000" scaled="1"/>
            </a:gradFill>
            <a:prstDash val="solid"/>
          </a:ln>
          <a:effectLst/>
          <a:scene3d>
            <a:camera prst="perspectiveContrastingLeftFacing">
              <a:rot lat="21552399" lon="20366100" rev="21191525"/>
            </a:camera>
            <a:lightRig rig="soft" dir="t">
              <a:rot lat="0" lon="0" rev="6600000"/>
            </a:lightRig>
          </a:scene3d>
          <a:sp3d extrusionH="266700">
            <a:extrusionClr>
              <a:srgbClr val="8F52A8"/>
            </a:extrusionClr>
            <a:contourClr>
              <a:sysClr val="window" lastClr="FFFFFF">
                <a:lumMod val="95000"/>
              </a:sysClr>
            </a:contourClr>
          </a:sp3d>
        </p:spPr>
        <p:txBody>
          <a:bodyPr wrap="square" rtlCol="0" anchor="ctr">
            <a:noAutofit/>
          </a:bodyP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2" name="任意多边形 41"/>
          <p:cNvSpPr/>
          <p:nvPr/>
        </p:nvSpPr>
        <p:spPr>
          <a:xfrm>
            <a:off x="3313151" y="2263036"/>
            <a:ext cx="2822008" cy="2822008"/>
          </a:xfrm>
          <a:custGeom>
            <a:avLst/>
            <a:gdLst>
              <a:gd name="connsiteX0" fmla="*/ 1533117 w 3066235"/>
              <a:gd name="connsiteY0" fmla="*/ 961617 h 3066235"/>
              <a:gd name="connsiteX1" fmla="*/ 961617 w 3066235"/>
              <a:gd name="connsiteY1" fmla="*/ 1533117 h 3066235"/>
              <a:gd name="connsiteX2" fmla="*/ 1533117 w 3066235"/>
              <a:gd name="connsiteY2" fmla="*/ 2104617 h 3066235"/>
              <a:gd name="connsiteX3" fmla="*/ 2104617 w 3066235"/>
              <a:gd name="connsiteY3" fmla="*/ 1533117 h 3066235"/>
              <a:gd name="connsiteX4" fmla="*/ 1533117 w 3066235"/>
              <a:gd name="connsiteY4" fmla="*/ 961617 h 3066235"/>
              <a:gd name="connsiteX5" fmla="*/ 1359112 w 3066235"/>
              <a:gd name="connsiteY5" fmla="*/ 0 h 3066235"/>
              <a:gd name="connsiteX6" fmla="*/ 1707127 w 3066235"/>
              <a:gd name="connsiteY6" fmla="*/ 0 h 3066235"/>
              <a:gd name="connsiteX7" fmla="*/ 1774983 w 3066235"/>
              <a:gd name="connsiteY7" fmla="*/ 316580 h 3066235"/>
              <a:gd name="connsiteX8" fmla="*/ 1791380 w 3066235"/>
              <a:gd name="connsiteY8" fmla="*/ 319080 h 3066235"/>
              <a:gd name="connsiteX9" fmla="*/ 1930364 w 3066235"/>
              <a:gd name="connsiteY9" fmla="*/ 360362 h 3066235"/>
              <a:gd name="connsiteX10" fmla="*/ 2148983 w 3066235"/>
              <a:gd name="connsiteY10" fmla="*/ 118396 h 3066235"/>
              <a:gd name="connsiteX11" fmla="*/ 2450373 w 3066235"/>
              <a:gd name="connsiteY11" fmla="*/ 292403 h 3066235"/>
              <a:gd name="connsiteX12" fmla="*/ 2353515 w 3066235"/>
              <a:gd name="connsiteY12" fmla="*/ 592246 h 3066235"/>
              <a:gd name="connsiteX13" fmla="*/ 2371739 w 3066235"/>
              <a:gd name="connsiteY13" fmla="*/ 605535 h 3066235"/>
              <a:gd name="connsiteX14" fmla="*/ 2468646 w 3066235"/>
              <a:gd name="connsiteY14" fmla="*/ 698760 h 3066235"/>
              <a:gd name="connsiteX15" fmla="*/ 2479043 w 3066235"/>
              <a:gd name="connsiteY15" fmla="*/ 711090 h 3066235"/>
              <a:gd name="connsiteX16" fmla="*/ 2773835 w 3066235"/>
              <a:gd name="connsiteY16" fmla="*/ 615867 h 3066235"/>
              <a:gd name="connsiteX17" fmla="*/ 2947844 w 3066235"/>
              <a:gd name="connsiteY17" fmla="*/ 917256 h 3066235"/>
              <a:gd name="connsiteX18" fmla="*/ 2728212 w 3066235"/>
              <a:gd name="connsiteY18" fmla="*/ 1115695 h 3066235"/>
              <a:gd name="connsiteX19" fmla="*/ 2745985 w 3066235"/>
              <a:gd name="connsiteY19" fmla="*/ 1159789 h 3066235"/>
              <a:gd name="connsiteX20" fmla="*/ 2780898 w 3066235"/>
              <a:gd name="connsiteY20" fmla="*/ 1297949 h 3066235"/>
              <a:gd name="connsiteX21" fmla="*/ 3066235 w 3066235"/>
              <a:gd name="connsiteY21" fmla="*/ 1359112 h 3066235"/>
              <a:gd name="connsiteX22" fmla="*/ 3066235 w 3066235"/>
              <a:gd name="connsiteY22" fmla="*/ 1707125 h 3066235"/>
              <a:gd name="connsiteX23" fmla="*/ 2798977 w 3066235"/>
              <a:gd name="connsiteY23" fmla="*/ 1764413 h 3066235"/>
              <a:gd name="connsiteX24" fmla="*/ 2788545 w 3066235"/>
              <a:gd name="connsiteY24" fmla="*/ 1832769 h 3066235"/>
              <a:gd name="connsiteX25" fmla="*/ 2761557 w 3066235"/>
              <a:gd name="connsiteY25" fmla="*/ 1940490 h 3066235"/>
              <a:gd name="connsiteX26" fmla="*/ 2750984 w 3066235"/>
              <a:gd name="connsiteY26" fmla="*/ 1971119 h 3066235"/>
              <a:gd name="connsiteX27" fmla="*/ 2947844 w 3066235"/>
              <a:gd name="connsiteY27" fmla="*/ 2148985 h 3066235"/>
              <a:gd name="connsiteX28" fmla="*/ 2773835 w 3066235"/>
              <a:gd name="connsiteY28" fmla="*/ 2450371 h 3066235"/>
              <a:gd name="connsiteX29" fmla="*/ 2531916 w 3066235"/>
              <a:gd name="connsiteY29" fmla="*/ 2372227 h 3066235"/>
              <a:gd name="connsiteX30" fmla="*/ 2502091 w 3066235"/>
              <a:gd name="connsiteY30" fmla="*/ 2413129 h 3066235"/>
              <a:gd name="connsiteX31" fmla="*/ 2408870 w 3066235"/>
              <a:gd name="connsiteY31" fmla="*/ 2510038 h 3066235"/>
              <a:gd name="connsiteX32" fmla="*/ 2374515 w 3066235"/>
              <a:gd name="connsiteY32" fmla="*/ 2538996 h 3066235"/>
              <a:gd name="connsiteX33" fmla="*/ 2450373 w 3066235"/>
              <a:gd name="connsiteY33" fmla="*/ 2773834 h 3066235"/>
              <a:gd name="connsiteX34" fmla="*/ 2148983 w 3066235"/>
              <a:gd name="connsiteY34" fmla="*/ 2947841 h 3066235"/>
              <a:gd name="connsiteX35" fmla="*/ 1989006 w 3066235"/>
              <a:gd name="connsiteY35" fmla="*/ 2770781 h 3066235"/>
              <a:gd name="connsiteX36" fmla="*/ 1947838 w 3066235"/>
              <a:gd name="connsiteY36" fmla="*/ 2787377 h 3066235"/>
              <a:gd name="connsiteX37" fmla="*/ 1756537 w 3066235"/>
              <a:gd name="connsiteY37" fmla="*/ 2835717 h 3066235"/>
              <a:gd name="connsiteX38" fmla="*/ 1707127 w 3066235"/>
              <a:gd name="connsiteY38" fmla="*/ 3066235 h 3066235"/>
              <a:gd name="connsiteX39" fmla="*/ 1359112 w 3066235"/>
              <a:gd name="connsiteY39" fmla="*/ 3066235 h 3066235"/>
              <a:gd name="connsiteX40" fmla="*/ 1309597 w 3066235"/>
              <a:gd name="connsiteY40" fmla="*/ 2835235 h 3066235"/>
              <a:gd name="connsiteX41" fmla="*/ 1274860 w 3066235"/>
              <a:gd name="connsiteY41" fmla="*/ 2829935 h 3066235"/>
              <a:gd name="connsiteX42" fmla="*/ 1076906 w 3066235"/>
              <a:gd name="connsiteY42" fmla="*/ 2771143 h 3066235"/>
              <a:gd name="connsiteX43" fmla="*/ 917255 w 3066235"/>
              <a:gd name="connsiteY43" fmla="*/ 2947841 h 3066235"/>
              <a:gd name="connsiteX44" fmla="*/ 615867 w 3066235"/>
              <a:gd name="connsiteY44" fmla="*/ 2773834 h 3066235"/>
              <a:gd name="connsiteX45" fmla="*/ 691324 w 3066235"/>
              <a:gd name="connsiteY45" fmla="*/ 2540234 h 3066235"/>
              <a:gd name="connsiteX46" fmla="*/ 544281 w 3066235"/>
              <a:gd name="connsiteY46" fmla="*/ 2389636 h 3066235"/>
              <a:gd name="connsiteX47" fmla="*/ 532602 w 3066235"/>
              <a:gd name="connsiteY47" fmla="*/ 2372781 h 3066235"/>
              <a:gd name="connsiteX48" fmla="*/ 292406 w 3066235"/>
              <a:gd name="connsiteY48" fmla="*/ 2450371 h 3066235"/>
              <a:gd name="connsiteX49" fmla="*/ 118398 w 3066235"/>
              <a:gd name="connsiteY49" fmla="*/ 2148985 h 3066235"/>
              <a:gd name="connsiteX50" fmla="*/ 315397 w 3066235"/>
              <a:gd name="connsiteY50" fmla="*/ 1970991 h 3066235"/>
              <a:gd name="connsiteX51" fmla="*/ 296046 w 3066235"/>
              <a:gd name="connsiteY51" fmla="*/ 1910083 h 3066235"/>
              <a:gd name="connsiteX52" fmla="*/ 266730 w 3066235"/>
              <a:gd name="connsiteY52" fmla="*/ 1764300 h 3066235"/>
              <a:gd name="connsiteX53" fmla="*/ 0 w 3066235"/>
              <a:gd name="connsiteY53" fmla="*/ 1707125 h 3066235"/>
              <a:gd name="connsiteX54" fmla="*/ 0 w 3066235"/>
              <a:gd name="connsiteY54" fmla="*/ 1359112 h 3066235"/>
              <a:gd name="connsiteX55" fmla="*/ 282689 w 3066235"/>
              <a:gd name="connsiteY55" fmla="*/ 1298517 h 3066235"/>
              <a:gd name="connsiteX56" fmla="*/ 296046 w 3066235"/>
              <a:gd name="connsiteY56" fmla="*/ 1238934 h 3066235"/>
              <a:gd name="connsiteX57" fmla="*/ 338680 w 3066235"/>
              <a:gd name="connsiteY57" fmla="*/ 1116283 h 3066235"/>
              <a:gd name="connsiteX58" fmla="*/ 118398 w 3066235"/>
              <a:gd name="connsiteY58" fmla="*/ 917256 h 3066235"/>
              <a:gd name="connsiteX59" fmla="*/ 292406 w 3066235"/>
              <a:gd name="connsiteY59" fmla="*/ 615867 h 3066235"/>
              <a:gd name="connsiteX60" fmla="*/ 589492 w 3066235"/>
              <a:gd name="connsiteY60" fmla="*/ 711830 h 3066235"/>
              <a:gd name="connsiteX61" fmla="*/ 654567 w 3066235"/>
              <a:gd name="connsiteY61" fmla="*/ 641611 h 3066235"/>
              <a:gd name="connsiteX62" fmla="*/ 713130 w 3066235"/>
              <a:gd name="connsiteY62" fmla="*/ 593508 h 3066235"/>
              <a:gd name="connsiteX63" fmla="*/ 615867 w 3066235"/>
              <a:gd name="connsiteY63" fmla="*/ 292403 h 3066235"/>
              <a:gd name="connsiteX64" fmla="*/ 917255 w 3066235"/>
              <a:gd name="connsiteY64" fmla="*/ 118396 h 3066235"/>
              <a:gd name="connsiteX65" fmla="*/ 1134119 w 3066235"/>
              <a:gd name="connsiteY65" fmla="*/ 358421 h 3066235"/>
              <a:gd name="connsiteX66" fmla="*/ 1274860 w 3066235"/>
              <a:gd name="connsiteY66" fmla="*/ 319080 h 3066235"/>
              <a:gd name="connsiteX67" fmla="*/ 1291253 w 3066235"/>
              <a:gd name="connsiteY67" fmla="*/ 316580 h 306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066235" h="3066235">
                <a:moveTo>
                  <a:pt x="1533117" y="961617"/>
                </a:moveTo>
                <a:cubicBezTo>
                  <a:pt x="1217486" y="961617"/>
                  <a:pt x="961617" y="1217486"/>
                  <a:pt x="961617" y="1533117"/>
                </a:cubicBezTo>
                <a:cubicBezTo>
                  <a:pt x="961617" y="1848748"/>
                  <a:pt x="1217486" y="2104617"/>
                  <a:pt x="1533117" y="2104617"/>
                </a:cubicBezTo>
                <a:cubicBezTo>
                  <a:pt x="1848748" y="2104617"/>
                  <a:pt x="2104617" y="1848748"/>
                  <a:pt x="2104617" y="1533117"/>
                </a:cubicBezTo>
                <a:cubicBezTo>
                  <a:pt x="2104617" y="1217486"/>
                  <a:pt x="1848748" y="961617"/>
                  <a:pt x="1533117" y="961617"/>
                </a:cubicBezTo>
                <a:close/>
                <a:moveTo>
                  <a:pt x="1359112" y="0"/>
                </a:moveTo>
                <a:lnTo>
                  <a:pt x="1707127" y="0"/>
                </a:lnTo>
                <a:lnTo>
                  <a:pt x="1774983" y="316580"/>
                </a:lnTo>
                <a:lnTo>
                  <a:pt x="1791380" y="319080"/>
                </a:lnTo>
                <a:lnTo>
                  <a:pt x="1930364" y="360362"/>
                </a:lnTo>
                <a:lnTo>
                  <a:pt x="2148983" y="118396"/>
                </a:lnTo>
                <a:lnTo>
                  <a:pt x="2450373" y="292403"/>
                </a:lnTo>
                <a:lnTo>
                  <a:pt x="2353515" y="592246"/>
                </a:lnTo>
                <a:lnTo>
                  <a:pt x="2371739" y="605535"/>
                </a:lnTo>
                <a:cubicBezTo>
                  <a:pt x="2405646" y="634907"/>
                  <a:pt x="2437997" y="666027"/>
                  <a:pt x="2468646" y="698760"/>
                </a:cubicBezTo>
                <a:lnTo>
                  <a:pt x="2479043" y="711090"/>
                </a:lnTo>
                <a:lnTo>
                  <a:pt x="2773835" y="615867"/>
                </a:lnTo>
                <a:lnTo>
                  <a:pt x="2947844" y="917256"/>
                </a:lnTo>
                <a:lnTo>
                  <a:pt x="2728212" y="1115695"/>
                </a:lnTo>
                <a:lnTo>
                  <a:pt x="2745985" y="1159789"/>
                </a:lnTo>
                <a:lnTo>
                  <a:pt x="2780898" y="1297949"/>
                </a:lnTo>
                <a:lnTo>
                  <a:pt x="3066235" y="1359112"/>
                </a:lnTo>
                <a:lnTo>
                  <a:pt x="3066235" y="1707125"/>
                </a:lnTo>
                <a:lnTo>
                  <a:pt x="2798977" y="1764413"/>
                </a:lnTo>
                <a:lnTo>
                  <a:pt x="2788545" y="1832769"/>
                </a:lnTo>
                <a:cubicBezTo>
                  <a:pt x="2781078" y="1869264"/>
                  <a:pt x="2772058" y="1905196"/>
                  <a:pt x="2761557" y="1940490"/>
                </a:cubicBezTo>
                <a:lnTo>
                  <a:pt x="2750984" y="1971119"/>
                </a:lnTo>
                <a:lnTo>
                  <a:pt x="2947844" y="2148985"/>
                </a:lnTo>
                <a:lnTo>
                  <a:pt x="2773835" y="2450371"/>
                </a:lnTo>
                <a:lnTo>
                  <a:pt x="2531916" y="2372227"/>
                </a:lnTo>
                <a:lnTo>
                  <a:pt x="2502091" y="2413129"/>
                </a:lnTo>
                <a:cubicBezTo>
                  <a:pt x="2472721" y="2447036"/>
                  <a:pt x="2441602" y="2479387"/>
                  <a:pt x="2408870" y="2510038"/>
                </a:cubicBezTo>
                <a:lnTo>
                  <a:pt x="2374515" y="2538996"/>
                </a:lnTo>
                <a:lnTo>
                  <a:pt x="2450373" y="2773834"/>
                </a:lnTo>
                <a:lnTo>
                  <a:pt x="2148983" y="2947841"/>
                </a:lnTo>
                <a:lnTo>
                  <a:pt x="1989006" y="2770781"/>
                </a:lnTo>
                <a:lnTo>
                  <a:pt x="1947838" y="2787377"/>
                </a:lnTo>
                <a:lnTo>
                  <a:pt x="1756537" y="2835717"/>
                </a:lnTo>
                <a:lnTo>
                  <a:pt x="1707127" y="3066235"/>
                </a:lnTo>
                <a:lnTo>
                  <a:pt x="1359112" y="3066235"/>
                </a:lnTo>
                <a:lnTo>
                  <a:pt x="1309597" y="2835235"/>
                </a:lnTo>
                <a:lnTo>
                  <a:pt x="1274860" y="2829935"/>
                </a:lnTo>
                <a:lnTo>
                  <a:pt x="1076906" y="2771143"/>
                </a:lnTo>
                <a:lnTo>
                  <a:pt x="917255" y="2947841"/>
                </a:lnTo>
                <a:lnTo>
                  <a:pt x="615867" y="2773834"/>
                </a:lnTo>
                <a:lnTo>
                  <a:pt x="691324" y="2540234"/>
                </a:lnTo>
                <a:lnTo>
                  <a:pt x="544281" y="2389636"/>
                </a:lnTo>
                <a:lnTo>
                  <a:pt x="532602" y="2372781"/>
                </a:lnTo>
                <a:lnTo>
                  <a:pt x="292406" y="2450371"/>
                </a:lnTo>
                <a:lnTo>
                  <a:pt x="118398" y="2148985"/>
                </a:lnTo>
                <a:lnTo>
                  <a:pt x="315397" y="1970991"/>
                </a:lnTo>
                <a:lnTo>
                  <a:pt x="296046" y="1910083"/>
                </a:lnTo>
                <a:lnTo>
                  <a:pt x="266730" y="1764300"/>
                </a:lnTo>
                <a:lnTo>
                  <a:pt x="0" y="1707125"/>
                </a:lnTo>
                <a:lnTo>
                  <a:pt x="0" y="1359112"/>
                </a:lnTo>
                <a:lnTo>
                  <a:pt x="282689" y="1298517"/>
                </a:lnTo>
                <a:lnTo>
                  <a:pt x="296046" y="1238934"/>
                </a:lnTo>
                <a:lnTo>
                  <a:pt x="338680" y="1116283"/>
                </a:lnTo>
                <a:lnTo>
                  <a:pt x="118398" y="917256"/>
                </a:lnTo>
                <a:lnTo>
                  <a:pt x="292406" y="615867"/>
                </a:lnTo>
                <a:lnTo>
                  <a:pt x="589492" y="711830"/>
                </a:lnTo>
                <a:lnTo>
                  <a:pt x="654567" y="641611"/>
                </a:lnTo>
                <a:lnTo>
                  <a:pt x="713130" y="593508"/>
                </a:lnTo>
                <a:lnTo>
                  <a:pt x="615867" y="292403"/>
                </a:lnTo>
                <a:lnTo>
                  <a:pt x="917255" y="118396"/>
                </a:lnTo>
                <a:lnTo>
                  <a:pt x="1134119" y="358421"/>
                </a:lnTo>
                <a:lnTo>
                  <a:pt x="1274860" y="319080"/>
                </a:lnTo>
                <a:lnTo>
                  <a:pt x="1291253" y="316580"/>
                </a:lnTo>
                <a:close/>
              </a:path>
            </a:pathLst>
          </a:custGeom>
          <a:solidFill>
            <a:srgbClr val="01ACBE"/>
          </a:solidFill>
          <a:ln w="12700" cap="flat" cmpd="sng" algn="ctr">
            <a:gradFill>
              <a:gsLst>
                <a:gs pos="0">
                  <a:srgbClr val="F3F3F3"/>
                </a:gs>
                <a:gs pos="100000">
                  <a:sysClr val="window" lastClr="FFFFFF">
                    <a:lumMod val="85000"/>
                  </a:sysClr>
                </a:gs>
              </a:gsLst>
              <a:lin ang="5400000" scaled="1"/>
            </a:gradFill>
            <a:prstDash val="solid"/>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01E5FD"/>
            </a:extrusionClr>
            <a:contourClr>
              <a:sysClr val="window" lastClr="FFFFFF">
                <a:lumMod val="95000"/>
              </a:sysClr>
            </a:contourClr>
          </a:sp3d>
        </p:spPr>
        <p:txBody>
          <a:bodyPr wrap="square" rtlCol="0" anchor="ctr">
            <a:noAutofit/>
          </a:bodyP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3" name="文本框 26"/>
          <p:cNvSpPr txBox="1"/>
          <p:nvPr/>
        </p:nvSpPr>
        <p:spPr>
          <a:xfrm>
            <a:off x="2747852" y="2815784"/>
            <a:ext cx="920457" cy="504477"/>
          </a:xfrm>
          <a:prstGeom prst="rect">
            <a:avLst/>
          </a:prstGeom>
          <a:noFill/>
        </p:spPr>
        <p:txBody>
          <a:bodyPr wrap="square" rtlCol="0">
            <a:spAutoFit/>
          </a:bodyPr>
          <a:lstStyle/>
          <a:p>
            <a:pPr algn="ctr" defTabSz="720090" fontAlgn="auto">
              <a:spcBef>
                <a:spcPts val="0"/>
              </a:spcBef>
              <a:spcAft>
                <a:spcPts val="0"/>
              </a:spcAft>
              <a:defRPr/>
            </a:pPr>
            <a:r>
              <a:rPr lang="en-US" altLang="zh-CN" sz="2205" dirty="0">
                <a:solidFill>
                  <a:prstClr val="white"/>
                </a:solidFill>
                <a:latin typeface="Impact" panose="020B0806030902050204" pitchFamily="34" charset="0"/>
              </a:rPr>
              <a:t>01</a:t>
            </a:r>
            <a:endParaRPr lang="zh-CN" altLang="en-US" sz="2205" dirty="0">
              <a:solidFill>
                <a:prstClr val="white"/>
              </a:solidFill>
              <a:latin typeface="Impact" panose="020B0806030902050204" pitchFamily="34" charset="0"/>
            </a:endParaRPr>
          </a:p>
        </p:txBody>
      </p:sp>
      <p:sp>
        <p:nvSpPr>
          <p:cNvPr id="44" name="文本框 27"/>
          <p:cNvSpPr txBox="1"/>
          <p:nvPr/>
        </p:nvSpPr>
        <p:spPr>
          <a:xfrm>
            <a:off x="3410194" y="3192495"/>
            <a:ext cx="920457" cy="504477"/>
          </a:xfrm>
          <a:prstGeom prst="rect">
            <a:avLst/>
          </a:prstGeom>
          <a:noFill/>
        </p:spPr>
        <p:txBody>
          <a:bodyPr wrap="square" rtlCol="0">
            <a:spAutoFit/>
          </a:bodyPr>
          <a:lstStyle/>
          <a:p>
            <a:pPr algn="ctr" defTabSz="720090" fontAlgn="auto">
              <a:spcBef>
                <a:spcPts val="0"/>
              </a:spcBef>
              <a:spcAft>
                <a:spcPts val="0"/>
              </a:spcAft>
              <a:defRPr/>
            </a:pPr>
            <a:r>
              <a:rPr lang="en-US" altLang="zh-CN" sz="2205" dirty="0">
                <a:solidFill>
                  <a:prstClr val="white"/>
                </a:solidFill>
                <a:latin typeface="Impact" panose="020B0806030902050204" pitchFamily="34" charset="0"/>
              </a:rPr>
              <a:t>02</a:t>
            </a:r>
            <a:endParaRPr lang="zh-CN" altLang="en-US" sz="2205" dirty="0">
              <a:solidFill>
                <a:prstClr val="white"/>
              </a:solidFill>
              <a:latin typeface="Impact" panose="020B0806030902050204" pitchFamily="34" charset="0"/>
            </a:endParaRPr>
          </a:p>
        </p:txBody>
      </p:sp>
      <p:sp>
        <p:nvSpPr>
          <p:cNvPr id="45" name="任意多边形 44"/>
          <p:cNvSpPr/>
          <p:nvPr/>
        </p:nvSpPr>
        <p:spPr>
          <a:xfrm>
            <a:off x="3956015" y="2752807"/>
            <a:ext cx="2332237" cy="2332237"/>
          </a:xfrm>
          <a:custGeom>
            <a:avLst/>
            <a:gdLst>
              <a:gd name="connsiteX0" fmla="*/ 1269701 w 2534078"/>
              <a:gd name="connsiteY0" fmla="*/ 857464 h 2534078"/>
              <a:gd name="connsiteX1" fmla="*/ 860126 w 2534078"/>
              <a:gd name="connsiteY1" fmla="*/ 1267039 h 2534078"/>
              <a:gd name="connsiteX2" fmla="*/ 1269701 w 2534078"/>
              <a:gd name="connsiteY2" fmla="*/ 1676614 h 2534078"/>
              <a:gd name="connsiteX3" fmla="*/ 1679276 w 2534078"/>
              <a:gd name="connsiteY3" fmla="*/ 1267039 h 2534078"/>
              <a:gd name="connsiteX4" fmla="*/ 1269701 w 2534078"/>
              <a:gd name="connsiteY4" fmla="*/ 857464 h 2534078"/>
              <a:gd name="connsiteX5" fmla="*/ 1123232 w 2534078"/>
              <a:gd name="connsiteY5" fmla="*/ 0 h 2534078"/>
              <a:gd name="connsiteX6" fmla="*/ 1410848 w 2534078"/>
              <a:gd name="connsiteY6" fmla="*/ 0 h 2534078"/>
              <a:gd name="connsiteX7" fmla="*/ 1466928 w 2534078"/>
              <a:gd name="connsiteY7" fmla="*/ 261636 h 2534078"/>
              <a:gd name="connsiteX8" fmla="*/ 1480479 w 2534078"/>
              <a:gd name="connsiteY8" fmla="*/ 263703 h 2534078"/>
              <a:gd name="connsiteX9" fmla="*/ 1595342 w 2534078"/>
              <a:gd name="connsiteY9" fmla="*/ 297820 h 2534078"/>
              <a:gd name="connsiteX10" fmla="*/ 1776019 w 2534078"/>
              <a:gd name="connsiteY10" fmla="*/ 97848 h 2534078"/>
              <a:gd name="connsiteX11" fmla="*/ 2025101 w 2534078"/>
              <a:gd name="connsiteY11" fmla="*/ 241655 h 2534078"/>
              <a:gd name="connsiteX12" fmla="*/ 1945054 w 2534078"/>
              <a:gd name="connsiteY12" fmla="*/ 489460 h 2534078"/>
              <a:gd name="connsiteX13" fmla="*/ 1960114 w 2534078"/>
              <a:gd name="connsiteY13" fmla="*/ 500442 h 2534078"/>
              <a:gd name="connsiteX14" fmla="*/ 2040203 w 2534078"/>
              <a:gd name="connsiteY14" fmla="*/ 577487 h 2534078"/>
              <a:gd name="connsiteX15" fmla="*/ 2048795 w 2534078"/>
              <a:gd name="connsiteY15" fmla="*/ 587678 h 2534078"/>
              <a:gd name="connsiteX16" fmla="*/ 2292425 w 2534078"/>
              <a:gd name="connsiteY16" fmla="*/ 508981 h 2534078"/>
              <a:gd name="connsiteX17" fmla="*/ 2436234 w 2534078"/>
              <a:gd name="connsiteY17" fmla="*/ 758063 h 2534078"/>
              <a:gd name="connsiteX18" fmla="*/ 2254720 w 2534078"/>
              <a:gd name="connsiteY18" fmla="*/ 922061 h 2534078"/>
              <a:gd name="connsiteX19" fmla="*/ 2269408 w 2534078"/>
              <a:gd name="connsiteY19" fmla="*/ 958503 h 2534078"/>
              <a:gd name="connsiteX20" fmla="*/ 2298262 w 2534078"/>
              <a:gd name="connsiteY20" fmla="*/ 1072685 h 2534078"/>
              <a:gd name="connsiteX21" fmla="*/ 2534078 w 2534078"/>
              <a:gd name="connsiteY21" fmla="*/ 1123232 h 2534078"/>
              <a:gd name="connsiteX22" fmla="*/ 2534078 w 2534078"/>
              <a:gd name="connsiteY22" fmla="*/ 1410847 h 2534078"/>
              <a:gd name="connsiteX23" fmla="*/ 2313203 w 2534078"/>
              <a:gd name="connsiteY23" fmla="*/ 1458192 h 2534078"/>
              <a:gd name="connsiteX24" fmla="*/ 2304582 w 2534078"/>
              <a:gd name="connsiteY24" fmla="*/ 1514684 h 2534078"/>
              <a:gd name="connsiteX25" fmla="*/ 2282278 w 2534078"/>
              <a:gd name="connsiteY25" fmla="*/ 1603710 h 2534078"/>
              <a:gd name="connsiteX26" fmla="*/ 2273540 w 2534078"/>
              <a:gd name="connsiteY26" fmla="*/ 1629023 h 2534078"/>
              <a:gd name="connsiteX27" fmla="*/ 2436234 w 2534078"/>
              <a:gd name="connsiteY27" fmla="*/ 1776020 h 2534078"/>
              <a:gd name="connsiteX28" fmla="*/ 2292425 w 2534078"/>
              <a:gd name="connsiteY28" fmla="*/ 2025100 h 2534078"/>
              <a:gd name="connsiteX29" fmla="*/ 2092492 w 2534078"/>
              <a:gd name="connsiteY29" fmla="*/ 1960518 h 2534078"/>
              <a:gd name="connsiteX30" fmla="*/ 2067843 w 2534078"/>
              <a:gd name="connsiteY30" fmla="*/ 1994321 h 2534078"/>
              <a:gd name="connsiteX31" fmla="*/ 1990801 w 2534078"/>
              <a:gd name="connsiteY31" fmla="*/ 2074411 h 2534078"/>
              <a:gd name="connsiteX32" fmla="*/ 1962409 w 2534078"/>
              <a:gd name="connsiteY32" fmla="*/ 2098344 h 2534078"/>
              <a:gd name="connsiteX33" fmla="*/ 2025101 w 2534078"/>
              <a:gd name="connsiteY33" fmla="*/ 2292424 h 2534078"/>
              <a:gd name="connsiteX34" fmla="*/ 1776019 w 2534078"/>
              <a:gd name="connsiteY34" fmla="*/ 2436231 h 2534078"/>
              <a:gd name="connsiteX35" fmla="*/ 1643806 w 2534078"/>
              <a:gd name="connsiteY35" fmla="*/ 2289901 h 2534078"/>
              <a:gd name="connsiteX36" fmla="*/ 1609783 w 2534078"/>
              <a:gd name="connsiteY36" fmla="*/ 2303617 h 2534078"/>
              <a:gd name="connsiteX37" fmla="*/ 1451683 w 2534078"/>
              <a:gd name="connsiteY37" fmla="*/ 2343567 h 2534078"/>
              <a:gd name="connsiteX38" fmla="*/ 1410848 w 2534078"/>
              <a:gd name="connsiteY38" fmla="*/ 2534078 h 2534078"/>
              <a:gd name="connsiteX39" fmla="*/ 1123232 w 2534078"/>
              <a:gd name="connsiteY39" fmla="*/ 2534078 h 2534078"/>
              <a:gd name="connsiteX40" fmla="*/ 1082311 w 2534078"/>
              <a:gd name="connsiteY40" fmla="*/ 2343169 h 2534078"/>
              <a:gd name="connsiteX41" fmla="*/ 1053603 w 2534078"/>
              <a:gd name="connsiteY41" fmla="*/ 2338789 h 2534078"/>
              <a:gd name="connsiteX42" fmla="*/ 890005 w 2534078"/>
              <a:gd name="connsiteY42" fmla="*/ 2290200 h 2534078"/>
              <a:gd name="connsiteX43" fmla="*/ 758062 w 2534078"/>
              <a:gd name="connsiteY43" fmla="*/ 2436231 h 2534078"/>
              <a:gd name="connsiteX44" fmla="*/ 508981 w 2534078"/>
              <a:gd name="connsiteY44" fmla="*/ 2292424 h 2534078"/>
              <a:gd name="connsiteX45" fmla="*/ 571342 w 2534078"/>
              <a:gd name="connsiteY45" fmla="*/ 2099366 h 2534078"/>
              <a:gd name="connsiteX46" fmla="*/ 449819 w 2534078"/>
              <a:gd name="connsiteY46" fmla="*/ 1974906 h 2534078"/>
              <a:gd name="connsiteX47" fmla="*/ 440167 w 2534078"/>
              <a:gd name="connsiteY47" fmla="*/ 1960976 h 2534078"/>
              <a:gd name="connsiteX48" fmla="*/ 241658 w 2534078"/>
              <a:gd name="connsiteY48" fmla="*/ 2025100 h 2534078"/>
              <a:gd name="connsiteX49" fmla="*/ 97849 w 2534078"/>
              <a:gd name="connsiteY49" fmla="*/ 1776020 h 2534078"/>
              <a:gd name="connsiteX50" fmla="*/ 260658 w 2534078"/>
              <a:gd name="connsiteY50" fmla="*/ 1628918 h 2534078"/>
              <a:gd name="connsiteX51" fmla="*/ 244666 w 2534078"/>
              <a:gd name="connsiteY51" fmla="*/ 1578581 h 2534078"/>
              <a:gd name="connsiteX52" fmla="*/ 220438 w 2534078"/>
              <a:gd name="connsiteY52" fmla="*/ 1458099 h 2534078"/>
              <a:gd name="connsiteX53" fmla="*/ 0 w 2534078"/>
              <a:gd name="connsiteY53" fmla="*/ 1410847 h 2534078"/>
              <a:gd name="connsiteX54" fmla="*/ 0 w 2534078"/>
              <a:gd name="connsiteY54" fmla="*/ 1123232 h 2534078"/>
              <a:gd name="connsiteX55" fmla="*/ 233627 w 2534078"/>
              <a:gd name="connsiteY55" fmla="*/ 1073154 h 2534078"/>
              <a:gd name="connsiteX56" fmla="*/ 244666 w 2534078"/>
              <a:gd name="connsiteY56" fmla="*/ 1023912 h 2534078"/>
              <a:gd name="connsiteX57" fmla="*/ 279901 w 2534078"/>
              <a:gd name="connsiteY57" fmla="*/ 922548 h 2534078"/>
              <a:gd name="connsiteX58" fmla="*/ 97849 w 2534078"/>
              <a:gd name="connsiteY58" fmla="*/ 758063 h 2534078"/>
              <a:gd name="connsiteX59" fmla="*/ 241658 w 2534078"/>
              <a:gd name="connsiteY59" fmla="*/ 508981 h 2534078"/>
              <a:gd name="connsiteX60" fmla="*/ 487184 w 2534078"/>
              <a:gd name="connsiteY60" fmla="*/ 588289 h 2534078"/>
              <a:gd name="connsiteX61" fmla="*/ 540964 w 2534078"/>
              <a:gd name="connsiteY61" fmla="*/ 530257 h 2534078"/>
              <a:gd name="connsiteX62" fmla="*/ 589363 w 2534078"/>
              <a:gd name="connsiteY62" fmla="*/ 490503 h 2534078"/>
              <a:gd name="connsiteX63" fmla="*/ 508981 w 2534078"/>
              <a:gd name="connsiteY63" fmla="*/ 241655 h 2534078"/>
              <a:gd name="connsiteX64" fmla="*/ 758062 w 2534078"/>
              <a:gd name="connsiteY64" fmla="*/ 97848 h 2534078"/>
              <a:gd name="connsiteX65" fmla="*/ 937288 w 2534078"/>
              <a:gd name="connsiteY65" fmla="*/ 296215 h 2534078"/>
              <a:gd name="connsiteX66" fmla="*/ 1053603 w 2534078"/>
              <a:gd name="connsiteY66" fmla="*/ 263703 h 2534078"/>
              <a:gd name="connsiteX67" fmla="*/ 1067151 w 2534078"/>
              <a:gd name="connsiteY67" fmla="*/ 261636 h 25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534078" h="2534078">
                <a:moveTo>
                  <a:pt x="1269701" y="857464"/>
                </a:moveTo>
                <a:cubicBezTo>
                  <a:pt x="1043499" y="857464"/>
                  <a:pt x="860126" y="1040837"/>
                  <a:pt x="860126" y="1267039"/>
                </a:cubicBezTo>
                <a:cubicBezTo>
                  <a:pt x="860126" y="1493241"/>
                  <a:pt x="1043499" y="1676614"/>
                  <a:pt x="1269701" y="1676614"/>
                </a:cubicBezTo>
                <a:cubicBezTo>
                  <a:pt x="1495903" y="1676614"/>
                  <a:pt x="1679276" y="1493241"/>
                  <a:pt x="1679276" y="1267039"/>
                </a:cubicBezTo>
                <a:cubicBezTo>
                  <a:pt x="1679276" y="1040837"/>
                  <a:pt x="1495903" y="857464"/>
                  <a:pt x="1269701" y="857464"/>
                </a:cubicBezTo>
                <a:close/>
                <a:moveTo>
                  <a:pt x="1123232" y="0"/>
                </a:moveTo>
                <a:lnTo>
                  <a:pt x="1410848" y="0"/>
                </a:lnTo>
                <a:lnTo>
                  <a:pt x="1466928" y="261636"/>
                </a:lnTo>
                <a:lnTo>
                  <a:pt x="1480479" y="263703"/>
                </a:lnTo>
                <a:lnTo>
                  <a:pt x="1595342" y="297820"/>
                </a:lnTo>
                <a:lnTo>
                  <a:pt x="1776019" y="97848"/>
                </a:lnTo>
                <a:lnTo>
                  <a:pt x="2025101" y="241655"/>
                </a:lnTo>
                <a:lnTo>
                  <a:pt x="1945054" y="489460"/>
                </a:lnTo>
                <a:lnTo>
                  <a:pt x="1960114" y="500442"/>
                </a:lnTo>
                <a:cubicBezTo>
                  <a:pt x="1988137" y="524717"/>
                  <a:pt x="2014873" y="550435"/>
                  <a:pt x="2040203" y="577487"/>
                </a:cubicBezTo>
                <a:lnTo>
                  <a:pt x="2048795" y="587678"/>
                </a:lnTo>
                <a:lnTo>
                  <a:pt x="2292425" y="508981"/>
                </a:lnTo>
                <a:lnTo>
                  <a:pt x="2436234" y="758063"/>
                </a:lnTo>
                <a:lnTo>
                  <a:pt x="2254720" y="922061"/>
                </a:lnTo>
                <a:lnTo>
                  <a:pt x="2269408" y="958503"/>
                </a:lnTo>
                <a:lnTo>
                  <a:pt x="2298262" y="1072685"/>
                </a:lnTo>
                <a:lnTo>
                  <a:pt x="2534078" y="1123232"/>
                </a:lnTo>
                <a:lnTo>
                  <a:pt x="2534078" y="1410847"/>
                </a:lnTo>
                <a:lnTo>
                  <a:pt x="2313203" y="1458192"/>
                </a:lnTo>
                <a:lnTo>
                  <a:pt x="2304582" y="1514684"/>
                </a:lnTo>
                <a:cubicBezTo>
                  <a:pt x="2298411" y="1544846"/>
                  <a:pt x="2290956" y="1574542"/>
                  <a:pt x="2282278" y="1603710"/>
                </a:cubicBezTo>
                <a:lnTo>
                  <a:pt x="2273540" y="1629023"/>
                </a:lnTo>
                <a:lnTo>
                  <a:pt x="2436234" y="1776020"/>
                </a:lnTo>
                <a:lnTo>
                  <a:pt x="2292425" y="2025100"/>
                </a:lnTo>
                <a:lnTo>
                  <a:pt x="2092492" y="1960518"/>
                </a:lnTo>
                <a:lnTo>
                  <a:pt x="2067843" y="1994321"/>
                </a:lnTo>
                <a:cubicBezTo>
                  <a:pt x="2043570" y="2022344"/>
                  <a:pt x="2017852" y="2049080"/>
                  <a:pt x="1990801" y="2074411"/>
                </a:cubicBezTo>
                <a:lnTo>
                  <a:pt x="1962409" y="2098344"/>
                </a:lnTo>
                <a:lnTo>
                  <a:pt x="2025101" y="2292424"/>
                </a:lnTo>
                <a:lnTo>
                  <a:pt x="1776019" y="2436231"/>
                </a:lnTo>
                <a:lnTo>
                  <a:pt x="1643806" y="2289901"/>
                </a:lnTo>
                <a:lnTo>
                  <a:pt x="1609783" y="2303617"/>
                </a:lnTo>
                <a:lnTo>
                  <a:pt x="1451683" y="2343567"/>
                </a:lnTo>
                <a:lnTo>
                  <a:pt x="1410848" y="2534078"/>
                </a:lnTo>
                <a:lnTo>
                  <a:pt x="1123232" y="2534078"/>
                </a:lnTo>
                <a:lnTo>
                  <a:pt x="1082311" y="2343169"/>
                </a:lnTo>
                <a:lnTo>
                  <a:pt x="1053603" y="2338789"/>
                </a:lnTo>
                <a:lnTo>
                  <a:pt x="890005" y="2290200"/>
                </a:lnTo>
                <a:lnTo>
                  <a:pt x="758062" y="2436231"/>
                </a:lnTo>
                <a:lnTo>
                  <a:pt x="508981" y="2292424"/>
                </a:lnTo>
                <a:lnTo>
                  <a:pt x="571342" y="2099366"/>
                </a:lnTo>
                <a:lnTo>
                  <a:pt x="449819" y="1974906"/>
                </a:lnTo>
                <a:lnTo>
                  <a:pt x="440167" y="1960976"/>
                </a:lnTo>
                <a:lnTo>
                  <a:pt x="241658" y="2025100"/>
                </a:lnTo>
                <a:lnTo>
                  <a:pt x="97849" y="1776020"/>
                </a:lnTo>
                <a:lnTo>
                  <a:pt x="260658" y="1628918"/>
                </a:lnTo>
                <a:lnTo>
                  <a:pt x="244666" y="1578581"/>
                </a:lnTo>
                <a:lnTo>
                  <a:pt x="220438" y="1458099"/>
                </a:lnTo>
                <a:lnTo>
                  <a:pt x="0" y="1410847"/>
                </a:lnTo>
                <a:lnTo>
                  <a:pt x="0" y="1123232"/>
                </a:lnTo>
                <a:lnTo>
                  <a:pt x="233627" y="1073154"/>
                </a:lnTo>
                <a:lnTo>
                  <a:pt x="244666" y="1023912"/>
                </a:lnTo>
                <a:lnTo>
                  <a:pt x="279901" y="922548"/>
                </a:lnTo>
                <a:lnTo>
                  <a:pt x="97849" y="758063"/>
                </a:lnTo>
                <a:lnTo>
                  <a:pt x="241658" y="508981"/>
                </a:lnTo>
                <a:lnTo>
                  <a:pt x="487184" y="588289"/>
                </a:lnTo>
                <a:lnTo>
                  <a:pt x="540964" y="530257"/>
                </a:lnTo>
                <a:lnTo>
                  <a:pt x="589363" y="490503"/>
                </a:lnTo>
                <a:lnTo>
                  <a:pt x="508981" y="241655"/>
                </a:lnTo>
                <a:lnTo>
                  <a:pt x="758062" y="97848"/>
                </a:lnTo>
                <a:lnTo>
                  <a:pt x="937288" y="296215"/>
                </a:lnTo>
                <a:lnTo>
                  <a:pt x="1053603" y="263703"/>
                </a:lnTo>
                <a:lnTo>
                  <a:pt x="1067151" y="261636"/>
                </a:lnTo>
                <a:close/>
              </a:path>
            </a:pathLst>
          </a:custGeom>
          <a:solidFill>
            <a:srgbClr val="00B0F0"/>
          </a:solidFill>
          <a:ln w="12700" cap="flat" cmpd="sng" algn="ctr">
            <a:gradFill>
              <a:gsLst>
                <a:gs pos="0">
                  <a:srgbClr val="F3F3F3"/>
                </a:gs>
                <a:gs pos="100000">
                  <a:sysClr val="window" lastClr="FFFFFF">
                    <a:lumMod val="85000"/>
                  </a:sysClr>
                </a:gs>
              </a:gsLst>
              <a:lin ang="5400000" scaled="1"/>
            </a:gradFill>
            <a:prstDash val="solid"/>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E87071"/>
            </a:extrusionClr>
            <a:contourClr>
              <a:sysClr val="window" lastClr="FFFFFF">
                <a:lumMod val="95000"/>
              </a:sysClr>
            </a:contourClr>
          </a:sp3d>
        </p:spPr>
        <p:txBody>
          <a:bodyPr wrap="square" rtlCol="0" anchor="ctr">
            <a:noAutofit/>
          </a:bodyP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6" name="文本框 30"/>
          <p:cNvSpPr txBox="1"/>
          <p:nvPr/>
        </p:nvSpPr>
        <p:spPr>
          <a:xfrm>
            <a:off x="3946969" y="3598252"/>
            <a:ext cx="920457" cy="504477"/>
          </a:xfrm>
          <a:prstGeom prst="rect">
            <a:avLst/>
          </a:prstGeom>
          <a:noFill/>
        </p:spPr>
        <p:txBody>
          <a:bodyPr wrap="square" rtlCol="0">
            <a:spAutoFit/>
          </a:bodyPr>
          <a:lstStyle/>
          <a:p>
            <a:pPr algn="ctr" defTabSz="720090" fontAlgn="auto">
              <a:spcBef>
                <a:spcPts val="0"/>
              </a:spcBef>
              <a:spcAft>
                <a:spcPts val="0"/>
              </a:spcAft>
              <a:defRPr/>
            </a:pPr>
            <a:r>
              <a:rPr lang="en-US" altLang="zh-CN" sz="2205" dirty="0">
                <a:solidFill>
                  <a:prstClr val="white"/>
                </a:solidFill>
                <a:latin typeface="Impact" panose="020B0806030902050204" pitchFamily="34" charset="0"/>
              </a:rPr>
              <a:t>03</a:t>
            </a:r>
            <a:endParaRPr lang="zh-CN" altLang="en-US" sz="2205" dirty="0">
              <a:solidFill>
                <a:prstClr val="white"/>
              </a:solidFill>
              <a:latin typeface="Impact" panose="020B0806030902050204" pitchFamily="34" charset="0"/>
            </a:endParaRPr>
          </a:p>
        </p:txBody>
      </p:sp>
      <p:sp>
        <p:nvSpPr>
          <p:cNvPr id="47" name="任意多边形 46"/>
          <p:cNvSpPr/>
          <p:nvPr/>
        </p:nvSpPr>
        <p:spPr>
          <a:xfrm>
            <a:off x="4575782" y="3157576"/>
            <a:ext cx="1927469" cy="1927469"/>
          </a:xfrm>
          <a:custGeom>
            <a:avLst/>
            <a:gdLst>
              <a:gd name="connsiteX0" fmla="*/ 1042841 w 2094279"/>
              <a:gd name="connsiteY0" fmla="*/ 621456 h 2094279"/>
              <a:gd name="connsiteX1" fmla="*/ 617158 w 2094279"/>
              <a:gd name="connsiteY1" fmla="*/ 1047139 h 2094279"/>
              <a:gd name="connsiteX2" fmla="*/ 1042841 w 2094279"/>
              <a:gd name="connsiteY2" fmla="*/ 1472822 h 2094279"/>
              <a:gd name="connsiteX3" fmla="*/ 1468524 w 2094279"/>
              <a:gd name="connsiteY3" fmla="*/ 1047139 h 2094279"/>
              <a:gd name="connsiteX4" fmla="*/ 1042841 w 2094279"/>
              <a:gd name="connsiteY4" fmla="*/ 621456 h 2094279"/>
              <a:gd name="connsiteX5" fmla="*/ 928291 w 2094279"/>
              <a:gd name="connsiteY5" fmla="*/ 0 h 2094279"/>
              <a:gd name="connsiteX6" fmla="*/ 1165990 w 2094279"/>
              <a:gd name="connsiteY6" fmla="*/ 0 h 2094279"/>
              <a:gd name="connsiteX7" fmla="*/ 1212337 w 2094279"/>
              <a:gd name="connsiteY7" fmla="*/ 216228 h 2094279"/>
              <a:gd name="connsiteX8" fmla="*/ 1223536 w 2094279"/>
              <a:gd name="connsiteY8" fmla="*/ 217936 h 2094279"/>
              <a:gd name="connsiteX9" fmla="*/ 1318464 w 2094279"/>
              <a:gd name="connsiteY9" fmla="*/ 246132 h 2094279"/>
              <a:gd name="connsiteX10" fmla="*/ 1467784 w 2094279"/>
              <a:gd name="connsiteY10" fmla="*/ 80866 h 2094279"/>
              <a:gd name="connsiteX11" fmla="*/ 1673637 w 2094279"/>
              <a:gd name="connsiteY11" fmla="*/ 199715 h 2094279"/>
              <a:gd name="connsiteX12" fmla="*/ 1607482 w 2094279"/>
              <a:gd name="connsiteY12" fmla="*/ 404512 h 2094279"/>
              <a:gd name="connsiteX13" fmla="*/ 1619929 w 2094279"/>
              <a:gd name="connsiteY13" fmla="*/ 413588 h 2094279"/>
              <a:gd name="connsiteX14" fmla="*/ 1686118 w 2094279"/>
              <a:gd name="connsiteY14" fmla="*/ 477262 h 2094279"/>
              <a:gd name="connsiteX15" fmla="*/ 1693219 w 2094279"/>
              <a:gd name="connsiteY15" fmla="*/ 485684 h 2094279"/>
              <a:gd name="connsiteX16" fmla="*/ 1894566 w 2094279"/>
              <a:gd name="connsiteY16" fmla="*/ 420645 h 2094279"/>
              <a:gd name="connsiteX17" fmla="*/ 2013416 w 2094279"/>
              <a:gd name="connsiteY17" fmla="*/ 626498 h 2094279"/>
              <a:gd name="connsiteX18" fmla="*/ 1863405 w 2094279"/>
              <a:gd name="connsiteY18" fmla="*/ 762034 h 2094279"/>
              <a:gd name="connsiteX19" fmla="*/ 1875544 w 2094279"/>
              <a:gd name="connsiteY19" fmla="*/ 792151 h 2094279"/>
              <a:gd name="connsiteX20" fmla="*/ 1899390 w 2094279"/>
              <a:gd name="connsiteY20" fmla="*/ 886516 h 2094279"/>
              <a:gd name="connsiteX21" fmla="*/ 2094279 w 2094279"/>
              <a:gd name="connsiteY21" fmla="*/ 928291 h 2094279"/>
              <a:gd name="connsiteX22" fmla="*/ 2094279 w 2094279"/>
              <a:gd name="connsiteY22" fmla="*/ 1165989 h 2094279"/>
              <a:gd name="connsiteX23" fmla="*/ 1911738 w 2094279"/>
              <a:gd name="connsiteY23" fmla="*/ 1205117 h 2094279"/>
              <a:gd name="connsiteX24" fmla="*/ 1904613 w 2094279"/>
              <a:gd name="connsiteY24" fmla="*/ 1251805 h 2094279"/>
              <a:gd name="connsiteX25" fmla="*/ 1886180 w 2094279"/>
              <a:gd name="connsiteY25" fmla="*/ 1325380 h 2094279"/>
              <a:gd name="connsiteX26" fmla="*/ 1878958 w 2094279"/>
              <a:gd name="connsiteY26" fmla="*/ 1346300 h 2094279"/>
              <a:gd name="connsiteX27" fmla="*/ 2013416 w 2094279"/>
              <a:gd name="connsiteY27" fmla="*/ 1467785 h 2094279"/>
              <a:gd name="connsiteX28" fmla="*/ 1894566 w 2094279"/>
              <a:gd name="connsiteY28" fmla="*/ 1673636 h 2094279"/>
              <a:gd name="connsiteX29" fmla="*/ 1729332 w 2094279"/>
              <a:gd name="connsiteY29" fmla="*/ 1620262 h 2094279"/>
              <a:gd name="connsiteX30" fmla="*/ 1708961 w 2094279"/>
              <a:gd name="connsiteY30" fmla="*/ 1648199 h 2094279"/>
              <a:gd name="connsiteX31" fmla="*/ 1645290 w 2094279"/>
              <a:gd name="connsiteY31" fmla="*/ 1714389 h 2094279"/>
              <a:gd name="connsiteX32" fmla="*/ 1621825 w 2094279"/>
              <a:gd name="connsiteY32" fmla="*/ 1734168 h 2094279"/>
              <a:gd name="connsiteX33" fmla="*/ 1673637 w 2094279"/>
              <a:gd name="connsiteY33" fmla="*/ 1894565 h 2094279"/>
              <a:gd name="connsiteX34" fmla="*/ 1467784 w 2094279"/>
              <a:gd name="connsiteY34" fmla="*/ 2013414 h 2094279"/>
              <a:gd name="connsiteX35" fmla="*/ 1358517 w 2094279"/>
              <a:gd name="connsiteY35" fmla="*/ 1892480 h 2094279"/>
              <a:gd name="connsiteX36" fmla="*/ 1330399 w 2094279"/>
              <a:gd name="connsiteY36" fmla="*/ 1903815 h 2094279"/>
              <a:gd name="connsiteX37" fmla="*/ 1199738 w 2094279"/>
              <a:gd name="connsiteY37" fmla="*/ 1936832 h 2094279"/>
              <a:gd name="connsiteX38" fmla="*/ 1165990 w 2094279"/>
              <a:gd name="connsiteY38" fmla="*/ 2094279 h 2094279"/>
              <a:gd name="connsiteX39" fmla="*/ 928291 w 2094279"/>
              <a:gd name="connsiteY39" fmla="*/ 2094279 h 2094279"/>
              <a:gd name="connsiteX40" fmla="*/ 894472 w 2094279"/>
              <a:gd name="connsiteY40" fmla="*/ 1936503 h 2094279"/>
              <a:gd name="connsiteX41" fmla="*/ 870746 w 2094279"/>
              <a:gd name="connsiteY41" fmla="*/ 1932883 h 2094279"/>
              <a:gd name="connsiteX42" fmla="*/ 735541 w 2094279"/>
              <a:gd name="connsiteY42" fmla="*/ 1892727 h 2094279"/>
              <a:gd name="connsiteX43" fmla="*/ 626497 w 2094279"/>
              <a:gd name="connsiteY43" fmla="*/ 2013414 h 2094279"/>
              <a:gd name="connsiteX44" fmla="*/ 420645 w 2094279"/>
              <a:gd name="connsiteY44" fmla="*/ 1894565 h 2094279"/>
              <a:gd name="connsiteX45" fmla="*/ 472183 w 2094279"/>
              <a:gd name="connsiteY45" fmla="*/ 1735013 h 2094279"/>
              <a:gd name="connsiteX46" fmla="*/ 371751 w 2094279"/>
              <a:gd name="connsiteY46" fmla="*/ 1632153 h 2094279"/>
              <a:gd name="connsiteX47" fmla="*/ 363774 w 2094279"/>
              <a:gd name="connsiteY47" fmla="*/ 1620641 h 2094279"/>
              <a:gd name="connsiteX48" fmla="*/ 199717 w 2094279"/>
              <a:gd name="connsiteY48" fmla="*/ 1673636 h 2094279"/>
              <a:gd name="connsiteX49" fmla="*/ 80867 w 2094279"/>
              <a:gd name="connsiteY49" fmla="*/ 1467785 h 2094279"/>
              <a:gd name="connsiteX50" fmla="*/ 215420 w 2094279"/>
              <a:gd name="connsiteY50" fmla="*/ 1346213 h 2094279"/>
              <a:gd name="connsiteX51" fmla="*/ 202203 w 2094279"/>
              <a:gd name="connsiteY51" fmla="*/ 1304612 h 2094279"/>
              <a:gd name="connsiteX52" fmla="*/ 182180 w 2094279"/>
              <a:gd name="connsiteY52" fmla="*/ 1205040 h 2094279"/>
              <a:gd name="connsiteX53" fmla="*/ 0 w 2094279"/>
              <a:gd name="connsiteY53" fmla="*/ 1165989 h 2094279"/>
              <a:gd name="connsiteX54" fmla="*/ 0 w 2094279"/>
              <a:gd name="connsiteY54" fmla="*/ 928291 h 2094279"/>
              <a:gd name="connsiteX55" fmla="*/ 193080 w 2094279"/>
              <a:gd name="connsiteY55" fmla="*/ 886904 h 2094279"/>
              <a:gd name="connsiteX56" fmla="*/ 202203 w 2094279"/>
              <a:gd name="connsiteY56" fmla="*/ 846208 h 2094279"/>
              <a:gd name="connsiteX57" fmla="*/ 231323 w 2094279"/>
              <a:gd name="connsiteY57" fmla="*/ 762436 h 2094279"/>
              <a:gd name="connsiteX58" fmla="*/ 80867 w 2094279"/>
              <a:gd name="connsiteY58" fmla="*/ 626498 h 2094279"/>
              <a:gd name="connsiteX59" fmla="*/ 199717 w 2094279"/>
              <a:gd name="connsiteY59" fmla="*/ 420645 h 2094279"/>
              <a:gd name="connsiteX60" fmla="*/ 402631 w 2094279"/>
              <a:gd name="connsiteY60" fmla="*/ 486189 h 2094279"/>
              <a:gd name="connsiteX61" fmla="*/ 447078 w 2094279"/>
              <a:gd name="connsiteY61" fmla="*/ 438229 h 2094279"/>
              <a:gd name="connsiteX62" fmla="*/ 487077 w 2094279"/>
              <a:gd name="connsiteY62" fmla="*/ 405374 h 2094279"/>
              <a:gd name="connsiteX63" fmla="*/ 420645 w 2094279"/>
              <a:gd name="connsiteY63" fmla="*/ 199715 h 2094279"/>
              <a:gd name="connsiteX64" fmla="*/ 626497 w 2094279"/>
              <a:gd name="connsiteY64" fmla="*/ 80866 h 2094279"/>
              <a:gd name="connsiteX65" fmla="*/ 774618 w 2094279"/>
              <a:gd name="connsiteY65" fmla="*/ 244806 h 2094279"/>
              <a:gd name="connsiteX66" fmla="*/ 870746 w 2094279"/>
              <a:gd name="connsiteY66" fmla="*/ 217936 h 2094279"/>
              <a:gd name="connsiteX67" fmla="*/ 881943 w 2094279"/>
              <a:gd name="connsiteY67"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4279" h="2094279">
                <a:moveTo>
                  <a:pt x="1042841" y="621456"/>
                </a:moveTo>
                <a:cubicBezTo>
                  <a:pt x="807743" y="621456"/>
                  <a:pt x="617158" y="812041"/>
                  <a:pt x="617158" y="1047139"/>
                </a:cubicBezTo>
                <a:cubicBezTo>
                  <a:pt x="617158" y="1282237"/>
                  <a:pt x="807743" y="1472822"/>
                  <a:pt x="1042841" y="1472822"/>
                </a:cubicBezTo>
                <a:cubicBezTo>
                  <a:pt x="1277939" y="1472822"/>
                  <a:pt x="1468524" y="1282237"/>
                  <a:pt x="1468524" y="1047139"/>
                </a:cubicBezTo>
                <a:cubicBezTo>
                  <a:pt x="1468524" y="812041"/>
                  <a:pt x="1277939" y="621456"/>
                  <a:pt x="1042841" y="621456"/>
                </a:cubicBezTo>
                <a:close/>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rgbClr val="0070C0"/>
          </a:solidFill>
          <a:ln w="12700" cap="flat" cmpd="sng" algn="ctr">
            <a:gradFill>
              <a:gsLst>
                <a:gs pos="0">
                  <a:srgbClr val="F3F3F3"/>
                </a:gs>
                <a:gs pos="100000">
                  <a:sysClr val="window" lastClr="FFFFFF">
                    <a:lumMod val="85000"/>
                  </a:sysClr>
                </a:gs>
              </a:gsLst>
              <a:lin ang="5400000" scaled="1"/>
            </a:gradFill>
            <a:prstDash val="solid"/>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FFCF89"/>
            </a:extrusionClr>
            <a:contourClr>
              <a:sysClr val="window" lastClr="FFFFFF">
                <a:lumMod val="95000"/>
              </a:sysClr>
            </a:contourClr>
          </a:sp3d>
        </p:spPr>
        <p:txBody>
          <a:bodyPr wrap="square" rtlCol="0" anchor="ctr">
            <a:noAutofit/>
          </a:bodyP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8" name="文本框 32"/>
          <p:cNvSpPr txBox="1"/>
          <p:nvPr/>
        </p:nvSpPr>
        <p:spPr>
          <a:xfrm>
            <a:off x="4495919" y="3859495"/>
            <a:ext cx="920457" cy="504477"/>
          </a:xfrm>
          <a:prstGeom prst="rect">
            <a:avLst/>
          </a:prstGeom>
          <a:noFill/>
        </p:spPr>
        <p:txBody>
          <a:bodyPr wrap="square" rtlCol="0">
            <a:spAutoFit/>
          </a:bodyPr>
          <a:lstStyle/>
          <a:p>
            <a:pPr algn="ctr" defTabSz="720090" fontAlgn="auto">
              <a:spcBef>
                <a:spcPts val="0"/>
              </a:spcBef>
              <a:spcAft>
                <a:spcPts val="0"/>
              </a:spcAft>
              <a:defRPr/>
            </a:pPr>
            <a:r>
              <a:rPr lang="en-US" altLang="zh-CN" sz="2205" dirty="0">
                <a:solidFill>
                  <a:prstClr val="white"/>
                </a:solidFill>
                <a:latin typeface="Impact" panose="020B0806030902050204" pitchFamily="34" charset="0"/>
              </a:rPr>
              <a:t>04</a:t>
            </a:r>
            <a:endParaRPr lang="zh-CN" altLang="en-US" sz="2205" dirty="0">
              <a:solidFill>
                <a:prstClr val="white"/>
              </a:solidFill>
              <a:latin typeface="Impact" panose="020B0806030902050204" pitchFamily="34" charset="0"/>
            </a:endParaRPr>
          </a:p>
        </p:txBody>
      </p:sp>
      <p:grpSp>
        <p:nvGrpSpPr>
          <p:cNvPr id="49" name="组合 48"/>
          <p:cNvGrpSpPr/>
          <p:nvPr/>
        </p:nvGrpSpPr>
        <p:grpSpPr>
          <a:xfrm flipH="1" flipV="1">
            <a:off x="565491" y="2081412"/>
            <a:ext cx="2471061" cy="306812"/>
            <a:chOff x="5272248" y="4626108"/>
            <a:chExt cx="2684915" cy="333365"/>
          </a:xfrm>
          <a:effectLst>
            <a:outerShdw blurRad="76200" dist="25400" dir="2700000" algn="tl" rotWithShape="0">
              <a:prstClr val="black">
                <a:alpha val="30000"/>
              </a:prstClr>
            </a:outerShdw>
          </a:effectLst>
        </p:grpSpPr>
        <p:sp>
          <p:nvSpPr>
            <p:cNvPr id="50" name="椭圆 49"/>
            <p:cNvSpPr/>
            <p:nvPr/>
          </p:nvSpPr>
          <p:spPr>
            <a:xfrm>
              <a:off x="5272248" y="4626108"/>
              <a:ext cx="81021" cy="81021"/>
            </a:xfrm>
            <a:prstGeom prst="ellipse">
              <a:avLst/>
            </a:prstGeom>
            <a:solidFill>
              <a:sysClr val="window" lastClr="FFFFFF"/>
            </a:solidFill>
            <a:ln w="25400" cap="flat" cmpd="sng" algn="ctr">
              <a:no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 name="任意多边形 5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solid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52" name="文本框 36"/>
          <p:cNvSpPr txBox="1"/>
          <p:nvPr/>
        </p:nvSpPr>
        <p:spPr>
          <a:xfrm flipH="1">
            <a:off x="565491" y="1704875"/>
            <a:ext cx="1638653" cy="391171"/>
          </a:xfrm>
          <a:prstGeom prst="rect">
            <a:avLst/>
          </a:prstGeom>
          <a:noFill/>
        </p:spPr>
        <p:txBody>
          <a:bodyPr wrap="square" rtlCol="0">
            <a:spAutoFit/>
          </a:bodyPr>
          <a:lstStyle/>
          <a:p>
            <a:pPr defTabSz="720090" fontAlgn="auto">
              <a:spcBef>
                <a:spcPts val="0"/>
              </a:spcBef>
              <a:spcAft>
                <a:spcPts val="0"/>
              </a:spcAft>
              <a:defRPr/>
            </a:pPr>
            <a:r>
              <a:rPr lang="zh-CN" altLang="en-US" sz="1575"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53" name="文本框 37"/>
          <p:cNvSpPr txBox="1"/>
          <p:nvPr/>
        </p:nvSpPr>
        <p:spPr>
          <a:xfrm flipH="1">
            <a:off x="565492" y="2093662"/>
            <a:ext cx="2155396" cy="787739"/>
          </a:xfrm>
          <a:prstGeom prst="rect">
            <a:avLst/>
          </a:prstGeom>
          <a:noFill/>
        </p:spPr>
        <p:txBody>
          <a:bodyPr wrap="square" rtlCol="0">
            <a:spAutoFit/>
          </a:bodyPr>
          <a:lstStyle/>
          <a:p>
            <a:pPr algn="just" defTabSz="720090" fontAlgn="auto">
              <a:spcBef>
                <a:spcPts val="0"/>
              </a:spcBef>
              <a:spcAft>
                <a:spcPts val="0"/>
              </a:spcAft>
              <a:defRPr/>
            </a:pPr>
            <a:r>
              <a:rPr lang="zh-CN" altLang="en-US" sz="945" dirty="0" smtClean="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45" dirty="0" smtClean="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4" name="Freeform 37"/>
          <p:cNvSpPr>
            <a:spLocks noEditPoints="1"/>
          </p:cNvSpPr>
          <p:nvPr/>
        </p:nvSpPr>
        <p:spPr bwMode="auto">
          <a:xfrm>
            <a:off x="2217019" y="1676632"/>
            <a:ext cx="400900" cy="286632"/>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solidFill>
            <a:srgbClr val="0070C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sp>
        <p:nvSpPr>
          <p:cNvPr id="55" name="Rectangle 38"/>
          <p:cNvSpPr>
            <a:spLocks noChangeArrowheads="1"/>
          </p:cNvSpPr>
          <p:nvPr/>
        </p:nvSpPr>
        <p:spPr bwMode="auto">
          <a:xfrm>
            <a:off x="2368992" y="1967111"/>
            <a:ext cx="96954" cy="37320"/>
          </a:xfrm>
          <a:prstGeom prst="rect">
            <a:avLst/>
          </a:pr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bodyPr>
          <a:lstStyle/>
          <a:p>
            <a:pPr marL="0" marR="0" lvl="0" indent="0"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black"/>
              </a:solidFill>
              <a:effectLst/>
              <a:uLnTx/>
              <a:uFillTx/>
              <a:latin typeface="Calibri"/>
            </a:endParaRPr>
          </a:p>
        </p:txBody>
      </p:sp>
      <p:sp>
        <p:nvSpPr>
          <p:cNvPr id="56" name="Rectangle 40"/>
          <p:cNvSpPr>
            <a:spLocks noChangeArrowheads="1"/>
          </p:cNvSpPr>
          <p:nvPr/>
        </p:nvSpPr>
        <p:spPr bwMode="auto">
          <a:xfrm>
            <a:off x="2322437" y="2007511"/>
            <a:ext cx="190447" cy="15391"/>
          </a:xfrm>
          <a:prstGeom prst="rect">
            <a:avLst/>
          </a:pr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bodyPr>
          <a:lstStyle/>
          <a:p>
            <a:pPr marL="0" marR="0" lvl="0" indent="0"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black"/>
              </a:solidFill>
              <a:effectLst/>
              <a:uLnTx/>
              <a:uFillTx/>
              <a:latin typeface="Calibri"/>
            </a:endParaRPr>
          </a:p>
        </p:txBody>
      </p:sp>
      <p:sp>
        <p:nvSpPr>
          <p:cNvPr id="57" name="Freeform 42"/>
          <p:cNvSpPr>
            <a:spLocks/>
          </p:cNvSpPr>
          <p:nvPr/>
        </p:nvSpPr>
        <p:spPr bwMode="auto">
          <a:xfrm>
            <a:off x="2260110" y="1731651"/>
            <a:ext cx="296635" cy="153898"/>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solidFill>
            <a:srgbClr val="7030A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grpSp>
        <p:nvGrpSpPr>
          <p:cNvPr id="58" name="组合 57"/>
          <p:cNvGrpSpPr/>
          <p:nvPr/>
        </p:nvGrpSpPr>
        <p:grpSpPr>
          <a:xfrm flipH="1">
            <a:off x="729020" y="4076553"/>
            <a:ext cx="3574765" cy="486878"/>
            <a:chOff x="4580237" y="4436808"/>
            <a:chExt cx="3376925" cy="529015"/>
          </a:xfrm>
          <a:effectLst>
            <a:outerShdw blurRad="76200" dist="25400" dir="2700000" algn="tl" rotWithShape="0">
              <a:prstClr val="black">
                <a:alpha val="30000"/>
              </a:prstClr>
            </a:outerShdw>
          </a:effectLst>
        </p:grpSpPr>
        <p:sp>
          <p:nvSpPr>
            <p:cNvPr id="59" name="椭圆 58"/>
            <p:cNvSpPr/>
            <p:nvPr/>
          </p:nvSpPr>
          <p:spPr>
            <a:xfrm>
              <a:off x="4580237" y="4436808"/>
              <a:ext cx="81021" cy="81021"/>
            </a:xfrm>
            <a:prstGeom prst="ellipse">
              <a:avLst/>
            </a:prstGeom>
            <a:solidFill>
              <a:sysClr val="window" lastClr="FFFFFF"/>
            </a:solidFill>
            <a:ln w="25400" cap="flat" cmpd="sng" algn="ctr">
              <a:no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0" name="任意多边形 59"/>
            <p:cNvSpPr/>
            <p:nvPr/>
          </p:nvSpPr>
          <p:spPr>
            <a:xfrm>
              <a:off x="4630577" y="4477319"/>
              <a:ext cx="3326585" cy="4885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 name="connsiteX0" fmla="*/ 325514 w 3141285"/>
                <a:gd name="connsiteY0" fmla="*/ 0 h 649982"/>
                <a:gd name="connsiteX1" fmla="*/ 0 w 3141285"/>
                <a:gd name="connsiteY1" fmla="*/ 649982 h 649982"/>
                <a:gd name="connsiteX2" fmla="*/ 3141285 w 3141285"/>
                <a:gd name="connsiteY2" fmla="*/ 638628 h 649982"/>
                <a:gd name="connsiteX0" fmla="*/ 0 w 3572787"/>
                <a:gd name="connsiteY0" fmla="*/ 0 h 1149622"/>
                <a:gd name="connsiteX1" fmla="*/ 431502 w 3572787"/>
                <a:gd name="connsiteY1" fmla="*/ 1149622 h 1149622"/>
                <a:gd name="connsiteX2" fmla="*/ 3572787 w 3572787"/>
                <a:gd name="connsiteY2" fmla="*/ 1138268 h 1149622"/>
                <a:gd name="connsiteX0" fmla="*/ 0 w 3572787"/>
                <a:gd name="connsiteY0" fmla="*/ 0 h 1164763"/>
                <a:gd name="connsiteX1" fmla="*/ 376942 w 3572787"/>
                <a:gd name="connsiteY1" fmla="*/ 1164763 h 1164763"/>
                <a:gd name="connsiteX2" fmla="*/ 3572787 w 3572787"/>
                <a:gd name="connsiteY2" fmla="*/ 1138268 h 1164763"/>
                <a:gd name="connsiteX0" fmla="*/ 0 w 3572787"/>
                <a:gd name="connsiteY0" fmla="*/ 0 h 1164763"/>
                <a:gd name="connsiteX1" fmla="*/ 561081 w 3572787"/>
                <a:gd name="connsiteY1" fmla="*/ 1164763 h 1164763"/>
                <a:gd name="connsiteX2" fmla="*/ 3572787 w 3572787"/>
                <a:gd name="connsiteY2" fmla="*/ 1138268 h 1164763"/>
              </a:gdLst>
              <a:ahLst/>
              <a:cxnLst>
                <a:cxn ang="0">
                  <a:pos x="connsiteX0" y="connsiteY0"/>
                </a:cxn>
                <a:cxn ang="0">
                  <a:pos x="connsiteX1" y="connsiteY1"/>
                </a:cxn>
                <a:cxn ang="0">
                  <a:pos x="connsiteX2" y="connsiteY2"/>
                </a:cxn>
              </a:cxnLst>
              <a:rect l="l" t="t" r="r" b="b"/>
              <a:pathLst>
                <a:path w="3572787" h="1164763">
                  <a:moveTo>
                    <a:pt x="0" y="0"/>
                  </a:moveTo>
                  <a:lnTo>
                    <a:pt x="561081" y="1164763"/>
                  </a:lnTo>
                  <a:lnTo>
                    <a:pt x="3572787" y="1138268"/>
                  </a:lnTo>
                </a:path>
              </a:pathLst>
            </a:custGeom>
            <a:noFill/>
            <a:ln w="19050" cap="flat" cmpd="sng" algn="ctr">
              <a:solidFill>
                <a:sysClr val="window" lastClr="FFFFFF"/>
              </a:solid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1" name="文本框 45"/>
          <p:cNvSpPr txBox="1"/>
          <p:nvPr/>
        </p:nvSpPr>
        <p:spPr>
          <a:xfrm flipH="1">
            <a:off x="658902" y="4220543"/>
            <a:ext cx="1638653" cy="391171"/>
          </a:xfrm>
          <a:prstGeom prst="rect">
            <a:avLst/>
          </a:prstGeom>
          <a:noFill/>
        </p:spPr>
        <p:txBody>
          <a:bodyPr wrap="square" rtlCol="0">
            <a:spAutoFit/>
          </a:bodyPr>
          <a:lstStyle/>
          <a:p>
            <a:pPr defTabSz="720090" fontAlgn="auto">
              <a:spcBef>
                <a:spcPts val="0"/>
              </a:spcBef>
              <a:spcAft>
                <a:spcPts val="0"/>
              </a:spcAft>
              <a:defRPr/>
            </a:pPr>
            <a:r>
              <a:rPr lang="zh-CN" altLang="en-US" sz="1575" dirty="0">
                <a:solidFill>
                  <a:srgbClr val="00B0F0"/>
                </a:solidFill>
                <a:latin typeface="时尚中黑简体" panose="01010104010101010101" pitchFamily="2" charset="-122"/>
                <a:ea typeface="时尚中黑简体" panose="01010104010101010101" pitchFamily="2" charset="-122"/>
              </a:rPr>
              <a:t>在此添加标题</a:t>
            </a:r>
          </a:p>
        </p:txBody>
      </p:sp>
      <p:sp>
        <p:nvSpPr>
          <p:cNvPr id="62" name="文本框 46"/>
          <p:cNvSpPr txBox="1"/>
          <p:nvPr/>
        </p:nvSpPr>
        <p:spPr>
          <a:xfrm flipH="1">
            <a:off x="658902" y="4539528"/>
            <a:ext cx="2155396" cy="787739"/>
          </a:xfrm>
          <a:prstGeom prst="rect">
            <a:avLst/>
          </a:prstGeom>
          <a:noFill/>
        </p:spPr>
        <p:txBody>
          <a:bodyPr wrap="square" rtlCol="0">
            <a:spAutoFit/>
          </a:bodyPr>
          <a:lstStyle/>
          <a:p>
            <a:pPr algn="just" defTabSz="720090" fontAlgn="auto">
              <a:spcBef>
                <a:spcPts val="0"/>
              </a:spcBef>
              <a:spcAft>
                <a:spcPts val="0"/>
              </a:spcAft>
              <a:defRPr/>
            </a:pP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45" dirty="0" smtClean="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45" dirty="0" smtClean="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3" name="Freeform 53"/>
          <p:cNvSpPr>
            <a:spLocks noEditPoints="1"/>
          </p:cNvSpPr>
          <p:nvPr/>
        </p:nvSpPr>
        <p:spPr bwMode="auto">
          <a:xfrm>
            <a:off x="2271041" y="4148905"/>
            <a:ext cx="373549" cy="37354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0B0F0">
              <a:alpha val="40000"/>
            </a:srgbClr>
          </a:solidFill>
          <a:ln>
            <a:noFill/>
          </a:ln>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grpSp>
        <p:nvGrpSpPr>
          <p:cNvPr id="64" name="组合 63"/>
          <p:cNvGrpSpPr/>
          <p:nvPr/>
        </p:nvGrpSpPr>
        <p:grpSpPr>
          <a:xfrm flipV="1">
            <a:off x="5474523" y="2391743"/>
            <a:ext cx="2471061" cy="306812"/>
            <a:chOff x="5272248" y="4626108"/>
            <a:chExt cx="2684915" cy="333365"/>
          </a:xfrm>
          <a:effectLst>
            <a:outerShdw blurRad="76200" dist="25400" dir="2700000" algn="tl" rotWithShape="0">
              <a:prstClr val="black">
                <a:alpha val="30000"/>
              </a:prstClr>
            </a:outerShdw>
          </a:effectLst>
        </p:grpSpPr>
        <p:sp>
          <p:nvSpPr>
            <p:cNvPr id="65" name="椭圆 64"/>
            <p:cNvSpPr/>
            <p:nvPr/>
          </p:nvSpPr>
          <p:spPr>
            <a:xfrm>
              <a:off x="5272248" y="4626108"/>
              <a:ext cx="81021" cy="81021"/>
            </a:xfrm>
            <a:prstGeom prst="ellipse">
              <a:avLst/>
            </a:prstGeom>
            <a:solidFill>
              <a:sysClr val="window" lastClr="FFFFFF"/>
            </a:solidFill>
            <a:ln w="25400" cap="flat" cmpd="sng" algn="ctr">
              <a:no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6" name="任意多边形 6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solid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7" name="文本框 51"/>
          <p:cNvSpPr txBox="1"/>
          <p:nvPr/>
        </p:nvSpPr>
        <p:spPr>
          <a:xfrm>
            <a:off x="6306931" y="2015207"/>
            <a:ext cx="1638653" cy="391171"/>
          </a:xfrm>
          <a:prstGeom prst="rect">
            <a:avLst/>
          </a:prstGeom>
          <a:noFill/>
        </p:spPr>
        <p:txBody>
          <a:bodyPr wrap="square" rtlCol="0">
            <a:spAutoFit/>
          </a:bodyPr>
          <a:lstStyle/>
          <a:p>
            <a:pPr defTabSz="720090" fontAlgn="auto">
              <a:spcBef>
                <a:spcPts val="0"/>
              </a:spcBef>
              <a:spcAft>
                <a:spcPts val="0"/>
              </a:spcAft>
              <a:defRPr/>
            </a:pPr>
            <a:r>
              <a:rPr lang="zh-CN" altLang="en-US" sz="1575" dirty="0">
                <a:solidFill>
                  <a:srgbClr val="09AEBE"/>
                </a:solidFill>
                <a:latin typeface="时尚中黑简体" panose="01010104010101010101" pitchFamily="2" charset="-122"/>
                <a:ea typeface="时尚中黑简体" panose="01010104010101010101" pitchFamily="2" charset="-122"/>
              </a:rPr>
              <a:t>在此添加标题</a:t>
            </a:r>
          </a:p>
        </p:txBody>
      </p:sp>
      <p:sp>
        <p:nvSpPr>
          <p:cNvPr id="68" name="文本框 52"/>
          <p:cNvSpPr txBox="1"/>
          <p:nvPr/>
        </p:nvSpPr>
        <p:spPr>
          <a:xfrm>
            <a:off x="5790189" y="2403991"/>
            <a:ext cx="2155396" cy="787739"/>
          </a:xfrm>
          <a:prstGeom prst="rect">
            <a:avLst/>
          </a:prstGeom>
          <a:noFill/>
        </p:spPr>
        <p:txBody>
          <a:bodyPr wrap="square" rtlCol="0">
            <a:spAutoFit/>
          </a:bodyPr>
          <a:lstStyle/>
          <a:p>
            <a:pPr algn="just" defTabSz="720090" fontAlgn="auto">
              <a:spcBef>
                <a:spcPts val="0"/>
              </a:spcBef>
              <a:spcAft>
                <a:spcPts val="0"/>
              </a:spcAft>
              <a:defRPr/>
            </a:pPr>
            <a:r>
              <a:rPr lang="zh-CN" altLang="en-US" sz="945" dirty="0" smtClean="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45" dirty="0" smtClean="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9" name="Freeform 47"/>
          <p:cNvSpPr>
            <a:spLocks/>
          </p:cNvSpPr>
          <p:nvPr/>
        </p:nvSpPr>
        <p:spPr bwMode="auto">
          <a:xfrm>
            <a:off x="5923729" y="2026830"/>
            <a:ext cx="237205" cy="292531"/>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00B0F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sp>
        <p:nvSpPr>
          <p:cNvPr id="70" name="Freeform 48"/>
          <p:cNvSpPr>
            <a:spLocks/>
          </p:cNvSpPr>
          <p:nvPr/>
        </p:nvSpPr>
        <p:spPr bwMode="auto">
          <a:xfrm>
            <a:off x="5806078" y="2080885"/>
            <a:ext cx="151034" cy="238475"/>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00B0F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sp>
        <p:nvSpPr>
          <p:cNvPr id="71" name="Freeform 49"/>
          <p:cNvSpPr>
            <a:spLocks/>
          </p:cNvSpPr>
          <p:nvPr/>
        </p:nvSpPr>
        <p:spPr bwMode="auto">
          <a:xfrm>
            <a:off x="6127863" y="2080885"/>
            <a:ext cx="150718" cy="238475"/>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00B0F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grpSp>
        <p:nvGrpSpPr>
          <p:cNvPr id="72" name="组合 71"/>
          <p:cNvGrpSpPr/>
          <p:nvPr/>
        </p:nvGrpSpPr>
        <p:grpSpPr>
          <a:xfrm>
            <a:off x="6133386" y="4583055"/>
            <a:ext cx="2471061" cy="306812"/>
            <a:chOff x="5272248" y="4626108"/>
            <a:chExt cx="2684915" cy="333365"/>
          </a:xfrm>
          <a:effectLst>
            <a:outerShdw blurRad="76200" dist="25400" dir="2700000" algn="tl" rotWithShape="0">
              <a:prstClr val="black">
                <a:alpha val="30000"/>
              </a:prstClr>
            </a:outerShdw>
          </a:effectLst>
        </p:grpSpPr>
        <p:sp>
          <p:nvSpPr>
            <p:cNvPr id="73" name="椭圆 72"/>
            <p:cNvSpPr/>
            <p:nvPr/>
          </p:nvSpPr>
          <p:spPr>
            <a:xfrm>
              <a:off x="5272248" y="4626108"/>
              <a:ext cx="81021" cy="81021"/>
            </a:xfrm>
            <a:prstGeom prst="ellipse">
              <a:avLst/>
            </a:prstGeom>
            <a:solidFill>
              <a:sysClr val="window" lastClr="FFFFFF"/>
            </a:solidFill>
            <a:ln w="25400" cap="flat" cmpd="sng" algn="ctr">
              <a:no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4" name="任意多边形 7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solidFill>
              <a:prstDash val="solid"/>
            </a:ln>
            <a:effectLst/>
          </p:spPr>
          <p:txBody>
            <a:bodyPr rtlCol="0" anchor="ctr"/>
            <a:lstStyle/>
            <a:p>
              <a:pPr marL="0" marR="0" lvl="0" indent="0" algn="ctr" defTabSz="720090" eaLnBrk="1" fontAlgn="auto" latinLnBrk="0" hangingPunct="1">
                <a:lnSpc>
                  <a:spcPct val="100000"/>
                </a:lnSpc>
                <a:spcBef>
                  <a:spcPts val="0"/>
                </a:spcBef>
                <a:spcAft>
                  <a:spcPts val="0"/>
                </a:spcAft>
                <a:buClrTx/>
                <a:buSzTx/>
                <a:buFontTx/>
                <a:buNone/>
                <a:tabLst/>
                <a:defRPr/>
              </a:pPr>
              <a:endParaRPr kumimoji="0" lang="zh-CN" altLang="en-US" sz="1418"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5" name="文本框 72"/>
          <p:cNvSpPr txBox="1"/>
          <p:nvPr/>
        </p:nvSpPr>
        <p:spPr>
          <a:xfrm>
            <a:off x="6965795" y="4554524"/>
            <a:ext cx="1638653" cy="391171"/>
          </a:xfrm>
          <a:prstGeom prst="rect">
            <a:avLst/>
          </a:prstGeom>
          <a:noFill/>
        </p:spPr>
        <p:txBody>
          <a:bodyPr wrap="square" rtlCol="0">
            <a:spAutoFit/>
          </a:bodyPr>
          <a:lstStyle/>
          <a:p>
            <a:pPr defTabSz="720090" fontAlgn="auto">
              <a:spcBef>
                <a:spcPts val="0"/>
              </a:spcBef>
              <a:spcAft>
                <a:spcPts val="0"/>
              </a:spcAft>
              <a:defRPr/>
            </a:pPr>
            <a:r>
              <a:rPr lang="zh-CN" altLang="en-US" sz="1575"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76" name="文本框 73"/>
          <p:cNvSpPr txBox="1"/>
          <p:nvPr/>
        </p:nvSpPr>
        <p:spPr>
          <a:xfrm>
            <a:off x="6449052" y="4873509"/>
            <a:ext cx="2155396" cy="787739"/>
          </a:xfrm>
          <a:prstGeom prst="rect">
            <a:avLst/>
          </a:prstGeom>
          <a:noFill/>
        </p:spPr>
        <p:txBody>
          <a:bodyPr wrap="square" rtlCol="0">
            <a:spAutoFit/>
          </a:bodyPr>
          <a:lstStyle/>
          <a:p>
            <a:pPr algn="just" defTabSz="720090" fontAlgn="auto">
              <a:spcBef>
                <a:spcPts val="0"/>
              </a:spcBef>
              <a:spcAft>
                <a:spcPts val="0"/>
              </a:spcAft>
              <a:defRPr/>
            </a:pP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45" dirty="0" smtClean="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45" dirty="0" smtClean="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7" name="Freeform 57"/>
          <p:cNvSpPr>
            <a:spLocks noEditPoints="1"/>
          </p:cNvSpPr>
          <p:nvPr/>
        </p:nvSpPr>
        <p:spPr bwMode="auto">
          <a:xfrm>
            <a:off x="6599053" y="4527896"/>
            <a:ext cx="330051" cy="330687"/>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0070C0">
              <a:alpha val="40000"/>
            </a:srgbClr>
          </a:solidFill>
          <a:ln>
            <a:noFill/>
          </a:ln>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dirty="0">
              <a:solidFill>
                <a:prstClr val="black"/>
              </a:solidFill>
              <a:latin typeface="Calibri"/>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90080" y="2217290"/>
            <a:ext cx="7334632" cy="2901612"/>
          </a:xfrm>
          <a:prstGeom prst="rect">
            <a:avLst/>
          </a:prstGeom>
          <a:solidFill>
            <a:sysClr val="window" lastClr="FFFFFF">
              <a:lumMod val="50000"/>
            </a:sysClr>
          </a:solidFill>
          <a:ln>
            <a:solidFill>
              <a:srgbClr val="0089D2"/>
            </a:solidFill>
          </a:ln>
          <a:effectLst>
            <a:outerShdw blurRad="50800" dist="38100" dir="5400000" algn="t" rotWithShape="0">
              <a:prstClr val="black">
                <a:alpha val="20000"/>
              </a:prstClr>
            </a:outerShdw>
          </a:effectLst>
        </p:spPr>
        <p:txBody>
          <a:bodyPr vert="horz" wrap="square" lIns="72009" tIns="36005" rIns="72009" bIns="3600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11" name="矩形 10"/>
          <p:cNvSpPr/>
          <p:nvPr/>
        </p:nvSpPr>
        <p:spPr>
          <a:xfrm>
            <a:off x="1170389" y="2167283"/>
            <a:ext cx="7334632" cy="2901612"/>
          </a:xfrm>
          <a:prstGeom prst="rect">
            <a:avLst/>
          </a:prstGeom>
          <a:solidFill>
            <a:srgbClr val="F9F9F9"/>
          </a:solidFill>
          <a:ln>
            <a:noFill/>
          </a:ln>
          <a:effectLst>
            <a:outerShdw blurRad="50800" dist="38100" dir="5400000" algn="t" rotWithShape="0">
              <a:prstClr val="black">
                <a:alpha val="20000"/>
              </a:prstClr>
            </a:outerShdw>
          </a:effectLst>
        </p:spPr>
        <p:txBody>
          <a:bodyPr vert="horz" wrap="square" lIns="72009" tIns="36005" rIns="72009" bIns="36005" numCol="1" anchor="t" anchorCtr="0" compatLnSpc="1">
            <a:prstTxWarp prst="textNoShape">
              <a:avLst/>
            </a:prstTxWarp>
          </a:bodyPr>
          <a:lstStyle/>
          <a:p>
            <a:endParaRPr lang="zh-CN" altLang="en-US" sz="1890">
              <a:ea typeface="微软雅黑" panose="020B0503020204020204" pitchFamily="34" charset="-122"/>
              <a:sym typeface="Arial" panose="020B0604020202020204" pitchFamily="34" charset="0"/>
            </a:endParaRPr>
          </a:p>
        </p:txBody>
      </p:sp>
      <p:sp>
        <p:nvSpPr>
          <p:cNvPr id="12" name="TextBox 18"/>
          <p:cNvSpPr>
            <a:spLocks noChangeArrowheads="1"/>
          </p:cNvSpPr>
          <p:nvPr/>
        </p:nvSpPr>
        <p:spPr bwMode="auto">
          <a:xfrm>
            <a:off x="1181104" y="1430941"/>
            <a:ext cx="1271073" cy="743256"/>
          </a:xfrm>
          <a:prstGeom prst="rect">
            <a:avLst/>
          </a:prstGeom>
          <a:noFill/>
          <a:ln w="9525">
            <a:noFill/>
            <a:bevel/>
            <a:headEnd/>
            <a:tailEnd/>
          </a:ln>
        </p:spPr>
        <p:txBody>
          <a:bodyPr wrap="none" lIns="95990" tIns="47994" rIns="95990" bIns="47994">
            <a:spAutoFit/>
          </a:bodyPr>
          <a:lstStyle/>
          <a:p>
            <a:pPr defTabSz="959808">
              <a:defRPr/>
            </a:pPr>
            <a:r>
              <a:rPr lang="zh-CN" altLang="en-US" sz="4200" kern="0" dirty="0">
                <a:solidFill>
                  <a:srgbClr val="03A9F5"/>
                </a:solidFill>
                <a:ea typeface="微软雅黑" panose="020B0503020204020204" pitchFamily="34" charset="-122"/>
                <a:sym typeface="Arial" panose="020B0604020202020204" pitchFamily="34" charset="0"/>
              </a:rPr>
              <a:t>前言</a:t>
            </a:r>
            <a:endParaRPr lang="zh-CN" altLang="en-US" sz="1890" kern="0" dirty="0">
              <a:solidFill>
                <a:srgbClr val="03A9F5"/>
              </a:solidFill>
              <a:ea typeface="微软雅黑" panose="020B0503020204020204" pitchFamily="34" charset="-122"/>
              <a:sym typeface="Arial" panose="020B0604020202020204" pitchFamily="34" charset="0"/>
            </a:endParaRPr>
          </a:p>
        </p:txBody>
      </p:sp>
      <p:sp>
        <p:nvSpPr>
          <p:cNvPr id="13" name="前言"/>
          <p:cNvSpPr>
            <a:spLocks noChangeArrowheads="1"/>
          </p:cNvSpPr>
          <p:nvPr/>
        </p:nvSpPr>
        <p:spPr bwMode="auto">
          <a:xfrm>
            <a:off x="2367476" y="1718476"/>
            <a:ext cx="1742356" cy="452407"/>
          </a:xfrm>
          <a:prstGeom prst="rect">
            <a:avLst/>
          </a:prstGeom>
          <a:noFill/>
          <a:ln w="9525">
            <a:noFill/>
            <a:bevel/>
            <a:headEnd/>
            <a:tailEnd/>
          </a:ln>
        </p:spPr>
        <p:txBody>
          <a:bodyPr wrap="none" lIns="95990" tIns="47994" rIns="95990" bIns="47994">
            <a:spAutoFit/>
          </a:bodyPr>
          <a:lstStyle/>
          <a:p>
            <a:pPr algn="ctr"/>
            <a:r>
              <a:rPr lang="en-US" altLang="zh-CN" sz="2310" dirty="0">
                <a:solidFill>
                  <a:srgbClr val="0067B0"/>
                </a:solidFill>
                <a:ea typeface="微软雅黑" panose="020B0503020204020204" pitchFamily="34" charset="-122"/>
                <a:sym typeface="Arial" panose="020B0604020202020204" pitchFamily="34" charset="0"/>
              </a:rPr>
              <a:t>Introduction</a:t>
            </a:r>
            <a:endParaRPr lang="zh-CN" altLang="en-US" sz="2310" dirty="0">
              <a:solidFill>
                <a:srgbClr val="0067B0"/>
              </a:solidFill>
              <a:ea typeface="微软雅黑" panose="020B0503020204020204" pitchFamily="34" charset="-122"/>
              <a:sym typeface="Arial" panose="020B0604020202020204" pitchFamily="34" charset="0"/>
            </a:endParaRPr>
          </a:p>
        </p:txBody>
      </p:sp>
      <p:sp>
        <p:nvSpPr>
          <p:cNvPr id="14" name="矩形 5"/>
          <p:cNvSpPr>
            <a:spLocks noChangeArrowheads="1"/>
          </p:cNvSpPr>
          <p:nvPr/>
        </p:nvSpPr>
        <p:spPr bwMode="auto">
          <a:xfrm>
            <a:off x="1184218" y="2197288"/>
            <a:ext cx="7353419" cy="2901612"/>
          </a:xfrm>
          <a:prstGeom prst="rect">
            <a:avLst/>
          </a:prstGeom>
          <a:noFill/>
          <a:ln w="19050">
            <a:solidFill>
              <a:srgbClr val="0089D2"/>
            </a:solidFill>
            <a:bevel/>
            <a:headEnd/>
            <a:tailEnd/>
          </a:ln>
        </p:spPr>
        <p:txBody>
          <a:bodyPr lIns="71996" tIns="35999" rIns="71996" bIns="35999" anchor="ctr"/>
          <a:lstStyle/>
          <a:p>
            <a:pPr algn="ctr"/>
            <a:endParaRPr lang="zh-CN" altLang="zh-CN" sz="1890">
              <a:solidFill>
                <a:srgbClr val="FFFFFF"/>
              </a:solidFill>
              <a:ea typeface="微软雅黑" panose="020B0503020204020204" pitchFamily="34" charset="-122"/>
              <a:sym typeface="Arial" panose="020B0604020202020204" pitchFamily="34" charset="0"/>
            </a:endParaRPr>
          </a:p>
        </p:txBody>
      </p:sp>
      <p:sp>
        <p:nvSpPr>
          <p:cNvPr id="15" name="Rectangle 11"/>
          <p:cNvSpPr>
            <a:spLocks noChangeArrowheads="1"/>
          </p:cNvSpPr>
          <p:nvPr/>
        </p:nvSpPr>
        <p:spPr bwMode="auto">
          <a:xfrm>
            <a:off x="1421094" y="2441241"/>
            <a:ext cx="6730162" cy="2403715"/>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6180" tIns="38090" rIns="76180" bIns="3809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60" b="0" i="0" u="none" strike="noStrike" kern="1200" cap="none" spc="0" normalizeH="0" baseline="0" noProof="0" dirty="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       岁月流转，时光飞逝，转眼间</a:t>
            </a:r>
            <a:r>
              <a:rPr kumimoji="0" lang="en-US" altLang="zh-CN" sz="1260" b="0" i="0" u="none" strike="noStrike" kern="1200" cap="none" spc="0" normalizeH="0" baseline="0" noProof="0" dirty="0" smtClean="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2015</a:t>
            </a:r>
            <a:r>
              <a:rPr kumimoji="0" lang="zh-CN" altLang="en-US" sz="1260" b="0" i="0" u="none" strike="noStrike" kern="1200" cap="none" spc="0" normalizeH="0" baseline="0" noProof="0" dirty="0" smtClean="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年</a:t>
            </a:r>
            <a:r>
              <a:rPr kumimoji="0" lang="zh-CN" altLang="en-US" sz="1260" b="0" i="0" u="none" strike="noStrike" kern="1200" cap="none" spc="0" normalizeH="0" baseline="0" noProof="0" dirty="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的工作又过去了一半。</a:t>
            </a:r>
          </a:p>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60" b="0" i="0" u="none" strike="noStrike" kern="1200" cap="none" spc="0" normalizeH="0" baseline="0" noProof="0" dirty="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       回首过去半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kumimoji="0" lang="en-US" altLang="zh-CN" sz="1260" b="0" i="0" u="none" strike="noStrike" kern="1200" cap="none" spc="0" normalizeH="0" baseline="0" noProof="0" dirty="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3</a:t>
            </a:r>
            <a:r>
              <a:rPr kumimoji="0" lang="zh-CN" altLang="en-US" sz="1260" b="0" i="0" u="none" strike="noStrike" kern="1200" cap="none" spc="0" normalizeH="0" baseline="0" noProof="0" dirty="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亿元，标志着公司迈上了一个新台阶，步入了一个新的发展阶段。</a:t>
            </a:r>
          </a:p>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60" b="0" i="0" u="none" strike="noStrike" kern="1200" cap="none" spc="0" normalizeH="0" baseline="0" noProof="0" dirty="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       新起点、新希望。站在</a:t>
            </a:r>
            <a:r>
              <a:rPr kumimoji="0" lang="en-US" altLang="zh-CN" sz="1260" b="0" i="0" u="none" strike="noStrike" kern="1200" cap="none" spc="0" normalizeH="0" baseline="0" noProof="0" dirty="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2016</a:t>
            </a:r>
            <a:r>
              <a:rPr kumimoji="0" lang="zh-CN" altLang="en-US" sz="1260" b="0" i="0" u="none" strike="noStrike" kern="1200" cap="none" spc="0" normalizeH="0" baseline="0" noProof="0" dirty="0">
                <a:ln>
                  <a:noFill/>
                </a:ln>
                <a:solidFill>
                  <a:sysClr val="windowText" lastClr="000000">
                    <a:lumMod val="75000"/>
                    <a:lumOff val="25000"/>
                  </a:sysClr>
                </a:solidFill>
                <a:effectLst/>
                <a:uLnTx/>
                <a:uFillTx/>
                <a:latin typeface="Arial" pitchFamily="34" charset="0"/>
                <a:ea typeface="微软雅黑" pitchFamily="34" charset="-122"/>
                <a:cs typeface="+mn-cs"/>
                <a:sym typeface="Arial" panose="020B0604020202020204" pitchFamily="34" charset="0"/>
              </a:rPr>
              <a:t>年的起点，我们将继承和发扬过去工作中存在的优点，汲取经验，摒弃不足，满怀信心，以更清醒的头脑、更旺盛的斗志、更奋发的姿态和更充沛的干劲，向我们的既定目标进发！</a:t>
            </a:r>
          </a:p>
        </p:txBody>
      </p:sp>
      <p:pic>
        <p:nvPicPr>
          <p:cNvPr id="16"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5660888" y="4955451"/>
            <a:ext cx="1203252" cy="853402"/>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17" name="Picture 6"/>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854817">
            <a:off x="7127959" y="4901845"/>
            <a:ext cx="1306044" cy="827441"/>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par>
                                <p:cTn id="13" presetID="16" presetClass="entr" presetSubtype="37" fill="hold" grpId="0" nodeType="withEffect">
                                  <p:stCondLst>
                                    <p:cond delay="400"/>
                                  </p:stCondLst>
                                  <p:childTnLst>
                                    <p:set>
                                      <p:cBhvr>
                                        <p:cTn id="14" dur="1" fill="hold">
                                          <p:stCondLst>
                                            <p:cond delay="0"/>
                                          </p:stCondLst>
                                        </p:cTn>
                                        <p:tgtEl>
                                          <p:spTgt spid="14"/>
                                        </p:tgtEl>
                                        <p:attrNameLst>
                                          <p:attrName>style.visibility</p:attrName>
                                        </p:attrNameLst>
                                      </p:cBhvr>
                                      <p:to>
                                        <p:strVal val="visible"/>
                                      </p:to>
                                    </p:set>
                                    <p:animEffect transition="in" filter="barn(outVertical)">
                                      <p:cBhvr>
                                        <p:cTn id="15" dur="500"/>
                                        <p:tgtEl>
                                          <p:spTgt spid="14"/>
                                        </p:tgtEl>
                                      </p:cBhvr>
                                    </p:animEffect>
                                  </p:childTnLst>
                                </p:cTn>
                              </p:par>
                            </p:childTnLst>
                          </p:cTn>
                        </p:par>
                        <p:par>
                          <p:cTn id="16" fill="hold">
                            <p:stCondLst>
                              <p:cond delay="1000"/>
                            </p:stCondLst>
                            <p:childTnLst>
                              <p:par>
                                <p:cTn id="17" presetID="14" presetClass="entr" presetSubtype="10" fill="hold" nodeType="after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19" dur="1000"/>
                                        <p:tgtEl>
                                          <p:spTgt spid="15">
                                            <p:txEl>
                                              <p:pRg st="0" end="0"/>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15">
                                            <p:txEl>
                                              <p:pRg st="1" end="1"/>
                                            </p:txEl>
                                          </p:spTgt>
                                        </p:tgtEl>
                                        <p:attrNameLst>
                                          <p:attrName>style.visibility</p:attrName>
                                        </p:attrNameLst>
                                      </p:cBhvr>
                                      <p:to>
                                        <p:strVal val="visible"/>
                                      </p:to>
                                    </p:set>
                                    <p:animEffect transition="in" filter="randombar(horizontal)">
                                      <p:cBhvr>
                                        <p:cTn id="22" dur="1000"/>
                                        <p:tgtEl>
                                          <p:spTgt spid="15">
                                            <p:txEl>
                                              <p:pRg st="1" end="1"/>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15">
                                            <p:txEl>
                                              <p:pRg st="2" end="2"/>
                                            </p:txEl>
                                          </p:spTgt>
                                        </p:tgtEl>
                                        <p:attrNameLst>
                                          <p:attrName>style.visibility</p:attrName>
                                        </p:attrNameLst>
                                      </p:cBhvr>
                                      <p:to>
                                        <p:strVal val="visible"/>
                                      </p:to>
                                    </p:set>
                                    <p:animEffect transition="in" filter="randombar(horizontal)">
                                      <p:cBhvr>
                                        <p:cTn id="25" dur="1000"/>
                                        <p:tgtEl>
                                          <p:spTgt spid="15">
                                            <p:txEl>
                                              <p:pRg st="2" end="2"/>
                                            </p:txEl>
                                          </p:spTgt>
                                        </p:tgtEl>
                                      </p:cBhvr>
                                    </p:animEffect>
                                  </p:childTnLst>
                                </p:cTn>
                              </p:par>
                            </p:childTnLst>
                          </p:cTn>
                        </p:par>
                        <p:par>
                          <p:cTn id="26" fill="hold">
                            <p:stCondLst>
                              <p:cond delay="2000"/>
                            </p:stCondLst>
                            <p:childTnLst>
                              <p:par>
                                <p:cTn id="27" presetID="52"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Scale>
                                      <p:cBhvr>
                                        <p:cTn id="29" dur="5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500" decel="50000" fill="hold">
                                          <p:stCondLst>
                                            <p:cond delay="0"/>
                                          </p:stCondLst>
                                        </p:cTn>
                                        <p:tgtEl>
                                          <p:spTgt spid="16"/>
                                        </p:tgtEl>
                                        <p:attrNameLst>
                                          <p:attrName>ppt_x</p:attrName>
                                          <p:attrName>ppt_y</p:attrName>
                                        </p:attrNameLst>
                                      </p:cBhvr>
                                    </p:animMotion>
                                    <p:animEffect transition="in" filter="fade">
                                      <p:cBhvr>
                                        <p:cTn id="31" dur="500"/>
                                        <p:tgtEl>
                                          <p:spTgt spid="16"/>
                                        </p:tgtEl>
                                      </p:cBhvr>
                                    </p:animEffect>
                                  </p:childTnLst>
                                </p:cTn>
                              </p:par>
                              <p:par>
                                <p:cTn id="32" presetID="52" presetClass="entr" presetSubtype="0" fill="hold" nodeType="withEffect">
                                  <p:stCondLst>
                                    <p:cond delay="500"/>
                                  </p:stCondLst>
                                  <p:childTnLst>
                                    <p:set>
                                      <p:cBhvr>
                                        <p:cTn id="33" dur="1" fill="hold">
                                          <p:stCondLst>
                                            <p:cond delay="0"/>
                                          </p:stCondLst>
                                        </p:cTn>
                                        <p:tgtEl>
                                          <p:spTgt spid="17"/>
                                        </p:tgtEl>
                                        <p:attrNameLst>
                                          <p:attrName>style.visibility</p:attrName>
                                        </p:attrNameLst>
                                      </p:cBhvr>
                                      <p:to>
                                        <p:strVal val="visible"/>
                                      </p:to>
                                    </p:set>
                                    <p:animScale>
                                      <p:cBhvr>
                                        <p:cTn id="34"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500" decel="50000" fill="hold">
                                          <p:stCondLst>
                                            <p:cond delay="0"/>
                                          </p:stCondLst>
                                        </p:cTn>
                                        <p:tgtEl>
                                          <p:spTgt spid="17"/>
                                        </p:tgtEl>
                                        <p:attrNameLst>
                                          <p:attrName>ppt_x</p:attrName>
                                          <p:attrName>ppt_y</p:attrName>
                                        </p:attrNameLst>
                                      </p:cBhvr>
                                    </p:animMotion>
                                    <p:animEffect transition="in" filter="fade">
                                      <p:cBhvr>
                                        <p:cTn id="3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51"/>
          <p:cNvGrpSpPr>
            <a:grpSpLocks/>
          </p:cNvGrpSpPr>
          <p:nvPr/>
        </p:nvGrpSpPr>
        <p:grpSpPr bwMode="auto">
          <a:xfrm>
            <a:off x="5553075" y="1461168"/>
            <a:ext cx="2908300" cy="1927225"/>
            <a:chOff x="5553800" y="924344"/>
            <a:chExt cx="2907525" cy="1927850"/>
          </a:xfrm>
        </p:grpSpPr>
        <p:sp>
          <p:nvSpPr>
            <p:cNvPr id="40" name="圆角矩形标注 39"/>
            <p:cNvSpPr/>
            <p:nvPr/>
          </p:nvSpPr>
          <p:spPr>
            <a:xfrm flipH="1">
              <a:off x="5553800" y="924344"/>
              <a:ext cx="2907525" cy="1927850"/>
            </a:xfrm>
            <a:prstGeom prst="wedgeRoundRectCallout">
              <a:avLst>
                <a:gd name="adj1" fmla="val -1475"/>
                <a:gd name="adj2" fmla="val 68169"/>
                <a:gd name="adj3" fmla="val 16667"/>
              </a:avLst>
            </a:prstGeom>
            <a:solidFill>
              <a:srgbClr val="0070C0"/>
            </a:solidFill>
            <a:ln w="12700" cap="flat" cmpd="sng" algn="ctr">
              <a:no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sp>
          <p:nvSpPr>
            <p:cNvPr id="41" name="圆角矩形标注 40"/>
            <p:cNvSpPr/>
            <p:nvPr/>
          </p:nvSpPr>
          <p:spPr>
            <a:xfrm flipH="1">
              <a:off x="5725204" y="971984"/>
              <a:ext cx="2736121" cy="1815101"/>
            </a:xfrm>
            <a:prstGeom prst="wedgeRoundRectCallout">
              <a:avLst>
                <a:gd name="adj1" fmla="val -1475"/>
                <a:gd name="adj2" fmla="val 681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grpSp>
      <p:grpSp>
        <p:nvGrpSpPr>
          <p:cNvPr id="42" name="组合 54"/>
          <p:cNvGrpSpPr>
            <a:grpSpLocks/>
          </p:cNvGrpSpPr>
          <p:nvPr/>
        </p:nvGrpSpPr>
        <p:grpSpPr bwMode="auto">
          <a:xfrm>
            <a:off x="1579564" y="1829468"/>
            <a:ext cx="2606675" cy="1779588"/>
            <a:chOff x="1580089" y="1293093"/>
            <a:chExt cx="2605556" cy="1779954"/>
          </a:xfrm>
        </p:grpSpPr>
        <p:sp>
          <p:nvSpPr>
            <p:cNvPr id="43" name="圆角矩形标注 42"/>
            <p:cNvSpPr/>
            <p:nvPr/>
          </p:nvSpPr>
          <p:spPr>
            <a:xfrm>
              <a:off x="1592784" y="1293093"/>
              <a:ext cx="2592861" cy="1779954"/>
            </a:xfrm>
            <a:prstGeom prst="wedgeRoundRectCallout">
              <a:avLst>
                <a:gd name="adj1" fmla="val -15494"/>
                <a:gd name="adj2" fmla="val 64875"/>
                <a:gd name="adj3" fmla="val 16667"/>
              </a:avLst>
            </a:prstGeom>
            <a:solidFill>
              <a:srgbClr val="0070C0"/>
            </a:solidFill>
            <a:ln w="12700" cap="flat" cmpd="sng" algn="ctr">
              <a:no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sp>
          <p:nvSpPr>
            <p:cNvPr id="44" name="圆角矩形标注 43"/>
            <p:cNvSpPr/>
            <p:nvPr/>
          </p:nvSpPr>
          <p:spPr>
            <a:xfrm>
              <a:off x="1580089" y="1332789"/>
              <a:ext cx="2440527" cy="1675156"/>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grpSp>
      <p:grpSp>
        <p:nvGrpSpPr>
          <p:cNvPr id="45" name="组合 57"/>
          <p:cNvGrpSpPr>
            <a:grpSpLocks/>
          </p:cNvGrpSpPr>
          <p:nvPr/>
        </p:nvGrpSpPr>
        <p:grpSpPr bwMode="auto">
          <a:xfrm>
            <a:off x="3609976" y="3740819"/>
            <a:ext cx="2619375" cy="1776413"/>
            <a:chOff x="3609583" y="3228600"/>
            <a:chExt cx="2272417" cy="1559969"/>
          </a:xfrm>
        </p:grpSpPr>
        <p:sp>
          <p:nvSpPr>
            <p:cNvPr id="46" name="圆角矩形标注 45"/>
            <p:cNvSpPr/>
            <p:nvPr/>
          </p:nvSpPr>
          <p:spPr>
            <a:xfrm>
              <a:off x="3609583" y="3228600"/>
              <a:ext cx="2272417" cy="1559969"/>
            </a:xfrm>
            <a:prstGeom prst="wedgeRoundRectCallout">
              <a:avLst>
                <a:gd name="adj1" fmla="val -15494"/>
                <a:gd name="adj2" fmla="val 64875"/>
                <a:gd name="adj3" fmla="val 16667"/>
              </a:avLst>
            </a:prstGeom>
            <a:solidFill>
              <a:srgbClr val="00B0F0"/>
            </a:solidFill>
            <a:ln w="12700" cap="flat" cmpd="sng" algn="ctr">
              <a:no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latin typeface="Calibri"/>
                <a:ea typeface="微软雅黑"/>
              </a:endParaRPr>
            </a:p>
          </p:txBody>
        </p:sp>
        <p:sp>
          <p:nvSpPr>
            <p:cNvPr id="47" name="圆角矩形标注 46"/>
            <p:cNvSpPr/>
            <p:nvPr/>
          </p:nvSpPr>
          <p:spPr>
            <a:xfrm>
              <a:off x="3609583" y="3275999"/>
              <a:ext cx="2138827" cy="1467960"/>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grpSp>
      <p:grpSp>
        <p:nvGrpSpPr>
          <p:cNvPr id="48" name="组合 60"/>
          <p:cNvGrpSpPr/>
          <p:nvPr/>
        </p:nvGrpSpPr>
        <p:grpSpPr>
          <a:xfrm>
            <a:off x="6387954" y="3812681"/>
            <a:ext cx="1120093" cy="911768"/>
            <a:chOff x="6387953" y="3276402"/>
            <a:chExt cx="1120093" cy="911768"/>
          </a:xfrm>
          <a:effectLst>
            <a:outerShdw blurRad="50800" dist="38100" dir="2700000" algn="tl" rotWithShape="0">
              <a:prstClr val="black">
                <a:alpha val="40000"/>
              </a:prstClr>
            </a:outerShdw>
          </a:effectLst>
        </p:grpSpPr>
        <p:sp>
          <p:nvSpPr>
            <p:cNvPr id="49" name="圆角矩形标注 48"/>
            <p:cNvSpPr/>
            <p:nvPr/>
          </p:nvSpPr>
          <p:spPr>
            <a:xfrm flipH="1">
              <a:off x="6387953" y="3276402"/>
              <a:ext cx="1120093" cy="911768"/>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sp>
          <p:nvSpPr>
            <p:cNvPr id="50" name="Freeform 8"/>
            <p:cNvSpPr>
              <a:spLocks noEditPoints="1"/>
            </p:cNvSpPr>
            <p:nvPr/>
          </p:nvSpPr>
          <p:spPr bwMode="auto">
            <a:xfrm>
              <a:off x="6685649" y="3482271"/>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rgbClr val="0070C0"/>
            </a:solidFill>
            <a:ln>
              <a:noFill/>
            </a:ln>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Arial"/>
                <a:ea typeface="微软雅黑"/>
              </a:endParaRPr>
            </a:p>
          </p:txBody>
        </p:sp>
      </p:grpSp>
      <p:grpSp>
        <p:nvGrpSpPr>
          <p:cNvPr id="51" name="组合 63"/>
          <p:cNvGrpSpPr/>
          <p:nvPr/>
        </p:nvGrpSpPr>
        <p:grpSpPr>
          <a:xfrm>
            <a:off x="4433707" y="2306746"/>
            <a:ext cx="976077" cy="794537"/>
            <a:chOff x="4433706" y="1770468"/>
            <a:chExt cx="976077" cy="794537"/>
          </a:xfrm>
          <a:effectLst>
            <a:outerShdw blurRad="50800" dist="38100" dir="2700000" algn="tl" rotWithShape="0">
              <a:prstClr val="black">
                <a:alpha val="40000"/>
              </a:prstClr>
            </a:outerShdw>
          </a:effectLst>
        </p:grpSpPr>
        <p:sp>
          <p:nvSpPr>
            <p:cNvPr id="52" name="圆角矩形标注 51"/>
            <p:cNvSpPr/>
            <p:nvPr/>
          </p:nvSpPr>
          <p:spPr>
            <a:xfrm flipH="1">
              <a:off x="4433706" y="1770468"/>
              <a:ext cx="976077"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grpSp>
          <p:nvGrpSpPr>
            <p:cNvPr id="53" name="组合 65"/>
            <p:cNvGrpSpPr/>
            <p:nvPr/>
          </p:nvGrpSpPr>
          <p:grpSpPr>
            <a:xfrm>
              <a:off x="4572893" y="1866135"/>
              <a:ext cx="612285" cy="618178"/>
              <a:chOff x="10560864" y="2750058"/>
              <a:chExt cx="612285" cy="618178"/>
            </a:xfrm>
            <a:solidFill>
              <a:srgbClr val="FF6600"/>
            </a:solidFill>
          </p:grpSpPr>
          <p:grpSp>
            <p:nvGrpSpPr>
              <p:cNvPr id="54" name="组合 66"/>
              <p:cNvGrpSpPr/>
              <p:nvPr/>
            </p:nvGrpSpPr>
            <p:grpSpPr>
              <a:xfrm>
                <a:off x="10560884" y="2750058"/>
                <a:ext cx="612265" cy="618178"/>
                <a:chOff x="4367213" y="536575"/>
                <a:chExt cx="657225" cy="663575"/>
              </a:xfrm>
              <a:grpFill/>
            </p:grpSpPr>
            <p:sp>
              <p:nvSpPr>
                <p:cNvPr id="59" name="Freeform 81"/>
                <p:cNvSpPr>
                  <a:spLocks/>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0" name="Freeform 82"/>
                <p:cNvSpPr>
                  <a:spLocks/>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solidFill>
                  <a:srgbClr val="00B0F0"/>
                </a:solid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1" name="Freeform 83"/>
                <p:cNvSpPr>
                  <a:spLocks/>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solidFill>
                  <a:srgbClr val="00B0F0"/>
                </a:solid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2" name="Freeform 84"/>
                <p:cNvSpPr>
                  <a:spLocks/>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3" name="Freeform 85"/>
                <p:cNvSpPr>
                  <a:spLocks/>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4" name="Freeform 86"/>
                <p:cNvSpPr>
                  <a:spLocks/>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grpSp>
          <p:sp>
            <p:nvSpPr>
              <p:cNvPr id="55" name="Freeform 81"/>
              <p:cNvSpPr>
                <a:spLocks/>
              </p:cNvSpPr>
              <p:nvPr/>
            </p:nvSpPr>
            <p:spPr bwMode="auto">
              <a:xfrm>
                <a:off x="10989743" y="2750058"/>
                <a:ext cx="183383" cy="618177"/>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solidFill>
                <a:srgbClr val="00B0F0"/>
              </a:solid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56" name="Freeform 84"/>
              <p:cNvSpPr>
                <a:spLocks/>
              </p:cNvSpPr>
              <p:nvPr/>
            </p:nvSpPr>
            <p:spPr bwMode="auto">
              <a:xfrm>
                <a:off x="10560864" y="2974850"/>
                <a:ext cx="496908" cy="174509"/>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solidFill>
                <a:srgbClr val="00B0F0"/>
              </a:solid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57" name="Freeform 85"/>
              <p:cNvSpPr>
                <a:spLocks/>
              </p:cNvSpPr>
              <p:nvPr/>
            </p:nvSpPr>
            <p:spPr bwMode="auto">
              <a:xfrm>
                <a:off x="10773825" y="3107950"/>
                <a:ext cx="266201" cy="171552"/>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solidFill>
                <a:srgbClr val="00B0F0"/>
              </a:solid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58" name="Freeform 86"/>
              <p:cNvSpPr>
                <a:spLocks/>
              </p:cNvSpPr>
              <p:nvPr/>
            </p:nvSpPr>
            <p:spPr bwMode="auto">
              <a:xfrm>
                <a:off x="10770867" y="2847665"/>
                <a:ext cx="266201" cy="171552"/>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solidFill>
                <a:srgbClr val="00B0F0"/>
              </a:solid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grpSp>
      </p:grpSp>
      <p:grpSp>
        <p:nvGrpSpPr>
          <p:cNvPr id="65" name="组合 77"/>
          <p:cNvGrpSpPr/>
          <p:nvPr/>
        </p:nvGrpSpPr>
        <p:grpSpPr>
          <a:xfrm>
            <a:off x="1809382" y="4149463"/>
            <a:ext cx="1152130" cy="794537"/>
            <a:chOff x="1809381" y="3613185"/>
            <a:chExt cx="1152130" cy="794537"/>
          </a:xfrm>
          <a:effectLst>
            <a:outerShdw blurRad="50800" dist="38100" dir="2700000" algn="tl" rotWithShape="0">
              <a:prstClr val="black">
                <a:alpha val="40000"/>
              </a:prstClr>
            </a:outerShdw>
          </a:effectLst>
        </p:grpSpPr>
        <p:sp>
          <p:nvSpPr>
            <p:cNvPr id="66" name="圆角矩形标注 65"/>
            <p:cNvSpPr/>
            <p:nvPr/>
          </p:nvSpPr>
          <p:spPr>
            <a:xfrm flipH="1">
              <a:off x="1809381" y="3613185"/>
              <a:ext cx="1152130"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微软雅黑"/>
              </a:endParaRPr>
            </a:p>
          </p:txBody>
        </p:sp>
        <p:grpSp>
          <p:nvGrpSpPr>
            <p:cNvPr id="67" name="组合 79"/>
            <p:cNvGrpSpPr/>
            <p:nvPr/>
          </p:nvGrpSpPr>
          <p:grpSpPr>
            <a:xfrm>
              <a:off x="2089159" y="3793756"/>
              <a:ext cx="592574" cy="490757"/>
              <a:chOff x="981075" y="3348038"/>
              <a:chExt cx="461963" cy="382587"/>
            </a:xfrm>
            <a:solidFill>
              <a:srgbClr val="FFC000"/>
            </a:solidFill>
          </p:grpSpPr>
          <p:sp>
            <p:nvSpPr>
              <p:cNvPr id="68" name="Freeform 9"/>
              <p:cNvSpPr>
                <a:spLocks/>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solidFill>
                <a:srgbClr val="0070C0"/>
              </a:solid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latin typeface="Arial"/>
                  <a:ea typeface="微软雅黑"/>
                </a:endParaRPr>
              </a:p>
            </p:txBody>
          </p:sp>
          <p:sp>
            <p:nvSpPr>
              <p:cNvPr id="69" name="Freeform 10"/>
              <p:cNvSpPr>
                <a:spLocks/>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solidFill>
                <a:srgbClr val="0070C0"/>
              </a:solidFill>
              <a:ln>
                <a:noFill/>
              </a:ln>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latin typeface="Arial"/>
                  <a:ea typeface="微软雅黑"/>
                </a:endParaRPr>
              </a:p>
            </p:txBody>
          </p:sp>
        </p:grpSp>
      </p:grpSp>
      <p:sp>
        <p:nvSpPr>
          <p:cNvPr id="70" name="Title 3"/>
          <p:cNvSpPr txBox="1">
            <a:spLocks/>
          </p:cNvSpPr>
          <p:nvPr/>
        </p:nvSpPr>
        <p:spPr>
          <a:xfrm>
            <a:off x="1687963" y="1909927"/>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rgbClr val="0070C0"/>
                </a:solidFill>
                <a:effectLst>
                  <a:innerShdw blurRad="63500" dist="50800" dir="13500000">
                    <a:prstClr val="black">
                      <a:alpha val="50000"/>
                    </a:prstClr>
                  </a:innerShdw>
                </a:effectLst>
                <a:latin typeface="微软雅黑" pitchFamily="34" charset="-122"/>
              </a:rPr>
              <a:t>01</a:t>
            </a:r>
            <a:endParaRPr lang="en-US" sz="3600" b="1" dirty="0">
              <a:solidFill>
                <a:srgbClr val="0070C0"/>
              </a:solidFill>
              <a:effectLst>
                <a:innerShdw blurRad="63500" dist="50800" dir="13500000">
                  <a:prstClr val="black">
                    <a:alpha val="50000"/>
                  </a:prstClr>
                </a:innerShdw>
              </a:effectLst>
              <a:latin typeface="微软雅黑" pitchFamily="34" charset="-122"/>
            </a:endParaRPr>
          </a:p>
        </p:txBody>
      </p:sp>
      <p:sp>
        <p:nvSpPr>
          <p:cNvPr id="71" name="TextBox 70"/>
          <p:cNvSpPr txBox="1"/>
          <p:nvPr/>
        </p:nvSpPr>
        <p:spPr>
          <a:xfrm>
            <a:off x="1692275" y="2507331"/>
            <a:ext cx="2663825" cy="873482"/>
          </a:xfrm>
          <a:prstGeom prst="rect">
            <a:avLst/>
          </a:prstGeom>
          <a:noFill/>
        </p:spPr>
        <p:txBody>
          <a:bodyPr lIns="72556" tIns="36277" rIns="72556" bIns="36277">
            <a:spAutoFit/>
          </a:bodyPr>
          <a:lstStyle/>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70C0"/>
                </a:solidFill>
                <a:effectLst/>
                <a:uLnTx/>
                <a:uFillTx/>
                <a:latin typeface="微软雅黑" pitchFamily="34" charset="-122"/>
                <a:ea typeface="微软雅黑"/>
              </a:rPr>
              <a:t>单击此处填加标题</a:t>
            </a:r>
            <a:endParaRPr kumimoji="0" lang="en-US" altLang="zh-CN" sz="1600" b="1" i="0" u="none" strike="noStrike" kern="0" cap="none" spc="0" normalizeH="0" baseline="0" noProof="0" dirty="0">
              <a:ln>
                <a:noFill/>
              </a:ln>
              <a:solidFill>
                <a:srgbClr val="0070C0"/>
              </a:solidFill>
              <a:effectLst/>
              <a:uLnTx/>
              <a:uFillTx/>
              <a:latin typeface="微软雅黑" pitchFamily="34" charset="-122"/>
              <a:ea typeface="微软雅黑"/>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p>
        </p:txBody>
      </p:sp>
      <p:sp>
        <p:nvSpPr>
          <p:cNvPr id="72" name="Title 3"/>
          <p:cNvSpPr txBox="1">
            <a:spLocks/>
          </p:cNvSpPr>
          <p:nvPr/>
        </p:nvSpPr>
        <p:spPr>
          <a:xfrm>
            <a:off x="5936435" y="158043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rgbClr val="0070C0"/>
                </a:solidFill>
                <a:effectLst>
                  <a:innerShdw blurRad="63500" dist="50800" dir="13500000">
                    <a:prstClr val="black">
                      <a:alpha val="50000"/>
                    </a:prstClr>
                  </a:innerShdw>
                </a:effectLst>
                <a:latin typeface="微软雅黑" pitchFamily="34" charset="-122"/>
              </a:rPr>
              <a:t>02</a:t>
            </a:r>
            <a:endParaRPr lang="en-US" sz="3600" b="1" dirty="0">
              <a:solidFill>
                <a:srgbClr val="0070C0"/>
              </a:solidFill>
              <a:effectLst>
                <a:innerShdw blurRad="63500" dist="50800" dir="13500000">
                  <a:prstClr val="black">
                    <a:alpha val="50000"/>
                  </a:prstClr>
                </a:innerShdw>
              </a:effectLst>
              <a:latin typeface="微软雅黑" pitchFamily="34" charset="-122"/>
            </a:endParaRPr>
          </a:p>
        </p:txBody>
      </p:sp>
      <p:sp>
        <p:nvSpPr>
          <p:cNvPr id="73" name="TextBox 72"/>
          <p:cNvSpPr txBox="1"/>
          <p:nvPr/>
        </p:nvSpPr>
        <p:spPr>
          <a:xfrm>
            <a:off x="5940426" y="2177131"/>
            <a:ext cx="2665413" cy="873482"/>
          </a:xfrm>
          <a:prstGeom prst="rect">
            <a:avLst/>
          </a:prstGeom>
          <a:noFill/>
        </p:spPr>
        <p:txBody>
          <a:bodyPr lIns="72556" tIns="36277" rIns="72556" bIns="36277">
            <a:spAutoFit/>
          </a:bodyPr>
          <a:lstStyle/>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70C0"/>
                </a:solidFill>
                <a:effectLst/>
                <a:uLnTx/>
                <a:uFillTx/>
                <a:latin typeface="微软雅黑" pitchFamily="34" charset="-122"/>
                <a:ea typeface="微软雅黑"/>
              </a:rPr>
              <a:t>单击此处填加标题</a:t>
            </a:r>
            <a:endParaRPr kumimoji="0" lang="en-US" altLang="zh-CN" sz="1600" b="1" i="0" u="none" strike="noStrike" kern="0" cap="none" spc="0" normalizeH="0" baseline="0" noProof="0" dirty="0">
              <a:ln>
                <a:noFill/>
              </a:ln>
              <a:solidFill>
                <a:srgbClr val="0070C0"/>
              </a:solidFill>
              <a:effectLst/>
              <a:uLnTx/>
              <a:uFillTx/>
              <a:latin typeface="微软雅黑" pitchFamily="34" charset="-122"/>
              <a:ea typeface="微软雅黑"/>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p>
        </p:txBody>
      </p:sp>
      <p:sp>
        <p:nvSpPr>
          <p:cNvPr id="74" name="Title 3"/>
          <p:cNvSpPr txBox="1">
            <a:spLocks/>
          </p:cNvSpPr>
          <p:nvPr/>
        </p:nvSpPr>
        <p:spPr>
          <a:xfrm>
            <a:off x="3708798" y="3854143"/>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dirty="0" smtClean="0">
                <a:ln>
                  <a:noFill/>
                </a:ln>
                <a:solidFill>
                  <a:srgbClr val="00B0F0"/>
                </a:solidFill>
                <a:effectLst>
                  <a:innerShdw blurRad="63500" dist="50800" dir="13500000">
                    <a:prstClr val="black">
                      <a:alpha val="50000"/>
                    </a:prstClr>
                  </a:innerShdw>
                </a:effectLst>
                <a:uLnTx/>
                <a:uFillTx/>
                <a:latin typeface="微软雅黑" pitchFamily="34" charset="-122"/>
                <a:ea typeface="微软雅黑"/>
                <a:cs typeface="+mj-cs"/>
              </a:rPr>
              <a:t>03</a:t>
            </a:r>
            <a:endParaRPr kumimoji="0" lang="en-US" sz="3600" b="1" i="0" u="none" strike="noStrike" kern="1200" cap="none" spc="0" normalizeH="0" baseline="0" noProof="0" dirty="0">
              <a:ln>
                <a:noFill/>
              </a:ln>
              <a:solidFill>
                <a:srgbClr val="00B0F0"/>
              </a:solidFill>
              <a:effectLst>
                <a:innerShdw blurRad="63500" dist="50800" dir="13500000">
                  <a:prstClr val="black">
                    <a:alpha val="50000"/>
                  </a:prstClr>
                </a:innerShdw>
              </a:effectLst>
              <a:uLnTx/>
              <a:uFillTx/>
              <a:latin typeface="微软雅黑" pitchFamily="34" charset="-122"/>
              <a:ea typeface="微软雅黑"/>
              <a:cs typeface="+mj-cs"/>
            </a:endParaRPr>
          </a:p>
        </p:txBody>
      </p:sp>
      <p:sp>
        <p:nvSpPr>
          <p:cNvPr id="75" name="TextBox 74"/>
          <p:cNvSpPr txBox="1"/>
          <p:nvPr/>
        </p:nvSpPr>
        <p:spPr>
          <a:xfrm>
            <a:off x="3708401" y="4452018"/>
            <a:ext cx="2665413" cy="873482"/>
          </a:xfrm>
          <a:prstGeom prst="rect">
            <a:avLst/>
          </a:prstGeom>
          <a:noFill/>
        </p:spPr>
        <p:txBody>
          <a:bodyPr lIns="72556" tIns="36277" rIns="72556" bIns="36277">
            <a:spAutoFit/>
          </a:bodyPr>
          <a:lstStyle/>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B0F0"/>
                </a:solidFill>
                <a:effectLst/>
                <a:uLnTx/>
                <a:uFillTx/>
                <a:latin typeface="微软雅黑" pitchFamily="34" charset="-122"/>
                <a:ea typeface="微软雅黑"/>
              </a:rPr>
              <a:t>单击此处填加标题</a:t>
            </a:r>
            <a:endParaRPr kumimoji="0" lang="en-US" altLang="zh-CN" sz="1600" b="1" i="0" u="none" strike="noStrike" kern="0" cap="none" spc="0" normalizeH="0" baseline="0" noProof="0" dirty="0">
              <a:ln>
                <a:noFill/>
              </a:ln>
              <a:solidFill>
                <a:srgbClr val="00B0F0"/>
              </a:solidFill>
              <a:effectLst/>
              <a:uLnTx/>
              <a:uFillTx/>
              <a:latin typeface="微软雅黑" pitchFamily="34" charset="-122"/>
              <a:ea typeface="微软雅黑"/>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endParaRPr kumimoji="0" lang="en-US" altLang="zh-CN" sz="12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100" fill="hold"/>
                                        <p:tgtEl>
                                          <p:spTgt spid="42"/>
                                        </p:tgtEl>
                                        <p:attrNameLst>
                                          <p:attrName>ppt_w</p:attrName>
                                        </p:attrNameLst>
                                      </p:cBhvr>
                                      <p:tavLst>
                                        <p:tav tm="0">
                                          <p:val>
                                            <p:fltVal val="0"/>
                                          </p:val>
                                        </p:tav>
                                        <p:tav tm="100000">
                                          <p:val>
                                            <p:strVal val="#ppt_w"/>
                                          </p:val>
                                        </p:tav>
                                      </p:tavLst>
                                    </p:anim>
                                    <p:anim calcmode="lin" valueType="num">
                                      <p:cBhvr>
                                        <p:cTn id="8" dur="100" fill="hold"/>
                                        <p:tgtEl>
                                          <p:spTgt spid="42"/>
                                        </p:tgtEl>
                                        <p:attrNameLst>
                                          <p:attrName>ppt_h</p:attrName>
                                        </p:attrNameLst>
                                      </p:cBhvr>
                                      <p:tavLst>
                                        <p:tav tm="0">
                                          <p:val>
                                            <p:fltVal val="0"/>
                                          </p:val>
                                        </p:tav>
                                        <p:tav tm="100000">
                                          <p:val>
                                            <p:strVal val="#ppt_h"/>
                                          </p:val>
                                        </p:tav>
                                      </p:tavLst>
                                    </p:anim>
                                    <p:animEffect transition="in" filter="fade">
                                      <p:cBhvr>
                                        <p:cTn id="9" dur="100"/>
                                        <p:tgtEl>
                                          <p:spTgt spid="42"/>
                                        </p:tgtEl>
                                      </p:cBhvr>
                                    </p:animEffect>
                                  </p:childTnLst>
                                </p:cTn>
                              </p:par>
                              <p:par>
                                <p:cTn id="10" presetID="6" presetClass="emph" presetSubtype="0" fill="hold" nodeType="withEffect">
                                  <p:stCondLst>
                                    <p:cond delay="100"/>
                                  </p:stCondLst>
                                  <p:childTnLst>
                                    <p:animScale>
                                      <p:cBhvr>
                                        <p:cTn id="11" dur="100" fill="hold"/>
                                        <p:tgtEl>
                                          <p:spTgt spid="42"/>
                                        </p:tgtEl>
                                      </p:cBhvr>
                                      <p:by x="110000" y="110000"/>
                                    </p:animScale>
                                  </p:childTnLst>
                                </p:cTn>
                              </p:par>
                              <p:par>
                                <p:cTn id="12" presetID="6" presetClass="emph" presetSubtype="0" fill="hold" nodeType="withEffect">
                                  <p:stCondLst>
                                    <p:cond delay="200"/>
                                  </p:stCondLst>
                                  <p:childTnLst>
                                    <p:animScale>
                                      <p:cBhvr>
                                        <p:cTn id="13" dur="200" fill="hold"/>
                                        <p:tgtEl>
                                          <p:spTgt spid="42"/>
                                        </p:tgtEl>
                                      </p:cBhvr>
                                      <p:by x="90000" y="90000"/>
                                    </p:animScale>
                                  </p:childTnLst>
                                </p:cTn>
                              </p:par>
                              <p:par>
                                <p:cTn id="14" presetID="6" presetClass="emph" presetSubtype="0" fill="hold" nodeType="withEffect">
                                  <p:stCondLst>
                                    <p:cond delay="400"/>
                                  </p:stCondLst>
                                  <p:childTnLst>
                                    <p:animScale>
                                      <p:cBhvr>
                                        <p:cTn id="15" dur="100" fill="hold"/>
                                        <p:tgtEl>
                                          <p:spTgt spid="42"/>
                                        </p:tgtEl>
                                      </p:cBhvr>
                                      <p:by x="105000" y="105000"/>
                                    </p:animScale>
                                  </p:childTnLst>
                                </p:cTn>
                              </p:par>
                              <p:par>
                                <p:cTn id="16" presetID="6" presetClass="emph" presetSubtype="0" fill="hold" nodeType="withEffect">
                                  <p:stCondLst>
                                    <p:cond delay="500"/>
                                  </p:stCondLst>
                                  <p:childTnLst>
                                    <p:animScale>
                                      <p:cBhvr>
                                        <p:cTn id="17" dur="200" fill="hold"/>
                                        <p:tgtEl>
                                          <p:spTgt spid="42"/>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100" fill="hold"/>
                                        <p:tgtEl>
                                          <p:spTgt spid="39"/>
                                        </p:tgtEl>
                                        <p:attrNameLst>
                                          <p:attrName>ppt_w</p:attrName>
                                        </p:attrNameLst>
                                      </p:cBhvr>
                                      <p:tavLst>
                                        <p:tav tm="0">
                                          <p:val>
                                            <p:fltVal val="0"/>
                                          </p:val>
                                        </p:tav>
                                        <p:tav tm="100000">
                                          <p:val>
                                            <p:strVal val="#ppt_w"/>
                                          </p:val>
                                        </p:tav>
                                      </p:tavLst>
                                    </p:anim>
                                    <p:anim calcmode="lin" valueType="num">
                                      <p:cBhvr>
                                        <p:cTn id="22" dur="100" fill="hold"/>
                                        <p:tgtEl>
                                          <p:spTgt spid="39"/>
                                        </p:tgtEl>
                                        <p:attrNameLst>
                                          <p:attrName>ppt_h</p:attrName>
                                        </p:attrNameLst>
                                      </p:cBhvr>
                                      <p:tavLst>
                                        <p:tav tm="0">
                                          <p:val>
                                            <p:fltVal val="0"/>
                                          </p:val>
                                        </p:tav>
                                        <p:tav tm="100000">
                                          <p:val>
                                            <p:strVal val="#ppt_h"/>
                                          </p:val>
                                        </p:tav>
                                      </p:tavLst>
                                    </p:anim>
                                    <p:animEffect transition="in" filter="fade">
                                      <p:cBhvr>
                                        <p:cTn id="23" dur="100"/>
                                        <p:tgtEl>
                                          <p:spTgt spid="39"/>
                                        </p:tgtEl>
                                      </p:cBhvr>
                                    </p:animEffect>
                                  </p:childTnLst>
                                </p:cTn>
                              </p:par>
                              <p:par>
                                <p:cTn id="24" presetID="6" presetClass="emph" presetSubtype="0" fill="hold" nodeType="withEffect">
                                  <p:stCondLst>
                                    <p:cond delay="100"/>
                                  </p:stCondLst>
                                  <p:childTnLst>
                                    <p:animScale>
                                      <p:cBhvr>
                                        <p:cTn id="25" dur="100" fill="hold"/>
                                        <p:tgtEl>
                                          <p:spTgt spid="39"/>
                                        </p:tgtEl>
                                      </p:cBhvr>
                                      <p:by x="110000" y="110000"/>
                                    </p:animScale>
                                  </p:childTnLst>
                                </p:cTn>
                              </p:par>
                              <p:par>
                                <p:cTn id="26" presetID="6" presetClass="emph" presetSubtype="0" fill="hold" nodeType="withEffect">
                                  <p:stCondLst>
                                    <p:cond delay="200"/>
                                  </p:stCondLst>
                                  <p:childTnLst>
                                    <p:animScale>
                                      <p:cBhvr>
                                        <p:cTn id="27" dur="200" fill="hold"/>
                                        <p:tgtEl>
                                          <p:spTgt spid="39"/>
                                        </p:tgtEl>
                                      </p:cBhvr>
                                      <p:by x="90000" y="90000"/>
                                    </p:animScale>
                                  </p:childTnLst>
                                </p:cTn>
                              </p:par>
                              <p:par>
                                <p:cTn id="28" presetID="6" presetClass="emph" presetSubtype="0" fill="hold" nodeType="withEffect">
                                  <p:stCondLst>
                                    <p:cond delay="400"/>
                                  </p:stCondLst>
                                  <p:childTnLst>
                                    <p:animScale>
                                      <p:cBhvr>
                                        <p:cTn id="29" dur="100" fill="hold"/>
                                        <p:tgtEl>
                                          <p:spTgt spid="39"/>
                                        </p:tgtEl>
                                      </p:cBhvr>
                                      <p:by x="105000" y="105000"/>
                                    </p:animScale>
                                  </p:childTnLst>
                                </p:cTn>
                              </p:par>
                              <p:par>
                                <p:cTn id="30" presetID="6" presetClass="emph" presetSubtype="0" fill="hold" nodeType="withEffect">
                                  <p:stCondLst>
                                    <p:cond delay="500"/>
                                  </p:stCondLst>
                                  <p:childTnLst>
                                    <p:animScale>
                                      <p:cBhvr>
                                        <p:cTn id="31" dur="200" fill="hold"/>
                                        <p:tgtEl>
                                          <p:spTgt spid="39"/>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p:cTn id="35" dur="100" fill="hold"/>
                                        <p:tgtEl>
                                          <p:spTgt spid="45"/>
                                        </p:tgtEl>
                                        <p:attrNameLst>
                                          <p:attrName>ppt_w</p:attrName>
                                        </p:attrNameLst>
                                      </p:cBhvr>
                                      <p:tavLst>
                                        <p:tav tm="0">
                                          <p:val>
                                            <p:fltVal val="0"/>
                                          </p:val>
                                        </p:tav>
                                        <p:tav tm="100000">
                                          <p:val>
                                            <p:strVal val="#ppt_w"/>
                                          </p:val>
                                        </p:tav>
                                      </p:tavLst>
                                    </p:anim>
                                    <p:anim calcmode="lin" valueType="num">
                                      <p:cBhvr>
                                        <p:cTn id="36" dur="100" fill="hold"/>
                                        <p:tgtEl>
                                          <p:spTgt spid="45"/>
                                        </p:tgtEl>
                                        <p:attrNameLst>
                                          <p:attrName>ppt_h</p:attrName>
                                        </p:attrNameLst>
                                      </p:cBhvr>
                                      <p:tavLst>
                                        <p:tav tm="0">
                                          <p:val>
                                            <p:fltVal val="0"/>
                                          </p:val>
                                        </p:tav>
                                        <p:tav tm="100000">
                                          <p:val>
                                            <p:strVal val="#ppt_h"/>
                                          </p:val>
                                        </p:tav>
                                      </p:tavLst>
                                    </p:anim>
                                    <p:animEffect transition="in" filter="fade">
                                      <p:cBhvr>
                                        <p:cTn id="37" dur="100"/>
                                        <p:tgtEl>
                                          <p:spTgt spid="45"/>
                                        </p:tgtEl>
                                      </p:cBhvr>
                                    </p:animEffect>
                                  </p:childTnLst>
                                </p:cTn>
                              </p:par>
                              <p:par>
                                <p:cTn id="38" presetID="6" presetClass="emph" presetSubtype="0" fill="hold" nodeType="withEffect">
                                  <p:stCondLst>
                                    <p:cond delay="100"/>
                                  </p:stCondLst>
                                  <p:childTnLst>
                                    <p:animScale>
                                      <p:cBhvr>
                                        <p:cTn id="39" dur="100" fill="hold"/>
                                        <p:tgtEl>
                                          <p:spTgt spid="45"/>
                                        </p:tgtEl>
                                      </p:cBhvr>
                                      <p:by x="110000" y="110000"/>
                                    </p:animScale>
                                  </p:childTnLst>
                                </p:cTn>
                              </p:par>
                              <p:par>
                                <p:cTn id="40" presetID="6" presetClass="emph" presetSubtype="0" fill="hold" nodeType="withEffect">
                                  <p:stCondLst>
                                    <p:cond delay="200"/>
                                  </p:stCondLst>
                                  <p:childTnLst>
                                    <p:animScale>
                                      <p:cBhvr>
                                        <p:cTn id="41" dur="200" fill="hold"/>
                                        <p:tgtEl>
                                          <p:spTgt spid="45"/>
                                        </p:tgtEl>
                                      </p:cBhvr>
                                      <p:by x="90000" y="90000"/>
                                    </p:animScale>
                                  </p:childTnLst>
                                </p:cTn>
                              </p:par>
                              <p:par>
                                <p:cTn id="42" presetID="6" presetClass="emph" presetSubtype="0" fill="hold" nodeType="withEffect">
                                  <p:stCondLst>
                                    <p:cond delay="400"/>
                                  </p:stCondLst>
                                  <p:childTnLst>
                                    <p:animScale>
                                      <p:cBhvr>
                                        <p:cTn id="43" dur="100" fill="hold"/>
                                        <p:tgtEl>
                                          <p:spTgt spid="45"/>
                                        </p:tgtEl>
                                      </p:cBhvr>
                                      <p:by x="105000" y="105000"/>
                                    </p:animScale>
                                  </p:childTnLst>
                                </p:cTn>
                              </p:par>
                              <p:par>
                                <p:cTn id="44" presetID="6" presetClass="emph" presetSubtype="0" fill="hold" nodeType="withEffect">
                                  <p:stCondLst>
                                    <p:cond delay="500"/>
                                  </p:stCondLst>
                                  <p:childTnLst>
                                    <p:animScale>
                                      <p:cBhvr>
                                        <p:cTn id="45" dur="200" fill="hold"/>
                                        <p:tgtEl>
                                          <p:spTgt spid="45"/>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100" fill="hold"/>
                                        <p:tgtEl>
                                          <p:spTgt spid="51"/>
                                        </p:tgtEl>
                                        <p:attrNameLst>
                                          <p:attrName>ppt_w</p:attrName>
                                        </p:attrNameLst>
                                      </p:cBhvr>
                                      <p:tavLst>
                                        <p:tav tm="0">
                                          <p:val>
                                            <p:fltVal val="0"/>
                                          </p:val>
                                        </p:tav>
                                        <p:tav tm="100000">
                                          <p:val>
                                            <p:strVal val="#ppt_w"/>
                                          </p:val>
                                        </p:tav>
                                      </p:tavLst>
                                    </p:anim>
                                    <p:anim calcmode="lin" valueType="num">
                                      <p:cBhvr>
                                        <p:cTn id="50" dur="100" fill="hold"/>
                                        <p:tgtEl>
                                          <p:spTgt spid="51"/>
                                        </p:tgtEl>
                                        <p:attrNameLst>
                                          <p:attrName>ppt_h</p:attrName>
                                        </p:attrNameLst>
                                      </p:cBhvr>
                                      <p:tavLst>
                                        <p:tav tm="0">
                                          <p:val>
                                            <p:fltVal val="0"/>
                                          </p:val>
                                        </p:tav>
                                        <p:tav tm="100000">
                                          <p:val>
                                            <p:strVal val="#ppt_h"/>
                                          </p:val>
                                        </p:tav>
                                      </p:tavLst>
                                    </p:anim>
                                    <p:animEffect transition="in" filter="fade">
                                      <p:cBhvr>
                                        <p:cTn id="51" dur="100"/>
                                        <p:tgtEl>
                                          <p:spTgt spid="51"/>
                                        </p:tgtEl>
                                      </p:cBhvr>
                                    </p:animEffect>
                                  </p:childTnLst>
                                </p:cTn>
                              </p:par>
                              <p:par>
                                <p:cTn id="52" presetID="6" presetClass="emph" presetSubtype="0" fill="hold" nodeType="withEffect">
                                  <p:stCondLst>
                                    <p:cond delay="100"/>
                                  </p:stCondLst>
                                  <p:childTnLst>
                                    <p:animScale>
                                      <p:cBhvr>
                                        <p:cTn id="53" dur="100" fill="hold"/>
                                        <p:tgtEl>
                                          <p:spTgt spid="51"/>
                                        </p:tgtEl>
                                      </p:cBhvr>
                                      <p:by x="110000" y="110000"/>
                                    </p:animScale>
                                  </p:childTnLst>
                                </p:cTn>
                              </p:par>
                              <p:par>
                                <p:cTn id="54" presetID="6" presetClass="emph" presetSubtype="0" fill="hold" nodeType="withEffect">
                                  <p:stCondLst>
                                    <p:cond delay="200"/>
                                  </p:stCondLst>
                                  <p:childTnLst>
                                    <p:animScale>
                                      <p:cBhvr>
                                        <p:cTn id="55" dur="200" fill="hold"/>
                                        <p:tgtEl>
                                          <p:spTgt spid="51"/>
                                        </p:tgtEl>
                                      </p:cBhvr>
                                      <p:by x="90000" y="90000"/>
                                    </p:animScale>
                                  </p:childTnLst>
                                </p:cTn>
                              </p:par>
                              <p:par>
                                <p:cTn id="56" presetID="6" presetClass="emph" presetSubtype="0" fill="hold" nodeType="withEffect">
                                  <p:stCondLst>
                                    <p:cond delay="400"/>
                                  </p:stCondLst>
                                  <p:childTnLst>
                                    <p:animScale>
                                      <p:cBhvr>
                                        <p:cTn id="57" dur="100" fill="hold"/>
                                        <p:tgtEl>
                                          <p:spTgt spid="51"/>
                                        </p:tgtEl>
                                      </p:cBhvr>
                                      <p:by x="105000" y="105000"/>
                                    </p:animScale>
                                  </p:childTnLst>
                                </p:cTn>
                              </p:par>
                              <p:par>
                                <p:cTn id="58" presetID="6" presetClass="emph" presetSubtype="0" fill="hold" nodeType="withEffect">
                                  <p:stCondLst>
                                    <p:cond delay="500"/>
                                  </p:stCondLst>
                                  <p:childTnLst>
                                    <p:animScale>
                                      <p:cBhvr>
                                        <p:cTn id="59" dur="200" fill="hold"/>
                                        <p:tgtEl>
                                          <p:spTgt spid="51"/>
                                        </p:tgtEl>
                                      </p:cBhvr>
                                      <p:by x="95000" y="95000"/>
                                    </p:animScale>
                                  </p:childTnLst>
                                </p:cTn>
                              </p:par>
                            </p:childTnLst>
                          </p:cTn>
                        </p:par>
                        <p:par>
                          <p:cTn id="60" fill="hold">
                            <p:stCondLst>
                              <p:cond delay="2800"/>
                            </p:stCondLst>
                            <p:childTnLst>
                              <p:par>
                                <p:cTn id="61" presetID="53" presetClass="entr" presetSubtype="16"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p:cTn id="63" dur="100" fill="hold"/>
                                        <p:tgtEl>
                                          <p:spTgt spid="65"/>
                                        </p:tgtEl>
                                        <p:attrNameLst>
                                          <p:attrName>ppt_w</p:attrName>
                                        </p:attrNameLst>
                                      </p:cBhvr>
                                      <p:tavLst>
                                        <p:tav tm="0">
                                          <p:val>
                                            <p:fltVal val="0"/>
                                          </p:val>
                                        </p:tav>
                                        <p:tav tm="100000">
                                          <p:val>
                                            <p:strVal val="#ppt_w"/>
                                          </p:val>
                                        </p:tav>
                                      </p:tavLst>
                                    </p:anim>
                                    <p:anim calcmode="lin" valueType="num">
                                      <p:cBhvr>
                                        <p:cTn id="64" dur="100" fill="hold"/>
                                        <p:tgtEl>
                                          <p:spTgt spid="65"/>
                                        </p:tgtEl>
                                        <p:attrNameLst>
                                          <p:attrName>ppt_h</p:attrName>
                                        </p:attrNameLst>
                                      </p:cBhvr>
                                      <p:tavLst>
                                        <p:tav tm="0">
                                          <p:val>
                                            <p:fltVal val="0"/>
                                          </p:val>
                                        </p:tav>
                                        <p:tav tm="100000">
                                          <p:val>
                                            <p:strVal val="#ppt_h"/>
                                          </p:val>
                                        </p:tav>
                                      </p:tavLst>
                                    </p:anim>
                                    <p:animEffect transition="in" filter="fade">
                                      <p:cBhvr>
                                        <p:cTn id="65" dur="100"/>
                                        <p:tgtEl>
                                          <p:spTgt spid="65"/>
                                        </p:tgtEl>
                                      </p:cBhvr>
                                    </p:animEffect>
                                  </p:childTnLst>
                                </p:cTn>
                              </p:par>
                              <p:par>
                                <p:cTn id="66" presetID="6" presetClass="emph" presetSubtype="0" fill="hold" nodeType="withEffect">
                                  <p:stCondLst>
                                    <p:cond delay="100"/>
                                  </p:stCondLst>
                                  <p:childTnLst>
                                    <p:animScale>
                                      <p:cBhvr>
                                        <p:cTn id="67" dur="100" fill="hold"/>
                                        <p:tgtEl>
                                          <p:spTgt spid="65"/>
                                        </p:tgtEl>
                                      </p:cBhvr>
                                      <p:by x="110000" y="110000"/>
                                    </p:animScale>
                                  </p:childTnLst>
                                </p:cTn>
                              </p:par>
                              <p:par>
                                <p:cTn id="68" presetID="6" presetClass="emph" presetSubtype="0" fill="hold" nodeType="withEffect">
                                  <p:stCondLst>
                                    <p:cond delay="200"/>
                                  </p:stCondLst>
                                  <p:childTnLst>
                                    <p:animScale>
                                      <p:cBhvr>
                                        <p:cTn id="69" dur="200" fill="hold"/>
                                        <p:tgtEl>
                                          <p:spTgt spid="65"/>
                                        </p:tgtEl>
                                      </p:cBhvr>
                                      <p:by x="90000" y="90000"/>
                                    </p:animScale>
                                  </p:childTnLst>
                                </p:cTn>
                              </p:par>
                              <p:par>
                                <p:cTn id="70" presetID="6" presetClass="emph" presetSubtype="0" fill="hold" nodeType="withEffect">
                                  <p:stCondLst>
                                    <p:cond delay="400"/>
                                  </p:stCondLst>
                                  <p:childTnLst>
                                    <p:animScale>
                                      <p:cBhvr>
                                        <p:cTn id="71" dur="100" fill="hold"/>
                                        <p:tgtEl>
                                          <p:spTgt spid="65"/>
                                        </p:tgtEl>
                                      </p:cBhvr>
                                      <p:by x="105000" y="105000"/>
                                    </p:animScale>
                                  </p:childTnLst>
                                </p:cTn>
                              </p:par>
                              <p:par>
                                <p:cTn id="72" presetID="6" presetClass="emph" presetSubtype="0" fill="hold" nodeType="withEffect">
                                  <p:stCondLst>
                                    <p:cond delay="500"/>
                                  </p:stCondLst>
                                  <p:childTnLst>
                                    <p:animScale>
                                      <p:cBhvr>
                                        <p:cTn id="73" dur="200" fill="hold"/>
                                        <p:tgtEl>
                                          <p:spTgt spid="65"/>
                                        </p:tgtEl>
                                      </p:cBhvr>
                                      <p:by x="95000" y="95000"/>
                                    </p:animScale>
                                  </p:childTnLst>
                                </p:cTn>
                              </p:par>
                            </p:childTnLst>
                          </p:cTn>
                        </p:par>
                        <p:par>
                          <p:cTn id="74" fill="hold">
                            <p:stCondLst>
                              <p:cond delay="3500"/>
                            </p:stCondLst>
                            <p:childTnLst>
                              <p:par>
                                <p:cTn id="75" presetID="53" presetClass="entr" presetSubtype="16" fill="hold" nodeType="afterEffect">
                                  <p:stCondLst>
                                    <p:cond delay="0"/>
                                  </p:stCondLst>
                                  <p:childTnLst>
                                    <p:set>
                                      <p:cBhvr>
                                        <p:cTn id="76" dur="1" fill="hold">
                                          <p:stCondLst>
                                            <p:cond delay="0"/>
                                          </p:stCondLst>
                                        </p:cTn>
                                        <p:tgtEl>
                                          <p:spTgt spid="48"/>
                                        </p:tgtEl>
                                        <p:attrNameLst>
                                          <p:attrName>style.visibility</p:attrName>
                                        </p:attrNameLst>
                                      </p:cBhvr>
                                      <p:to>
                                        <p:strVal val="visible"/>
                                      </p:to>
                                    </p:set>
                                    <p:anim calcmode="lin" valueType="num">
                                      <p:cBhvr>
                                        <p:cTn id="77" dur="100" fill="hold"/>
                                        <p:tgtEl>
                                          <p:spTgt spid="48"/>
                                        </p:tgtEl>
                                        <p:attrNameLst>
                                          <p:attrName>ppt_w</p:attrName>
                                        </p:attrNameLst>
                                      </p:cBhvr>
                                      <p:tavLst>
                                        <p:tav tm="0">
                                          <p:val>
                                            <p:fltVal val="0"/>
                                          </p:val>
                                        </p:tav>
                                        <p:tav tm="100000">
                                          <p:val>
                                            <p:strVal val="#ppt_w"/>
                                          </p:val>
                                        </p:tav>
                                      </p:tavLst>
                                    </p:anim>
                                    <p:anim calcmode="lin" valueType="num">
                                      <p:cBhvr>
                                        <p:cTn id="78" dur="100" fill="hold"/>
                                        <p:tgtEl>
                                          <p:spTgt spid="48"/>
                                        </p:tgtEl>
                                        <p:attrNameLst>
                                          <p:attrName>ppt_h</p:attrName>
                                        </p:attrNameLst>
                                      </p:cBhvr>
                                      <p:tavLst>
                                        <p:tav tm="0">
                                          <p:val>
                                            <p:fltVal val="0"/>
                                          </p:val>
                                        </p:tav>
                                        <p:tav tm="100000">
                                          <p:val>
                                            <p:strVal val="#ppt_h"/>
                                          </p:val>
                                        </p:tav>
                                      </p:tavLst>
                                    </p:anim>
                                    <p:animEffect transition="in" filter="fade">
                                      <p:cBhvr>
                                        <p:cTn id="79" dur="100"/>
                                        <p:tgtEl>
                                          <p:spTgt spid="48"/>
                                        </p:tgtEl>
                                      </p:cBhvr>
                                    </p:animEffect>
                                  </p:childTnLst>
                                </p:cTn>
                              </p:par>
                              <p:par>
                                <p:cTn id="80" presetID="6" presetClass="emph" presetSubtype="0" fill="hold" nodeType="withEffect">
                                  <p:stCondLst>
                                    <p:cond delay="100"/>
                                  </p:stCondLst>
                                  <p:childTnLst>
                                    <p:animScale>
                                      <p:cBhvr>
                                        <p:cTn id="81" dur="100" fill="hold"/>
                                        <p:tgtEl>
                                          <p:spTgt spid="48"/>
                                        </p:tgtEl>
                                      </p:cBhvr>
                                      <p:by x="110000" y="110000"/>
                                    </p:animScale>
                                  </p:childTnLst>
                                </p:cTn>
                              </p:par>
                              <p:par>
                                <p:cTn id="82" presetID="6" presetClass="emph" presetSubtype="0" fill="hold" nodeType="withEffect">
                                  <p:stCondLst>
                                    <p:cond delay="200"/>
                                  </p:stCondLst>
                                  <p:childTnLst>
                                    <p:animScale>
                                      <p:cBhvr>
                                        <p:cTn id="83" dur="200" fill="hold"/>
                                        <p:tgtEl>
                                          <p:spTgt spid="48"/>
                                        </p:tgtEl>
                                      </p:cBhvr>
                                      <p:by x="90000" y="90000"/>
                                    </p:animScale>
                                  </p:childTnLst>
                                </p:cTn>
                              </p:par>
                              <p:par>
                                <p:cTn id="84" presetID="6" presetClass="emph" presetSubtype="0" fill="hold" nodeType="withEffect">
                                  <p:stCondLst>
                                    <p:cond delay="400"/>
                                  </p:stCondLst>
                                  <p:childTnLst>
                                    <p:animScale>
                                      <p:cBhvr>
                                        <p:cTn id="85" dur="100" fill="hold"/>
                                        <p:tgtEl>
                                          <p:spTgt spid="48"/>
                                        </p:tgtEl>
                                      </p:cBhvr>
                                      <p:by x="105000" y="105000"/>
                                    </p:animScale>
                                  </p:childTnLst>
                                </p:cTn>
                              </p:par>
                              <p:par>
                                <p:cTn id="86" presetID="6" presetClass="emph" presetSubtype="0" fill="hold" nodeType="withEffect">
                                  <p:stCondLst>
                                    <p:cond delay="500"/>
                                  </p:stCondLst>
                                  <p:childTnLst>
                                    <p:animScale>
                                      <p:cBhvr>
                                        <p:cTn id="87" dur="200" fill="hold"/>
                                        <p:tgtEl>
                                          <p:spTgt spid="48"/>
                                        </p:tgtEl>
                                      </p:cBhvr>
                                      <p:by x="95000" y="95000"/>
                                    </p:animScale>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70"/>
                                        </p:tgtEl>
                                        <p:attrNameLst>
                                          <p:attrName>style.visibility</p:attrName>
                                        </p:attrNameLst>
                                      </p:cBhvr>
                                      <p:to>
                                        <p:strVal val="visible"/>
                                      </p:to>
                                    </p:set>
                                    <p:animEffect transition="in" filter="wipe(left)">
                                      <p:cBhvr>
                                        <p:cTn id="92" dur="500"/>
                                        <p:tgtEl>
                                          <p:spTgt spid="70"/>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71"/>
                                        </p:tgtEl>
                                        <p:attrNameLst>
                                          <p:attrName>style.visibility</p:attrName>
                                        </p:attrNameLst>
                                      </p:cBhvr>
                                      <p:to>
                                        <p:strVal val="visible"/>
                                      </p:to>
                                    </p:set>
                                    <p:animEffect transition="in" filter="wipe(left)">
                                      <p:cBhvr>
                                        <p:cTn id="97" dur="500"/>
                                        <p:tgtEl>
                                          <p:spTgt spid="71"/>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nodeType="clickEffect">
                                  <p:stCondLst>
                                    <p:cond delay="0"/>
                                  </p:stCondLst>
                                  <p:childTnLst>
                                    <p:set>
                                      <p:cBhvr>
                                        <p:cTn id="101" dur="1" fill="hold">
                                          <p:stCondLst>
                                            <p:cond delay="0"/>
                                          </p:stCondLst>
                                        </p:cTn>
                                        <p:tgtEl>
                                          <p:spTgt spid="72"/>
                                        </p:tgtEl>
                                        <p:attrNameLst>
                                          <p:attrName>style.visibility</p:attrName>
                                        </p:attrNameLst>
                                      </p:cBhvr>
                                      <p:to>
                                        <p:strVal val="visible"/>
                                      </p:to>
                                    </p:set>
                                    <p:animEffect transition="in" filter="wipe(left)">
                                      <p:cBhvr>
                                        <p:cTn id="102" dur="500"/>
                                        <p:tgtEl>
                                          <p:spTgt spid="72"/>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73"/>
                                        </p:tgtEl>
                                        <p:attrNameLst>
                                          <p:attrName>style.visibility</p:attrName>
                                        </p:attrNameLst>
                                      </p:cBhvr>
                                      <p:to>
                                        <p:strVal val="visible"/>
                                      </p:to>
                                    </p:set>
                                    <p:animEffect transition="in" filter="wipe(left)">
                                      <p:cBhvr>
                                        <p:cTn id="107" dur="500"/>
                                        <p:tgtEl>
                                          <p:spTgt spid="73"/>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8" fill="hold" nodeType="clickEffect">
                                  <p:stCondLst>
                                    <p:cond delay="0"/>
                                  </p:stCondLst>
                                  <p:childTnLst>
                                    <p:set>
                                      <p:cBhvr>
                                        <p:cTn id="111" dur="1" fill="hold">
                                          <p:stCondLst>
                                            <p:cond delay="0"/>
                                          </p:stCondLst>
                                        </p:cTn>
                                        <p:tgtEl>
                                          <p:spTgt spid="74"/>
                                        </p:tgtEl>
                                        <p:attrNameLst>
                                          <p:attrName>style.visibility</p:attrName>
                                        </p:attrNameLst>
                                      </p:cBhvr>
                                      <p:to>
                                        <p:strVal val="visible"/>
                                      </p:to>
                                    </p:set>
                                    <p:animEffect transition="in" filter="wipe(left)">
                                      <p:cBhvr>
                                        <p:cTn id="112" dur="500"/>
                                        <p:tgtEl>
                                          <p:spTgt spid="74"/>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8" fill="hold" grpId="0" nodeType="clickEffect">
                                  <p:stCondLst>
                                    <p:cond delay="0"/>
                                  </p:stCondLst>
                                  <p:childTnLst>
                                    <p:set>
                                      <p:cBhvr>
                                        <p:cTn id="116" dur="1" fill="hold">
                                          <p:stCondLst>
                                            <p:cond delay="0"/>
                                          </p:stCondLst>
                                        </p:cTn>
                                        <p:tgtEl>
                                          <p:spTgt spid="75"/>
                                        </p:tgtEl>
                                        <p:attrNameLst>
                                          <p:attrName>style.visibility</p:attrName>
                                        </p:attrNameLst>
                                      </p:cBhvr>
                                      <p:to>
                                        <p:strVal val="visible"/>
                                      </p:to>
                                    </p:set>
                                    <p:animEffect transition="in" filter="wipe(left)">
                                      <p:cBhvr>
                                        <p:cTn id="11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3" grpId="0"/>
      <p:bldP spid="7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等腰三角形 21"/>
          <p:cNvSpPr/>
          <p:nvPr/>
        </p:nvSpPr>
        <p:spPr bwMode="auto">
          <a:xfrm rot="16200000" flipH="1">
            <a:off x="4569896" y="2159986"/>
            <a:ext cx="2278100" cy="233078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95000"/>
            </a:sysClr>
          </a:solidFill>
          <a:ln>
            <a:noFill/>
          </a:ln>
          <a:effectLst>
            <a:innerShdw blurRad="165100" dist="63500" dir="13500000">
              <a:prstClr val="black">
                <a:alpha val="30000"/>
              </a:prstClr>
            </a:innerShdw>
          </a:effectLst>
        </p:spPr>
        <p:txBody>
          <a:bodyPr vert="horz" wrap="square" lIns="72009" tIns="36005" rIns="72009" bIns="36005" numCol="1" anchor="ctr"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等腰三角形 21"/>
          <p:cNvSpPr/>
          <p:nvPr/>
        </p:nvSpPr>
        <p:spPr bwMode="auto">
          <a:xfrm rot="5400000">
            <a:off x="2312975" y="2159986"/>
            <a:ext cx="2278100" cy="233078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95000"/>
            </a:sysClr>
          </a:solidFill>
          <a:ln>
            <a:noFill/>
          </a:ln>
          <a:effectLst>
            <a:innerShdw blurRad="165100" dist="63500" dir="13500000">
              <a:prstClr val="black">
                <a:alpha val="30000"/>
              </a:prstClr>
            </a:innerShdw>
          </a:effectLst>
        </p:spPr>
        <p:txBody>
          <a:bodyPr vert="horz" wrap="square" lIns="72009" tIns="36005" rIns="72009" bIns="36005" numCol="1" anchor="ctr"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椭圆 28"/>
          <p:cNvSpPr/>
          <p:nvPr/>
        </p:nvSpPr>
        <p:spPr bwMode="auto">
          <a:xfrm>
            <a:off x="2288072" y="1996301"/>
            <a:ext cx="2873232" cy="2872859"/>
          </a:xfrm>
          <a:prstGeom prst="ellipse">
            <a:avLst/>
          </a:prstGeom>
          <a:noFill/>
          <a:ln w="12700" cap="flat" cmpd="sng" algn="ctr">
            <a:solidFill>
              <a:sysClr val="window" lastClr="FFFFFF">
                <a:lumMod val="75000"/>
              </a:sysClr>
            </a:solidFill>
            <a:prstDash val="dash"/>
          </a:ln>
          <a:effectLst/>
        </p:spPr>
        <p:txBody>
          <a:bodyPr lIns="72009" tIns="36005" rIns="72009" bIns="3600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sp>
        <p:nvSpPr>
          <p:cNvPr id="30" name="椭圆 29"/>
          <p:cNvSpPr/>
          <p:nvPr/>
        </p:nvSpPr>
        <p:spPr bwMode="auto">
          <a:xfrm>
            <a:off x="4007260" y="1996301"/>
            <a:ext cx="2874484" cy="2872859"/>
          </a:xfrm>
          <a:prstGeom prst="ellipse">
            <a:avLst/>
          </a:prstGeom>
          <a:noFill/>
          <a:ln w="12700" cap="flat" cmpd="sng" algn="ctr">
            <a:solidFill>
              <a:sysClr val="window" lastClr="FFFFFF">
                <a:lumMod val="75000"/>
              </a:sysClr>
            </a:solidFill>
            <a:prstDash val="dash"/>
          </a:ln>
          <a:effectLst/>
        </p:spPr>
        <p:txBody>
          <a:bodyPr lIns="72009" tIns="36005" rIns="72009" bIns="3600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cxnSp>
        <p:nvCxnSpPr>
          <p:cNvPr id="31" name="直接连接符 30"/>
          <p:cNvCxnSpPr>
            <a:cxnSpLocks noChangeShapeType="1"/>
          </p:cNvCxnSpPr>
          <p:nvPr/>
        </p:nvCxnSpPr>
        <p:spPr bwMode="auto">
          <a:xfrm>
            <a:off x="3077024" y="2634081"/>
            <a:ext cx="450115" cy="211276"/>
          </a:xfrm>
          <a:prstGeom prst="line">
            <a:avLst/>
          </a:prstGeom>
          <a:noFill/>
          <a:ln w="19050" algn="ctr">
            <a:solidFill>
              <a:srgbClr val="00B0F0"/>
            </a:solidFill>
            <a:round/>
            <a:headEnd type="none" w="med" len="med"/>
            <a:tailEnd type="triangle" w="med" len="med"/>
          </a:ln>
        </p:spPr>
      </p:cxnSp>
      <p:cxnSp>
        <p:nvCxnSpPr>
          <p:cNvPr id="32" name="直接连接符 31"/>
          <p:cNvCxnSpPr>
            <a:cxnSpLocks noChangeShapeType="1"/>
          </p:cNvCxnSpPr>
          <p:nvPr/>
        </p:nvCxnSpPr>
        <p:spPr bwMode="auto">
          <a:xfrm>
            <a:off x="2836962" y="3282911"/>
            <a:ext cx="465119" cy="0"/>
          </a:xfrm>
          <a:prstGeom prst="line">
            <a:avLst/>
          </a:prstGeom>
          <a:noFill/>
          <a:ln w="19050" algn="ctr">
            <a:solidFill>
              <a:srgbClr val="00B0F0"/>
            </a:solidFill>
            <a:round/>
            <a:headEnd type="none" w="med" len="med"/>
            <a:tailEnd type="triangle" w="med" len="med"/>
          </a:ln>
        </p:spPr>
      </p:cxnSp>
      <p:cxnSp>
        <p:nvCxnSpPr>
          <p:cNvPr id="33" name="直接连接符 32"/>
          <p:cNvCxnSpPr>
            <a:cxnSpLocks noChangeShapeType="1"/>
          </p:cNvCxnSpPr>
          <p:nvPr/>
        </p:nvCxnSpPr>
        <p:spPr bwMode="auto">
          <a:xfrm flipV="1">
            <a:off x="3077023" y="3702964"/>
            <a:ext cx="465119" cy="246282"/>
          </a:xfrm>
          <a:prstGeom prst="line">
            <a:avLst/>
          </a:prstGeom>
          <a:noFill/>
          <a:ln w="19050" algn="ctr">
            <a:solidFill>
              <a:srgbClr val="00B0F0"/>
            </a:solidFill>
            <a:round/>
            <a:headEnd type="none" w="med" len="med"/>
            <a:tailEnd type="triangle" w="med" len="med"/>
          </a:ln>
        </p:spPr>
      </p:cxnSp>
      <p:cxnSp>
        <p:nvCxnSpPr>
          <p:cNvPr id="34" name="直接连接符 33"/>
          <p:cNvCxnSpPr>
            <a:cxnSpLocks noChangeShapeType="1"/>
          </p:cNvCxnSpPr>
          <p:nvPr/>
        </p:nvCxnSpPr>
        <p:spPr bwMode="auto">
          <a:xfrm flipH="1" flipV="1">
            <a:off x="5701443" y="3692963"/>
            <a:ext cx="465119" cy="246282"/>
          </a:xfrm>
          <a:prstGeom prst="line">
            <a:avLst/>
          </a:prstGeom>
          <a:noFill/>
          <a:ln w="19050" algn="ctr">
            <a:solidFill>
              <a:srgbClr val="00B0F0"/>
            </a:solidFill>
            <a:round/>
            <a:headEnd type="none" w="med" len="med"/>
            <a:tailEnd type="triangle" w="med" len="med"/>
          </a:ln>
        </p:spPr>
      </p:cxnSp>
      <p:cxnSp>
        <p:nvCxnSpPr>
          <p:cNvPr id="35" name="直接连接符 34"/>
          <p:cNvCxnSpPr>
            <a:cxnSpLocks noChangeShapeType="1"/>
          </p:cNvCxnSpPr>
          <p:nvPr/>
        </p:nvCxnSpPr>
        <p:spPr bwMode="auto">
          <a:xfrm flipH="1">
            <a:off x="5934004" y="3280411"/>
            <a:ext cx="465119" cy="0"/>
          </a:xfrm>
          <a:prstGeom prst="line">
            <a:avLst/>
          </a:prstGeom>
          <a:noFill/>
          <a:ln w="19050" algn="ctr">
            <a:solidFill>
              <a:srgbClr val="00B0F0"/>
            </a:solidFill>
            <a:round/>
            <a:headEnd type="none" w="med" len="med"/>
            <a:tailEnd type="triangle" w="med" len="med"/>
          </a:ln>
        </p:spPr>
      </p:cxnSp>
      <p:cxnSp>
        <p:nvCxnSpPr>
          <p:cNvPr id="36" name="直接连接符 35"/>
          <p:cNvCxnSpPr>
            <a:cxnSpLocks noChangeShapeType="1"/>
          </p:cNvCxnSpPr>
          <p:nvPr/>
        </p:nvCxnSpPr>
        <p:spPr bwMode="auto">
          <a:xfrm flipH="1">
            <a:off x="5716447" y="2634081"/>
            <a:ext cx="450115" cy="211276"/>
          </a:xfrm>
          <a:prstGeom prst="line">
            <a:avLst/>
          </a:prstGeom>
          <a:noFill/>
          <a:ln w="19050" algn="ctr">
            <a:solidFill>
              <a:srgbClr val="00B0F0"/>
            </a:solidFill>
            <a:round/>
            <a:headEnd type="none" w="med" len="med"/>
            <a:tailEnd type="triangle" w="med" len="med"/>
          </a:ln>
        </p:spPr>
      </p:cxnSp>
      <p:sp>
        <p:nvSpPr>
          <p:cNvPr id="37" name="Oval 19"/>
          <p:cNvSpPr>
            <a:spLocks noChangeArrowheads="1"/>
          </p:cNvSpPr>
          <p:nvPr/>
        </p:nvSpPr>
        <p:spPr bwMode="auto">
          <a:xfrm>
            <a:off x="2301825" y="1970914"/>
            <a:ext cx="781450" cy="781347"/>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添加文本</a:t>
            </a:r>
          </a:p>
        </p:txBody>
      </p:sp>
      <p:sp>
        <p:nvSpPr>
          <p:cNvPr id="38" name="Oval 19"/>
          <p:cNvSpPr>
            <a:spLocks noChangeArrowheads="1"/>
          </p:cNvSpPr>
          <p:nvPr/>
        </p:nvSpPr>
        <p:spPr bwMode="auto">
          <a:xfrm>
            <a:off x="6090918" y="1970287"/>
            <a:ext cx="781449" cy="782598"/>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添加文本</a:t>
            </a:r>
          </a:p>
        </p:txBody>
      </p:sp>
      <p:sp>
        <p:nvSpPr>
          <p:cNvPr id="39" name="Oval 19"/>
          <p:cNvSpPr>
            <a:spLocks noChangeArrowheads="1"/>
          </p:cNvSpPr>
          <p:nvPr/>
        </p:nvSpPr>
        <p:spPr bwMode="auto">
          <a:xfrm>
            <a:off x="6481644" y="2905366"/>
            <a:ext cx="782699" cy="782598"/>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添加文本</a:t>
            </a:r>
          </a:p>
        </p:txBody>
      </p:sp>
      <p:sp>
        <p:nvSpPr>
          <p:cNvPr id="40" name="Oval 19"/>
          <p:cNvSpPr>
            <a:spLocks noChangeArrowheads="1"/>
          </p:cNvSpPr>
          <p:nvPr/>
        </p:nvSpPr>
        <p:spPr bwMode="auto">
          <a:xfrm>
            <a:off x="6165311" y="3815479"/>
            <a:ext cx="782699" cy="782598"/>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添加文本</a:t>
            </a:r>
          </a:p>
        </p:txBody>
      </p:sp>
      <p:sp>
        <p:nvSpPr>
          <p:cNvPr id="41" name="Oval 19"/>
          <p:cNvSpPr>
            <a:spLocks noChangeArrowheads="1"/>
          </p:cNvSpPr>
          <p:nvPr/>
        </p:nvSpPr>
        <p:spPr bwMode="auto">
          <a:xfrm>
            <a:off x="1951736" y="2905366"/>
            <a:ext cx="782699" cy="782598"/>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添加文本</a:t>
            </a:r>
          </a:p>
        </p:txBody>
      </p:sp>
      <p:sp>
        <p:nvSpPr>
          <p:cNvPr id="42" name="Oval 19"/>
          <p:cNvSpPr>
            <a:spLocks noChangeArrowheads="1"/>
          </p:cNvSpPr>
          <p:nvPr/>
        </p:nvSpPr>
        <p:spPr bwMode="auto">
          <a:xfrm>
            <a:off x="2271819" y="3815479"/>
            <a:ext cx="782699" cy="782598"/>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添加文本</a:t>
            </a:r>
          </a:p>
        </p:txBody>
      </p:sp>
      <p:sp>
        <p:nvSpPr>
          <p:cNvPr id="43" name="TextBox 52"/>
          <p:cNvSpPr txBox="1"/>
          <p:nvPr/>
        </p:nvSpPr>
        <p:spPr>
          <a:xfrm>
            <a:off x="591801" y="2023955"/>
            <a:ext cx="1689726" cy="576890"/>
          </a:xfrm>
          <a:prstGeom prst="rect">
            <a:avLst/>
          </a:prstGeom>
          <a:noFill/>
        </p:spPr>
        <p:txBody>
          <a:bodyPr wrap="square" lIns="72009" tIns="36005" rIns="72009" bIns="3600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4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4" name="TextBox 53"/>
          <p:cNvSpPr txBox="1"/>
          <p:nvPr/>
        </p:nvSpPr>
        <p:spPr>
          <a:xfrm>
            <a:off x="6932050" y="2023955"/>
            <a:ext cx="1689726" cy="576890"/>
          </a:xfrm>
          <a:prstGeom prst="rect">
            <a:avLst/>
          </a:prstGeom>
          <a:noFill/>
        </p:spPr>
        <p:txBody>
          <a:bodyPr wrap="square" lIns="72009" tIns="36005" rIns="72009" bIns="3600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4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5" name="TextBox 54"/>
          <p:cNvSpPr txBox="1"/>
          <p:nvPr/>
        </p:nvSpPr>
        <p:spPr>
          <a:xfrm>
            <a:off x="251520" y="2973947"/>
            <a:ext cx="1689726" cy="576890"/>
          </a:xfrm>
          <a:prstGeom prst="rect">
            <a:avLst/>
          </a:prstGeom>
          <a:noFill/>
        </p:spPr>
        <p:txBody>
          <a:bodyPr wrap="square" lIns="72009" tIns="36005" rIns="72009" bIns="3600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4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6" name="TextBox 55"/>
          <p:cNvSpPr txBox="1"/>
          <p:nvPr/>
        </p:nvSpPr>
        <p:spPr>
          <a:xfrm>
            <a:off x="7300182" y="2992540"/>
            <a:ext cx="1689726" cy="576890"/>
          </a:xfrm>
          <a:prstGeom prst="rect">
            <a:avLst/>
          </a:prstGeom>
          <a:noFill/>
        </p:spPr>
        <p:txBody>
          <a:bodyPr wrap="square" lIns="72009" tIns="36005" rIns="72009" bIns="3600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4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7" name="TextBox 56"/>
          <p:cNvSpPr txBox="1"/>
          <p:nvPr/>
        </p:nvSpPr>
        <p:spPr>
          <a:xfrm>
            <a:off x="7000448" y="3921407"/>
            <a:ext cx="1689726" cy="576890"/>
          </a:xfrm>
          <a:prstGeom prst="rect">
            <a:avLst/>
          </a:prstGeom>
          <a:noFill/>
        </p:spPr>
        <p:txBody>
          <a:bodyPr wrap="square" lIns="72009" tIns="36005" rIns="72009" bIns="3600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4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8" name="TextBox 57"/>
          <p:cNvSpPr txBox="1"/>
          <p:nvPr/>
        </p:nvSpPr>
        <p:spPr>
          <a:xfrm>
            <a:off x="536611" y="3916406"/>
            <a:ext cx="1689726" cy="576890"/>
          </a:xfrm>
          <a:prstGeom prst="rect">
            <a:avLst/>
          </a:prstGeom>
          <a:noFill/>
        </p:spPr>
        <p:txBody>
          <a:bodyPr wrap="square" lIns="72009" tIns="36005" rIns="72009" bIns="3600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4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grpSp>
        <p:nvGrpSpPr>
          <p:cNvPr id="49" name="组合 48"/>
          <p:cNvGrpSpPr/>
          <p:nvPr/>
        </p:nvGrpSpPr>
        <p:grpSpPr>
          <a:xfrm>
            <a:off x="3784537" y="2481189"/>
            <a:ext cx="1603241" cy="1603447"/>
            <a:chOff x="5049626" y="2709612"/>
            <a:chExt cx="2035596" cy="2036122"/>
          </a:xfrm>
        </p:grpSpPr>
        <p:sp>
          <p:nvSpPr>
            <p:cNvPr id="50" name="椭圆 49"/>
            <p:cNvSpPr/>
            <p:nvPr/>
          </p:nvSpPr>
          <p:spPr>
            <a:xfrm>
              <a:off x="5049626" y="2709612"/>
              <a:ext cx="2035596" cy="2036122"/>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7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添加标题</a:t>
              </a:r>
            </a:p>
          </p:txBody>
        </p:sp>
        <p:sp>
          <p:nvSpPr>
            <p:cNvPr id="51" name="同心圆 50"/>
            <p:cNvSpPr/>
            <p:nvPr/>
          </p:nvSpPr>
          <p:spPr>
            <a:xfrm>
              <a:off x="5175546" y="2835796"/>
              <a:ext cx="1783756" cy="1783754"/>
            </a:xfrm>
            <a:prstGeom prst="donut">
              <a:avLst>
                <a:gd name="adj" fmla="val 9002"/>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a:ea typeface="微软雅黑"/>
                <a:cs typeface="+mn-cs"/>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500"/>
                                        <p:tgtEl>
                                          <p:spTgt spid="3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right)">
                                      <p:cBhvr>
                                        <p:cTn id="16" dur="500"/>
                                        <p:tgtEl>
                                          <p:spTgt spid="29"/>
                                        </p:tgtEl>
                                      </p:cBhvr>
                                    </p:animEffect>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right)">
                                      <p:cBhvr>
                                        <p:cTn id="20" dur="500"/>
                                        <p:tgtEl>
                                          <p:spTgt spid="27"/>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1500"/>
                            </p:stCondLst>
                            <p:childTnLst>
                              <p:par>
                                <p:cTn id="25" presetID="52"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Scale>
                                      <p:cBhvr>
                                        <p:cTn id="27"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7"/>
                                        </p:tgtEl>
                                        <p:attrNameLst>
                                          <p:attrName>ppt_x</p:attrName>
                                          <p:attrName>ppt_y</p:attrName>
                                        </p:attrNameLst>
                                      </p:cBhvr>
                                    </p:animMotion>
                                    <p:animEffect transition="in" filter="fade">
                                      <p:cBhvr>
                                        <p:cTn id="29" dur="1000"/>
                                        <p:tgtEl>
                                          <p:spTgt spid="37"/>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8"/>
                                        </p:tgtEl>
                                        <p:attrNameLst>
                                          <p:attrName>style.visibility</p:attrName>
                                        </p:attrNameLst>
                                      </p:cBhvr>
                                      <p:to>
                                        <p:strVal val="visible"/>
                                      </p:to>
                                    </p:set>
                                    <p:animScale>
                                      <p:cBhvr>
                                        <p:cTn id="32"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8"/>
                                        </p:tgtEl>
                                        <p:attrNameLst>
                                          <p:attrName>ppt_x</p:attrName>
                                          <p:attrName>ppt_y</p:attrName>
                                        </p:attrNameLst>
                                      </p:cBhvr>
                                    </p:animMotion>
                                    <p:animEffect transition="in" filter="fade">
                                      <p:cBhvr>
                                        <p:cTn id="34" dur="1000"/>
                                        <p:tgtEl>
                                          <p:spTgt spid="38"/>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41"/>
                                        </p:tgtEl>
                                        <p:attrNameLst>
                                          <p:attrName>style.visibility</p:attrName>
                                        </p:attrNameLst>
                                      </p:cBhvr>
                                      <p:to>
                                        <p:strVal val="visible"/>
                                      </p:to>
                                    </p:set>
                                    <p:animScale>
                                      <p:cBhvr>
                                        <p:cTn id="37"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1"/>
                                        </p:tgtEl>
                                        <p:attrNameLst>
                                          <p:attrName>ppt_x</p:attrName>
                                          <p:attrName>ppt_y</p:attrName>
                                        </p:attrNameLst>
                                      </p:cBhvr>
                                    </p:animMotion>
                                    <p:animEffect transition="in" filter="fade">
                                      <p:cBhvr>
                                        <p:cTn id="39" dur="1000"/>
                                        <p:tgtEl>
                                          <p:spTgt spid="41"/>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9"/>
                                        </p:tgtEl>
                                        <p:attrNameLst>
                                          <p:attrName>style.visibility</p:attrName>
                                        </p:attrNameLst>
                                      </p:cBhvr>
                                      <p:to>
                                        <p:strVal val="visible"/>
                                      </p:to>
                                    </p:set>
                                    <p:animScale>
                                      <p:cBhvr>
                                        <p:cTn id="42"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9"/>
                                        </p:tgtEl>
                                        <p:attrNameLst>
                                          <p:attrName>ppt_x</p:attrName>
                                          <p:attrName>ppt_y</p:attrName>
                                        </p:attrNameLst>
                                      </p:cBhvr>
                                    </p:animMotion>
                                    <p:animEffect transition="in" filter="fade">
                                      <p:cBhvr>
                                        <p:cTn id="44" dur="1000"/>
                                        <p:tgtEl>
                                          <p:spTgt spid="39"/>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42"/>
                                        </p:tgtEl>
                                        <p:attrNameLst>
                                          <p:attrName>style.visibility</p:attrName>
                                        </p:attrNameLst>
                                      </p:cBhvr>
                                      <p:to>
                                        <p:strVal val="visible"/>
                                      </p:to>
                                    </p:set>
                                    <p:animScale>
                                      <p:cBhvr>
                                        <p:cTn id="47"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2"/>
                                        </p:tgtEl>
                                        <p:attrNameLst>
                                          <p:attrName>ppt_x</p:attrName>
                                          <p:attrName>ppt_y</p:attrName>
                                        </p:attrNameLst>
                                      </p:cBhvr>
                                    </p:animMotion>
                                    <p:animEffect transition="in" filter="fade">
                                      <p:cBhvr>
                                        <p:cTn id="49" dur="1000"/>
                                        <p:tgtEl>
                                          <p:spTgt spid="42"/>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40"/>
                                        </p:tgtEl>
                                        <p:attrNameLst>
                                          <p:attrName>style.visibility</p:attrName>
                                        </p:attrNameLst>
                                      </p:cBhvr>
                                      <p:to>
                                        <p:strVal val="visible"/>
                                      </p:to>
                                    </p:set>
                                    <p:animScale>
                                      <p:cBhvr>
                                        <p:cTn id="52"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0"/>
                                        </p:tgtEl>
                                        <p:attrNameLst>
                                          <p:attrName>ppt_x</p:attrName>
                                          <p:attrName>ppt_y</p:attrName>
                                        </p:attrNameLst>
                                      </p:cBhvr>
                                    </p:animMotion>
                                    <p:animEffect transition="in" filter="fade">
                                      <p:cBhvr>
                                        <p:cTn id="54" dur="1000"/>
                                        <p:tgtEl>
                                          <p:spTgt spid="40"/>
                                        </p:tgtEl>
                                      </p:cBhvr>
                                    </p:animEffect>
                                  </p:childTnLst>
                                </p:cTn>
                              </p:par>
                            </p:childTnLst>
                          </p:cTn>
                        </p:par>
                        <p:par>
                          <p:cTn id="55" fill="hold">
                            <p:stCondLst>
                              <p:cond delay="3500"/>
                            </p:stCondLst>
                            <p:childTnLst>
                              <p:par>
                                <p:cTn id="56" presetID="12" presetClass="entr" presetSubtype="8"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p:tgtEl>
                                          <p:spTgt spid="31"/>
                                        </p:tgtEl>
                                        <p:attrNameLst>
                                          <p:attrName>ppt_x</p:attrName>
                                        </p:attrNameLst>
                                      </p:cBhvr>
                                      <p:tavLst>
                                        <p:tav tm="0">
                                          <p:val>
                                            <p:strVal val="#ppt_x-#ppt_w*1.125000"/>
                                          </p:val>
                                        </p:tav>
                                        <p:tav tm="100000">
                                          <p:val>
                                            <p:strVal val="#ppt_x"/>
                                          </p:val>
                                        </p:tav>
                                      </p:tavLst>
                                    </p:anim>
                                    <p:animEffect transition="in" filter="wipe(right)">
                                      <p:cBhvr>
                                        <p:cTn id="59" dur="500"/>
                                        <p:tgtEl>
                                          <p:spTgt spid="31"/>
                                        </p:tgtEl>
                                      </p:cBhvr>
                                    </p:animEffect>
                                  </p:childTnLst>
                                </p:cTn>
                              </p:par>
                              <p:par>
                                <p:cTn id="60" presetID="12" presetClass="entr" presetSubtype="8" fill="hold"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p:tgtEl>
                                          <p:spTgt spid="32"/>
                                        </p:tgtEl>
                                        <p:attrNameLst>
                                          <p:attrName>ppt_x</p:attrName>
                                        </p:attrNameLst>
                                      </p:cBhvr>
                                      <p:tavLst>
                                        <p:tav tm="0">
                                          <p:val>
                                            <p:strVal val="#ppt_x-#ppt_w*1.125000"/>
                                          </p:val>
                                        </p:tav>
                                        <p:tav tm="100000">
                                          <p:val>
                                            <p:strVal val="#ppt_x"/>
                                          </p:val>
                                        </p:tav>
                                      </p:tavLst>
                                    </p:anim>
                                    <p:animEffect transition="in" filter="wipe(right)">
                                      <p:cBhvr>
                                        <p:cTn id="63" dur="500"/>
                                        <p:tgtEl>
                                          <p:spTgt spid="32"/>
                                        </p:tgtEl>
                                      </p:cBhvr>
                                    </p:animEffect>
                                  </p:childTnLst>
                                </p:cTn>
                              </p:par>
                              <p:par>
                                <p:cTn id="64" presetID="12" presetClass="entr" presetSubtype="8" fill="hold"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p:tgtEl>
                                          <p:spTgt spid="33"/>
                                        </p:tgtEl>
                                        <p:attrNameLst>
                                          <p:attrName>ppt_x</p:attrName>
                                        </p:attrNameLst>
                                      </p:cBhvr>
                                      <p:tavLst>
                                        <p:tav tm="0">
                                          <p:val>
                                            <p:strVal val="#ppt_x-#ppt_w*1.125000"/>
                                          </p:val>
                                        </p:tav>
                                        <p:tav tm="100000">
                                          <p:val>
                                            <p:strVal val="#ppt_x"/>
                                          </p:val>
                                        </p:tav>
                                      </p:tavLst>
                                    </p:anim>
                                    <p:animEffect transition="in" filter="wipe(right)">
                                      <p:cBhvr>
                                        <p:cTn id="67" dur="500"/>
                                        <p:tgtEl>
                                          <p:spTgt spid="33"/>
                                        </p:tgtEl>
                                      </p:cBhvr>
                                    </p:animEffect>
                                  </p:childTnLst>
                                </p:cTn>
                              </p:par>
                              <p:par>
                                <p:cTn id="68" presetID="12" presetClass="entr" presetSubtype="2" fill="hold" nodeType="with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additive="base">
                                        <p:cTn id="70" dur="500"/>
                                        <p:tgtEl>
                                          <p:spTgt spid="36"/>
                                        </p:tgtEl>
                                        <p:attrNameLst>
                                          <p:attrName>ppt_x</p:attrName>
                                        </p:attrNameLst>
                                      </p:cBhvr>
                                      <p:tavLst>
                                        <p:tav tm="0">
                                          <p:val>
                                            <p:strVal val="#ppt_x+#ppt_w*1.125000"/>
                                          </p:val>
                                        </p:tav>
                                        <p:tav tm="100000">
                                          <p:val>
                                            <p:strVal val="#ppt_x"/>
                                          </p:val>
                                        </p:tav>
                                      </p:tavLst>
                                    </p:anim>
                                    <p:animEffect transition="in" filter="wipe(left)">
                                      <p:cBhvr>
                                        <p:cTn id="71" dur="500"/>
                                        <p:tgtEl>
                                          <p:spTgt spid="36"/>
                                        </p:tgtEl>
                                      </p:cBhvr>
                                    </p:animEffect>
                                  </p:childTnLst>
                                </p:cTn>
                              </p:par>
                              <p:par>
                                <p:cTn id="72" presetID="12" presetClass="entr" presetSubtype="2" fill="hold" nodeType="with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p:tgtEl>
                                          <p:spTgt spid="35"/>
                                        </p:tgtEl>
                                        <p:attrNameLst>
                                          <p:attrName>ppt_x</p:attrName>
                                        </p:attrNameLst>
                                      </p:cBhvr>
                                      <p:tavLst>
                                        <p:tav tm="0">
                                          <p:val>
                                            <p:strVal val="#ppt_x+#ppt_w*1.125000"/>
                                          </p:val>
                                        </p:tav>
                                        <p:tav tm="100000">
                                          <p:val>
                                            <p:strVal val="#ppt_x"/>
                                          </p:val>
                                        </p:tav>
                                      </p:tavLst>
                                    </p:anim>
                                    <p:animEffect transition="in" filter="wipe(left)">
                                      <p:cBhvr>
                                        <p:cTn id="75" dur="500"/>
                                        <p:tgtEl>
                                          <p:spTgt spid="35"/>
                                        </p:tgtEl>
                                      </p:cBhvr>
                                    </p:animEffect>
                                  </p:childTnLst>
                                </p:cTn>
                              </p:par>
                              <p:par>
                                <p:cTn id="76" presetID="12" presetClass="entr" presetSubtype="2" fill="hold" nodeType="with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p:tgtEl>
                                          <p:spTgt spid="34"/>
                                        </p:tgtEl>
                                        <p:attrNameLst>
                                          <p:attrName>ppt_x</p:attrName>
                                        </p:attrNameLst>
                                      </p:cBhvr>
                                      <p:tavLst>
                                        <p:tav tm="0">
                                          <p:val>
                                            <p:strVal val="#ppt_x+#ppt_w*1.125000"/>
                                          </p:val>
                                        </p:tav>
                                        <p:tav tm="100000">
                                          <p:val>
                                            <p:strVal val="#ppt_x"/>
                                          </p:val>
                                        </p:tav>
                                      </p:tavLst>
                                    </p:anim>
                                    <p:animEffect transition="in" filter="wipe(left)">
                                      <p:cBhvr>
                                        <p:cTn id="79" dur="500"/>
                                        <p:tgtEl>
                                          <p:spTgt spid="34"/>
                                        </p:tgtEl>
                                      </p:cBhvr>
                                    </p:animEffect>
                                  </p:childTnLst>
                                </p:cTn>
                              </p:par>
                            </p:childTnLst>
                          </p:cTn>
                        </p:par>
                        <p:par>
                          <p:cTn id="80" fill="hold">
                            <p:stCondLst>
                              <p:cond delay="4000"/>
                            </p:stCondLst>
                            <p:childTnLst>
                              <p:par>
                                <p:cTn id="81" presetID="22" presetClass="entr" presetSubtype="2"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wipe(right)">
                                      <p:cBhvr>
                                        <p:cTn id="83" dur="500"/>
                                        <p:tgtEl>
                                          <p:spTgt spid="4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left)">
                                      <p:cBhvr>
                                        <p:cTn id="86" dur="500"/>
                                        <p:tgtEl>
                                          <p:spTgt spid="4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right)">
                                      <p:cBhvr>
                                        <p:cTn id="89" dur="500"/>
                                        <p:tgtEl>
                                          <p:spTgt spid="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left)">
                                      <p:cBhvr>
                                        <p:cTn id="92" dur="500"/>
                                        <p:tgtEl>
                                          <p:spTgt spid="4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48"/>
                                        </p:tgtEl>
                                        <p:attrNameLst>
                                          <p:attrName>style.visibility</p:attrName>
                                        </p:attrNameLst>
                                      </p:cBhvr>
                                      <p:to>
                                        <p:strVal val="visible"/>
                                      </p:to>
                                    </p:set>
                                    <p:animEffect transition="in" filter="wipe(right)">
                                      <p:cBhvr>
                                        <p:cTn id="9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7" grpId="0" animBg="1"/>
      <p:bldP spid="38" grpId="0" animBg="1"/>
      <p:bldP spid="39" grpId="0" animBg="1"/>
      <p:bldP spid="40" grpId="0" animBg="1"/>
      <p:bldP spid="41" grpId="0" animBg="1"/>
      <p:bldP spid="42" grpId="0" animBg="1"/>
      <p:bldP spid="43" grpId="0"/>
      <p:bldP spid="44" grpId="0"/>
      <p:bldP spid="45" grpId="0"/>
      <p:bldP spid="46" grpId="0"/>
      <p:bldP spid="47" grpId="0"/>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7"/>
          <p:cNvSpPr>
            <a:spLocks noChangeArrowheads="1"/>
          </p:cNvSpPr>
          <p:nvPr/>
        </p:nvSpPr>
        <p:spPr bwMode="auto">
          <a:xfrm>
            <a:off x="60326" y="4438614"/>
            <a:ext cx="7522502" cy="669731"/>
          </a:xfrm>
          <a:prstGeom prst="rect">
            <a:avLst/>
          </a:prstGeom>
          <a:solidFill>
            <a:sysClr val="window" lastClr="FFFFFF">
              <a:lumMod val="85000"/>
            </a:sysClr>
          </a:solidFill>
          <a:ln w="9525">
            <a:solidFill>
              <a:srgbClr val="EAEAEA"/>
            </a:solidFill>
            <a:miter lim="800000"/>
            <a:headEnd/>
            <a:tailEnd/>
          </a:ln>
          <a:extLst/>
        </p:spPr>
        <p:txBody>
          <a:bodyPr wrap="none" lIns="70454" tIns="35226" rIns="70454" bIns="3522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6" name="Line 43"/>
          <p:cNvSpPr>
            <a:spLocks noChangeShapeType="1"/>
          </p:cNvSpPr>
          <p:nvPr/>
        </p:nvSpPr>
        <p:spPr bwMode="auto">
          <a:xfrm rot="5400000">
            <a:off x="3508113" y="1988917"/>
            <a:ext cx="0" cy="5795894"/>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7" name="Rectangle 6"/>
          <p:cNvSpPr>
            <a:spLocks noChangeArrowheads="1"/>
          </p:cNvSpPr>
          <p:nvPr/>
        </p:nvSpPr>
        <p:spPr bwMode="auto">
          <a:xfrm>
            <a:off x="2974067" y="2988770"/>
            <a:ext cx="4608762" cy="665429"/>
          </a:xfrm>
          <a:prstGeom prst="rect">
            <a:avLst/>
          </a:prstGeom>
          <a:solidFill>
            <a:sysClr val="window" lastClr="FFFFFF">
              <a:lumMod val="85000"/>
            </a:sysClr>
          </a:solidFill>
          <a:ln w="9525">
            <a:solidFill>
              <a:srgbClr val="EAEAEA"/>
            </a:solidFill>
            <a:miter lim="800000"/>
            <a:headEnd/>
            <a:tailEnd/>
          </a:ln>
          <a:extLst/>
        </p:spPr>
        <p:txBody>
          <a:bodyPr wrap="none" lIns="70454" tIns="35226" rIns="70454" bIns="3522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8" name="Line 43"/>
          <p:cNvSpPr>
            <a:spLocks noChangeShapeType="1"/>
          </p:cNvSpPr>
          <p:nvPr/>
        </p:nvSpPr>
        <p:spPr bwMode="auto">
          <a:xfrm rot="16200000" flipH="1">
            <a:off x="5199885" y="2086309"/>
            <a:ext cx="0" cy="2653065"/>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9" name="Rectangle 5"/>
          <p:cNvSpPr>
            <a:spLocks noChangeArrowheads="1"/>
          </p:cNvSpPr>
          <p:nvPr/>
        </p:nvSpPr>
        <p:spPr bwMode="auto">
          <a:xfrm rot="5400000">
            <a:off x="6337273" y="3890485"/>
            <a:ext cx="1831327" cy="662571"/>
          </a:xfrm>
          <a:prstGeom prst="rect">
            <a:avLst/>
          </a:prstGeom>
          <a:solidFill>
            <a:sysClr val="window" lastClr="FFFFFF">
              <a:lumMod val="85000"/>
            </a:sysClr>
          </a:solidFill>
          <a:ln w="9525">
            <a:solidFill>
              <a:srgbClr val="EAEAEA"/>
            </a:solidFill>
            <a:miter lim="800000"/>
            <a:headEnd/>
            <a:tailEnd/>
          </a:ln>
          <a:extLst/>
        </p:spPr>
        <p:txBody>
          <a:bodyPr wrap="none" lIns="70454" tIns="35226" rIns="70454" bIns="3522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rgbClr val="03A9F3"/>
              </a:solidFill>
              <a:effectLst/>
              <a:uLnTx/>
              <a:uFillTx/>
              <a:ea typeface="微软雅黑" panose="020B0503020204020204" pitchFamily="34" charset="-122"/>
              <a:sym typeface="Arial" panose="020B0604020202020204" pitchFamily="34" charset="0"/>
            </a:endParaRPr>
          </a:p>
        </p:txBody>
      </p:sp>
      <p:sp>
        <p:nvSpPr>
          <p:cNvPr id="50" name="Line 44"/>
          <p:cNvSpPr>
            <a:spLocks noChangeShapeType="1"/>
          </p:cNvSpPr>
          <p:nvPr/>
        </p:nvSpPr>
        <p:spPr bwMode="auto">
          <a:xfrm>
            <a:off x="7266852" y="3876474"/>
            <a:ext cx="0" cy="317337"/>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1" name="Rectangle 7"/>
          <p:cNvSpPr>
            <a:spLocks noChangeArrowheads="1"/>
          </p:cNvSpPr>
          <p:nvPr/>
        </p:nvSpPr>
        <p:spPr bwMode="auto">
          <a:xfrm>
            <a:off x="3352677" y="1593609"/>
            <a:ext cx="4230151" cy="669731"/>
          </a:xfrm>
          <a:prstGeom prst="rect">
            <a:avLst/>
          </a:prstGeom>
          <a:solidFill>
            <a:sysClr val="window" lastClr="FFFFFF">
              <a:lumMod val="85000"/>
            </a:sysClr>
          </a:solidFill>
          <a:ln w="9525">
            <a:solidFill>
              <a:srgbClr val="EAEAEA"/>
            </a:solidFill>
            <a:miter lim="800000"/>
            <a:headEnd/>
            <a:tailEnd/>
          </a:ln>
          <a:extLst/>
        </p:spPr>
        <p:txBody>
          <a:bodyPr wrap="none" lIns="70454" tIns="35226" rIns="70454" bIns="3522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2" name="Line 43"/>
          <p:cNvSpPr>
            <a:spLocks noChangeShapeType="1"/>
          </p:cNvSpPr>
          <p:nvPr/>
        </p:nvSpPr>
        <p:spPr bwMode="auto">
          <a:xfrm rot="5400000">
            <a:off x="5079526" y="668980"/>
            <a:ext cx="0" cy="2653065"/>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3" name="Rectangle 8"/>
          <p:cNvSpPr>
            <a:spLocks noChangeArrowheads="1"/>
          </p:cNvSpPr>
          <p:nvPr/>
        </p:nvSpPr>
        <p:spPr bwMode="auto">
          <a:xfrm rot="5400000">
            <a:off x="2021723" y="2292616"/>
            <a:ext cx="2060591" cy="662571"/>
          </a:xfrm>
          <a:prstGeom prst="rect">
            <a:avLst/>
          </a:prstGeom>
          <a:solidFill>
            <a:sysClr val="window" lastClr="FFFFFF">
              <a:lumMod val="85000"/>
            </a:sysClr>
          </a:solidFill>
          <a:ln w="9525">
            <a:solidFill>
              <a:srgbClr val="EAEAEA"/>
            </a:solidFill>
            <a:miter lim="800000"/>
            <a:headEnd/>
            <a:tailEnd/>
          </a:ln>
          <a:extLst/>
        </p:spPr>
        <p:txBody>
          <a:bodyPr wrap="none" lIns="70454" tIns="35226" rIns="70454" bIns="3522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4" name="Line 42"/>
          <p:cNvSpPr>
            <a:spLocks noChangeShapeType="1"/>
          </p:cNvSpPr>
          <p:nvPr/>
        </p:nvSpPr>
        <p:spPr bwMode="auto">
          <a:xfrm>
            <a:off x="3036703" y="2441439"/>
            <a:ext cx="0" cy="357064"/>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5" name="矩形 54"/>
          <p:cNvSpPr/>
          <p:nvPr/>
        </p:nvSpPr>
        <p:spPr>
          <a:xfrm>
            <a:off x="3773182" y="1609527"/>
            <a:ext cx="2796292" cy="361989"/>
          </a:xfrm>
          <a:prstGeom prst="rect">
            <a:avLst/>
          </a:prstGeom>
        </p:spPr>
        <p:txBody>
          <a:bodyPr wrap="square" lIns="70454" tIns="35226" rIns="70454" bIns="35226" anchor="ct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cs typeface="华文黑体" pitchFamily="2" charset="-122"/>
                <a:sym typeface="Arial" panose="020B0604020202020204" pitchFamily="34" charset="0"/>
              </a:rPr>
              <a:t>点击添加文本点击添加文本点击添加</a:t>
            </a:r>
            <a:endPar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itchFamily="34" charset="-122"/>
              <a:sym typeface="Arial" panose="020B0604020202020204" pitchFamily="34" charset="0"/>
            </a:endParaRPr>
          </a:p>
        </p:txBody>
      </p:sp>
      <p:sp>
        <p:nvSpPr>
          <p:cNvPr id="56" name="矩形 55"/>
          <p:cNvSpPr/>
          <p:nvPr/>
        </p:nvSpPr>
        <p:spPr>
          <a:xfrm>
            <a:off x="3773182" y="3026857"/>
            <a:ext cx="2796292" cy="361989"/>
          </a:xfrm>
          <a:prstGeom prst="rect">
            <a:avLst/>
          </a:prstGeom>
        </p:spPr>
        <p:txBody>
          <a:bodyPr wrap="square" lIns="70454" tIns="35226" rIns="70454" bIns="35226" anchor="ct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cs typeface="华文黑体" pitchFamily="2" charset="-122"/>
                <a:sym typeface="Arial" panose="020B0604020202020204" pitchFamily="34" charset="0"/>
              </a:rPr>
              <a:t>点击添加文本点击添加文本点击添加</a:t>
            </a:r>
            <a:endPar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itchFamily="34" charset="-122"/>
              <a:sym typeface="Arial" panose="020B0604020202020204" pitchFamily="34" charset="0"/>
            </a:endParaRPr>
          </a:p>
        </p:txBody>
      </p:sp>
      <p:sp>
        <p:nvSpPr>
          <p:cNvPr id="57" name="矩形 56"/>
          <p:cNvSpPr/>
          <p:nvPr/>
        </p:nvSpPr>
        <p:spPr>
          <a:xfrm>
            <a:off x="976886" y="4500882"/>
            <a:ext cx="5429176" cy="361989"/>
          </a:xfrm>
          <a:prstGeom prst="rect">
            <a:avLst/>
          </a:prstGeom>
        </p:spPr>
        <p:txBody>
          <a:bodyPr wrap="square" lIns="70454" tIns="35226" rIns="70454" bIns="35226" anchor="ct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cs typeface="华文黑体" pitchFamily="2" charset="-122"/>
                <a:sym typeface="Arial" panose="020B0604020202020204" pitchFamily="34" charset="0"/>
              </a:rPr>
              <a:t>点击添加文本点击添加文本点击添加文本点击添加文本</a:t>
            </a:r>
            <a:endPar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itchFamily="34" charset="-122"/>
              <a:sym typeface="Arial" panose="020B0604020202020204" pitchFamily="34" charset="0"/>
            </a:endParaRPr>
          </a:p>
        </p:txBody>
      </p:sp>
      <p:grpSp>
        <p:nvGrpSpPr>
          <p:cNvPr id="58" name="组合 57"/>
          <p:cNvGrpSpPr/>
          <p:nvPr/>
        </p:nvGrpSpPr>
        <p:grpSpPr>
          <a:xfrm>
            <a:off x="6717320" y="1371886"/>
            <a:ext cx="1082531" cy="1069551"/>
            <a:chOff x="6339994" y="1043271"/>
            <a:chExt cx="1030982" cy="1018620"/>
          </a:xfrm>
        </p:grpSpPr>
        <p:sp>
          <p:nvSpPr>
            <p:cNvPr id="59" name="Oval 38"/>
            <p:cNvSpPr>
              <a:spLocks noChangeArrowheads="1"/>
            </p:cNvSpPr>
            <p:nvPr/>
          </p:nvSpPr>
          <p:spPr bwMode="auto">
            <a:xfrm>
              <a:off x="6339994" y="1043271"/>
              <a:ext cx="1030982" cy="1018620"/>
            </a:xfrm>
            <a:prstGeom prst="ellipse">
              <a:avLst/>
            </a:prstGeom>
            <a:solidFill>
              <a:srgbClr val="0070C0"/>
            </a:solidFill>
            <a:ln w="19050">
              <a:noFill/>
              <a:round/>
              <a:headEnd/>
              <a:tailEnd/>
            </a:ln>
          </p:spPr>
          <p:txBody>
            <a:bodyPr wrap="none" lIns="70454" tIns="35226" rIns="70454" bIns="3522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75" b="0" i="0" u="none" strike="noStrike" kern="0" cap="none" spc="0" normalizeH="0" baseline="0" noProof="0" dirty="0">
                  <a:ln>
                    <a:noFill/>
                  </a:ln>
                  <a:solidFill>
                    <a:srgbClr val="03A9F3"/>
                  </a:solidFill>
                  <a:effectLst/>
                  <a:uLnTx/>
                  <a:uFillTx/>
                  <a:ea typeface="微软雅黑" panose="020B0503020204020204" pitchFamily="34" charset="-122"/>
                  <a:sym typeface="Arial" panose="020B0604020202020204" pitchFamily="34" charset="0"/>
                </a:rPr>
                <a:t>起点</a:t>
              </a:r>
            </a:p>
          </p:txBody>
        </p:sp>
        <p:grpSp>
          <p:nvGrpSpPr>
            <p:cNvPr id="60" name="组合 59"/>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3" name="椭圆 6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1" name="TextBox 1"/>
            <p:cNvSpPr txBox="1"/>
            <p:nvPr/>
          </p:nvSpPr>
          <p:spPr>
            <a:xfrm>
              <a:off x="6549987" y="1367914"/>
              <a:ext cx="636927" cy="36493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9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rPr>
                <a:t>起点</a:t>
              </a:r>
            </a:p>
          </p:txBody>
        </p:sp>
      </p:grpSp>
      <p:grpSp>
        <p:nvGrpSpPr>
          <p:cNvPr id="64" name="组合 63"/>
          <p:cNvGrpSpPr/>
          <p:nvPr/>
        </p:nvGrpSpPr>
        <p:grpSpPr>
          <a:xfrm>
            <a:off x="2510750" y="1371886"/>
            <a:ext cx="1082531" cy="1069551"/>
            <a:chOff x="2333737" y="1043271"/>
            <a:chExt cx="1030982" cy="1018620"/>
          </a:xfrm>
        </p:grpSpPr>
        <p:sp>
          <p:nvSpPr>
            <p:cNvPr id="65" name="Oval 38"/>
            <p:cNvSpPr>
              <a:spLocks noChangeArrowheads="1"/>
            </p:cNvSpPr>
            <p:nvPr/>
          </p:nvSpPr>
          <p:spPr bwMode="auto">
            <a:xfrm>
              <a:off x="2333737" y="1043271"/>
              <a:ext cx="1030982" cy="1018620"/>
            </a:xfrm>
            <a:prstGeom prst="ellipse">
              <a:avLst/>
            </a:prstGeom>
            <a:solidFill>
              <a:srgbClr val="00B0F0"/>
            </a:solidFill>
            <a:ln w="19050">
              <a:noFill/>
              <a:round/>
              <a:headEnd/>
              <a:tailEnd/>
            </a:ln>
          </p:spPr>
          <p:txBody>
            <a:bodyPr wrap="none" lIns="70454" tIns="35226" rIns="70454" bIns="35226"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dirty="0">
                <a:ln>
                  <a:noFill/>
                </a:ln>
                <a:solidFill>
                  <a:srgbClr val="03A9F3"/>
                </a:solidFill>
                <a:effectLst/>
                <a:uLnTx/>
                <a:uFillTx/>
                <a:ea typeface="微软雅黑" panose="020B0503020204020204" pitchFamily="34" charset="-122"/>
                <a:sym typeface="Arial" panose="020B0604020202020204" pitchFamily="34" charset="0"/>
              </a:endParaRPr>
            </a:p>
          </p:txBody>
        </p:sp>
        <p:grpSp>
          <p:nvGrpSpPr>
            <p:cNvPr id="66" name="组合 65"/>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9" name="椭圆 6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7" name="TextBox 38"/>
            <p:cNvSpPr txBox="1"/>
            <p:nvPr/>
          </p:nvSpPr>
          <p:spPr>
            <a:xfrm>
              <a:off x="2556219" y="1265726"/>
              <a:ext cx="585020" cy="58037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rgbClr val="00B0F0"/>
                  </a:solidFill>
                  <a:effectLst/>
                  <a:uLnTx/>
                  <a:uFillTx/>
                  <a:ea typeface="微软雅黑" panose="020B0503020204020204" pitchFamily="34" charset="-122"/>
                  <a:sym typeface="Arial" panose="020B0604020202020204" pitchFamily="34" charset="0"/>
                </a:rPr>
                <a:t>第一</a:t>
              </a:r>
              <a:endParaRPr kumimoji="0" lang="en-US" altLang="zh-CN" sz="1680" b="0" i="0" u="none" strike="noStrike" kern="0" cap="none" spc="0" normalizeH="0" baseline="0" noProof="0" dirty="0">
                <a:ln>
                  <a:noFill/>
                </a:ln>
                <a:solidFill>
                  <a:srgbClr val="00B0F0"/>
                </a:solidFill>
                <a:effectLst/>
                <a:uLnTx/>
                <a:uFillTx/>
                <a:ea typeface="微软雅黑" panose="020B0503020204020204" pitchFamily="34" charset="-122"/>
                <a:sym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rgbClr val="00B0F0"/>
                  </a:solidFill>
                  <a:effectLst/>
                  <a:uLnTx/>
                  <a:uFillTx/>
                  <a:ea typeface="微软雅黑" panose="020B0503020204020204" pitchFamily="34" charset="-122"/>
                  <a:sym typeface="Arial" panose="020B0604020202020204" pitchFamily="34" charset="0"/>
                </a:rPr>
                <a:t>季度</a:t>
              </a:r>
              <a:endParaRPr kumimoji="0" lang="zh-CN" altLang="en-US" sz="2520" b="0" i="0" u="none" strike="noStrike" kern="0" cap="none" spc="0" normalizeH="0" baseline="0" noProof="0" dirty="0">
                <a:ln>
                  <a:noFill/>
                </a:ln>
                <a:solidFill>
                  <a:srgbClr val="00B0F0"/>
                </a:solidFill>
                <a:effectLst/>
                <a:uLnTx/>
                <a:uFillTx/>
                <a:ea typeface="微软雅黑" panose="020B0503020204020204" pitchFamily="34" charset="-122"/>
                <a:sym typeface="Arial" panose="020B0604020202020204" pitchFamily="34" charset="0"/>
              </a:endParaRPr>
            </a:p>
          </p:txBody>
        </p:sp>
      </p:grpSp>
      <p:grpSp>
        <p:nvGrpSpPr>
          <p:cNvPr id="70" name="组合 69"/>
          <p:cNvGrpSpPr/>
          <p:nvPr/>
        </p:nvGrpSpPr>
        <p:grpSpPr>
          <a:xfrm>
            <a:off x="2510750" y="2771331"/>
            <a:ext cx="1082531" cy="1069551"/>
            <a:chOff x="2333737" y="2376076"/>
            <a:chExt cx="1030982" cy="1018620"/>
          </a:xfrm>
        </p:grpSpPr>
        <p:sp>
          <p:nvSpPr>
            <p:cNvPr id="71" name="Oval 38"/>
            <p:cNvSpPr>
              <a:spLocks noChangeArrowheads="1"/>
            </p:cNvSpPr>
            <p:nvPr/>
          </p:nvSpPr>
          <p:spPr bwMode="auto">
            <a:xfrm>
              <a:off x="2333737" y="2376076"/>
              <a:ext cx="1030982" cy="1018620"/>
            </a:xfrm>
            <a:prstGeom prst="ellipse">
              <a:avLst/>
            </a:prstGeom>
            <a:solidFill>
              <a:srgbClr val="0070C0"/>
            </a:solidFill>
            <a:ln w="19050">
              <a:noFill/>
              <a:round/>
              <a:headEnd/>
              <a:tailEnd/>
            </a:ln>
          </p:spPr>
          <p:txBody>
            <a:bodyPr wrap="none" lIns="70454" tIns="35226" rIns="70454" bIns="35226"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dirty="0">
                <a:ln>
                  <a:noFill/>
                </a:ln>
                <a:solidFill>
                  <a:srgbClr val="03A9F3"/>
                </a:solidFill>
                <a:effectLst/>
                <a:uLnTx/>
                <a:uFillTx/>
                <a:ea typeface="微软雅黑" panose="020B0503020204020204" pitchFamily="34" charset="-122"/>
                <a:sym typeface="Arial" panose="020B0604020202020204" pitchFamily="34" charset="0"/>
              </a:endParaRPr>
            </a:p>
          </p:txBody>
        </p:sp>
        <p:grpSp>
          <p:nvGrpSpPr>
            <p:cNvPr id="72" name="组合 71"/>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5" name="椭圆 7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3" name="TextBox 42"/>
            <p:cNvSpPr txBox="1"/>
            <p:nvPr/>
          </p:nvSpPr>
          <p:spPr>
            <a:xfrm>
              <a:off x="2556219" y="2590304"/>
              <a:ext cx="585020" cy="58037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rPr>
                <a:t>第二</a:t>
              </a:r>
              <a:endParaRPr kumimoji="0" lang="en-US" altLang="zh-CN" sz="168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rPr>
                <a:t>季度</a:t>
              </a:r>
              <a:endParaRPr kumimoji="0" lang="zh-CN" altLang="en-US" sz="252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endParaRPr>
            </a:p>
          </p:txBody>
        </p:sp>
      </p:grpSp>
      <p:grpSp>
        <p:nvGrpSpPr>
          <p:cNvPr id="76" name="组合 75"/>
          <p:cNvGrpSpPr/>
          <p:nvPr/>
        </p:nvGrpSpPr>
        <p:grpSpPr>
          <a:xfrm>
            <a:off x="6725589" y="2771331"/>
            <a:ext cx="1082531" cy="1069551"/>
            <a:chOff x="6347869" y="2376076"/>
            <a:chExt cx="1030982" cy="1018620"/>
          </a:xfrm>
        </p:grpSpPr>
        <p:sp>
          <p:nvSpPr>
            <p:cNvPr id="77" name="Oval 38"/>
            <p:cNvSpPr>
              <a:spLocks noChangeArrowheads="1"/>
            </p:cNvSpPr>
            <p:nvPr/>
          </p:nvSpPr>
          <p:spPr bwMode="auto">
            <a:xfrm>
              <a:off x="6347869" y="2376076"/>
              <a:ext cx="1030982" cy="1018620"/>
            </a:xfrm>
            <a:prstGeom prst="ellipse">
              <a:avLst/>
            </a:prstGeom>
            <a:solidFill>
              <a:srgbClr val="00B0F0"/>
            </a:solidFill>
            <a:ln w="19050">
              <a:noFill/>
              <a:round/>
              <a:headEnd/>
              <a:tailEnd/>
            </a:ln>
          </p:spPr>
          <p:txBody>
            <a:bodyPr wrap="none" lIns="70454" tIns="35226" rIns="70454" bIns="35226"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dirty="0">
                <a:ln>
                  <a:noFill/>
                </a:ln>
                <a:solidFill>
                  <a:srgbClr val="03A9F3"/>
                </a:solidFill>
                <a:effectLst/>
                <a:uLnTx/>
                <a:uFillTx/>
                <a:ea typeface="微软雅黑" panose="020B0503020204020204" pitchFamily="34" charset="-122"/>
                <a:sym typeface="Arial" panose="020B0604020202020204" pitchFamily="34" charset="0"/>
              </a:endParaRPr>
            </a:p>
          </p:txBody>
        </p:sp>
        <p:grpSp>
          <p:nvGrpSpPr>
            <p:cNvPr id="78" name="组合 77"/>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1" name="椭圆 8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9" name="TextBox 43"/>
            <p:cNvSpPr txBox="1"/>
            <p:nvPr/>
          </p:nvSpPr>
          <p:spPr>
            <a:xfrm>
              <a:off x="6601283" y="2590304"/>
              <a:ext cx="585020" cy="58037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rgbClr val="00B0F0"/>
                  </a:solidFill>
                  <a:effectLst/>
                  <a:uLnTx/>
                  <a:uFillTx/>
                  <a:ea typeface="微软雅黑" panose="020B0503020204020204" pitchFamily="34" charset="-122"/>
                  <a:sym typeface="Arial" panose="020B0604020202020204" pitchFamily="34" charset="0"/>
                </a:rPr>
                <a:t>第三</a:t>
              </a:r>
              <a:endParaRPr kumimoji="0" lang="en-US" altLang="zh-CN" sz="1680" b="0" i="0" u="none" strike="noStrike" kern="0" cap="none" spc="0" normalizeH="0" baseline="0" noProof="0" dirty="0">
                <a:ln>
                  <a:noFill/>
                </a:ln>
                <a:solidFill>
                  <a:srgbClr val="00B0F0"/>
                </a:solidFill>
                <a:effectLst/>
                <a:uLnTx/>
                <a:uFillTx/>
                <a:ea typeface="微软雅黑" panose="020B0503020204020204" pitchFamily="34" charset="-122"/>
                <a:sym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rgbClr val="00B0F0"/>
                  </a:solidFill>
                  <a:effectLst/>
                  <a:uLnTx/>
                  <a:uFillTx/>
                  <a:ea typeface="微软雅黑" panose="020B0503020204020204" pitchFamily="34" charset="-122"/>
                  <a:sym typeface="Arial" panose="020B0604020202020204" pitchFamily="34" charset="0"/>
                </a:rPr>
                <a:t>季度</a:t>
              </a:r>
              <a:endParaRPr kumimoji="0" lang="zh-CN" altLang="en-US" sz="2520" b="0" i="0" u="none" strike="noStrike" kern="0" cap="none" spc="0" normalizeH="0" baseline="0" noProof="0" dirty="0">
                <a:ln>
                  <a:noFill/>
                </a:ln>
                <a:solidFill>
                  <a:srgbClr val="00B0F0"/>
                </a:solidFill>
                <a:effectLst/>
                <a:uLnTx/>
                <a:uFillTx/>
                <a:ea typeface="微软雅黑" panose="020B0503020204020204" pitchFamily="34" charset="-122"/>
                <a:sym typeface="Arial" panose="020B0604020202020204" pitchFamily="34" charset="0"/>
              </a:endParaRPr>
            </a:p>
          </p:txBody>
        </p:sp>
      </p:grpSp>
      <p:grpSp>
        <p:nvGrpSpPr>
          <p:cNvPr id="82" name="组合 81"/>
          <p:cNvGrpSpPr/>
          <p:nvPr/>
        </p:nvGrpSpPr>
        <p:grpSpPr>
          <a:xfrm>
            <a:off x="6725589" y="4231657"/>
            <a:ext cx="1082531" cy="1069551"/>
            <a:chOff x="6347869" y="3766864"/>
            <a:chExt cx="1030982" cy="1018620"/>
          </a:xfrm>
        </p:grpSpPr>
        <p:sp>
          <p:nvSpPr>
            <p:cNvPr id="83" name="Oval 38"/>
            <p:cNvSpPr>
              <a:spLocks noChangeArrowheads="1"/>
            </p:cNvSpPr>
            <p:nvPr/>
          </p:nvSpPr>
          <p:spPr bwMode="auto">
            <a:xfrm>
              <a:off x="6347869" y="3766864"/>
              <a:ext cx="1030982" cy="1018620"/>
            </a:xfrm>
            <a:prstGeom prst="ellipse">
              <a:avLst/>
            </a:prstGeom>
            <a:solidFill>
              <a:srgbClr val="0070C0"/>
            </a:solidFill>
            <a:ln w="19050">
              <a:noFill/>
              <a:round/>
              <a:headEnd/>
              <a:tailEnd/>
            </a:ln>
          </p:spPr>
          <p:txBody>
            <a:bodyPr wrap="none" lIns="70454" tIns="35226" rIns="70454" bIns="35226"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dirty="0">
                <a:ln>
                  <a:noFill/>
                </a:ln>
                <a:solidFill>
                  <a:srgbClr val="03A9F3"/>
                </a:solidFill>
                <a:effectLst/>
                <a:uLnTx/>
                <a:uFillTx/>
                <a:ea typeface="微软雅黑" panose="020B0503020204020204" pitchFamily="34" charset="-122"/>
                <a:sym typeface="Arial" panose="020B0604020202020204" pitchFamily="34" charset="0"/>
              </a:endParaRPr>
            </a:p>
          </p:txBody>
        </p:sp>
        <p:grpSp>
          <p:nvGrpSpPr>
            <p:cNvPr id="84" name="组合 83"/>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7" name="椭圆 8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85" name="TextBox 44"/>
            <p:cNvSpPr txBox="1"/>
            <p:nvPr/>
          </p:nvSpPr>
          <p:spPr>
            <a:xfrm>
              <a:off x="6601283" y="3971564"/>
              <a:ext cx="585020" cy="58037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rPr>
                <a:t>第四</a:t>
              </a:r>
              <a:endParaRPr kumimoji="0" lang="en-US" altLang="zh-CN" sz="168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8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rPr>
                <a:t>季度</a:t>
              </a:r>
              <a:endParaRPr kumimoji="0" lang="zh-CN" altLang="en-US" sz="2520" b="0" i="0" u="none" strike="noStrike" kern="0" cap="none" spc="0" normalizeH="0" baseline="0" noProof="0" dirty="0">
                <a:ln>
                  <a:noFill/>
                </a:ln>
                <a:solidFill>
                  <a:srgbClr val="0070C0"/>
                </a:solidFill>
                <a:effectLst/>
                <a:uLnTx/>
                <a:uFillTx/>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wipe(right)">
                                      <p:cBhvr>
                                        <p:cTn id="12" dur="500"/>
                                        <p:tgtEl>
                                          <p:spTgt spid="51"/>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right)">
                                      <p:cBhvr>
                                        <p:cTn id="15" dur="500"/>
                                        <p:tgtEl>
                                          <p:spTgt spid="52"/>
                                        </p:tgtEl>
                                      </p:cBhvr>
                                    </p:animEffect>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55"/>
                                        </p:tgtEl>
                                        <p:attrNameLst>
                                          <p:attrName>style.visibility</p:attrName>
                                        </p:attrNameLst>
                                      </p:cBhvr>
                                      <p:to>
                                        <p:strVal val="visible"/>
                                      </p:to>
                                    </p:set>
                                    <p:animEffect transition="in" filter="wipe(left)">
                                      <p:cBhvr>
                                        <p:cTn id="19" dur="100"/>
                                        <p:tgtEl>
                                          <p:spTgt spid="55"/>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55"/>
                                        </p:tgtEl>
                                      </p:cBhvr>
                                      <p:to x="80000" y="100000"/>
                                    </p:animScale>
                                    <p:anim by="(#ppt_w*0.10)" calcmode="lin" valueType="num">
                                      <p:cBhvr>
                                        <p:cTn id="22" dur="50" autoRev="1" fill="hold">
                                          <p:stCondLst>
                                            <p:cond delay="0"/>
                                          </p:stCondLst>
                                        </p:cTn>
                                        <p:tgtEl>
                                          <p:spTgt spid="55"/>
                                        </p:tgtEl>
                                        <p:attrNameLst>
                                          <p:attrName>ppt_x</p:attrName>
                                        </p:attrNameLst>
                                      </p:cBhvr>
                                    </p:anim>
                                    <p:anim by="(-#ppt_w*0.10)" calcmode="lin" valueType="num">
                                      <p:cBhvr>
                                        <p:cTn id="23" dur="50" autoRev="1" fill="hold">
                                          <p:stCondLst>
                                            <p:cond delay="0"/>
                                          </p:stCondLst>
                                        </p:cTn>
                                        <p:tgtEl>
                                          <p:spTgt spid="55"/>
                                        </p:tgtEl>
                                        <p:attrNameLst>
                                          <p:attrName>ppt_y</p:attrName>
                                        </p:attrNameLst>
                                      </p:cBhvr>
                                    </p:anim>
                                    <p:animRot by="-480000">
                                      <p:cBhvr>
                                        <p:cTn id="24" dur="50" autoRev="1" fill="hold">
                                          <p:stCondLst>
                                            <p:cond delay="0"/>
                                          </p:stCondLst>
                                        </p:cTn>
                                        <p:tgtEl>
                                          <p:spTgt spid="55"/>
                                        </p:tgtEl>
                                        <p:attrNameLst>
                                          <p:attrName>r</p:attrName>
                                        </p:attrNameLst>
                                      </p:cBhvr>
                                    </p:animRot>
                                  </p:childTnLst>
                                </p:cTn>
                              </p:par>
                            </p:childTnLst>
                          </p:cTn>
                        </p:par>
                        <p:par>
                          <p:cTn id="25" fill="hold">
                            <p:stCondLst>
                              <p:cond delay="1550"/>
                            </p:stCondLst>
                            <p:childTnLst>
                              <p:par>
                                <p:cTn id="26" presetID="2" presetClass="entr" presetSubtype="1" fill="hold" nodeType="afterEffect">
                                  <p:stCondLst>
                                    <p:cond delay="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500" fill="hold"/>
                                        <p:tgtEl>
                                          <p:spTgt spid="64"/>
                                        </p:tgtEl>
                                        <p:attrNameLst>
                                          <p:attrName>ppt_x</p:attrName>
                                        </p:attrNameLst>
                                      </p:cBhvr>
                                      <p:tavLst>
                                        <p:tav tm="0">
                                          <p:val>
                                            <p:strVal val="#ppt_x"/>
                                          </p:val>
                                        </p:tav>
                                        <p:tav tm="100000">
                                          <p:val>
                                            <p:strVal val="#ppt_x"/>
                                          </p:val>
                                        </p:tav>
                                      </p:tavLst>
                                    </p:anim>
                                    <p:anim calcmode="lin" valueType="num">
                                      <p:cBhvr additive="base">
                                        <p:cTn id="29" dur="500" fill="hold"/>
                                        <p:tgtEl>
                                          <p:spTgt spid="64"/>
                                        </p:tgtEl>
                                        <p:attrNameLst>
                                          <p:attrName>ppt_y</p:attrName>
                                        </p:attrNameLst>
                                      </p:cBhvr>
                                      <p:tavLst>
                                        <p:tav tm="0">
                                          <p:val>
                                            <p:strVal val="0-#ppt_h/2"/>
                                          </p:val>
                                        </p:tav>
                                        <p:tav tm="100000">
                                          <p:val>
                                            <p:strVal val="#ppt_y"/>
                                          </p:val>
                                        </p:tav>
                                      </p:tavLst>
                                    </p:anim>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up)">
                                      <p:cBhvr>
                                        <p:cTn id="33" dur="500"/>
                                        <p:tgtEl>
                                          <p:spTgt spid="54"/>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2550"/>
                            </p:stCondLst>
                            <p:childTnLst>
                              <p:par>
                                <p:cTn id="38" presetID="2" presetClass="entr" presetSubtype="1"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ppt_x"/>
                                          </p:val>
                                        </p:tav>
                                        <p:tav tm="100000">
                                          <p:val>
                                            <p:strVal val="#ppt_x"/>
                                          </p:val>
                                        </p:tav>
                                      </p:tavLst>
                                    </p:anim>
                                    <p:anim calcmode="lin" valueType="num">
                                      <p:cBhvr additive="base">
                                        <p:cTn id="41" dur="500" fill="hold"/>
                                        <p:tgtEl>
                                          <p:spTgt spid="70"/>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ipe(left)">
                                      <p:cBhvr>
                                        <p:cTn id="45" dur="500"/>
                                        <p:tgtEl>
                                          <p:spTgt spid="47"/>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par>
                          <p:cTn id="49" fill="hold">
                            <p:stCondLst>
                              <p:cond delay="355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56"/>
                                        </p:tgtEl>
                                        <p:attrNameLst>
                                          <p:attrName>style.visibility</p:attrName>
                                        </p:attrNameLst>
                                      </p:cBhvr>
                                      <p:to>
                                        <p:strVal val="visible"/>
                                      </p:to>
                                    </p:set>
                                    <p:animEffect transition="in" filter="wipe(left)">
                                      <p:cBhvr>
                                        <p:cTn id="52" dur="100"/>
                                        <p:tgtEl>
                                          <p:spTgt spid="56"/>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56"/>
                                        </p:tgtEl>
                                      </p:cBhvr>
                                      <p:to x="80000" y="100000"/>
                                    </p:animScale>
                                    <p:anim by="(#ppt_w*0.10)" calcmode="lin" valueType="num">
                                      <p:cBhvr>
                                        <p:cTn id="55" dur="50" autoRev="1" fill="hold">
                                          <p:stCondLst>
                                            <p:cond delay="0"/>
                                          </p:stCondLst>
                                        </p:cTn>
                                        <p:tgtEl>
                                          <p:spTgt spid="56"/>
                                        </p:tgtEl>
                                        <p:attrNameLst>
                                          <p:attrName>ppt_x</p:attrName>
                                        </p:attrNameLst>
                                      </p:cBhvr>
                                    </p:anim>
                                    <p:anim by="(-#ppt_w*0.10)" calcmode="lin" valueType="num">
                                      <p:cBhvr>
                                        <p:cTn id="56" dur="50" autoRev="1" fill="hold">
                                          <p:stCondLst>
                                            <p:cond delay="0"/>
                                          </p:stCondLst>
                                        </p:cTn>
                                        <p:tgtEl>
                                          <p:spTgt spid="56"/>
                                        </p:tgtEl>
                                        <p:attrNameLst>
                                          <p:attrName>ppt_y</p:attrName>
                                        </p:attrNameLst>
                                      </p:cBhvr>
                                    </p:anim>
                                    <p:animRot by="-480000">
                                      <p:cBhvr>
                                        <p:cTn id="57" dur="50" autoRev="1" fill="hold">
                                          <p:stCondLst>
                                            <p:cond delay="0"/>
                                          </p:stCondLst>
                                        </p:cTn>
                                        <p:tgtEl>
                                          <p:spTgt spid="56"/>
                                        </p:tgtEl>
                                        <p:attrNameLst>
                                          <p:attrName>r</p:attrName>
                                        </p:attrNameLst>
                                      </p:cBhvr>
                                    </p:animRot>
                                  </p:childTnLst>
                                </p:cTn>
                              </p:par>
                            </p:childTnLst>
                          </p:cTn>
                        </p:par>
                        <p:par>
                          <p:cTn id="58" fill="hold">
                            <p:stCondLst>
                              <p:cond delay="4100"/>
                            </p:stCondLst>
                            <p:childTnLst>
                              <p:par>
                                <p:cTn id="59" presetID="2" presetClass="entr" presetSubtype="1" fill="hold"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additive="base">
                                        <p:cTn id="61" dur="500" fill="hold"/>
                                        <p:tgtEl>
                                          <p:spTgt spid="76"/>
                                        </p:tgtEl>
                                        <p:attrNameLst>
                                          <p:attrName>ppt_x</p:attrName>
                                        </p:attrNameLst>
                                      </p:cBhvr>
                                      <p:tavLst>
                                        <p:tav tm="0">
                                          <p:val>
                                            <p:strVal val="#ppt_x"/>
                                          </p:val>
                                        </p:tav>
                                        <p:tav tm="100000">
                                          <p:val>
                                            <p:strVal val="#ppt_x"/>
                                          </p:val>
                                        </p:tav>
                                      </p:tavLst>
                                    </p:anim>
                                    <p:anim calcmode="lin" valueType="num">
                                      <p:cBhvr additive="base">
                                        <p:cTn id="62" dur="500" fill="hold"/>
                                        <p:tgtEl>
                                          <p:spTgt spid="76"/>
                                        </p:tgtEl>
                                        <p:attrNameLst>
                                          <p:attrName>ppt_y</p:attrName>
                                        </p:attrNameLst>
                                      </p:cBhvr>
                                      <p:tavLst>
                                        <p:tav tm="0">
                                          <p:val>
                                            <p:strVal val="0-#ppt_h/2"/>
                                          </p:val>
                                        </p:tav>
                                        <p:tav tm="100000">
                                          <p:val>
                                            <p:strVal val="#ppt_y"/>
                                          </p:val>
                                        </p:tav>
                                      </p:tavLst>
                                    </p:anim>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wipe(up)">
                                      <p:cBhvr>
                                        <p:cTn id="66" dur="500"/>
                                        <p:tgtEl>
                                          <p:spTgt spid="50"/>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wipe(up)">
                                      <p:cBhvr>
                                        <p:cTn id="69" dur="500"/>
                                        <p:tgtEl>
                                          <p:spTgt spid="49"/>
                                        </p:tgtEl>
                                      </p:cBhvr>
                                    </p:animEffect>
                                  </p:childTnLst>
                                </p:cTn>
                              </p:par>
                            </p:childTnLst>
                          </p:cTn>
                        </p:par>
                        <p:par>
                          <p:cTn id="70" fill="hold">
                            <p:stCondLst>
                              <p:cond delay="5100"/>
                            </p:stCondLst>
                            <p:childTnLst>
                              <p:par>
                                <p:cTn id="71" presetID="2" presetClass="entr" presetSubtype="1" fill="hold" nodeType="afterEffect">
                                  <p:stCondLst>
                                    <p:cond delay="0"/>
                                  </p:stCondLst>
                                  <p:childTnLst>
                                    <p:set>
                                      <p:cBhvr>
                                        <p:cTn id="72" dur="1" fill="hold">
                                          <p:stCondLst>
                                            <p:cond delay="0"/>
                                          </p:stCondLst>
                                        </p:cTn>
                                        <p:tgtEl>
                                          <p:spTgt spid="82"/>
                                        </p:tgtEl>
                                        <p:attrNameLst>
                                          <p:attrName>style.visibility</p:attrName>
                                        </p:attrNameLst>
                                      </p:cBhvr>
                                      <p:to>
                                        <p:strVal val="visible"/>
                                      </p:to>
                                    </p:set>
                                    <p:anim calcmode="lin" valueType="num">
                                      <p:cBhvr additive="base">
                                        <p:cTn id="73" dur="500" fill="hold"/>
                                        <p:tgtEl>
                                          <p:spTgt spid="82"/>
                                        </p:tgtEl>
                                        <p:attrNameLst>
                                          <p:attrName>ppt_x</p:attrName>
                                        </p:attrNameLst>
                                      </p:cBhvr>
                                      <p:tavLst>
                                        <p:tav tm="0">
                                          <p:val>
                                            <p:strVal val="#ppt_x"/>
                                          </p:val>
                                        </p:tav>
                                        <p:tav tm="100000">
                                          <p:val>
                                            <p:strVal val="#ppt_x"/>
                                          </p:val>
                                        </p:tav>
                                      </p:tavLst>
                                    </p:anim>
                                    <p:anim calcmode="lin" valueType="num">
                                      <p:cBhvr additive="base">
                                        <p:cTn id="74" dur="500" fill="hold"/>
                                        <p:tgtEl>
                                          <p:spTgt spid="82"/>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right)">
                                      <p:cBhvr>
                                        <p:cTn id="78" dur="500"/>
                                        <p:tgtEl>
                                          <p:spTgt spid="45"/>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wipe(right)">
                                      <p:cBhvr>
                                        <p:cTn id="81" dur="500"/>
                                        <p:tgtEl>
                                          <p:spTgt spid="46"/>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57"/>
                                        </p:tgtEl>
                                        <p:attrNameLst>
                                          <p:attrName>style.visibility</p:attrName>
                                        </p:attrNameLst>
                                      </p:cBhvr>
                                      <p:to>
                                        <p:strVal val="visible"/>
                                      </p:to>
                                    </p:set>
                                    <p:animEffect transition="in" filter="wipe(left)">
                                      <p:cBhvr>
                                        <p:cTn id="85" dur="100"/>
                                        <p:tgtEl>
                                          <p:spTgt spid="57"/>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57"/>
                                        </p:tgtEl>
                                      </p:cBhvr>
                                      <p:to x="80000" y="100000"/>
                                    </p:animScale>
                                    <p:anim by="(#ppt_w*0.10)" calcmode="lin" valueType="num">
                                      <p:cBhvr>
                                        <p:cTn id="88" dur="50" autoRev="1" fill="hold">
                                          <p:stCondLst>
                                            <p:cond delay="0"/>
                                          </p:stCondLst>
                                        </p:cTn>
                                        <p:tgtEl>
                                          <p:spTgt spid="57"/>
                                        </p:tgtEl>
                                        <p:attrNameLst>
                                          <p:attrName>ppt_x</p:attrName>
                                        </p:attrNameLst>
                                      </p:cBhvr>
                                    </p:anim>
                                    <p:anim by="(-#ppt_w*0.10)" calcmode="lin" valueType="num">
                                      <p:cBhvr>
                                        <p:cTn id="89" dur="50" autoRev="1" fill="hold">
                                          <p:stCondLst>
                                            <p:cond delay="0"/>
                                          </p:stCondLst>
                                        </p:cTn>
                                        <p:tgtEl>
                                          <p:spTgt spid="57"/>
                                        </p:tgtEl>
                                        <p:attrNameLst>
                                          <p:attrName>ppt_y</p:attrName>
                                        </p:attrNameLst>
                                      </p:cBhvr>
                                    </p:anim>
                                    <p:animRot by="-480000">
                                      <p:cBhvr>
                                        <p:cTn id="90" dur="50" autoRev="1" fill="hold">
                                          <p:stCondLst>
                                            <p:cond delay="0"/>
                                          </p:stCondLst>
                                        </p:cTn>
                                        <p:tgtEl>
                                          <p:spTgt spid="5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p:bldP spid="55" grpId="1"/>
      <p:bldP spid="56" grpId="0"/>
      <p:bldP spid="56" grpId="1"/>
      <p:bldP spid="57" grpId="0"/>
      <p:bldP spid="57"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4020244" y="1279958"/>
            <a:ext cx="2713038" cy="2592388"/>
            <a:chOff x="3792217" y="1160192"/>
            <a:chExt cx="2713480" cy="2592289"/>
          </a:xfrm>
        </p:grpSpPr>
        <p:grpSp>
          <p:nvGrpSpPr>
            <p:cNvPr id="27"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a:solidFill>
                <a:srgbClr val="0070C0"/>
              </a:solidFill>
              <a:ln w="25400" cap="flat" cmpd="sng" algn="ctr">
                <a:solidFill>
                  <a:srgbClr val="FF6600">
                    <a:shade val="50000"/>
                  </a:srgbClr>
                </a:solid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grpSp>
        </p:grpSp>
        <p:sp>
          <p:nvSpPr>
            <p:cNvPr id="28" name="矩形 27"/>
            <p:cNvSpPr>
              <a:spLocks noChangeArrowheads="1"/>
            </p:cNvSpPr>
            <p:nvPr/>
          </p:nvSpPr>
          <p:spPr bwMode="auto">
            <a:xfrm>
              <a:off x="3792217" y="1695707"/>
              <a:ext cx="2713480" cy="12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3600" b="1" i="0" u="none" strike="noStrike" kern="0" cap="none" spc="0" normalizeH="0" baseline="0" noProof="0">
                  <a:ln>
                    <a:noFill/>
                  </a:ln>
                  <a:solidFill>
                    <a:srgbClr val="F8F8F8"/>
                  </a:solidFill>
                  <a:effectLst/>
                  <a:uLnTx/>
                  <a:uFillTx/>
                  <a:latin typeface="微软雅黑" pitchFamily="34" charset="-122"/>
                  <a:ea typeface="微软雅黑" pitchFamily="34" charset="-122"/>
                </a:rPr>
                <a:t>① </a:t>
              </a:r>
              <a:endParaRPr kumimoji="0" lang="en-US" altLang="zh-CN" sz="3600" b="1" i="0" u="none" strike="noStrike" kern="0" cap="none" spc="0" normalizeH="0" baseline="0" noProof="0">
                <a:ln>
                  <a:noFill/>
                </a:ln>
                <a:solidFill>
                  <a:srgbClr val="F8F8F8"/>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a:ln>
                    <a:noFill/>
                  </a:ln>
                  <a:solidFill>
                    <a:srgbClr val="F8F8F8"/>
                  </a:solidFill>
                  <a:effectLst/>
                  <a:uLnTx/>
                  <a:uFillTx/>
                  <a:latin typeface="微软雅黑" pitchFamily="34" charset="-122"/>
                  <a:ea typeface="微软雅黑" pitchFamily="34" charset="-122"/>
                </a:rPr>
                <a:t>您的标题</a:t>
              </a:r>
              <a:endParaRPr kumimoji="0" lang="zh-CN" altLang="en-US" sz="2400" b="1" i="0" u="none" strike="noStrike" kern="0" cap="none" spc="0" normalizeH="0" baseline="0" noProof="0">
                <a:ln>
                  <a:noFill/>
                </a:ln>
                <a:solidFill>
                  <a:srgbClr val="F8F8F8"/>
                </a:solidFill>
                <a:effectLst/>
                <a:uLnTx/>
                <a:uFillTx/>
                <a:ea typeface="微软雅黑" pitchFamily="34" charset="-122"/>
              </a:endParaRPr>
            </a:p>
          </p:txBody>
        </p:sp>
      </p:grpSp>
      <p:grpSp>
        <p:nvGrpSpPr>
          <p:cNvPr id="33" name="组合 32"/>
          <p:cNvGrpSpPr>
            <a:grpSpLocks/>
          </p:cNvGrpSpPr>
          <p:nvPr/>
        </p:nvGrpSpPr>
        <p:grpSpPr bwMode="auto">
          <a:xfrm>
            <a:off x="2832794" y="3108759"/>
            <a:ext cx="2182813" cy="2085975"/>
            <a:chOff x="3792217" y="1160192"/>
            <a:chExt cx="2713479" cy="2592289"/>
          </a:xfrm>
        </p:grpSpPr>
        <p:grpSp>
          <p:nvGrpSpPr>
            <p:cNvPr id="34"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rgbClr val="00B0F0"/>
              </a:solidFill>
              <a:ln w="254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Arial"/>
                  <a:ea typeface="微软雅黑"/>
                  <a:cs typeface="+mn-cs"/>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grpSp>
        </p:grpSp>
        <p:sp>
          <p:nvSpPr>
            <p:cNvPr id="35" name="矩形 34"/>
            <p:cNvSpPr>
              <a:spLocks noChangeArrowheads="1"/>
            </p:cNvSpPr>
            <p:nvPr/>
          </p:nvSpPr>
          <p:spPr bwMode="auto">
            <a:xfrm>
              <a:off x="3792217" y="1695707"/>
              <a:ext cx="2713479" cy="125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a:ln>
                    <a:noFill/>
                  </a:ln>
                  <a:solidFill>
                    <a:srgbClr val="F8F8F8"/>
                  </a:solidFill>
                  <a:effectLst/>
                  <a:uLnTx/>
                  <a:uFillTx/>
                  <a:latin typeface="微软雅黑" pitchFamily="34" charset="-122"/>
                  <a:ea typeface="微软雅黑" pitchFamily="34" charset="-122"/>
                </a:rPr>
                <a:t>② </a:t>
              </a:r>
              <a:endParaRPr kumimoji="0" lang="en-US" altLang="zh-CN" sz="2800" b="1" i="0" u="none" strike="noStrike" kern="0" cap="none" spc="0" normalizeH="0" baseline="0" noProof="0">
                <a:ln>
                  <a:noFill/>
                </a:ln>
                <a:solidFill>
                  <a:srgbClr val="F8F8F8"/>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F8F8F8"/>
                  </a:solidFill>
                  <a:effectLst/>
                  <a:uLnTx/>
                  <a:uFillTx/>
                  <a:latin typeface="微软雅黑" pitchFamily="34" charset="-122"/>
                  <a:ea typeface="微软雅黑" pitchFamily="34" charset="-122"/>
                </a:rPr>
                <a:t>您的标题</a:t>
              </a:r>
              <a:endParaRPr kumimoji="0" lang="zh-CN" altLang="en-US" sz="1800" b="1" i="0" u="none" strike="noStrike" kern="0" cap="none" spc="0" normalizeH="0" baseline="0" noProof="0">
                <a:ln>
                  <a:noFill/>
                </a:ln>
                <a:solidFill>
                  <a:srgbClr val="F8F8F8"/>
                </a:solidFill>
                <a:effectLst/>
                <a:uLnTx/>
                <a:uFillTx/>
                <a:ea typeface="微软雅黑" pitchFamily="34" charset="-122"/>
              </a:endParaRPr>
            </a:p>
          </p:txBody>
        </p:sp>
      </p:grpSp>
      <p:grpSp>
        <p:nvGrpSpPr>
          <p:cNvPr id="40" name="组合 39"/>
          <p:cNvGrpSpPr>
            <a:grpSpLocks/>
          </p:cNvGrpSpPr>
          <p:nvPr/>
        </p:nvGrpSpPr>
        <p:grpSpPr bwMode="auto">
          <a:xfrm>
            <a:off x="2561333" y="1722871"/>
            <a:ext cx="1803400" cy="1720850"/>
            <a:chOff x="3792217" y="1160192"/>
            <a:chExt cx="2713479" cy="2592289"/>
          </a:xfrm>
        </p:grpSpPr>
        <p:grpSp>
          <p:nvGrpSpPr>
            <p:cNvPr id="41" name="组合 62"/>
            <p:cNvGrpSpPr>
              <a:grpSpLocks/>
            </p:cNvGrpSpPr>
            <p:nvPr/>
          </p:nvGrpSpPr>
          <p:grpSpPr bwMode="auto">
            <a:xfrm>
              <a:off x="3852813" y="1160192"/>
              <a:ext cx="2592288" cy="2592289"/>
              <a:chOff x="3091333" y="1182834"/>
              <a:chExt cx="3298687" cy="3298688"/>
            </a:xfrm>
          </p:grpSpPr>
          <p:sp>
            <p:nvSpPr>
              <p:cNvPr id="43" name="椭圆 42"/>
              <p:cNvSpPr/>
              <p:nvPr/>
            </p:nvSpPr>
            <p:spPr>
              <a:xfrm>
                <a:off x="3451916" y="1538872"/>
                <a:ext cx="2586637" cy="2586610"/>
              </a:xfrm>
              <a:prstGeom prst="ellipse">
                <a:avLst/>
              </a:prstGeom>
              <a:solidFill>
                <a:srgbClr val="0070C0"/>
              </a:solidFill>
              <a:ln w="254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44"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5" name="同心圆 44"/>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6" name="同心圆 45"/>
                <p:cNvSpPr/>
                <p:nvPr/>
              </p:nvSpPr>
              <p:spPr>
                <a:xfrm>
                  <a:off x="2614636" y="974427"/>
                  <a:ext cx="1826500"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grpSp>
        </p:grpSp>
        <p:sp>
          <p:nvSpPr>
            <p:cNvPr id="42" name="矩形 63"/>
            <p:cNvSpPr>
              <a:spLocks noChangeArrowheads="1"/>
            </p:cNvSpPr>
            <p:nvPr/>
          </p:nvSpPr>
          <p:spPr bwMode="auto">
            <a:xfrm>
              <a:off x="3792217" y="1512117"/>
              <a:ext cx="2713479" cy="1525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③ </a:t>
              </a:r>
              <a:endParaRPr kumimoji="0" lang="en-US" altLang="zh-CN" sz="2800"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您的标题</a:t>
              </a:r>
              <a:endParaRPr kumimoji="0" lang="zh-CN" altLang="en-US" sz="1800" b="1" i="0" u="none" strike="noStrike" kern="0" cap="none" spc="0" normalizeH="0" baseline="0" noProof="0" dirty="0">
                <a:ln>
                  <a:noFill/>
                </a:ln>
                <a:solidFill>
                  <a:srgbClr val="F8F8F8"/>
                </a:solidFill>
                <a:effectLst/>
                <a:uLnTx/>
                <a:uFillTx/>
                <a:ea typeface="微软雅黑" pitchFamily="34" charset="-122"/>
              </a:endParaRPr>
            </a:p>
          </p:txBody>
        </p:sp>
      </p:grpSp>
      <p:sp>
        <p:nvSpPr>
          <p:cNvPr id="47" name="矩形 46"/>
          <p:cNvSpPr/>
          <p:nvPr/>
        </p:nvSpPr>
        <p:spPr>
          <a:xfrm>
            <a:off x="5023545" y="4448608"/>
            <a:ext cx="3365499" cy="1212640"/>
          </a:xfrm>
          <a:prstGeom prst="rect">
            <a:avLst/>
          </a:prstGeom>
        </p:spPr>
        <p:txBody>
          <a:bodyPr>
            <a:spAutoFit/>
          </a:bodyPr>
          <a:lstStyle/>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单击填加标题</a:t>
            </a:r>
            <a:endParaRPr kumimoji="0" lang="en-US" altLang="zh-CN" sz="18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这里输入文字这里输入文字这里输入文字这里输入文字这里输入文字这里输入文字</a:t>
            </a:r>
          </a:p>
          <a:p>
            <a:pPr marL="0" marR="0" lvl="0" indent="0" defTabSz="967801" eaLnBrk="1" fontAlgn="auto" latinLnBrk="0" hangingPunct="1">
              <a:lnSpc>
                <a:spcPct val="13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8" name="矩形 47"/>
          <p:cNvSpPr/>
          <p:nvPr/>
        </p:nvSpPr>
        <p:spPr>
          <a:xfrm>
            <a:off x="6733283" y="1972109"/>
            <a:ext cx="2447925" cy="1452705"/>
          </a:xfrm>
          <a:prstGeom prst="rect">
            <a:avLst/>
          </a:prstGeom>
        </p:spPr>
        <p:txBody>
          <a:bodyPr>
            <a:spAutoFit/>
          </a:bodyPr>
          <a:lstStyle/>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70C0"/>
                </a:solidFill>
                <a:effectLst/>
                <a:uLnTx/>
                <a:uFillTx/>
                <a:latin typeface="微软雅黑" pitchFamily="34" charset="-122"/>
                <a:ea typeface="微软雅黑" pitchFamily="34" charset="-122"/>
              </a:rPr>
              <a:t>单击填加标题</a:t>
            </a:r>
            <a:endParaRPr kumimoji="0" lang="en-US" altLang="zh-CN" sz="1800" b="0"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这里输入文字这里输入文字这里输入文字这里输入文字这里输入文字这里输入文字</a:t>
            </a:r>
          </a:p>
          <a:p>
            <a:pPr marL="0" marR="0" lvl="0" indent="0" defTabSz="967801" eaLnBrk="1" fontAlgn="auto" latinLnBrk="0" hangingPunct="1">
              <a:lnSpc>
                <a:spcPct val="13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9" name="矩形 48"/>
          <p:cNvSpPr/>
          <p:nvPr/>
        </p:nvSpPr>
        <p:spPr>
          <a:xfrm>
            <a:off x="251520" y="2780147"/>
            <a:ext cx="2449513" cy="1452705"/>
          </a:xfrm>
          <a:prstGeom prst="rect">
            <a:avLst/>
          </a:prstGeom>
        </p:spPr>
        <p:txBody>
          <a:bodyPr>
            <a:spAutoFit/>
          </a:bodyPr>
          <a:lstStyle/>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70C0"/>
                </a:solidFill>
                <a:effectLst/>
                <a:uLnTx/>
                <a:uFillTx/>
                <a:latin typeface="微软雅黑" pitchFamily="34" charset="-122"/>
                <a:ea typeface="微软雅黑" pitchFamily="34" charset="-122"/>
              </a:rPr>
              <a:t>单击填加标题</a:t>
            </a:r>
            <a:endParaRPr kumimoji="0" lang="en-US" altLang="zh-CN" sz="1800" b="0"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a:p>
            <a:pPr marL="0" marR="0" lvl="0" indent="0" defTabSz="967801"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这里输入文字这里输入文字这里输入文字这里输入文字这里输入文字这里输入文字</a:t>
            </a:r>
          </a:p>
          <a:p>
            <a:pPr marL="0" marR="0" lvl="0" indent="0" defTabSz="967801" eaLnBrk="1" fontAlgn="auto" latinLnBrk="0" hangingPunct="1">
              <a:lnSpc>
                <a:spcPct val="13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1+#ppt_w/2"/>
                                          </p:val>
                                        </p:tav>
                                        <p:tav tm="100000">
                                          <p:val>
                                            <p:strVal val="#ppt_x"/>
                                          </p:val>
                                        </p:tav>
                                      </p:tavLst>
                                    </p:anim>
                                    <p:anim calcmode="lin" valueType="num">
                                      <p:cBhvr additive="base">
                                        <p:cTn id="29" dur="500" fill="hold"/>
                                        <p:tgtEl>
                                          <p:spTgt spid="47"/>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1+#ppt_w/2"/>
                                          </p:val>
                                        </p:tav>
                                        <p:tav tm="100000">
                                          <p:val>
                                            <p:strVal val="#ppt_x"/>
                                          </p:val>
                                        </p:tav>
                                      </p:tavLst>
                                    </p:anim>
                                    <p:anim calcmode="lin" valueType="num">
                                      <p:cBhvr additive="base">
                                        <p:cTn id="33" dur="500" fill="hold"/>
                                        <p:tgtEl>
                                          <p:spTgt spid="4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0-#ppt_w/2"/>
                                          </p:val>
                                        </p:tav>
                                        <p:tav tm="100000">
                                          <p:val>
                                            <p:strVal val="#ppt_x"/>
                                          </p:val>
                                        </p:tav>
                                      </p:tavLst>
                                    </p:anim>
                                    <p:anim calcmode="lin" valueType="num">
                                      <p:cBhvr additive="base">
                                        <p:cTn id="3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683568" y="1846065"/>
            <a:ext cx="2626183" cy="1189119"/>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6" name="圆角矩形 45"/>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47" name="Round Diagonal Corner Rectangle 3"/>
          <p:cNvSpPr/>
          <p:nvPr/>
        </p:nvSpPr>
        <p:spPr bwMode="auto">
          <a:xfrm rot="5400000">
            <a:off x="7004374" y="1415797"/>
            <a:ext cx="1247121" cy="2121099"/>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103117" tIns="51559" rIns="103117" bIns="51559" numCol="1" rtlCol="0" anchor="t" anchorCtr="0" compatLnSpc="1">
            <a:prstTxWarp prst="textNoShape">
              <a:avLst/>
            </a:prstTxWarp>
          </a:bodyPr>
          <a:lstStyle/>
          <a:p>
            <a:pPr algn="ctr" defTabSz="1031180"/>
            <a:endParaRPr lang="en-US" sz="6300">
              <a:solidFill>
                <a:srgbClr val="000000"/>
              </a:solidFill>
              <a:latin typeface="微软雅黑"/>
              <a:ea typeface="微软雅黑"/>
              <a:sym typeface="Gill Sans" charset="0"/>
            </a:endParaRPr>
          </a:p>
        </p:txBody>
      </p:sp>
      <p:sp>
        <p:nvSpPr>
          <p:cNvPr id="48" name="Round Diagonal Corner Rectangle 180"/>
          <p:cNvSpPr/>
          <p:nvPr/>
        </p:nvSpPr>
        <p:spPr bwMode="auto">
          <a:xfrm rot="5400000">
            <a:off x="7004375" y="2969029"/>
            <a:ext cx="1247119" cy="2121095"/>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solidFill>
              <a:sysClr val="windowText" lastClr="000000"/>
            </a:solidFill>
            <a:prstDash val="solid"/>
            <a:round/>
            <a:headEnd type="none" w="med" len="med"/>
            <a:tailEnd type="none" w="med" len="med"/>
          </a:ln>
          <a:effectLst/>
          <a:extLst/>
        </p:spPr>
        <p:txBody>
          <a:bodyPr vert="horz" wrap="square" lIns="103117" tIns="51559" rIns="103117" bIns="51559" numCol="1" rtlCol="0" anchor="t" anchorCtr="0" compatLnSpc="1">
            <a:prstTxWarp prst="textNoShape">
              <a:avLst/>
            </a:prstTxWarp>
          </a:bodyPr>
          <a:lstStyle/>
          <a:p>
            <a:pPr marL="0" marR="0" lvl="0" indent="0" algn="ctr" defTabSz="1031180" eaLnBrk="1" fontAlgn="auto" latinLnBrk="0" hangingPunct="1">
              <a:lnSpc>
                <a:spcPct val="100000"/>
              </a:lnSpc>
              <a:spcBef>
                <a:spcPts val="0"/>
              </a:spcBef>
              <a:spcAft>
                <a:spcPts val="0"/>
              </a:spcAft>
              <a:buClrTx/>
              <a:buSzTx/>
              <a:buFontTx/>
              <a:buNone/>
              <a:tabLst/>
              <a:defRPr/>
            </a:pPr>
            <a:endParaRPr kumimoji="0" lang="en-US" sz="6300" b="0" i="0" u="none" strike="noStrike" kern="0" cap="none" spc="0" normalizeH="0" baseline="0" noProof="0">
              <a:ln>
                <a:noFill/>
              </a:ln>
              <a:solidFill>
                <a:srgbClr val="000000"/>
              </a:solidFill>
              <a:effectLst/>
              <a:uLnTx/>
              <a:uFillTx/>
              <a:latin typeface="微软雅黑"/>
              <a:ea typeface="微软雅黑"/>
              <a:sym typeface="Gill Sans" charset="0"/>
            </a:endParaRPr>
          </a:p>
        </p:txBody>
      </p:sp>
      <p:grpSp>
        <p:nvGrpSpPr>
          <p:cNvPr id="49" name="组合 48"/>
          <p:cNvGrpSpPr/>
          <p:nvPr/>
        </p:nvGrpSpPr>
        <p:grpSpPr>
          <a:xfrm>
            <a:off x="842187" y="2075965"/>
            <a:ext cx="652098" cy="65209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Text" lastClr="000000"/>
                </a:solidFill>
                <a:latin typeface="Calibri"/>
                <a:ea typeface="宋体"/>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 lastClr="FFFFFF"/>
                </a:solidFill>
                <a:latin typeface="Calibri"/>
                <a:ea typeface="宋体"/>
              </a:endParaRPr>
            </a:p>
          </p:txBody>
        </p:sp>
      </p:grpSp>
      <p:grpSp>
        <p:nvGrpSpPr>
          <p:cNvPr id="52" name="Group 41"/>
          <p:cNvGrpSpPr>
            <a:grpSpLocks/>
          </p:cNvGrpSpPr>
          <p:nvPr/>
        </p:nvGrpSpPr>
        <p:grpSpPr bwMode="auto">
          <a:xfrm>
            <a:off x="1591036" y="2075963"/>
            <a:ext cx="1531080" cy="839740"/>
            <a:chOff x="0" y="0"/>
            <a:chExt cx="2419" cy="1343"/>
          </a:xfrm>
        </p:grpSpPr>
        <p:sp>
          <p:nvSpPr>
            <p:cNvPr id="5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60" dirty="0">
                  <a:solidFill>
                    <a:srgbClr val="000000"/>
                  </a:solidFill>
                  <a:latin typeface="微软雅黑"/>
                  <a:ea typeface="微软雅黑"/>
                  <a:cs typeface="Bebas Neue" charset="0"/>
                  <a:sym typeface="Bebas Neue" charset="0"/>
                </a:rPr>
                <a:t>单击此处添加标题</a:t>
              </a:r>
              <a:endParaRPr lang="en-US" sz="1260" dirty="0">
                <a:solidFill>
                  <a:srgbClr val="000000"/>
                </a:solidFill>
                <a:latin typeface="微软雅黑"/>
                <a:ea typeface="微软雅黑"/>
                <a:cs typeface="Bebas Neue" charset="0"/>
                <a:sym typeface="Bebas Neue" charset="0"/>
              </a:endParaRPr>
            </a:p>
          </p:txBody>
        </p:sp>
        <p:sp>
          <p:nvSpPr>
            <p:cNvPr id="5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45"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45" dirty="0">
                <a:solidFill>
                  <a:srgbClr val="000000"/>
                </a:solidFill>
                <a:latin typeface="微软雅黑"/>
                <a:ea typeface="微软雅黑"/>
                <a:cs typeface="Lato Light" charset="0"/>
                <a:sym typeface="Lato Light" charset="0"/>
              </a:endParaRPr>
            </a:p>
          </p:txBody>
        </p:sp>
      </p:grpSp>
      <p:sp>
        <p:nvSpPr>
          <p:cNvPr id="55" name="Freeform 9"/>
          <p:cNvSpPr>
            <a:spLocks noEditPoints="1"/>
          </p:cNvSpPr>
          <p:nvPr/>
        </p:nvSpPr>
        <p:spPr bwMode="auto">
          <a:xfrm>
            <a:off x="992858" y="2276245"/>
            <a:ext cx="296058" cy="235689"/>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0070C0"/>
          </a:solidFill>
          <a:ln>
            <a:noFill/>
          </a:ln>
        </p:spPr>
        <p:txBody>
          <a:bodyPr vert="horz" wrap="square" lIns="96012" tIns="48006" rIns="96012" bIns="48006" numCol="1" anchor="t" anchorCtr="0" compatLnSpc="1">
            <a:prstTxWarp prst="textNoShape">
              <a:avLst/>
            </a:prstTxWarp>
          </a:bodyPr>
          <a:lstStyle/>
          <a:p>
            <a:pPr algn="ctr" fontAlgn="base">
              <a:spcBef>
                <a:spcPct val="0"/>
              </a:spcBef>
              <a:spcAft>
                <a:spcPct val="0"/>
              </a:spcAft>
              <a:defRPr/>
            </a:pPr>
            <a:endParaRPr lang="en-US" sz="2310" kern="0">
              <a:solidFill>
                <a:srgbClr val="000000"/>
              </a:solidFill>
              <a:latin typeface="微软雅黑"/>
              <a:ea typeface="微软雅黑"/>
              <a:sym typeface="Gill Sans" charset="0"/>
            </a:endParaRPr>
          </a:p>
        </p:txBody>
      </p:sp>
      <p:grpSp>
        <p:nvGrpSpPr>
          <p:cNvPr id="56" name="组合 55"/>
          <p:cNvGrpSpPr/>
          <p:nvPr/>
        </p:nvGrpSpPr>
        <p:grpSpPr>
          <a:xfrm>
            <a:off x="3657273" y="1846065"/>
            <a:ext cx="2626183" cy="1189119"/>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8" name="圆角矩形 5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59" name="组合 58"/>
          <p:cNvGrpSpPr/>
          <p:nvPr/>
        </p:nvGrpSpPr>
        <p:grpSpPr>
          <a:xfrm>
            <a:off x="3815892" y="2075965"/>
            <a:ext cx="652098" cy="652097"/>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Text" lastClr="000000"/>
                </a:solidFill>
                <a:latin typeface="Calibri"/>
                <a:ea typeface="宋体"/>
              </a:endParaRPr>
            </a:p>
          </p:txBody>
        </p:sp>
        <p:sp>
          <p:nvSpPr>
            <p:cNvPr id="61" name="椭圆 6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 lastClr="FFFFFF"/>
                </a:solidFill>
                <a:latin typeface="Calibri"/>
                <a:ea typeface="宋体"/>
              </a:endParaRPr>
            </a:p>
          </p:txBody>
        </p:sp>
      </p:grpSp>
      <p:grpSp>
        <p:nvGrpSpPr>
          <p:cNvPr id="62" name="Group 41"/>
          <p:cNvGrpSpPr>
            <a:grpSpLocks/>
          </p:cNvGrpSpPr>
          <p:nvPr/>
        </p:nvGrpSpPr>
        <p:grpSpPr bwMode="auto">
          <a:xfrm>
            <a:off x="4564741" y="2075963"/>
            <a:ext cx="1531080" cy="839740"/>
            <a:chOff x="0" y="0"/>
            <a:chExt cx="2419" cy="1343"/>
          </a:xfrm>
        </p:grpSpPr>
        <p:sp>
          <p:nvSpPr>
            <p:cNvPr id="6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60" dirty="0">
                  <a:solidFill>
                    <a:srgbClr val="000000"/>
                  </a:solidFill>
                  <a:latin typeface="微软雅黑"/>
                  <a:ea typeface="微软雅黑"/>
                  <a:cs typeface="Bebas Neue" charset="0"/>
                  <a:sym typeface="Bebas Neue" charset="0"/>
                </a:rPr>
                <a:t>单击此处添加标题</a:t>
              </a:r>
              <a:endParaRPr lang="en-US" sz="1260" dirty="0">
                <a:solidFill>
                  <a:srgbClr val="000000"/>
                </a:solidFill>
                <a:latin typeface="微软雅黑"/>
                <a:ea typeface="微软雅黑"/>
                <a:cs typeface="Bebas Neue" charset="0"/>
                <a:sym typeface="Bebas Neue" charset="0"/>
              </a:endParaRPr>
            </a:p>
          </p:txBody>
        </p:sp>
        <p:sp>
          <p:nvSpPr>
            <p:cNvPr id="6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45"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45" dirty="0">
                <a:solidFill>
                  <a:srgbClr val="000000"/>
                </a:solidFill>
                <a:latin typeface="微软雅黑"/>
                <a:ea typeface="微软雅黑"/>
                <a:cs typeface="Lato Light" charset="0"/>
                <a:sym typeface="Lato Light" charset="0"/>
              </a:endParaRPr>
            </a:p>
          </p:txBody>
        </p:sp>
      </p:grpSp>
      <p:sp>
        <p:nvSpPr>
          <p:cNvPr id="65" name="Freeform 8"/>
          <p:cNvSpPr>
            <a:spLocks noEditPoints="1"/>
          </p:cNvSpPr>
          <p:nvPr/>
        </p:nvSpPr>
        <p:spPr bwMode="auto">
          <a:xfrm>
            <a:off x="4013598" y="2318519"/>
            <a:ext cx="256689" cy="254356"/>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00B0F0"/>
          </a:solidFill>
          <a:ln>
            <a:noFill/>
          </a:ln>
        </p:spPr>
        <p:txBody>
          <a:bodyPr vert="horz" wrap="square" lIns="96012" tIns="48006" rIns="96012" bIns="48006" numCol="1" anchor="t" anchorCtr="0" compatLnSpc="1">
            <a:prstTxWarp prst="textNoShape">
              <a:avLst/>
            </a:prstTxWarp>
          </a:bodyPr>
          <a:lstStyle/>
          <a:p>
            <a:pPr algn="ctr" fontAlgn="base">
              <a:spcBef>
                <a:spcPct val="0"/>
              </a:spcBef>
              <a:spcAft>
                <a:spcPct val="0"/>
              </a:spcAft>
              <a:defRPr/>
            </a:pPr>
            <a:endParaRPr lang="en-US" sz="2310" kern="0">
              <a:solidFill>
                <a:srgbClr val="000000"/>
              </a:solidFill>
              <a:latin typeface="微软雅黑"/>
              <a:ea typeface="微软雅黑"/>
              <a:sym typeface="Gill Sans" charset="0"/>
            </a:endParaRPr>
          </a:p>
        </p:txBody>
      </p:sp>
      <p:grpSp>
        <p:nvGrpSpPr>
          <p:cNvPr id="66" name="组合 65"/>
          <p:cNvGrpSpPr/>
          <p:nvPr/>
        </p:nvGrpSpPr>
        <p:grpSpPr>
          <a:xfrm>
            <a:off x="683568" y="3379590"/>
            <a:ext cx="2626183" cy="1189119"/>
            <a:chOff x="4304043" y="1286668"/>
            <a:chExt cx="3837944" cy="2757793"/>
          </a:xfrm>
          <a:effectLst>
            <a:outerShdw blurRad="381000" dist="254000" dir="8100000" algn="tr" rotWithShape="0">
              <a:prstClr val="black">
                <a:alpha val="40000"/>
              </a:prstClr>
            </a:outerShdw>
          </a:effectLst>
        </p:grpSpPr>
        <p:sp>
          <p:nvSpPr>
            <p:cNvPr id="67" name="圆角矩形 6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68" name="圆角矩形 6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69" name="组合 68"/>
          <p:cNvGrpSpPr/>
          <p:nvPr/>
        </p:nvGrpSpPr>
        <p:grpSpPr>
          <a:xfrm>
            <a:off x="842187" y="3609489"/>
            <a:ext cx="652098" cy="652097"/>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Text" lastClr="000000"/>
                </a:solidFill>
                <a:latin typeface="Calibri"/>
                <a:ea typeface="宋体"/>
              </a:endParaRPr>
            </a:p>
          </p:txBody>
        </p:sp>
        <p:sp>
          <p:nvSpPr>
            <p:cNvPr id="71" name="椭圆 7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 lastClr="FFFFFF"/>
                </a:solidFill>
                <a:latin typeface="Calibri"/>
                <a:ea typeface="宋体"/>
              </a:endParaRPr>
            </a:p>
          </p:txBody>
        </p:sp>
      </p:grpSp>
      <p:grpSp>
        <p:nvGrpSpPr>
          <p:cNvPr id="72" name="Group 41"/>
          <p:cNvGrpSpPr>
            <a:grpSpLocks/>
          </p:cNvGrpSpPr>
          <p:nvPr/>
        </p:nvGrpSpPr>
        <p:grpSpPr bwMode="auto">
          <a:xfrm>
            <a:off x="1591036" y="3609488"/>
            <a:ext cx="1531080" cy="839740"/>
            <a:chOff x="0" y="0"/>
            <a:chExt cx="2419" cy="1343"/>
          </a:xfrm>
        </p:grpSpPr>
        <p:sp>
          <p:nvSpPr>
            <p:cNvPr id="7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60" dirty="0">
                  <a:solidFill>
                    <a:srgbClr val="000000"/>
                  </a:solidFill>
                  <a:latin typeface="微软雅黑"/>
                  <a:ea typeface="微软雅黑"/>
                  <a:cs typeface="Bebas Neue" charset="0"/>
                  <a:sym typeface="Bebas Neue" charset="0"/>
                </a:rPr>
                <a:t>单击此处添加标题</a:t>
              </a:r>
              <a:endParaRPr lang="en-US" sz="1260" dirty="0">
                <a:solidFill>
                  <a:srgbClr val="000000"/>
                </a:solidFill>
                <a:latin typeface="微软雅黑"/>
                <a:ea typeface="微软雅黑"/>
                <a:cs typeface="Bebas Neue" charset="0"/>
                <a:sym typeface="Bebas Neue" charset="0"/>
              </a:endParaRPr>
            </a:p>
          </p:txBody>
        </p:sp>
        <p:sp>
          <p:nvSpPr>
            <p:cNvPr id="7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45"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45" dirty="0">
                <a:solidFill>
                  <a:srgbClr val="000000"/>
                </a:solidFill>
                <a:latin typeface="微软雅黑"/>
                <a:ea typeface="微软雅黑"/>
                <a:cs typeface="Lato Light" charset="0"/>
                <a:sym typeface="Lato Light" charset="0"/>
              </a:endParaRPr>
            </a:p>
          </p:txBody>
        </p:sp>
      </p:grpSp>
      <p:sp>
        <p:nvSpPr>
          <p:cNvPr id="75" name="Freeform 7"/>
          <p:cNvSpPr>
            <a:spLocks/>
          </p:cNvSpPr>
          <p:nvPr/>
        </p:nvSpPr>
        <p:spPr bwMode="auto">
          <a:xfrm>
            <a:off x="984457" y="3779188"/>
            <a:ext cx="311019" cy="31269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0070C0"/>
          </a:solidFill>
          <a:ln>
            <a:noFill/>
          </a:ln>
        </p:spPr>
        <p:txBody>
          <a:bodyPr vert="horz" wrap="square" lIns="96012" tIns="48006" rIns="96012" bIns="48006" numCol="1" anchor="t" anchorCtr="0" compatLnSpc="1">
            <a:prstTxWarp prst="textNoShape">
              <a:avLst/>
            </a:prstTxWarp>
          </a:bodyPr>
          <a:lstStyle/>
          <a:p>
            <a:pPr algn="ctr" fontAlgn="base">
              <a:spcBef>
                <a:spcPct val="0"/>
              </a:spcBef>
              <a:spcAft>
                <a:spcPct val="0"/>
              </a:spcAft>
              <a:defRPr/>
            </a:pPr>
            <a:endParaRPr lang="en-US" sz="2310" kern="0">
              <a:solidFill>
                <a:srgbClr val="000000"/>
              </a:solidFill>
              <a:latin typeface="微软雅黑"/>
              <a:ea typeface="微软雅黑"/>
              <a:sym typeface="Gill Sans" charset="0"/>
            </a:endParaRPr>
          </a:p>
        </p:txBody>
      </p:sp>
      <p:grpSp>
        <p:nvGrpSpPr>
          <p:cNvPr id="76" name="组合 75"/>
          <p:cNvGrpSpPr/>
          <p:nvPr/>
        </p:nvGrpSpPr>
        <p:grpSpPr>
          <a:xfrm>
            <a:off x="3658588" y="3379590"/>
            <a:ext cx="2626183" cy="1189119"/>
            <a:chOff x="4304043" y="1286668"/>
            <a:chExt cx="3837944" cy="2757793"/>
          </a:xfrm>
          <a:effectLst>
            <a:outerShdw blurRad="381000" dist="254000" dir="8100000" algn="tr" rotWithShape="0">
              <a:prstClr val="black">
                <a:alpha val="40000"/>
              </a:prstClr>
            </a:outerShdw>
          </a:effectLst>
        </p:grpSpPr>
        <p:sp>
          <p:nvSpPr>
            <p:cNvPr id="77" name="圆角矩形 7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78" name="圆角矩形 7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79" name="组合 78"/>
          <p:cNvGrpSpPr/>
          <p:nvPr/>
        </p:nvGrpSpPr>
        <p:grpSpPr>
          <a:xfrm>
            <a:off x="3817207" y="3609489"/>
            <a:ext cx="652098" cy="652097"/>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Text" lastClr="000000"/>
                </a:solidFill>
                <a:latin typeface="Calibri"/>
                <a:ea typeface="宋体"/>
              </a:endParaRPr>
            </a:p>
          </p:txBody>
        </p:sp>
        <p:sp>
          <p:nvSpPr>
            <p:cNvPr id="81" name="椭圆 8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 lastClr="FFFFFF"/>
                </a:solidFill>
                <a:latin typeface="Calibri"/>
                <a:ea typeface="宋体"/>
              </a:endParaRPr>
            </a:p>
          </p:txBody>
        </p:sp>
      </p:grpSp>
      <p:grpSp>
        <p:nvGrpSpPr>
          <p:cNvPr id="82" name="Group 41"/>
          <p:cNvGrpSpPr>
            <a:grpSpLocks/>
          </p:cNvGrpSpPr>
          <p:nvPr/>
        </p:nvGrpSpPr>
        <p:grpSpPr bwMode="auto">
          <a:xfrm>
            <a:off x="4566055" y="3609488"/>
            <a:ext cx="1531080" cy="839740"/>
            <a:chOff x="0" y="0"/>
            <a:chExt cx="2419" cy="1343"/>
          </a:xfrm>
        </p:grpSpPr>
        <p:sp>
          <p:nvSpPr>
            <p:cNvPr id="8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60" dirty="0">
                  <a:solidFill>
                    <a:srgbClr val="000000"/>
                  </a:solidFill>
                  <a:latin typeface="微软雅黑"/>
                  <a:ea typeface="微软雅黑"/>
                  <a:cs typeface="Bebas Neue" charset="0"/>
                  <a:sym typeface="Bebas Neue" charset="0"/>
                </a:rPr>
                <a:t>单击此处添加标题</a:t>
              </a:r>
              <a:endParaRPr lang="en-US" sz="1260" dirty="0">
                <a:solidFill>
                  <a:srgbClr val="000000"/>
                </a:solidFill>
                <a:latin typeface="微软雅黑"/>
                <a:ea typeface="微软雅黑"/>
                <a:cs typeface="Bebas Neue" charset="0"/>
                <a:sym typeface="Bebas Neue" charset="0"/>
              </a:endParaRPr>
            </a:p>
          </p:txBody>
        </p:sp>
        <p:sp>
          <p:nvSpPr>
            <p:cNvPr id="8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45"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45" dirty="0">
                <a:solidFill>
                  <a:srgbClr val="000000"/>
                </a:solidFill>
                <a:latin typeface="微软雅黑"/>
                <a:ea typeface="微软雅黑"/>
                <a:cs typeface="Lato Light" charset="0"/>
                <a:sym typeface="Lato Light" charset="0"/>
              </a:endParaRPr>
            </a:p>
          </p:txBody>
        </p:sp>
      </p:grpSp>
      <p:sp>
        <p:nvSpPr>
          <p:cNvPr id="85" name="Freeform 6"/>
          <p:cNvSpPr>
            <a:spLocks noEditPoints="1"/>
          </p:cNvSpPr>
          <p:nvPr/>
        </p:nvSpPr>
        <p:spPr bwMode="auto">
          <a:xfrm>
            <a:off x="4017076" y="3801747"/>
            <a:ext cx="285823" cy="290138"/>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0B0F0"/>
          </a:solidFill>
          <a:ln>
            <a:noFill/>
          </a:ln>
        </p:spPr>
        <p:txBody>
          <a:bodyPr vert="horz" wrap="square" lIns="96012" tIns="48006" rIns="96012" bIns="48006" numCol="1" anchor="t" anchorCtr="0" compatLnSpc="1">
            <a:prstTxWarp prst="textNoShape">
              <a:avLst/>
            </a:prstTxWarp>
          </a:bodyPr>
          <a:lstStyle/>
          <a:p>
            <a:pPr algn="ctr" fontAlgn="base">
              <a:spcBef>
                <a:spcPct val="0"/>
              </a:spcBef>
              <a:spcAft>
                <a:spcPct val="0"/>
              </a:spcAft>
              <a:defRPr/>
            </a:pPr>
            <a:endParaRPr lang="en-US" sz="2310"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358658179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14:presetBounceEnd="52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52000">
                                          <p:cBhvr additive="base">
                                            <p:cTn id="7" dur="2000" fill="hold"/>
                                            <p:tgtEl>
                                              <p:spTgt spid="47"/>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14:presetBounceEnd="52000">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14:bounceEnd="52000">
                                          <p:cBhvr additive="base">
                                            <p:cTn id="11" dur="2000" fill="hold"/>
                                            <p:tgtEl>
                                              <p:spTgt spid="48"/>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ppt_w</p:attrName>
                                            </p:attrNameLst>
                                          </p:cBhvr>
                                          <p:tavLst>
                                            <p:tav tm="0">
                                              <p:val>
                                                <p:fltVal val="0"/>
                                              </p:val>
                                            </p:tav>
                                            <p:tav tm="100000">
                                              <p:val>
                                                <p:strVal val="#ppt_w"/>
                                              </p:val>
                                            </p:tav>
                                          </p:tavLst>
                                        </p:anim>
                                        <p:anim calcmode="lin" valueType="num">
                                          <p:cBhvr>
                                            <p:cTn id="17" dur="500" fill="hold"/>
                                            <p:tgtEl>
                                              <p:spTgt spid="49"/>
                                            </p:tgtEl>
                                            <p:attrNameLst>
                                              <p:attrName>ppt_h</p:attrName>
                                            </p:attrNameLst>
                                          </p:cBhvr>
                                          <p:tavLst>
                                            <p:tav tm="0">
                                              <p:val>
                                                <p:fltVal val="0"/>
                                              </p:val>
                                            </p:tav>
                                            <p:tav tm="100000">
                                              <p:val>
                                                <p:strVal val="#ppt_h"/>
                                              </p:val>
                                            </p:tav>
                                          </p:tavLst>
                                        </p:anim>
                                        <p:animEffect transition="in" filter="fade">
                                          <p:cBhvr>
                                            <p:cTn id="18" dur="500"/>
                                            <p:tgtEl>
                                              <p:spTgt spid="49"/>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500"/>
                                            <p:tgtEl>
                                              <p:spTgt spid="55"/>
                                            </p:tgtEl>
                                          </p:cBhvr>
                                        </p:animEffect>
                                        <p:anim calcmode="lin" valueType="num">
                                          <p:cBhvr>
                                            <p:cTn id="23" dur="500" fill="hold"/>
                                            <p:tgtEl>
                                              <p:spTgt spid="55"/>
                                            </p:tgtEl>
                                            <p:attrNameLst>
                                              <p:attrName>ppt_x</p:attrName>
                                            </p:attrNameLst>
                                          </p:cBhvr>
                                          <p:tavLst>
                                            <p:tav tm="0">
                                              <p:val>
                                                <p:strVal val="#ppt_x"/>
                                              </p:val>
                                            </p:tav>
                                            <p:tav tm="100000">
                                              <p:val>
                                                <p:strVal val="#ppt_x"/>
                                              </p:val>
                                            </p:tav>
                                          </p:tavLst>
                                        </p:anim>
                                        <p:anim calcmode="lin" valueType="num">
                                          <p:cBhvr>
                                            <p:cTn id="24" dur="500" fill="hold"/>
                                            <p:tgtEl>
                                              <p:spTgt spid="55"/>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right)">
                                          <p:cBhvr>
                                            <p:cTn id="28" dur="500"/>
                                            <p:tgtEl>
                                              <p:spTgt spid="44"/>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500"/>
                                            <p:tgtEl>
                                              <p:spTgt spid="52"/>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p:cTn id="36" dur="500" fill="hold"/>
                                            <p:tgtEl>
                                              <p:spTgt spid="59"/>
                                            </p:tgtEl>
                                            <p:attrNameLst>
                                              <p:attrName>ppt_w</p:attrName>
                                            </p:attrNameLst>
                                          </p:cBhvr>
                                          <p:tavLst>
                                            <p:tav tm="0">
                                              <p:val>
                                                <p:fltVal val="0"/>
                                              </p:val>
                                            </p:tav>
                                            <p:tav tm="100000">
                                              <p:val>
                                                <p:strVal val="#ppt_w"/>
                                              </p:val>
                                            </p:tav>
                                          </p:tavLst>
                                        </p:anim>
                                        <p:anim calcmode="lin" valueType="num">
                                          <p:cBhvr>
                                            <p:cTn id="37" dur="500" fill="hold"/>
                                            <p:tgtEl>
                                              <p:spTgt spid="59"/>
                                            </p:tgtEl>
                                            <p:attrNameLst>
                                              <p:attrName>ppt_h</p:attrName>
                                            </p:attrNameLst>
                                          </p:cBhvr>
                                          <p:tavLst>
                                            <p:tav tm="0">
                                              <p:val>
                                                <p:fltVal val="0"/>
                                              </p:val>
                                            </p:tav>
                                            <p:tav tm="100000">
                                              <p:val>
                                                <p:strVal val="#ppt_h"/>
                                              </p:val>
                                            </p:tav>
                                          </p:tavLst>
                                        </p:anim>
                                        <p:animEffect transition="in" filter="fade">
                                          <p:cBhvr>
                                            <p:cTn id="38" dur="500"/>
                                            <p:tgtEl>
                                              <p:spTgt spid="59"/>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500"/>
                                            <p:tgtEl>
                                              <p:spTgt spid="65"/>
                                            </p:tgtEl>
                                          </p:cBhvr>
                                        </p:animEffect>
                                        <p:anim calcmode="lin" valueType="num">
                                          <p:cBhvr>
                                            <p:cTn id="43" dur="500" fill="hold"/>
                                            <p:tgtEl>
                                              <p:spTgt spid="65"/>
                                            </p:tgtEl>
                                            <p:attrNameLst>
                                              <p:attrName>ppt_x</p:attrName>
                                            </p:attrNameLst>
                                          </p:cBhvr>
                                          <p:tavLst>
                                            <p:tav tm="0">
                                              <p:val>
                                                <p:strVal val="#ppt_x"/>
                                              </p:val>
                                            </p:tav>
                                            <p:tav tm="100000">
                                              <p:val>
                                                <p:strVal val="#ppt_x"/>
                                              </p:val>
                                            </p:tav>
                                          </p:tavLst>
                                        </p:anim>
                                        <p:anim calcmode="lin" valueType="num">
                                          <p:cBhvr>
                                            <p:cTn id="44" dur="500" fill="hold"/>
                                            <p:tgtEl>
                                              <p:spTgt spid="65"/>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right)">
                                          <p:cBhvr>
                                            <p:cTn id="48" dur="500"/>
                                            <p:tgtEl>
                                              <p:spTgt spid="56"/>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wipe(left)">
                                          <p:cBhvr>
                                            <p:cTn id="52" dur="500"/>
                                            <p:tgtEl>
                                              <p:spTgt spid="62"/>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p:cTn id="56" dur="500" fill="hold"/>
                                            <p:tgtEl>
                                              <p:spTgt spid="69"/>
                                            </p:tgtEl>
                                            <p:attrNameLst>
                                              <p:attrName>ppt_w</p:attrName>
                                            </p:attrNameLst>
                                          </p:cBhvr>
                                          <p:tavLst>
                                            <p:tav tm="0">
                                              <p:val>
                                                <p:fltVal val="0"/>
                                              </p:val>
                                            </p:tav>
                                            <p:tav tm="100000">
                                              <p:val>
                                                <p:strVal val="#ppt_w"/>
                                              </p:val>
                                            </p:tav>
                                          </p:tavLst>
                                        </p:anim>
                                        <p:anim calcmode="lin" valueType="num">
                                          <p:cBhvr>
                                            <p:cTn id="57" dur="500" fill="hold"/>
                                            <p:tgtEl>
                                              <p:spTgt spid="69"/>
                                            </p:tgtEl>
                                            <p:attrNameLst>
                                              <p:attrName>ppt_h</p:attrName>
                                            </p:attrNameLst>
                                          </p:cBhvr>
                                          <p:tavLst>
                                            <p:tav tm="0">
                                              <p:val>
                                                <p:fltVal val="0"/>
                                              </p:val>
                                            </p:tav>
                                            <p:tav tm="100000">
                                              <p:val>
                                                <p:strVal val="#ppt_h"/>
                                              </p:val>
                                            </p:tav>
                                          </p:tavLst>
                                        </p:anim>
                                        <p:animEffect transition="in" filter="fade">
                                          <p:cBhvr>
                                            <p:cTn id="58" dur="500"/>
                                            <p:tgtEl>
                                              <p:spTgt spid="69"/>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75"/>
                                            </p:tgtEl>
                                            <p:attrNameLst>
                                              <p:attrName>style.visibility</p:attrName>
                                            </p:attrNameLst>
                                          </p:cBhvr>
                                          <p:to>
                                            <p:strVal val="visible"/>
                                          </p:to>
                                        </p:set>
                                        <p:animEffect transition="in" filter="fade">
                                          <p:cBhvr>
                                            <p:cTn id="62" dur="500"/>
                                            <p:tgtEl>
                                              <p:spTgt spid="75"/>
                                            </p:tgtEl>
                                          </p:cBhvr>
                                        </p:animEffect>
                                        <p:anim calcmode="lin" valueType="num">
                                          <p:cBhvr>
                                            <p:cTn id="63" dur="500" fill="hold"/>
                                            <p:tgtEl>
                                              <p:spTgt spid="75"/>
                                            </p:tgtEl>
                                            <p:attrNameLst>
                                              <p:attrName>ppt_x</p:attrName>
                                            </p:attrNameLst>
                                          </p:cBhvr>
                                          <p:tavLst>
                                            <p:tav tm="0">
                                              <p:val>
                                                <p:strVal val="#ppt_x"/>
                                              </p:val>
                                            </p:tav>
                                            <p:tav tm="100000">
                                              <p:val>
                                                <p:strVal val="#ppt_x"/>
                                              </p:val>
                                            </p:tav>
                                          </p:tavLst>
                                        </p:anim>
                                        <p:anim calcmode="lin" valueType="num">
                                          <p:cBhvr>
                                            <p:cTn id="64" dur="500" fill="hold"/>
                                            <p:tgtEl>
                                              <p:spTgt spid="75"/>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wipe(right)">
                                          <p:cBhvr>
                                            <p:cTn id="68" dur="500"/>
                                            <p:tgtEl>
                                              <p:spTgt spid="66"/>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72"/>
                                            </p:tgtEl>
                                            <p:attrNameLst>
                                              <p:attrName>style.visibility</p:attrName>
                                            </p:attrNameLst>
                                          </p:cBhvr>
                                          <p:to>
                                            <p:strVal val="visible"/>
                                          </p:to>
                                        </p:set>
                                        <p:animEffect transition="in" filter="wipe(left)">
                                          <p:cBhvr>
                                            <p:cTn id="72" dur="500"/>
                                            <p:tgtEl>
                                              <p:spTgt spid="72"/>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79"/>
                                            </p:tgtEl>
                                            <p:attrNameLst>
                                              <p:attrName>style.visibility</p:attrName>
                                            </p:attrNameLst>
                                          </p:cBhvr>
                                          <p:to>
                                            <p:strVal val="visible"/>
                                          </p:to>
                                        </p:set>
                                        <p:anim calcmode="lin" valueType="num">
                                          <p:cBhvr>
                                            <p:cTn id="76" dur="500" fill="hold"/>
                                            <p:tgtEl>
                                              <p:spTgt spid="79"/>
                                            </p:tgtEl>
                                            <p:attrNameLst>
                                              <p:attrName>ppt_w</p:attrName>
                                            </p:attrNameLst>
                                          </p:cBhvr>
                                          <p:tavLst>
                                            <p:tav tm="0">
                                              <p:val>
                                                <p:fltVal val="0"/>
                                              </p:val>
                                            </p:tav>
                                            <p:tav tm="100000">
                                              <p:val>
                                                <p:strVal val="#ppt_w"/>
                                              </p:val>
                                            </p:tav>
                                          </p:tavLst>
                                        </p:anim>
                                        <p:anim calcmode="lin" valueType="num">
                                          <p:cBhvr>
                                            <p:cTn id="77" dur="500" fill="hold"/>
                                            <p:tgtEl>
                                              <p:spTgt spid="79"/>
                                            </p:tgtEl>
                                            <p:attrNameLst>
                                              <p:attrName>ppt_h</p:attrName>
                                            </p:attrNameLst>
                                          </p:cBhvr>
                                          <p:tavLst>
                                            <p:tav tm="0">
                                              <p:val>
                                                <p:fltVal val="0"/>
                                              </p:val>
                                            </p:tav>
                                            <p:tav tm="100000">
                                              <p:val>
                                                <p:strVal val="#ppt_h"/>
                                              </p:val>
                                            </p:tav>
                                          </p:tavLst>
                                        </p:anim>
                                        <p:animEffect transition="in" filter="fade">
                                          <p:cBhvr>
                                            <p:cTn id="78" dur="500"/>
                                            <p:tgtEl>
                                              <p:spTgt spid="79"/>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anim calcmode="lin" valueType="num">
                                          <p:cBhvr>
                                            <p:cTn id="83" dur="500" fill="hold"/>
                                            <p:tgtEl>
                                              <p:spTgt spid="85"/>
                                            </p:tgtEl>
                                            <p:attrNameLst>
                                              <p:attrName>ppt_x</p:attrName>
                                            </p:attrNameLst>
                                          </p:cBhvr>
                                          <p:tavLst>
                                            <p:tav tm="0">
                                              <p:val>
                                                <p:strVal val="#ppt_x"/>
                                              </p:val>
                                            </p:tav>
                                            <p:tav tm="100000">
                                              <p:val>
                                                <p:strVal val="#ppt_x"/>
                                              </p:val>
                                            </p:tav>
                                          </p:tavLst>
                                        </p:anim>
                                        <p:anim calcmode="lin" valueType="num">
                                          <p:cBhvr>
                                            <p:cTn id="84" dur="500" fill="hold"/>
                                            <p:tgtEl>
                                              <p:spTgt spid="85"/>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wipe(right)">
                                          <p:cBhvr>
                                            <p:cTn id="88" dur="500"/>
                                            <p:tgtEl>
                                              <p:spTgt spid="76"/>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wipe(left)">
                                          <p:cBhvr>
                                            <p:cTn id="9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5" grpId="0" animBg="1"/>
          <p:bldP spid="65" grpId="0" animBg="1"/>
          <p:bldP spid="75" grpId="0" animBg="1"/>
          <p:bldP spid="8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2000" fill="hold"/>
                                            <p:tgtEl>
                                              <p:spTgt spid="47"/>
                                            </p:tgtEl>
                                            <p:attrNameLst>
                                              <p:attrName>ppt_x</p:attrName>
                                            </p:attrNameLst>
                                          </p:cBhvr>
                                          <p:tavLst>
                                            <p:tav tm="0">
                                              <p:val>
                                                <p:strVal val="#ppt_x"/>
                                              </p:val>
                                            </p:tav>
                                            <p:tav tm="100000">
                                              <p:val>
                                                <p:strVal val="#ppt_x"/>
                                              </p:val>
                                            </p:tav>
                                          </p:tavLst>
                                        </p:anim>
                                        <p:anim calcmode="lin" valueType="num">
                                          <p:cBhvr additive="base">
                                            <p:cTn id="8" dur="20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2000" fill="hold"/>
                                            <p:tgtEl>
                                              <p:spTgt spid="48"/>
                                            </p:tgtEl>
                                            <p:attrNameLst>
                                              <p:attrName>ppt_x</p:attrName>
                                            </p:attrNameLst>
                                          </p:cBhvr>
                                          <p:tavLst>
                                            <p:tav tm="0">
                                              <p:val>
                                                <p:strVal val="#ppt_x"/>
                                              </p:val>
                                            </p:tav>
                                            <p:tav tm="100000">
                                              <p:val>
                                                <p:strVal val="#ppt_x"/>
                                              </p:val>
                                            </p:tav>
                                          </p:tavLst>
                                        </p:anim>
                                        <p:anim calcmode="lin" valueType="num">
                                          <p:cBhvr additive="base">
                                            <p:cTn id="12" dur="20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ppt_w</p:attrName>
                                            </p:attrNameLst>
                                          </p:cBhvr>
                                          <p:tavLst>
                                            <p:tav tm="0">
                                              <p:val>
                                                <p:fltVal val="0"/>
                                              </p:val>
                                            </p:tav>
                                            <p:tav tm="100000">
                                              <p:val>
                                                <p:strVal val="#ppt_w"/>
                                              </p:val>
                                            </p:tav>
                                          </p:tavLst>
                                        </p:anim>
                                        <p:anim calcmode="lin" valueType="num">
                                          <p:cBhvr>
                                            <p:cTn id="17" dur="500" fill="hold"/>
                                            <p:tgtEl>
                                              <p:spTgt spid="49"/>
                                            </p:tgtEl>
                                            <p:attrNameLst>
                                              <p:attrName>ppt_h</p:attrName>
                                            </p:attrNameLst>
                                          </p:cBhvr>
                                          <p:tavLst>
                                            <p:tav tm="0">
                                              <p:val>
                                                <p:fltVal val="0"/>
                                              </p:val>
                                            </p:tav>
                                            <p:tav tm="100000">
                                              <p:val>
                                                <p:strVal val="#ppt_h"/>
                                              </p:val>
                                            </p:tav>
                                          </p:tavLst>
                                        </p:anim>
                                        <p:animEffect transition="in" filter="fade">
                                          <p:cBhvr>
                                            <p:cTn id="18" dur="500"/>
                                            <p:tgtEl>
                                              <p:spTgt spid="49"/>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500"/>
                                            <p:tgtEl>
                                              <p:spTgt spid="55"/>
                                            </p:tgtEl>
                                          </p:cBhvr>
                                        </p:animEffect>
                                        <p:anim calcmode="lin" valueType="num">
                                          <p:cBhvr>
                                            <p:cTn id="23" dur="500" fill="hold"/>
                                            <p:tgtEl>
                                              <p:spTgt spid="55"/>
                                            </p:tgtEl>
                                            <p:attrNameLst>
                                              <p:attrName>ppt_x</p:attrName>
                                            </p:attrNameLst>
                                          </p:cBhvr>
                                          <p:tavLst>
                                            <p:tav tm="0">
                                              <p:val>
                                                <p:strVal val="#ppt_x"/>
                                              </p:val>
                                            </p:tav>
                                            <p:tav tm="100000">
                                              <p:val>
                                                <p:strVal val="#ppt_x"/>
                                              </p:val>
                                            </p:tav>
                                          </p:tavLst>
                                        </p:anim>
                                        <p:anim calcmode="lin" valueType="num">
                                          <p:cBhvr>
                                            <p:cTn id="24" dur="500" fill="hold"/>
                                            <p:tgtEl>
                                              <p:spTgt spid="55"/>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right)">
                                          <p:cBhvr>
                                            <p:cTn id="28" dur="500"/>
                                            <p:tgtEl>
                                              <p:spTgt spid="44"/>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500"/>
                                            <p:tgtEl>
                                              <p:spTgt spid="52"/>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p:cTn id="36" dur="500" fill="hold"/>
                                            <p:tgtEl>
                                              <p:spTgt spid="59"/>
                                            </p:tgtEl>
                                            <p:attrNameLst>
                                              <p:attrName>ppt_w</p:attrName>
                                            </p:attrNameLst>
                                          </p:cBhvr>
                                          <p:tavLst>
                                            <p:tav tm="0">
                                              <p:val>
                                                <p:fltVal val="0"/>
                                              </p:val>
                                            </p:tav>
                                            <p:tav tm="100000">
                                              <p:val>
                                                <p:strVal val="#ppt_w"/>
                                              </p:val>
                                            </p:tav>
                                          </p:tavLst>
                                        </p:anim>
                                        <p:anim calcmode="lin" valueType="num">
                                          <p:cBhvr>
                                            <p:cTn id="37" dur="500" fill="hold"/>
                                            <p:tgtEl>
                                              <p:spTgt spid="59"/>
                                            </p:tgtEl>
                                            <p:attrNameLst>
                                              <p:attrName>ppt_h</p:attrName>
                                            </p:attrNameLst>
                                          </p:cBhvr>
                                          <p:tavLst>
                                            <p:tav tm="0">
                                              <p:val>
                                                <p:fltVal val="0"/>
                                              </p:val>
                                            </p:tav>
                                            <p:tav tm="100000">
                                              <p:val>
                                                <p:strVal val="#ppt_h"/>
                                              </p:val>
                                            </p:tav>
                                          </p:tavLst>
                                        </p:anim>
                                        <p:animEffect transition="in" filter="fade">
                                          <p:cBhvr>
                                            <p:cTn id="38" dur="500"/>
                                            <p:tgtEl>
                                              <p:spTgt spid="59"/>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500"/>
                                            <p:tgtEl>
                                              <p:spTgt spid="65"/>
                                            </p:tgtEl>
                                          </p:cBhvr>
                                        </p:animEffect>
                                        <p:anim calcmode="lin" valueType="num">
                                          <p:cBhvr>
                                            <p:cTn id="43" dur="500" fill="hold"/>
                                            <p:tgtEl>
                                              <p:spTgt spid="65"/>
                                            </p:tgtEl>
                                            <p:attrNameLst>
                                              <p:attrName>ppt_x</p:attrName>
                                            </p:attrNameLst>
                                          </p:cBhvr>
                                          <p:tavLst>
                                            <p:tav tm="0">
                                              <p:val>
                                                <p:strVal val="#ppt_x"/>
                                              </p:val>
                                            </p:tav>
                                            <p:tav tm="100000">
                                              <p:val>
                                                <p:strVal val="#ppt_x"/>
                                              </p:val>
                                            </p:tav>
                                          </p:tavLst>
                                        </p:anim>
                                        <p:anim calcmode="lin" valueType="num">
                                          <p:cBhvr>
                                            <p:cTn id="44" dur="500" fill="hold"/>
                                            <p:tgtEl>
                                              <p:spTgt spid="65"/>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right)">
                                          <p:cBhvr>
                                            <p:cTn id="48" dur="500"/>
                                            <p:tgtEl>
                                              <p:spTgt spid="56"/>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wipe(left)">
                                          <p:cBhvr>
                                            <p:cTn id="52" dur="500"/>
                                            <p:tgtEl>
                                              <p:spTgt spid="62"/>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p:cTn id="56" dur="500" fill="hold"/>
                                            <p:tgtEl>
                                              <p:spTgt spid="69"/>
                                            </p:tgtEl>
                                            <p:attrNameLst>
                                              <p:attrName>ppt_w</p:attrName>
                                            </p:attrNameLst>
                                          </p:cBhvr>
                                          <p:tavLst>
                                            <p:tav tm="0">
                                              <p:val>
                                                <p:fltVal val="0"/>
                                              </p:val>
                                            </p:tav>
                                            <p:tav tm="100000">
                                              <p:val>
                                                <p:strVal val="#ppt_w"/>
                                              </p:val>
                                            </p:tav>
                                          </p:tavLst>
                                        </p:anim>
                                        <p:anim calcmode="lin" valueType="num">
                                          <p:cBhvr>
                                            <p:cTn id="57" dur="500" fill="hold"/>
                                            <p:tgtEl>
                                              <p:spTgt spid="69"/>
                                            </p:tgtEl>
                                            <p:attrNameLst>
                                              <p:attrName>ppt_h</p:attrName>
                                            </p:attrNameLst>
                                          </p:cBhvr>
                                          <p:tavLst>
                                            <p:tav tm="0">
                                              <p:val>
                                                <p:fltVal val="0"/>
                                              </p:val>
                                            </p:tav>
                                            <p:tav tm="100000">
                                              <p:val>
                                                <p:strVal val="#ppt_h"/>
                                              </p:val>
                                            </p:tav>
                                          </p:tavLst>
                                        </p:anim>
                                        <p:animEffect transition="in" filter="fade">
                                          <p:cBhvr>
                                            <p:cTn id="58" dur="500"/>
                                            <p:tgtEl>
                                              <p:spTgt spid="69"/>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75"/>
                                            </p:tgtEl>
                                            <p:attrNameLst>
                                              <p:attrName>style.visibility</p:attrName>
                                            </p:attrNameLst>
                                          </p:cBhvr>
                                          <p:to>
                                            <p:strVal val="visible"/>
                                          </p:to>
                                        </p:set>
                                        <p:animEffect transition="in" filter="fade">
                                          <p:cBhvr>
                                            <p:cTn id="62" dur="500"/>
                                            <p:tgtEl>
                                              <p:spTgt spid="75"/>
                                            </p:tgtEl>
                                          </p:cBhvr>
                                        </p:animEffect>
                                        <p:anim calcmode="lin" valueType="num">
                                          <p:cBhvr>
                                            <p:cTn id="63" dur="500" fill="hold"/>
                                            <p:tgtEl>
                                              <p:spTgt spid="75"/>
                                            </p:tgtEl>
                                            <p:attrNameLst>
                                              <p:attrName>ppt_x</p:attrName>
                                            </p:attrNameLst>
                                          </p:cBhvr>
                                          <p:tavLst>
                                            <p:tav tm="0">
                                              <p:val>
                                                <p:strVal val="#ppt_x"/>
                                              </p:val>
                                            </p:tav>
                                            <p:tav tm="100000">
                                              <p:val>
                                                <p:strVal val="#ppt_x"/>
                                              </p:val>
                                            </p:tav>
                                          </p:tavLst>
                                        </p:anim>
                                        <p:anim calcmode="lin" valueType="num">
                                          <p:cBhvr>
                                            <p:cTn id="64" dur="500" fill="hold"/>
                                            <p:tgtEl>
                                              <p:spTgt spid="75"/>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wipe(right)">
                                          <p:cBhvr>
                                            <p:cTn id="68" dur="500"/>
                                            <p:tgtEl>
                                              <p:spTgt spid="66"/>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72"/>
                                            </p:tgtEl>
                                            <p:attrNameLst>
                                              <p:attrName>style.visibility</p:attrName>
                                            </p:attrNameLst>
                                          </p:cBhvr>
                                          <p:to>
                                            <p:strVal val="visible"/>
                                          </p:to>
                                        </p:set>
                                        <p:animEffect transition="in" filter="wipe(left)">
                                          <p:cBhvr>
                                            <p:cTn id="72" dur="500"/>
                                            <p:tgtEl>
                                              <p:spTgt spid="72"/>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79"/>
                                            </p:tgtEl>
                                            <p:attrNameLst>
                                              <p:attrName>style.visibility</p:attrName>
                                            </p:attrNameLst>
                                          </p:cBhvr>
                                          <p:to>
                                            <p:strVal val="visible"/>
                                          </p:to>
                                        </p:set>
                                        <p:anim calcmode="lin" valueType="num">
                                          <p:cBhvr>
                                            <p:cTn id="76" dur="500" fill="hold"/>
                                            <p:tgtEl>
                                              <p:spTgt spid="79"/>
                                            </p:tgtEl>
                                            <p:attrNameLst>
                                              <p:attrName>ppt_w</p:attrName>
                                            </p:attrNameLst>
                                          </p:cBhvr>
                                          <p:tavLst>
                                            <p:tav tm="0">
                                              <p:val>
                                                <p:fltVal val="0"/>
                                              </p:val>
                                            </p:tav>
                                            <p:tav tm="100000">
                                              <p:val>
                                                <p:strVal val="#ppt_w"/>
                                              </p:val>
                                            </p:tav>
                                          </p:tavLst>
                                        </p:anim>
                                        <p:anim calcmode="lin" valueType="num">
                                          <p:cBhvr>
                                            <p:cTn id="77" dur="500" fill="hold"/>
                                            <p:tgtEl>
                                              <p:spTgt spid="79"/>
                                            </p:tgtEl>
                                            <p:attrNameLst>
                                              <p:attrName>ppt_h</p:attrName>
                                            </p:attrNameLst>
                                          </p:cBhvr>
                                          <p:tavLst>
                                            <p:tav tm="0">
                                              <p:val>
                                                <p:fltVal val="0"/>
                                              </p:val>
                                            </p:tav>
                                            <p:tav tm="100000">
                                              <p:val>
                                                <p:strVal val="#ppt_h"/>
                                              </p:val>
                                            </p:tav>
                                          </p:tavLst>
                                        </p:anim>
                                        <p:animEffect transition="in" filter="fade">
                                          <p:cBhvr>
                                            <p:cTn id="78" dur="500"/>
                                            <p:tgtEl>
                                              <p:spTgt spid="79"/>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anim calcmode="lin" valueType="num">
                                          <p:cBhvr>
                                            <p:cTn id="83" dur="500" fill="hold"/>
                                            <p:tgtEl>
                                              <p:spTgt spid="85"/>
                                            </p:tgtEl>
                                            <p:attrNameLst>
                                              <p:attrName>ppt_x</p:attrName>
                                            </p:attrNameLst>
                                          </p:cBhvr>
                                          <p:tavLst>
                                            <p:tav tm="0">
                                              <p:val>
                                                <p:strVal val="#ppt_x"/>
                                              </p:val>
                                            </p:tav>
                                            <p:tav tm="100000">
                                              <p:val>
                                                <p:strVal val="#ppt_x"/>
                                              </p:val>
                                            </p:tav>
                                          </p:tavLst>
                                        </p:anim>
                                        <p:anim calcmode="lin" valueType="num">
                                          <p:cBhvr>
                                            <p:cTn id="84" dur="500" fill="hold"/>
                                            <p:tgtEl>
                                              <p:spTgt spid="85"/>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wipe(right)">
                                          <p:cBhvr>
                                            <p:cTn id="88" dur="500"/>
                                            <p:tgtEl>
                                              <p:spTgt spid="76"/>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wipe(left)">
                                          <p:cBhvr>
                                            <p:cTn id="9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5" grpId="0" animBg="1"/>
          <p:bldP spid="65" grpId="0" animBg="1"/>
          <p:bldP spid="75" grpId="0" animBg="1"/>
          <p:bldP spid="85"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椭圆 171"/>
          <p:cNvSpPr/>
          <p:nvPr/>
        </p:nvSpPr>
        <p:spPr>
          <a:xfrm>
            <a:off x="3344062" y="5018973"/>
            <a:ext cx="2341577" cy="354243"/>
          </a:xfrm>
          <a:prstGeom prst="ellipse">
            <a:avLst/>
          </a:prstGeom>
          <a:gradFill flip="none" rotWithShape="1">
            <a:gsLst>
              <a:gs pos="0">
                <a:sysClr val="windowText" lastClr="000000">
                  <a:alpha val="62000"/>
                </a:sysClr>
              </a:gs>
              <a:gs pos="100000">
                <a:srgbClr val="FFFFFF">
                  <a:alpha val="0"/>
                </a:srgbClr>
              </a:gs>
            </a:gsLst>
            <a:path path="shape">
              <a:fillToRect l="50000" t="50000" r="50000" b="50000"/>
            </a:path>
            <a:tileRect/>
          </a:gradFill>
          <a:ln w="25400" cap="flat" cmpd="sng" algn="ctr">
            <a:noFill/>
            <a:prstDash val="solid"/>
          </a:ln>
          <a:effectLst/>
        </p:spPr>
        <p:txBody>
          <a:bodyPr lIns="121893" tIns="60946" rIns="121893" bIns="60946"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173" name="组合 172"/>
          <p:cNvGrpSpPr/>
          <p:nvPr/>
        </p:nvGrpSpPr>
        <p:grpSpPr>
          <a:xfrm>
            <a:off x="3429751" y="1586359"/>
            <a:ext cx="2155176" cy="3613065"/>
            <a:chOff x="3546995" y="2016281"/>
            <a:chExt cx="1616382" cy="2709799"/>
          </a:xfrm>
        </p:grpSpPr>
        <p:sp>
          <p:nvSpPr>
            <p:cNvPr id="174" name="Freeform 33"/>
            <p:cNvSpPr>
              <a:spLocks/>
            </p:cNvSpPr>
            <p:nvPr/>
          </p:nvSpPr>
          <p:spPr bwMode="auto">
            <a:xfrm>
              <a:off x="3546995" y="2016281"/>
              <a:ext cx="1616382" cy="20287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ysClr val="window" lastClr="FFFFFF">
                <a:lumMod val="85000"/>
              </a:sysClr>
            </a:solidFill>
            <a:ln>
              <a:noFill/>
            </a:ln>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75" name="Freeform 33"/>
            <p:cNvSpPr>
              <a:spLocks/>
            </p:cNvSpPr>
            <p:nvPr/>
          </p:nvSpPr>
          <p:spPr bwMode="auto">
            <a:xfrm>
              <a:off x="3587885" y="2067602"/>
              <a:ext cx="1534601" cy="1926082"/>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ysClr val="window" lastClr="FFFFFF">
                <a:lumMod val="95000"/>
              </a:sysClr>
            </a:solidFill>
            <a:ln>
              <a:noFill/>
            </a:ln>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nvGrpSpPr>
            <p:cNvPr id="176" name="组合 175"/>
            <p:cNvGrpSpPr/>
            <p:nvPr/>
          </p:nvGrpSpPr>
          <p:grpSpPr>
            <a:xfrm>
              <a:off x="3999883" y="4025097"/>
              <a:ext cx="716912" cy="700983"/>
              <a:chOff x="3759201" y="3508375"/>
              <a:chExt cx="828024" cy="809626"/>
            </a:xfrm>
          </p:grpSpPr>
          <p:sp>
            <p:nvSpPr>
              <p:cNvPr id="177" name="Freeform 6"/>
              <p:cNvSpPr>
                <a:spLocks/>
              </p:cNvSpPr>
              <p:nvPr/>
            </p:nvSpPr>
            <p:spPr bwMode="auto">
              <a:xfrm>
                <a:off x="3764900" y="3508375"/>
                <a:ext cx="822325" cy="757238"/>
              </a:xfrm>
              <a:custGeom>
                <a:avLst/>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78" name="Freeform 7"/>
              <p:cNvSpPr>
                <a:spLocks/>
              </p:cNvSpPr>
              <p:nvPr/>
            </p:nvSpPr>
            <p:spPr bwMode="auto">
              <a:xfrm>
                <a:off x="3996676" y="4268788"/>
                <a:ext cx="350838" cy="49213"/>
              </a:xfrm>
              <a:custGeom>
                <a:avLst/>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79" name="Freeform 8"/>
              <p:cNvSpPr>
                <a:spLocks/>
              </p:cNvSpPr>
              <p:nvPr/>
            </p:nvSpPr>
            <p:spPr bwMode="auto">
              <a:xfrm>
                <a:off x="4173538" y="3527425"/>
                <a:ext cx="247650" cy="33338"/>
              </a:xfrm>
              <a:custGeom>
                <a:avLst/>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0" name="Freeform 9"/>
              <p:cNvSpPr>
                <a:spLocks/>
              </p:cNvSpPr>
              <p:nvPr/>
            </p:nvSpPr>
            <p:spPr bwMode="auto">
              <a:xfrm>
                <a:off x="4173538" y="3571875"/>
                <a:ext cx="242888" cy="93663"/>
              </a:xfrm>
              <a:custGeom>
                <a:avLst/>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1" name="Freeform 10"/>
              <p:cNvSpPr>
                <a:spLocks/>
              </p:cNvSpPr>
              <p:nvPr/>
            </p:nvSpPr>
            <p:spPr bwMode="auto">
              <a:xfrm>
                <a:off x="4106863" y="3698875"/>
                <a:ext cx="303213" cy="34925"/>
              </a:xfrm>
              <a:custGeom>
                <a:avLst/>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ah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2" name="Freeform 11"/>
              <p:cNvSpPr>
                <a:spLocks/>
              </p:cNvSpPr>
              <p:nvPr/>
            </p:nvSpPr>
            <p:spPr bwMode="auto">
              <a:xfrm>
                <a:off x="4140201" y="3756025"/>
                <a:ext cx="269875" cy="25400"/>
              </a:xfrm>
              <a:custGeom>
                <a:avLst/>
                <a:gdLst>
                  <a:gd name="T0" fmla="*/ 26 w 72"/>
                  <a:gd name="T1" fmla="*/ 1 h 7"/>
                  <a:gd name="T2" fmla="*/ 72 w 72"/>
                  <a:gd name="T3" fmla="*/ 0 h 7"/>
                  <a:gd name="T4" fmla="*/ 49 w 72"/>
                  <a:gd name="T5" fmla="*/ 5 h 7"/>
                  <a:gd name="T6" fmla="*/ 4 w 72"/>
                  <a:gd name="T7" fmla="*/ 7 h 7"/>
                  <a:gd name="T8" fmla="*/ 26 w 72"/>
                  <a:gd name="T9" fmla="*/ 1 h 7"/>
                </a:gdLst>
                <a:ah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3" name="Freeform 12"/>
              <p:cNvSpPr>
                <a:spLocks/>
              </p:cNvSpPr>
              <p:nvPr/>
            </p:nvSpPr>
            <p:spPr bwMode="auto">
              <a:xfrm>
                <a:off x="4125913" y="3811588"/>
                <a:ext cx="287338" cy="38100"/>
              </a:xfrm>
              <a:custGeom>
                <a:avLst/>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ah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4" name="Freeform 13"/>
              <p:cNvSpPr>
                <a:spLocks/>
              </p:cNvSpPr>
              <p:nvPr/>
            </p:nvSpPr>
            <p:spPr bwMode="auto">
              <a:xfrm>
                <a:off x="4195763" y="3868738"/>
                <a:ext cx="217488" cy="33338"/>
              </a:xfrm>
              <a:custGeom>
                <a:avLst/>
                <a:gdLst>
                  <a:gd name="T0" fmla="*/ 0 w 58"/>
                  <a:gd name="T1" fmla="*/ 4 h 9"/>
                  <a:gd name="T2" fmla="*/ 56 w 58"/>
                  <a:gd name="T3" fmla="*/ 0 h 9"/>
                  <a:gd name="T4" fmla="*/ 0 w 58"/>
                  <a:gd name="T5" fmla="*/ 4 h 9"/>
                </a:gdLst>
                <a:ahLst/>
                <a:cxnLst>
                  <a:cxn ang="0">
                    <a:pos x="T0" y="T1"/>
                  </a:cxn>
                  <a:cxn ang="0">
                    <a:pos x="T2" y="T3"/>
                  </a:cxn>
                  <a:cxn ang="0">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5" name="Freeform 14"/>
              <p:cNvSpPr>
                <a:spLocks/>
              </p:cNvSpPr>
              <p:nvPr/>
            </p:nvSpPr>
            <p:spPr bwMode="auto">
              <a:xfrm>
                <a:off x="4117976" y="3935413"/>
                <a:ext cx="280988" cy="30163"/>
              </a:xfrm>
              <a:custGeom>
                <a:avLst/>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ah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6" name="Freeform 15"/>
              <p:cNvSpPr>
                <a:spLocks/>
              </p:cNvSpPr>
              <p:nvPr/>
            </p:nvSpPr>
            <p:spPr bwMode="auto">
              <a:xfrm>
                <a:off x="4206876" y="3984625"/>
                <a:ext cx="206375" cy="25400"/>
              </a:xfrm>
              <a:custGeom>
                <a:avLst/>
                <a:gdLst>
                  <a:gd name="T0" fmla="*/ 0 w 55"/>
                  <a:gd name="T1" fmla="*/ 3 h 7"/>
                  <a:gd name="T2" fmla="*/ 53 w 55"/>
                  <a:gd name="T3" fmla="*/ 0 h 7"/>
                  <a:gd name="T4" fmla="*/ 0 w 55"/>
                  <a:gd name="T5" fmla="*/ 3 h 7"/>
                </a:gdLst>
                <a:ah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7" name="Freeform 16"/>
              <p:cNvSpPr>
                <a:spLocks/>
              </p:cNvSpPr>
              <p:nvPr/>
            </p:nvSpPr>
            <p:spPr bwMode="auto">
              <a:xfrm>
                <a:off x="4222751" y="4044949"/>
                <a:ext cx="160338" cy="28576"/>
              </a:xfrm>
              <a:custGeom>
                <a:avLst/>
                <a:gdLst>
                  <a:gd name="T0" fmla="*/ 0 w 43"/>
                  <a:gd name="T1" fmla="*/ 2 h 8"/>
                  <a:gd name="T2" fmla="*/ 41 w 43"/>
                  <a:gd name="T3" fmla="*/ 1 h 8"/>
                  <a:gd name="T4" fmla="*/ 26 w 43"/>
                  <a:gd name="T5" fmla="*/ 7 h 8"/>
                  <a:gd name="T6" fmla="*/ 0 w 43"/>
                  <a:gd name="T7" fmla="*/ 2 h 8"/>
                </a:gdLst>
                <a:ah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8" name="Freeform 17"/>
              <p:cNvSpPr>
                <a:spLocks/>
              </p:cNvSpPr>
              <p:nvPr/>
            </p:nvSpPr>
            <p:spPr bwMode="auto">
              <a:xfrm>
                <a:off x="4151313" y="4070350"/>
                <a:ext cx="314325" cy="30163"/>
              </a:xfrm>
              <a:custGeom>
                <a:avLst/>
                <a:gdLst>
                  <a:gd name="T0" fmla="*/ 0 w 84"/>
                  <a:gd name="T1" fmla="*/ 5 h 8"/>
                  <a:gd name="T2" fmla="*/ 84 w 84"/>
                  <a:gd name="T3" fmla="*/ 0 h 8"/>
                  <a:gd name="T4" fmla="*/ 32 w 84"/>
                  <a:gd name="T5" fmla="*/ 8 h 8"/>
                  <a:gd name="T6" fmla="*/ 0 w 84"/>
                  <a:gd name="T7" fmla="*/ 5 h 8"/>
                </a:gdLst>
                <a:ah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9" name="Freeform 18"/>
              <p:cNvSpPr>
                <a:spLocks/>
              </p:cNvSpPr>
              <p:nvPr/>
            </p:nvSpPr>
            <p:spPr bwMode="auto">
              <a:xfrm>
                <a:off x="4514851" y="3703638"/>
                <a:ext cx="36513" cy="22225"/>
              </a:xfrm>
              <a:custGeom>
                <a:avLst/>
                <a:gdLst>
                  <a:gd name="T0" fmla="*/ 7 w 10"/>
                  <a:gd name="T1" fmla="*/ 0 h 6"/>
                  <a:gd name="T2" fmla="*/ 0 w 10"/>
                  <a:gd name="T3" fmla="*/ 6 h 6"/>
                  <a:gd name="T4" fmla="*/ 7 w 10"/>
                  <a:gd name="T5" fmla="*/ 0 h 6"/>
                </a:gdLst>
                <a:ah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0" name="Freeform 19"/>
              <p:cNvSpPr>
                <a:spLocks/>
              </p:cNvSpPr>
              <p:nvPr/>
            </p:nvSpPr>
            <p:spPr bwMode="auto">
              <a:xfrm>
                <a:off x="4510088" y="3579813"/>
                <a:ext cx="41275" cy="19050"/>
              </a:xfrm>
              <a:custGeom>
                <a:avLst/>
                <a:gdLst>
                  <a:gd name="T0" fmla="*/ 8 w 11"/>
                  <a:gd name="T1" fmla="*/ 0 h 5"/>
                  <a:gd name="T2" fmla="*/ 0 w 11"/>
                  <a:gd name="T3" fmla="*/ 5 h 5"/>
                  <a:gd name="T4" fmla="*/ 8 w 11"/>
                  <a:gd name="T5" fmla="*/ 0 h 5"/>
                </a:gdLst>
                <a:ah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1" name="Freeform 20"/>
              <p:cNvSpPr>
                <a:spLocks/>
              </p:cNvSpPr>
              <p:nvPr/>
            </p:nvSpPr>
            <p:spPr bwMode="auto">
              <a:xfrm>
                <a:off x="4495801" y="3819525"/>
                <a:ext cx="55563" cy="19050"/>
              </a:xfrm>
              <a:custGeom>
                <a:avLst/>
                <a:gdLst>
                  <a:gd name="T0" fmla="*/ 11 w 15"/>
                  <a:gd name="T1" fmla="*/ 0 h 5"/>
                  <a:gd name="T2" fmla="*/ 0 w 15"/>
                  <a:gd name="T3" fmla="*/ 5 h 5"/>
                  <a:gd name="T4" fmla="*/ 11 w 15"/>
                  <a:gd name="T5" fmla="*/ 0 h 5"/>
                </a:gdLst>
                <a:ah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2" name="Freeform 21"/>
              <p:cNvSpPr>
                <a:spLocks/>
              </p:cNvSpPr>
              <p:nvPr/>
            </p:nvSpPr>
            <p:spPr bwMode="auto">
              <a:xfrm>
                <a:off x="4498976" y="3894138"/>
                <a:ext cx="46038" cy="57150"/>
              </a:xfrm>
              <a:custGeom>
                <a:avLst/>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3" name="Freeform 22"/>
              <p:cNvSpPr>
                <a:spLocks/>
              </p:cNvSpPr>
              <p:nvPr/>
            </p:nvSpPr>
            <p:spPr bwMode="auto">
              <a:xfrm>
                <a:off x="4518026" y="4037013"/>
                <a:ext cx="22225" cy="19050"/>
              </a:xfrm>
              <a:custGeom>
                <a:avLst/>
                <a:gdLst>
                  <a:gd name="T0" fmla="*/ 3 w 6"/>
                  <a:gd name="T1" fmla="*/ 0 h 5"/>
                  <a:gd name="T2" fmla="*/ 0 w 6"/>
                  <a:gd name="T3" fmla="*/ 5 h 5"/>
                  <a:gd name="T4" fmla="*/ 3 w 6"/>
                  <a:gd name="T5" fmla="*/ 0 h 5"/>
                </a:gdLst>
                <a:ah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4" name="Freeform 23"/>
              <p:cNvSpPr>
                <a:spLocks/>
              </p:cNvSpPr>
              <p:nvPr/>
            </p:nvSpPr>
            <p:spPr bwMode="auto">
              <a:xfrm>
                <a:off x="3814763" y="3557588"/>
                <a:ext cx="206375" cy="22225"/>
              </a:xfrm>
              <a:custGeom>
                <a:avLst/>
                <a:gdLst>
                  <a:gd name="T0" fmla="*/ 0 w 55"/>
                  <a:gd name="T1" fmla="*/ 0 h 6"/>
                  <a:gd name="T2" fmla="*/ 55 w 55"/>
                  <a:gd name="T3" fmla="*/ 3 h 6"/>
                  <a:gd name="T4" fmla="*/ 0 w 55"/>
                  <a:gd name="T5" fmla="*/ 0 h 6"/>
                </a:gdLst>
                <a:ah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5" name="Freeform 24"/>
              <p:cNvSpPr>
                <a:spLocks/>
              </p:cNvSpPr>
              <p:nvPr/>
            </p:nvSpPr>
            <p:spPr bwMode="auto">
              <a:xfrm>
                <a:off x="3762376" y="3744913"/>
                <a:ext cx="71438" cy="17463"/>
              </a:xfrm>
              <a:custGeom>
                <a:avLst/>
                <a:gdLst>
                  <a:gd name="T0" fmla="*/ 7 w 19"/>
                  <a:gd name="T1" fmla="*/ 0 h 5"/>
                  <a:gd name="T2" fmla="*/ 19 w 19"/>
                  <a:gd name="T3" fmla="*/ 1 h 5"/>
                  <a:gd name="T4" fmla="*/ 4 w 19"/>
                  <a:gd name="T5" fmla="*/ 4 h 5"/>
                  <a:gd name="T6" fmla="*/ 7 w 19"/>
                  <a:gd name="T7" fmla="*/ 0 h 5"/>
                </a:gdLst>
                <a:ah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6" name="Freeform 25"/>
              <p:cNvSpPr>
                <a:spLocks/>
              </p:cNvSpPr>
              <p:nvPr/>
            </p:nvSpPr>
            <p:spPr bwMode="auto">
              <a:xfrm>
                <a:off x="3762376" y="3857625"/>
                <a:ext cx="74613" cy="14288"/>
              </a:xfrm>
              <a:custGeom>
                <a:avLst/>
                <a:gdLst>
                  <a:gd name="T0" fmla="*/ 6 w 20"/>
                  <a:gd name="T1" fmla="*/ 0 h 4"/>
                  <a:gd name="T2" fmla="*/ 20 w 20"/>
                  <a:gd name="T3" fmla="*/ 0 h 4"/>
                  <a:gd name="T4" fmla="*/ 2 w 20"/>
                  <a:gd name="T5" fmla="*/ 4 h 4"/>
                  <a:gd name="T6" fmla="*/ 6 w 20"/>
                  <a:gd name="T7" fmla="*/ 0 h 4"/>
                </a:gdLst>
                <a:ah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7" name="Freeform 26"/>
              <p:cNvSpPr>
                <a:spLocks/>
              </p:cNvSpPr>
              <p:nvPr/>
            </p:nvSpPr>
            <p:spPr bwMode="auto">
              <a:xfrm>
                <a:off x="3759201" y="3979863"/>
                <a:ext cx="74613" cy="19050"/>
              </a:xfrm>
              <a:custGeom>
                <a:avLst/>
                <a:gdLst>
                  <a:gd name="T0" fmla="*/ 6 w 20"/>
                  <a:gd name="T1" fmla="*/ 0 h 5"/>
                  <a:gd name="T2" fmla="*/ 20 w 20"/>
                  <a:gd name="T3" fmla="*/ 1 h 5"/>
                  <a:gd name="T4" fmla="*/ 2 w 20"/>
                  <a:gd name="T5" fmla="*/ 5 h 5"/>
                  <a:gd name="T6" fmla="*/ 6 w 20"/>
                  <a:gd name="T7" fmla="*/ 0 h 5"/>
                </a:gdLst>
                <a:ah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8" name="Freeform 27"/>
              <p:cNvSpPr>
                <a:spLocks/>
              </p:cNvSpPr>
              <p:nvPr/>
            </p:nvSpPr>
            <p:spPr bwMode="auto">
              <a:xfrm>
                <a:off x="3822701" y="4086225"/>
                <a:ext cx="268288" cy="33338"/>
              </a:xfrm>
              <a:custGeom>
                <a:avLst/>
                <a:gdLst>
                  <a:gd name="T0" fmla="*/ 0 w 72"/>
                  <a:gd name="T1" fmla="*/ 0 h 9"/>
                  <a:gd name="T2" fmla="*/ 68 w 72"/>
                  <a:gd name="T3" fmla="*/ 1 h 9"/>
                  <a:gd name="T4" fmla="*/ 0 w 72"/>
                  <a:gd name="T5" fmla="*/ 0 h 9"/>
                </a:gdLst>
                <a:ah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9" name="Freeform 28"/>
              <p:cNvSpPr>
                <a:spLocks/>
              </p:cNvSpPr>
              <p:nvPr/>
            </p:nvSpPr>
            <p:spPr bwMode="auto">
              <a:xfrm>
                <a:off x="4300538" y="4114800"/>
                <a:ext cx="134938" cy="120650"/>
              </a:xfrm>
              <a:custGeom>
                <a:avLst/>
                <a:gdLst>
                  <a:gd name="T0" fmla="*/ 36 w 36"/>
                  <a:gd name="T1" fmla="*/ 0 h 32"/>
                  <a:gd name="T2" fmla="*/ 3 w 36"/>
                  <a:gd name="T3" fmla="*/ 31 h 32"/>
                  <a:gd name="T4" fmla="*/ 36 w 36"/>
                  <a:gd name="T5" fmla="*/ 0 h 32"/>
                </a:gdLst>
                <a:ah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200" name="Group 37"/>
          <p:cNvGrpSpPr>
            <a:grpSpLocks noChangeAspect="1"/>
          </p:cNvGrpSpPr>
          <p:nvPr/>
        </p:nvGrpSpPr>
        <p:grpSpPr bwMode="auto">
          <a:xfrm>
            <a:off x="3403198" y="1562568"/>
            <a:ext cx="2208313" cy="2671983"/>
            <a:chOff x="2250" y="790"/>
            <a:chExt cx="1205" cy="1458"/>
          </a:xfrm>
        </p:grpSpPr>
        <p:sp>
          <p:nvSpPr>
            <p:cNvPr id="201" name="Rectangle 38"/>
            <p:cNvSpPr>
              <a:spLocks noChangeArrowheads="1"/>
            </p:cNvSpPr>
            <p:nvPr/>
          </p:nvSpPr>
          <p:spPr bwMode="auto">
            <a:xfrm>
              <a:off x="2847" y="1827"/>
              <a:ext cx="12" cy="369"/>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2"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Lst>
              <a:ah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3"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Lst>
              <a:ah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4"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Lst>
              <a:ah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5"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Lst>
              <a:ah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6"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Lst>
              <a:ah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7"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Lst>
              <a:ah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8"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Lst>
              <a:ah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9"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Lst>
              <a:ah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0"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Lst>
              <a:ah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1"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Lst>
              <a:ah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2"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Lst>
              <a:ah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3"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Lst>
              <a:ah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4" name="Freeform 51"/>
            <p:cNvSpPr>
              <a:spLocks/>
            </p:cNvSpPr>
            <p:nvPr/>
          </p:nvSpPr>
          <p:spPr bwMode="auto">
            <a:xfrm>
              <a:off x="3027" y="2042"/>
              <a:ext cx="123" cy="133"/>
            </a:xfrm>
            <a:custGeom>
              <a:avLst/>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5"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Lst>
              <a:ah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6"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Lst>
              <a:ahLst/>
              <a:cxnLst>
                <a:cxn ang="0">
                  <a:pos x="T0" y="T1"/>
                </a:cxn>
                <a:cxn ang="0">
                  <a:pos x="T2" y="T3"/>
                </a:cxn>
                <a:cxn ang="0">
                  <a:pos x="T4" y="T5"/>
                </a:cxn>
                <a:cxn ang="0">
                  <a:pos x="T6" y="T7"/>
                </a:cxn>
                <a:cxn ang="0">
                  <a:pos x="T8" y="T9"/>
                </a:cxn>
              </a:cxnLst>
              <a:rect l="0" t="0" r="r" b="b"/>
              <a:pathLst>
                <a:path w="38" h="232">
                  <a:moveTo>
                    <a:pt x="10" y="232"/>
                  </a:moveTo>
                  <a:lnTo>
                    <a:pt x="0" y="232"/>
                  </a:lnTo>
                  <a:lnTo>
                    <a:pt x="26" y="0"/>
                  </a:lnTo>
                  <a:lnTo>
                    <a:pt x="38" y="0"/>
                  </a:lnTo>
                  <a:lnTo>
                    <a:pt x="10" y="23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7"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Lst>
              <a:ahLst/>
              <a:cxnLst>
                <a:cxn ang="0">
                  <a:pos x="T0" y="T1"/>
                </a:cxn>
                <a:cxn ang="0">
                  <a:pos x="T2" y="T3"/>
                </a:cxn>
                <a:cxn ang="0">
                  <a:pos x="T4" y="T5"/>
                </a:cxn>
                <a:cxn ang="0">
                  <a:pos x="T6" y="T7"/>
                </a:cxn>
                <a:cxn ang="0">
                  <a:pos x="T8" y="T9"/>
                </a:cxn>
              </a:cxnLst>
              <a:rect l="0" t="0" r="r" b="b"/>
              <a:pathLst>
                <a:path w="111" h="215">
                  <a:moveTo>
                    <a:pt x="9" y="215"/>
                  </a:moveTo>
                  <a:lnTo>
                    <a:pt x="0" y="210"/>
                  </a:lnTo>
                  <a:lnTo>
                    <a:pt x="101" y="0"/>
                  </a:lnTo>
                  <a:lnTo>
                    <a:pt x="111" y="7"/>
                  </a:lnTo>
                  <a:lnTo>
                    <a:pt x="9"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8"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Lst>
              <a:ah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19"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Lst>
              <a:ah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0"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Lst>
              <a:ah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1"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Lst>
              <a:ah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2"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Lst>
              <a:ah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3"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Lst>
              <a:ah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4"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Lst>
              <a:ah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5"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Lst>
              <a:ah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6"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Lst>
              <a:ah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7"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Lst>
              <a:ah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8"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Lst>
              <a:ah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9"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Lst>
              <a:ah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0"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Lst>
              <a:ah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1"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Lst>
              <a:ah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2"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Lst>
              <a:ah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3"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Lst>
              <a:ah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4"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Lst>
              <a:ah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5"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Lst>
              <a:ahLst/>
              <a:cxnLst>
                <a:cxn ang="0">
                  <a:pos x="T0" y="T1"/>
                </a:cxn>
                <a:cxn ang="0">
                  <a:pos x="T2" y="T3"/>
                </a:cxn>
                <a:cxn ang="0">
                  <a:pos x="T4" y="T5"/>
                </a:cxn>
                <a:cxn ang="0">
                  <a:pos x="T6" y="T7"/>
                </a:cxn>
                <a:cxn ang="0">
                  <a:pos x="T8" y="T9"/>
                </a:cxn>
              </a:cxnLst>
              <a:rect l="0" t="0" r="r" b="b"/>
              <a:pathLst>
                <a:path w="99" h="227">
                  <a:moveTo>
                    <a:pt x="9" y="227"/>
                  </a:moveTo>
                  <a:lnTo>
                    <a:pt x="0" y="223"/>
                  </a:lnTo>
                  <a:lnTo>
                    <a:pt x="90" y="0"/>
                  </a:lnTo>
                  <a:lnTo>
                    <a:pt x="99" y="5"/>
                  </a:lnTo>
                  <a:lnTo>
                    <a:pt x="9" y="22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6"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Lst>
              <a:ahLst/>
              <a:cxnLst>
                <a:cxn ang="0">
                  <a:pos x="T0" y="T1"/>
                </a:cxn>
                <a:cxn ang="0">
                  <a:pos x="T2" y="T3"/>
                </a:cxn>
                <a:cxn ang="0">
                  <a:pos x="T4" y="T5"/>
                </a:cxn>
                <a:cxn ang="0">
                  <a:pos x="T6" y="T7"/>
                </a:cxn>
                <a:cxn ang="0">
                  <a:pos x="T8" y="T9"/>
                </a:cxn>
              </a:cxnLst>
              <a:rect l="0" t="0" r="r" b="b"/>
              <a:pathLst>
                <a:path w="179" h="106">
                  <a:moveTo>
                    <a:pt x="175" y="106"/>
                  </a:moveTo>
                  <a:lnTo>
                    <a:pt x="0" y="9"/>
                  </a:lnTo>
                  <a:lnTo>
                    <a:pt x="4" y="0"/>
                  </a:lnTo>
                  <a:lnTo>
                    <a:pt x="179" y="97"/>
                  </a:lnTo>
                  <a:lnTo>
                    <a:pt x="175" y="1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7"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Lst>
              <a:ah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8"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Lst>
              <a:ah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9"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Lst>
              <a:ah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0"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Lst>
              <a:ah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1"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Lst>
              <a:ah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2"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Lst>
              <a:ah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3"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Lst>
              <a:ah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4"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Lst>
              <a:ah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5"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Lst>
              <a:ah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6"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Lst>
              <a:ahLst/>
              <a:cxnLst>
                <a:cxn ang="0">
                  <a:pos x="T0" y="T1"/>
                </a:cxn>
                <a:cxn ang="0">
                  <a:pos x="T2" y="T3"/>
                </a:cxn>
                <a:cxn ang="0">
                  <a:pos x="T4" y="T5"/>
                </a:cxn>
                <a:cxn ang="0">
                  <a:pos x="T6" y="T7"/>
                </a:cxn>
                <a:cxn ang="0">
                  <a:pos x="T8" y="T9"/>
                </a:cxn>
              </a:cxnLst>
              <a:rect l="0" t="0" r="r" b="b"/>
              <a:pathLst>
                <a:path w="187" h="212">
                  <a:moveTo>
                    <a:pt x="179" y="212"/>
                  </a:moveTo>
                  <a:lnTo>
                    <a:pt x="0" y="7"/>
                  </a:lnTo>
                  <a:lnTo>
                    <a:pt x="9" y="0"/>
                  </a:lnTo>
                  <a:lnTo>
                    <a:pt x="187" y="205"/>
                  </a:lnTo>
                  <a:lnTo>
                    <a:pt x="179" y="21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7"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Lst>
              <a:ah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8"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Lst>
              <a:ah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9"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Lst>
              <a:ah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0"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Lst>
              <a:ah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1"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Lst>
              <a:ah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2"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Lst>
              <a:ah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3" name="Freeform 90"/>
            <p:cNvSpPr>
              <a:spLocks/>
            </p:cNvSpPr>
            <p:nvPr/>
          </p:nvSpPr>
          <p:spPr bwMode="auto">
            <a:xfrm>
              <a:off x="2618" y="1386"/>
              <a:ext cx="473" cy="132"/>
            </a:xfrm>
            <a:custGeom>
              <a:avLst/>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4"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Lst>
              <a:ah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5"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Lst>
              <a:ah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6"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Lst>
              <a:ah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7"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Lst>
              <a:ah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8"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Lst>
              <a:ahLst/>
              <a:cxnLst>
                <a:cxn ang="0">
                  <a:pos x="T0" y="T1"/>
                </a:cxn>
                <a:cxn ang="0">
                  <a:pos x="T2" y="T3"/>
                </a:cxn>
                <a:cxn ang="0">
                  <a:pos x="T4" y="T5"/>
                </a:cxn>
                <a:cxn ang="0">
                  <a:pos x="T6" y="T7"/>
                </a:cxn>
                <a:cxn ang="0">
                  <a:pos x="T8" y="T9"/>
                </a:cxn>
              </a:cxnLst>
              <a:rect l="0" t="0" r="r" b="b"/>
              <a:pathLst>
                <a:path w="232" h="168">
                  <a:moveTo>
                    <a:pt x="7" y="168"/>
                  </a:moveTo>
                  <a:lnTo>
                    <a:pt x="0" y="161"/>
                  </a:lnTo>
                  <a:lnTo>
                    <a:pt x="225" y="0"/>
                  </a:lnTo>
                  <a:lnTo>
                    <a:pt x="232" y="9"/>
                  </a:lnTo>
                  <a:lnTo>
                    <a:pt x="7" y="16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9"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Lst>
              <a:ahLst/>
              <a:cxnLst>
                <a:cxn ang="0">
                  <a:pos x="T0" y="T1"/>
                </a:cxn>
                <a:cxn ang="0">
                  <a:pos x="T2" y="T3"/>
                </a:cxn>
                <a:cxn ang="0">
                  <a:pos x="T4" y="T5"/>
                </a:cxn>
                <a:cxn ang="0">
                  <a:pos x="T6" y="T7"/>
                </a:cxn>
                <a:cxn ang="0">
                  <a:pos x="T8" y="T9"/>
                </a:cxn>
              </a:cxnLst>
              <a:rect l="0" t="0" r="r" b="b"/>
              <a:pathLst>
                <a:path w="111" h="253">
                  <a:moveTo>
                    <a:pt x="9" y="253"/>
                  </a:moveTo>
                  <a:lnTo>
                    <a:pt x="0" y="248"/>
                  </a:lnTo>
                  <a:lnTo>
                    <a:pt x="99" y="0"/>
                  </a:lnTo>
                  <a:lnTo>
                    <a:pt x="111" y="5"/>
                  </a:lnTo>
                  <a:lnTo>
                    <a:pt x="9" y="25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0"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Lst>
              <a:ah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1"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Lst>
              <a:ah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2"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Lst>
              <a:ahLst/>
              <a:cxnLst>
                <a:cxn ang="0">
                  <a:pos x="T0" y="T1"/>
                </a:cxn>
                <a:cxn ang="0">
                  <a:pos x="T2" y="T3"/>
                </a:cxn>
                <a:cxn ang="0">
                  <a:pos x="T4" y="T5"/>
                </a:cxn>
                <a:cxn ang="0">
                  <a:pos x="T6" y="T7"/>
                </a:cxn>
                <a:cxn ang="0">
                  <a:pos x="T8" y="T9"/>
                </a:cxn>
              </a:cxnLst>
              <a:rect l="0" t="0" r="r" b="b"/>
              <a:pathLst>
                <a:path w="48" h="121">
                  <a:moveTo>
                    <a:pt x="38" y="121"/>
                  </a:moveTo>
                  <a:lnTo>
                    <a:pt x="0" y="5"/>
                  </a:lnTo>
                  <a:lnTo>
                    <a:pt x="12" y="0"/>
                  </a:lnTo>
                  <a:lnTo>
                    <a:pt x="48" y="118"/>
                  </a:lnTo>
                  <a:lnTo>
                    <a:pt x="38" y="1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3"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Lst>
              <a:ahLst/>
              <a:cxnLst>
                <a:cxn ang="0">
                  <a:pos x="T0" y="T1"/>
                </a:cxn>
                <a:cxn ang="0">
                  <a:pos x="T2" y="T3"/>
                </a:cxn>
                <a:cxn ang="0">
                  <a:pos x="T4" y="T5"/>
                </a:cxn>
                <a:cxn ang="0">
                  <a:pos x="T6" y="T7"/>
                </a:cxn>
                <a:cxn ang="0">
                  <a:pos x="T8" y="T9"/>
                </a:cxn>
              </a:cxnLst>
              <a:rect l="0" t="0" r="r" b="b"/>
              <a:pathLst>
                <a:path w="121" h="165">
                  <a:moveTo>
                    <a:pt x="10" y="165"/>
                  </a:moveTo>
                  <a:lnTo>
                    <a:pt x="0" y="158"/>
                  </a:lnTo>
                  <a:lnTo>
                    <a:pt x="111" y="0"/>
                  </a:lnTo>
                  <a:lnTo>
                    <a:pt x="121" y="7"/>
                  </a:lnTo>
                  <a:lnTo>
                    <a:pt x="10" y="16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4"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Lst>
              <a:ah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5"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Lst>
              <a:ah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6"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Lst>
              <a:ah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7"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Lst>
              <a:ah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8"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Lst>
              <a:ah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9"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Lst>
              <a:ah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0"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Lst>
              <a:ah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1"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Lst>
              <a:ah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2"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Lst>
              <a:ah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3"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Lst>
              <a:ah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4"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Lst>
              <a:ahLst/>
              <a:cxnLst>
                <a:cxn ang="0">
                  <a:pos x="T0" y="T1"/>
                </a:cxn>
                <a:cxn ang="0">
                  <a:pos x="T2" y="T3"/>
                </a:cxn>
                <a:cxn ang="0">
                  <a:pos x="T4" y="T5"/>
                </a:cxn>
                <a:cxn ang="0">
                  <a:pos x="T6" y="T7"/>
                </a:cxn>
                <a:cxn ang="0">
                  <a:pos x="T8" y="T9"/>
                </a:cxn>
              </a:cxnLst>
              <a:rect l="0" t="0" r="r" b="b"/>
              <a:pathLst>
                <a:path w="121" h="281">
                  <a:moveTo>
                    <a:pt x="109" y="281"/>
                  </a:moveTo>
                  <a:lnTo>
                    <a:pt x="0" y="2"/>
                  </a:lnTo>
                  <a:lnTo>
                    <a:pt x="12" y="0"/>
                  </a:lnTo>
                  <a:lnTo>
                    <a:pt x="121" y="276"/>
                  </a:lnTo>
                  <a:lnTo>
                    <a:pt x="109" y="28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5"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Lst>
              <a:ah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6"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Lst>
              <a:ah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7"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Lst>
              <a:ah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8"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Lst>
              <a:ahLst/>
              <a:cxnLst>
                <a:cxn ang="0">
                  <a:pos x="T0" y="T1"/>
                </a:cxn>
                <a:cxn ang="0">
                  <a:pos x="T2" y="T3"/>
                </a:cxn>
                <a:cxn ang="0">
                  <a:pos x="T4" y="T5"/>
                </a:cxn>
                <a:cxn ang="0">
                  <a:pos x="T6" y="T7"/>
                </a:cxn>
                <a:cxn ang="0">
                  <a:pos x="T8" y="T9"/>
                </a:cxn>
              </a:cxnLst>
              <a:rect l="0" t="0" r="r" b="b"/>
              <a:pathLst>
                <a:path w="165" h="217">
                  <a:moveTo>
                    <a:pt x="156" y="217"/>
                  </a:moveTo>
                  <a:lnTo>
                    <a:pt x="0" y="7"/>
                  </a:lnTo>
                  <a:lnTo>
                    <a:pt x="9" y="0"/>
                  </a:lnTo>
                  <a:lnTo>
                    <a:pt x="165" y="212"/>
                  </a:lnTo>
                  <a:lnTo>
                    <a:pt x="156" y="21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9"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Lst>
              <a:ah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80"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Lst>
              <a:ah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81"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Lst>
              <a:ah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82"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Lst>
              <a:ah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83"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Lst>
              <a:ah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84"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Lst>
              <a:ah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85" name="Oval 122"/>
            <p:cNvSpPr>
              <a:spLocks noChangeArrowheads="1"/>
            </p:cNvSpPr>
            <p:nvPr/>
          </p:nvSpPr>
          <p:spPr bwMode="auto">
            <a:xfrm>
              <a:off x="2786" y="1291"/>
              <a:ext cx="111" cy="111"/>
            </a:xfrm>
            <a:prstGeom prst="ellipse">
              <a:avLst/>
            </a:prstGeom>
            <a:gradFill>
              <a:gsLst>
                <a:gs pos="0">
                  <a:srgbClr val="56C7CA"/>
                </a:gs>
                <a:gs pos="100000">
                  <a:srgbClr val="11817E"/>
                </a:gs>
              </a:gsLst>
              <a:lin ang="7200000" scaled="0"/>
            </a:gradFill>
            <a:ln w="25400" cap="flat" cmpd="sng" algn="ctr">
              <a:noFill/>
              <a:prstDash val="solid"/>
            </a:ln>
            <a:effectLst/>
            <a:scene3d>
              <a:camera prst="orthographicFront"/>
              <a:lightRig rig="threePt" dir="t"/>
            </a:scene3d>
            <a:sp3d>
              <a:bevelT w="38100" h="12700"/>
              <a:bevelB/>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86" name="Oval 123"/>
            <p:cNvSpPr>
              <a:spLocks noChangeArrowheads="1"/>
            </p:cNvSpPr>
            <p:nvPr/>
          </p:nvSpPr>
          <p:spPr bwMode="auto">
            <a:xfrm>
              <a:off x="2306" y="1591"/>
              <a:ext cx="111" cy="114"/>
            </a:xfrm>
            <a:prstGeom prst="ellipse">
              <a:avLst/>
            </a:prstGeom>
            <a:gradFill>
              <a:gsLst>
                <a:gs pos="100000">
                  <a:srgbClr val="EC880E"/>
                </a:gs>
                <a:gs pos="0">
                  <a:srgbClr val="FFC000"/>
                </a:gs>
              </a:gsLst>
              <a:lin ang="72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87" name="Oval 124"/>
            <p:cNvSpPr>
              <a:spLocks noChangeArrowheads="1"/>
            </p:cNvSpPr>
            <p:nvPr/>
          </p:nvSpPr>
          <p:spPr bwMode="auto">
            <a:xfrm>
              <a:off x="2798" y="2137"/>
              <a:ext cx="111" cy="111"/>
            </a:xfrm>
            <a:prstGeom prst="ellipse">
              <a:avLst/>
            </a:prstGeom>
            <a:gradFill>
              <a:gsLst>
                <a:gs pos="0">
                  <a:srgbClr val="56C7CA"/>
                </a:gs>
                <a:gs pos="100000">
                  <a:srgbClr val="11817E"/>
                </a:gs>
              </a:gsLst>
              <a:lin ang="7200000" scaled="0"/>
            </a:gradFill>
            <a:ln w="25400" cap="flat" cmpd="sng" algn="ctr">
              <a:noFill/>
              <a:prstDash val="solid"/>
            </a:ln>
            <a:effectLst/>
            <a:scene3d>
              <a:camera prst="orthographicFront"/>
              <a:lightRig rig="threePt" dir="t"/>
            </a:scene3d>
            <a:sp3d>
              <a:bevelT w="38100" h="12700"/>
              <a:bevelB/>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88" name="Oval 125"/>
            <p:cNvSpPr>
              <a:spLocks noChangeArrowheads="1"/>
            </p:cNvSpPr>
            <p:nvPr/>
          </p:nvSpPr>
          <p:spPr bwMode="auto">
            <a:xfrm>
              <a:off x="2798" y="1579"/>
              <a:ext cx="111" cy="111"/>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89" name="Oval 126"/>
            <p:cNvSpPr>
              <a:spLocks noChangeArrowheads="1"/>
            </p:cNvSpPr>
            <p:nvPr/>
          </p:nvSpPr>
          <p:spPr bwMode="auto">
            <a:xfrm>
              <a:off x="2781" y="1761"/>
              <a:ext cx="144" cy="144"/>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0" name="Oval 127"/>
            <p:cNvSpPr>
              <a:spLocks noChangeArrowheads="1"/>
            </p:cNvSpPr>
            <p:nvPr/>
          </p:nvSpPr>
          <p:spPr bwMode="auto">
            <a:xfrm>
              <a:off x="3341" y="1421"/>
              <a:ext cx="114" cy="111"/>
            </a:xfrm>
            <a:prstGeom prst="ellipse">
              <a:avLst/>
            </a:prstGeom>
            <a:gradFill>
              <a:gsLst>
                <a:gs pos="100000">
                  <a:srgbClr val="EC880E"/>
                </a:gs>
                <a:gs pos="0">
                  <a:srgbClr val="FFC000"/>
                </a:gs>
              </a:gsLst>
              <a:lin ang="72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1" name="Oval 128"/>
            <p:cNvSpPr>
              <a:spLocks noChangeArrowheads="1"/>
            </p:cNvSpPr>
            <p:nvPr/>
          </p:nvSpPr>
          <p:spPr bwMode="auto">
            <a:xfrm>
              <a:off x="2524" y="835"/>
              <a:ext cx="111" cy="111"/>
            </a:xfrm>
            <a:prstGeom prst="ellipse">
              <a:avLst/>
            </a:prstGeom>
            <a:gradFill>
              <a:gsLst>
                <a:gs pos="0">
                  <a:srgbClr val="56C7CA"/>
                </a:gs>
                <a:gs pos="100000">
                  <a:srgbClr val="11817E"/>
                </a:gs>
              </a:gsLst>
              <a:lin ang="7200000" scaled="0"/>
            </a:gradFill>
            <a:ln w="25400" cap="flat" cmpd="sng" algn="ctr">
              <a:noFill/>
              <a:prstDash val="solid"/>
            </a:ln>
            <a:effectLst/>
            <a:scene3d>
              <a:camera prst="orthographicFront"/>
              <a:lightRig rig="threePt" dir="t"/>
            </a:scene3d>
            <a:sp3d>
              <a:bevelT w="38100" h="12700"/>
              <a:bevelB/>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2" name="Oval 129"/>
            <p:cNvSpPr>
              <a:spLocks noChangeArrowheads="1"/>
            </p:cNvSpPr>
            <p:nvPr/>
          </p:nvSpPr>
          <p:spPr bwMode="auto">
            <a:xfrm>
              <a:off x="2521" y="1227"/>
              <a:ext cx="81" cy="81"/>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3" name="Oval 130"/>
            <p:cNvSpPr>
              <a:spLocks noChangeArrowheads="1"/>
            </p:cNvSpPr>
            <p:nvPr/>
          </p:nvSpPr>
          <p:spPr bwMode="auto">
            <a:xfrm>
              <a:off x="2250" y="1249"/>
              <a:ext cx="80" cy="80"/>
            </a:xfrm>
            <a:prstGeom prst="ellipse">
              <a:avLst/>
            </a:prstGeom>
            <a:gradFill>
              <a:gsLst>
                <a:gs pos="0">
                  <a:srgbClr val="F05F55"/>
                </a:gs>
                <a:gs pos="100000">
                  <a:srgbClr val="D7190F"/>
                </a:gs>
              </a:gsLst>
              <a:lin ang="54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4" name="Oval 131"/>
            <p:cNvSpPr>
              <a:spLocks noChangeArrowheads="1"/>
            </p:cNvSpPr>
            <p:nvPr/>
          </p:nvSpPr>
          <p:spPr bwMode="auto">
            <a:xfrm>
              <a:off x="2351" y="1001"/>
              <a:ext cx="81" cy="80"/>
            </a:xfrm>
            <a:prstGeom prst="ellipse">
              <a:avLst/>
            </a:prstGeom>
            <a:gradFill>
              <a:gsLst>
                <a:gs pos="0">
                  <a:srgbClr val="76B531"/>
                </a:gs>
                <a:gs pos="100000">
                  <a:srgbClr val="5B960C"/>
                </a:gs>
              </a:gsLst>
              <a:lin ang="90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5" name="Oval 132"/>
            <p:cNvSpPr>
              <a:spLocks noChangeArrowheads="1"/>
            </p:cNvSpPr>
            <p:nvPr/>
          </p:nvSpPr>
          <p:spPr bwMode="auto">
            <a:xfrm>
              <a:off x="2942" y="1069"/>
              <a:ext cx="80" cy="80"/>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6" name="Oval 133"/>
            <p:cNvSpPr>
              <a:spLocks noChangeArrowheads="1"/>
            </p:cNvSpPr>
            <p:nvPr/>
          </p:nvSpPr>
          <p:spPr bwMode="auto">
            <a:xfrm>
              <a:off x="3346" y="1109"/>
              <a:ext cx="80" cy="81"/>
            </a:xfrm>
            <a:prstGeom prst="ellipse">
              <a:avLst/>
            </a:prstGeom>
            <a:gradFill>
              <a:gsLst>
                <a:gs pos="0">
                  <a:srgbClr val="56C7CA"/>
                </a:gs>
                <a:gs pos="100000">
                  <a:srgbClr val="11817E"/>
                </a:gs>
              </a:gsLst>
              <a:lin ang="7200000" scaled="0"/>
            </a:gradFill>
            <a:ln w="25400" cap="flat" cmpd="sng" algn="ctr">
              <a:noFill/>
              <a:prstDash val="solid"/>
            </a:ln>
            <a:effectLst/>
            <a:scene3d>
              <a:camera prst="orthographicFront"/>
              <a:lightRig rig="threePt" dir="t"/>
            </a:scene3d>
            <a:sp3d>
              <a:bevelT w="38100" h="12700"/>
              <a:bevelB/>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7" name="Oval 134"/>
            <p:cNvSpPr>
              <a:spLocks noChangeArrowheads="1"/>
            </p:cNvSpPr>
            <p:nvPr/>
          </p:nvSpPr>
          <p:spPr bwMode="auto">
            <a:xfrm>
              <a:off x="3110" y="1558"/>
              <a:ext cx="80" cy="80"/>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8" name="Oval 135"/>
            <p:cNvSpPr>
              <a:spLocks noChangeArrowheads="1"/>
            </p:cNvSpPr>
            <p:nvPr/>
          </p:nvSpPr>
          <p:spPr bwMode="auto">
            <a:xfrm>
              <a:off x="3204" y="1225"/>
              <a:ext cx="78" cy="78"/>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99" name="Oval 136"/>
            <p:cNvSpPr>
              <a:spLocks noChangeArrowheads="1"/>
            </p:cNvSpPr>
            <p:nvPr/>
          </p:nvSpPr>
          <p:spPr bwMode="auto">
            <a:xfrm>
              <a:off x="2491" y="1962"/>
              <a:ext cx="80" cy="80"/>
            </a:xfrm>
            <a:prstGeom prst="ellipse">
              <a:avLst/>
            </a:prstGeom>
            <a:gradFill>
              <a:gsLst>
                <a:gs pos="0">
                  <a:srgbClr val="56C7CA"/>
                </a:gs>
                <a:gs pos="100000">
                  <a:srgbClr val="11817E"/>
                </a:gs>
              </a:gsLst>
              <a:lin ang="7200000" scaled="0"/>
            </a:gradFill>
            <a:ln w="25400" cap="flat" cmpd="sng" algn="ctr">
              <a:noFill/>
              <a:prstDash val="solid"/>
            </a:ln>
            <a:effectLst/>
            <a:scene3d>
              <a:camera prst="orthographicFront"/>
              <a:lightRig rig="threePt" dir="t"/>
            </a:scene3d>
            <a:sp3d>
              <a:bevelT w="38100" h="12700"/>
              <a:bevelB/>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0" name="Oval 137"/>
            <p:cNvSpPr>
              <a:spLocks noChangeArrowheads="1"/>
            </p:cNvSpPr>
            <p:nvPr/>
          </p:nvSpPr>
          <p:spPr bwMode="auto">
            <a:xfrm>
              <a:off x="3136" y="1901"/>
              <a:ext cx="80" cy="80"/>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1" name="Oval 138"/>
            <p:cNvSpPr>
              <a:spLocks noChangeArrowheads="1"/>
            </p:cNvSpPr>
            <p:nvPr/>
          </p:nvSpPr>
          <p:spPr bwMode="auto">
            <a:xfrm>
              <a:off x="2746" y="1102"/>
              <a:ext cx="57" cy="59"/>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2" name="Oval 139"/>
            <p:cNvSpPr>
              <a:spLocks noChangeArrowheads="1"/>
            </p:cNvSpPr>
            <p:nvPr/>
          </p:nvSpPr>
          <p:spPr bwMode="auto">
            <a:xfrm>
              <a:off x="2422" y="1395"/>
              <a:ext cx="57" cy="59"/>
            </a:xfrm>
            <a:prstGeom prst="ellipse">
              <a:avLst/>
            </a:prstGeom>
            <a:gradFill>
              <a:gsLst>
                <a:gs pos="0">
                  <a:srgbClr val="76B531"/>
                </a:gs>
                <a:gs pos="100000">
                  <a:srgbClr val="5B960C"/>
                </a:gs>
              </a:gsLst>
              <a:lin ang="90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3" name="Oval 140"/>
            <p:cNvSpPr>
              <a:spLocks noChangeArrowheads="1"/>
            </p:cNvSpPr>
            <p:nvPr/>
          </p:nvSpPr>
          <p:spPr bwMode="auto">
            <a:xfrm>
              <a:off x="2573" y="1357"/>
              <a:ext cx="57" cy="59"/>
            </a:xfrm>
            <a:prstGeom prst="ellipse">
              <a:avLst/>
            </a:prstGeom>
            <a:gradFill>
              <a:gsLst>
                <a:gs pos="100000">
                  <a:srgbClr val="EC880E"/>
                </a:gs>
                <a:gs pos="0">
                  <a:srgbClr val="FFC000"/>
                </a:gs>
              </a:gsLst>
              <a:lin ang="72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4" name="Oval 141"/>
            <p:cNvSpPr>
              <a:spLocks noChangeArrowheads="1"/>
            </p:cNvSpPr>
            <p:nvPr/>
          </p:nvSpPr>
          <p:spPr bwMode="auto">
            <a:xfrm>
              <a:off x="3065" y="1362"/>
              <a:ext cx="59" cy="57"/>
            </a:xfrm>
            <a:prstGeom prst="ellipse">
              <a:avLst/>
            </a:prstGeom>
            <a:gradFill>
              <a:gsLst>
                <a:gs pos="0">
                  <a:srgbClr val="76B531"/>
                </a:gs>
                <a:gs pos="100000">
                  <a:srgbClr val="5B960C"/>
                </a:gs>
              </a:gsLst>
              <a:lin ang="90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5" name="Oval 142"/>
            <p:cNvSpPr>
              <a:spLocks noChangeArrowheads="1"/>
            </p:cNvSpPr>
            <p:nvPr/>
          </p:nvSpPr>
          <p:spPr bwMode="auto">
            <a:xfrm>
              <a:off x="2968" y="1610"/>
              <a:ext cx="57" cy="57"/>
            </a:xfrm>
            <a:prstGeom prst="ellipse">
              <a:avLst/>
            </a:prstGeom>
            <a:gradFill>
              <a:gsLst>
                <a:gs pos="0">
                  <a:srgbClr val="F05F55"/>
                </a:gs>
                <a:gs pos="100000">
                  <a:srgbClr val="D7190F"/>
                </a:gs>
              </a:gsLst>
              <a:lin ang="54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6" name="Oval 143"/>
            <p:cNvSpPr>
              <a:spLocks noChangeArrowheads="1"/>
            </p:cNvSpPr>
            <p:nvPr/>
          </p:nvSpPr>
          <p:spPr bwMode="auto">
            <a:xfrm>
              <a:off x="2873" y="790"/>
              <a:ext cx="57" cy="59"/>
            </a:xfrm>
            <a:prstGeom prst="ellipse">
              <a:avLst/>
            </a:prstGeom>
            <a:gradFill>
              <a:gsLst>
                <a:gs pos="100000">
                  <a:srgbClr val="EC880E"/>
                </a:gs>
                <a:gs pos="0">
                  <a:srgbClr val="FFC000"/>
                </a:gs>
              </a:gsLst>
              <a:lin ang="72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7" name="Oval 144"/>
            <p:cNvSpPr>
              <a:spLocks noChangeArrowheads="1"/>
            </p:cNvSpPr>
            <p:nvPr/>
          </p:nvSpPr>
          <p:spPr bwMode="auto">
            <a:xfrm>
              <a:off x="3178" y="923"/>
              <a:ext cx="57" cy="56"/>
            </a:xfrm>
            <a:prstGeom prst="ellipse">
              <a:avLst/>
            </a:prstGeom>
            <a:gradFill>
              <a:gsLst>
                <a:gs pos="0">
                  <a:srgbClr val="76B531"/>
                </a:gs>
                <a:gs pos="100000">
                  <a:srgbClr val="5B960C"/>
                </a:gs>
              </a:gsLst>
              <a:lin ang="90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8" name="Oval 145"/>
            <p:cNvSpPr>
              <a:spLocks noChangeArrowheads="1"/>
            </p:cNvSpPr>
            <p:nvPr/>
          </p:nvSpPr>
          <p:spPr bwMode="auto">
            <a:xfrm>
              <a:off x="3254" y="1707"/>
              <a:ext cx="57" cy="59"/>
            </a:xfrm>
            <a:prstGeom prst="ellipse">
              <a:avLst/>
            </a:prstGeom>
            <a:gradFill>
              <a:gsLst>
                <a:gs pos="0">
                  <a:srgbClr val="F05F55"/>
                </a:gs>
                <a:gs pos="100000">
                  <a:srgbClr val="D7190F"/>
                </a:gs>
              </a:gsLst>
              <a:lin ang="54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9" name="Oval 146"/>
            <p:cNvSpPr>
              <a:spLocks noChangeArrowheads="1"/>
            </p:cNvSpPr>
            <p:nvPr/>
          </p:nvSpPr>
          <p:spPr bwMode="auto">
            <a:xfrm>
              <a:off x="3119" y="2139"/>
              <a:ext cx="57" cy="59"/>
            </a:xfrm>
            <a:prstGeom prst="ellipse">
              <a:avLst/>
            </a:prstGeom>
            <a:gradFill>
              <a:gsLst>
                <a:gs pos="0">
                  <a:srgbClr val="76B531"/>
                </a:gs>
                <a:gs pos="100000">
                  <a:srgbClr val="5B960C"/>
                </a:gs>
              </a:gsLst>
              <a:lin ang="90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10" name="Oval 147"/>
            <p:cNvSpPr>
              <a:spLocks noChangeArrowheads="1"/>
            </p:cNvSpPr>
            <p:nvPr/>
          </p:nvSpPr>
          <p:spPr bwMode="auto">
            <a:xfrm>
              <a:off x="2994" y="2170"/>
              <a:ext cx="57" cy="59"/>
            </a:xfrm>
            <a:prstGeom prst="ellipse">
              <a:avLst/>
            </a:prstGeom>
            <a:gradFill>
              <a:gsLst>
                <a:gs pos="0">
                  <a:srgbClr val="76B531"/>
                </a:gs>
                <a:gs pos="100000">
                  <a:srgbClr val="5B960C"/>
                </a:gs>
              </a:gsLst>
              <a:lin ang="90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11" name="Oval 148"/>
            <p:cNvSpPr>
              <a:spLocks noChangeArrowheads="1"/>
            </p:cNvSpPr>
            <p:nvPr/>
          </p:nvSpPr>
          <p:spPr bwMode="auto">
            <a:xfrm>
              <a:off x="2557" y="2172"/>
              <a:ext cx="56" cy="59"/>
            </a:xfrm>
            <a:prstGeom prst="ellipse">
              <a:avLst/>
            </a:prstGeom>
            <a:gradFill>
              <a:gsLst>
                <a:gs pos="0">
                  <a:srgbClr val="F05F55"/>
                </a:gs>
                <a:gs pos="100000">
                  <a:srgbClr val="D7190F"/>
                </a:gs>
              </a:gsLst>
              <a:lin ang="54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12" name="Oval 149"/>
            <p:cNvSpPr>
              <a:spLocks noChangeArrowheads="1"/>
            </p:cNvSpPr>
            <p:nvPr/>
          </p:nvSpPr>
          <p:spPr bwMode="auto">
            <a:xfrm>
              <a:off x="2618" y="1735"/>
              <a:ext cx="81" cy="81"/>
            </a:xfrm>
            <a:prstGeom prst="ellipse">
              <a:avLst/>
            </a:prstGeom>
            <a:gradFill>
              <a:gsLst>
                <a:gs pos="100000">
                  <a:srgbClr val="EC880E"/>
                </a:gs>
                <a:gs pos="0">
                  <a:srgbClr val="FFC000"/>
                </a:gs>
              </a:gsLst>
              <a:lin ang="72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13" name="Oval 150"/>
            <p:cNvSpPr>
              <a:spLocks noChangeArrowheads="1"/>
            </p:cNvSpPr>
            <p:nvPr/>
          </p:nvSpPr>
          <p:spPr bwMode="auto">
            <a:xfrm>
              <a:off x="2989" y="1809"/>
              <a:ext cx="81" cy="80"/>
            </a:xfrm>
            <a:prstGeom prst="ellipse">
              <a:avLst/>
            </a:prstGeom>
            <a:gradFill>
              <a:gsLst>
                <a:gs pos="0">
                  <a:srgbClr val="76B531"/>
                </a:gs>
                <a:gs pos="100000">
                  <a:srgbClr val="5B960C"/>
                </a:gs>
              </a:gsLst>
              <a:lin ang="90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14" name="Oval 151"/>
            <p:cNvSpPr>
              <a:spLocks noChangeArrowheads="1"/>
            </p:cNvSpPr>
            <p:nvPr/>
          </p:nvSpPr>
          <p:spPr bwMode="auto">
            <a:xfrm>
              <a:off x="2994" y="2009"/>
              <a:ext cx="80" cy="81"/>
            </a:xfrm>
            <a:prstGeom prst="ellipse">
              <a:avLst/>
            </a:prstGeom>
            <a:gradFill>
              <a:gsLst>
                <a:gs pos="0">
                  <a:srgbClr val="76B531"/>
                </a:gs>
                <a:gs pos="100000">
                  <a:srgbClr val="5B960C"/>
                </a:gs>
              </a:gsLst>
              <a:lin ang="9000000" scaled="0"/>
            </a:gradFill>
            <a:ln w="25400" cap="flat" cmpd="sng" algn="ctr">
              <a:noFill/>
              <a:prstDash val="solid"/>
            </a:ln>
            <a:effectLst/>
            <a:scene3d>
              <a:camera prst="orthographicFront"/>
              <a:lightRig rig="threePt" dir="t"/>
            </a:scene3d>
            <a:sp3d>
              <a:bevelT w="254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15" name="Oval 152"/>
            <p:cNvSpPr>
              <a:spLocks noChangeArrowheads="1"/>
            </p:cNvSpPr>
            <p:nvPr/>
          </p:nvSpPr>
          <p:spPr bwMode="auto">
            <a:xfrm>
              <a:off x="2694" y="1991"/>
              <a:ext cx="80" cy="80"/>
            </a:xfrm>
            <a:prstGeom prst="ellipse">
              <a:avLst/>
            </a:prstGeom>
            <a:gradFill>
              <a:gsLst>
                <a:gs pos="100000">
                  <a:srgbClr val="0070C0"/>
                </a:gs>
                <a:gs pos="0">
                  <a:srgbClr val="00B0F0"/>
                </a:gs>
              </a:gsLst>
              <a:lin ang="7200000" scaled="0"/>
            </a:gradFill>
            <a:ln w="25400" cap="flat" cmpd="sng" algn="ctr">
              <a:noFill/>
              <a:prstDash val="solid"/>
            </a:ln>
            <a:effectLst/>
            <a:scene3d>
              <a:camera prst="orthographicFront"/>
              <a:lightRig rig="threePt" dir="t"/>
            </a:scene3d>
            <a:sp3d>
              <a:bevelT w="38100" h="12700"/>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16" name="Oval 153"/>
            <p:cNvSpPr>
              <a:spLocks noChangeArrowheads="1"/>
            </p:cNvSpPr>
            <p:nvPr/>
          </p:nvSpPr>
          <p:spPr bwMode="auto">
            <a:xfrm>
              <a:off x="2583" y="1483"/>
              <a:ext cx="80" cy="80"/>
            </a:xfrm>
            <a:prstGeom prst="ellipse">
              <a:avLst/>
            </a:prstGeom>
            <a:gradFill>
              <a:gsLst>
                <a:gs pos="0">
                  <a:srgbClr val="56C7CA"/>
                </a:gs>
                <a:gs pos="100000">
                  <a:srgbClr val="11817E"/>
                </a:gs>
              </a:gsLst>
              <a:lin ang="7200000" scaled="0"/>
            </a:gradFill>
            <a:ln w="25400" cap="flat" cmpd="sng" algn="ctr">
              <a:noFill/>
              <a:prstDash val="solid"/>
            </a:ln>
            <a:effectLst/>
            <a:scene3d>
              <a:camera prst="orthographicFront"/>
              <a:lightRig rig="threePt" dir="t"/>
            </a:scene3d>
            <a:sp3d>
              <a:bevelT w="38100" h="12700"/>
              <a:bevelB/>
            </a:sp3d>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17" name="Freeform 154"/>
            <p:cNvSpPr>
              <a:spLocks/>
            </p:cNvSpPr>
            <p:nvPr/>
          </p:nvSpPr>
          <p:spPr bwMode="auto">
            <a:xfrm>
              <a:off x="2810" y="1787"/>
              <a:ext cx="87" cy="90"/>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nvGrpSpPr>
          <p:cNvPr id="318" name="组合 317"/>
          <p:cNvGrpSpPr/>
          <p:nvPr/>
        </p:nvGrpSpPr>
        <p:grpSpPr>
          <a:xfrm>
            <a:off x="2207790" y="3515289"/>
            <a:ext cx="354368" cy="354368"/>
            <a:chOff x="2771800" y="2974815"/>
            <a:chExt cx="265776" cy="265776"/>
          </a:xfrm>
        </p:grpSpPr>
        <p:sp>
          <p:nvSpPr>
            <p:cNvPr id="319" name="椭圆 318"/>
            <p:cNvSpPr/>
            <p:nvPr/>
          </p:nvSpPr>
          <p:spPr>
            <a:xfrm>
              <a:off x="2771800" y="2974815"/>
              <a:ext cx="265776" cy="265776"/>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20" name="椭圆 319"/>
            <p:cNvSpPr/>
            <p:nvPr/>
          </p:nvSpPr>
          <p:spPr>
            <a:xfrm>
              <a:off x="2798757" y="2999947"/>
              <a:ext cx="211861" cy="211861"/>
            </a:xfrm>
            <a:prstGeom prst="ellipse">
              <a:avLst/>
            </a:prstGeom>
            <a:solidFill>
              <a:srgbClr val="0070C0"/>
            </a:solidFill>
            <a:ln w="25400" cap="flat" cmpd="sng" algn="ctr">
              <a:noFill/>
              <a:prstDash val="solid"/>
            </a:ln>
            <a:effectLst/>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21"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322" name="矩形 321"/>
          <p:cNvSpPr/>
          <p:nvPr/>
        </p:nvSpPr>
        <p:spPr>
          <a:xfrm flipH="1">
            <a:off x="323528" y="4293117"/>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323" name="矩形 322"/>
          <p:cNvSpPr/>
          <p:nvPr/>
        </p:nvSpPr>
        <p:spPr>
          <a:xfrm>
            <a:off x="1276696" y="3976338"/>
            <a:ext cx="1440161"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324" name="组合 323"/>
          <p:cNvGrpSpPr/>
          <p:nvPr/>
        </p:nvGrpSpPr>
        <p:grpSpPr>
          <a:xfrm>
            <a:off x="2207790" y="1787096"/>
            <a:ext cx="354368" cy="354368"/>
            <a:chOff x="2771800" y="2974815"/>
            <a:chExt cx="265776" cy="265776"/>
          </a:xfrm>
        </p:grpSpPr>
        <p:sp>
          <p:nvSpPr>
            <p:cNvPr id="325" name="椭圆 324"/>
            <p:cNvSpPr/>
            <p:nvPr/>
          </p:nvSpPr>
          <p:spPr>
            <a:xfrm>
              <a:off x="2771800" y="2974815"/>
              <a:ext cx="265776" cy="265776"/>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26" name="椭圆 325"/>
            <p:cNvSpPr/>
            <p:nvPr/>
          </p:nvSpPr>
          <p:spPr>
            <a:xfrm>
              <a:off x="2798757" y="2999947"/>
              <a:ext cx="211861" cy="211861"/>
            </a:xfrm>
            <a:prstGeom prst="ellipse">
              <a:avLst/>
            </a:prstGeom>
            <a:solidFill>
              <a:srgbClr val="0070C0"/>
            </a:solidFill>
            <a:ln w="25400" cap="flat" cmpd="sng" algn="ctr">
              <a:noFill/>
              <a:prstDash val="solid"/>
            </a:ln>
            <a:effectLst/>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27"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328" name="矩形 327"/>
          <p:cNvSpPr/>
          <p:nvPr/>
        </p:nvSpPr>
        <p:spPr>
          <a:xfrm flipH="1">
            <a:off x="323528" y="2564925"/>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329" name="矩形 328"/>
          <p:cNvSpPr/>
          <p:nvPr/>
        </p:nvSpPr>
        <p:spPr>
          <a:xfrm>
            <a:off x="1276696" y="2248139"/>
            <a:ext cx="1440161"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330" name="组合 329"/>
          <p:cNvGrpSpPr/>
          <p:nvPr/>
        </p:nvGrpSpPr>
        <p:grpSpPr>
          <a:xfrm>
            <a:off x="6520335" y="1787096"/>
            <a:ext cx="354368" cy="354368"/>
            <a:chOff x="2771800" y="2974815"/>
            <a:chExt cx="265776" cy="265776"/>
          </a:xfrm>
        </p:grpSpPr>
        <p:sp>
          <p:nvSpPr>
            <p:cNvPr id="331" name="椭圆 330"/>
            <p:cNvSpPr/>
            <p:nvPr/>
          </p:nvSpPr>
          <p:spPr>
            <a:xfrm>
              <a:off x="2771800" y="2974815"/>
              <a:ext cx="265776" cy="265776"/>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32" name="椭圆 331"/>
            <p:cNvSpPr/>
            <p:nvPr/>
          </p:nvSpPr>
          <p:spPr>
            <a:xfrm>
              <a:off x="2798757" y="2999947"/>
              <a:ext cx="211861" cy="211861"/>
            </a:xfrm>
            <a:prstGeom prst="ellipse">
              <a:avLst/>
            </a:prstGeom>
            <a:solidFill>
              <a:srgbClr val="00B0F0"/>
            </a:solidFill>
            <a:ln w="25400" cap="flat" cmpd="sng" algn="ctr">
              <a:noFill/>
              <a:prstDash val="solid"/>
            </a:ln>
            <a:effectLst/>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33"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334" name="矩形 333"/>
          <p:cNvSpPr/>
          <p:nvPr/>
        </p:nvSpPr>
        <p:spPr>
          <a:xfrm flipH="1">
            <a:off x="6420933" y="2564925"/>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smtClean="0">
                <a:solidFill>
                  <a:prstClr val="black">
                    <a:lumMod val="50000"/>
                    <a:lumOff val="50000"/>
                  </a:prstClr>
                </a:solidFill>
                <a:latin typeface="微软雅黑" pitchFamily="34" charset="-122"/>
                <a:ea typeface="微软雅黑" pitchFamily="34" charset="-122"/>
              </a:rPr>
              <a:t>请输入你的文字</a:t>
            </a:r>
            <a:r>
              <a:rPr lang="zh-CN" altLang="en-US" sz="1200" dirty="0">
                <a:solidFill>
                  <a:prstClr val="black">
                    <a:lumMod val="50000"/>
                    <a:lumOff val="50000"/>
                  </a:prstClr>
                </a:solidFill>
                <a:latin typeface="微软雅黑" pitchFamily="34" charset="-122"/>
                <a:ea typeface="微软雅黑" pitchFamily="34" charset="-122"/>
              </a:rPr>
              <a:t>内容、请输入你的文字</a:t>
            </a:r>
            <a:r>
              <a:rPr lang="zh-CN" altLang="en-US" sz="1200" dirty="0" smtClean="0">
                <a:solidFill>
                  <a:prstClr val="black">
                    <a:lumMod val="50000"/>
                    <a:lumOff val="50000"/>
                  </a:prstClr>
                </a:solidFill>
                <a:latin typeface="微软雅黑" pitchFamily="34" charset="-122"/>
                <a:ea typeface="微软雅黑" pitchFamily="34" charset="-122"/>
              </a:rPr>
              <a:t>内容。</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335" name="矩形 334"/>
          <p:cNvSpPr/>
          <p:nvPr/>
        </p:nvSpPr>
        <p:spPr>
          <a:xfrm>
            <a:off x="6420942" y="2248139"/>
            <a:ext cx="1440161"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336" name="组合 335"/>
          <p:cNvGrpSpPr/>
          <p:nvPr/>
        </p:nvGrpSpPr>
        <p:grpSpPr>
          <a:xfrm>
            <a:off x="6520335" y="3515289"/>
            <a:ext cx="354368" cy="354368"/>
            <a:chOff x="2771800" y="2974815"/>
            <a:chExt cx="265776" cy="265776"/>
          </a:xfrm>
        </p:grpSpPr>
        <p:sp>
          <p:nvSpPr>
            <p:cNvPr id="337" name="椭圆 336"/>
            <p:cNvSpPr/>
            <p:nvPr/>
          </p:nvSpPr>
          <p:spPr>
            <a:xfrm>
              <a:off x="2771800" y="2974815"/>
              <a:ext cx="265776" cy="265776"/>
            </a:xfrm>
            <a:prstGeom prst="ellipse">
              <a:avLst/>
            </a:prstGeom>
            <a:solidFill>
              <a:sysClr val="window" lastClr="FFFFFF"/>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38" name="椭圆 337"/>
            <p:cNvSpPr/>
            <p:nvPr/>
          </p:nvSpPr>
          <p:spPr>
            <a:xfrm>
              <a:off x="2798757" y="2999947"/>
              <a:ext cx="211861" cy="211861"/>
            </a:xfrm>
            <a:prstGeom prst="ellipse">
              <a:avLst/>
            </a:prstGeom>
            <a:solidFill>
              <a:srgbClr val="00B0F0"/>
            </a:solidFill>
            <a:ln w="25400" cap="flat" cmpd="sng" algn="ctr">
              <a:noFill/>
              <a:prstDash val="solid"/>
            </a:ln>
            <a:effectLst/>
          </p:spPr>
          <p:txBody>
            <a:bodyPr rtlCol="0" anchor="ctr"/>
            <a:lstStyle/>
            <a:p>
              <a:pPr marL="0" marR="0" lvl="0" indent="0" algn="ctr"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39"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89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340" name="矩形 339"/>
          <p:cNvSpPr/>
          <p:nvPr/>
        </p:nvSpPr>
        <p:spPr>
          <a:xfrm flipH="1">
            <a:off x="6420933" y="4293117"/>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341" name="矩形 340"/>
          <p:cNvSpPr/>
          <p:nvPr/>
        </p:nvSpPr>
        <p:spPr>
          <a:xfrm>
            <a:off x="6420942" y="3976338"/>
            <a:ext cx="1440161"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3"/>
                                        </p:tgtEl>
                                        <p:attrNameLst>
                                          <p:attrName>style.visibility</p:attrName>
                                        </p:attrNameLst>
                                      </p:cBhvr>
                                      <p:to>
                                        <p:strVal val="visible"/>
                                      </p:to>
                                    </p:set>
                                    <p:anim calcmode="lin" valueType="num">
                                      <p:cBhvr additive="base">
                                        <p:cTn id="7" dur="300" fill="hold"/>
                                        <p:tgtEl>
                                          <p:spTgt spid="173"/>
                                        </p:tgtEl>
                                        <p:attrNameLst>
                                          <p:attrName>ppt_x</p:attrName>
                                        </p:attrNameLst>
                                      </p:cBhvr>
                                      <p:tavLst>
                                        <p:tav tm="0">
                                          <p:val>
                                            <p:strVal val="#ppt_x"/>
                                          </p:val>
                                        </p:tav>
                                        <p:tav tm="100000">
                                          <p:val>
                                            <p:strVal val="#ppt_x"/>
                                          </p:val>
                                        </p:tav>
                                      </p:tavLst>
                                    </p:anim>
                                    <p:anim calcmode="lin" valueType="num">
                                      <p:cBhvr additive="base">
                                        <p:cTn id="8" dur="300" fill="hold"/>
                                        <p:tgtEl>
                                          <p:spTgt spid="173"/>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172"/>
                                        </p:tgtEl>
                                        <p:attrNameLst>
                                          <p:attrName>style.visibility</p:attrName>
                                        </p:attrNameLst>
                                      </p:cBhvr>
                                      <p:to>
                                        <p:strVal val="visible"/>
                                      </p:to>
                                    </p:set>
                                    <p:animEffect transition="in" filter="circle(out)">
                                      <p:cBhvr>
                                        <p:cTn id="11" dur="300"/>
                                        <p:tgtEl>
                                          <p:spTgt spid="172"/>
                                        </p:tgtEl>
                                      </p:cBhvr>
                                    </p:animEffect>
                                  </p:childTnLst>
                                </p:cTn>
                              </p:par>
                            </p:childTnLst>
                          </p:cTn>
                        </p:par>
                        <p:par>
                          <p:cTn id="12" fill="hold">
                            <p:stCondLst>
                              <p:cond delay="300"/>
                            </p:stCondLst>
                            <p:childTnLst>
                              <p:par>
                                <p:cTn id="13" presetID="10" presetClass="entr" presetSubtype="0" fill="hold" nodeType="afterEffect">
                                  <p:stCondLst>
                                    <p:cond delay="0"/>
                                  </p:stCondLst>
                                  <p:childTnLst>
                                    <p:set>
                                      <p:cBhvr>
                                        <p:cTn id="14" dur="1" fill="hold">
                                          <p:stCondLst>
                                            <p:cond delay="0"/>
                                          </p:stCondLst>
                                        </p:cTn>
                                        <p:tgtEl>
                                          <p:spTgt spid="200"/>
                                        </p:tgtEl>
                                        <p:attrNameLst>
                                          <p:attrName>style.visibility</p:attrName>
                                        </p:attrNameLst>
                                      </p:cBhvr>
                                      <p:to>
                                        <p:strVal val="visible"/>
                                      </p:to>
                                    </p:set>
                                    <p:animEffect transition="in" filter="fade">
                                      <p:cBhvr>
                                        <p:cTn id="15" dur="500"/>
                                        <p:tgtEl>
                                          <p:spTgt spid="200"/>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200"/>
                                        </p:tgtEl>
                                      </p:cBhvr>
                                    </p:animEffect>
                                    <p:animScale>
                                      <p:cBhvr>
                                        <p:cTn id="18" dur="200" autoRev="1" fill="hold"/>
                                        <p:tgtEl>
                                          <p:spTgt spid="200"/>
                                        </p:tgtEl>
                                      </p:cBhvr>
                                      <p:by x="105000" y="105000"/>
                                    </p:animScale>
                                  </p:childTnLst>
                                </p:cTn>
                              </p:par>
                            </p:childTnLst>
                          </p:cTn>
                        </p:par>
                        <p:par>
                          <p:cTn id="19" fill="hold">
                            <p:stCondLst>
                              <p:cond delay="800"/>
                            </p:stCondLst>
                            <p:childTnLst>
                              <p:par>
                                <p:cTn id="20" presetID="10" presetClass="entr" presetSubtype="0" fill="hold" nodeType="afterEffect">
                                  <p:stCondLst>
                                    <p:cond delay="0"/>
                                  </p:stCondLst>
                                  <p:childTnLst>
                                    <p:set>
                                      <p:cBhvr>
                                        <p:cTn id="21" dur="1" fill="hold">
                                          <p:stCondLst>
                                            <p:cond delay="0"/>
                                          </p:stCondLst>
                                        </p:cTn>
                                        <p:tgtEl>
                                          <p:spTgt spid="324"/>
                                        </p:tgtEl>
                                        <p:attrNameLst>
                                          <p:attrName>style.visibility</p:attrName>
                                        </p:attrNameLst>
                                      </p:cBhvr>
                                      <p:to>
                                        <p:strVal val="visible"/>
                                      </p:to>
                                    </p:set>
                                    <p:animEffect transition="in" filter="fade">
                                      <p:cBhvr>
                                        <p:cTn id="22" dur="350"/>
                                        <p:tgtEl>
                                          <p:spTgt spid="324"/>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324"/>
                                        </p:tgtEl>
                                      </p:cBhvr>
                                    </p:animEffect>
                                    <p:animScale>
                                      <p:cBhvr>
                                        <p:cTn id="25" dur="200" autoRev="1" fill="hold"/>
                                        <p:tgtEl>
                                          <p:spTgt spid="324"/>
                                        </p:tgtEl>
                                      </p:cBhvr>
                                      <p:by x="105000" y="105000"/>
                                    </p:animScale>
                                  </p:childTnLst>
                                </p:cTn>
                              </p:par>
                            </p:childTnLst>
                          </p:cTn>
                        </p:par>
                        <p:par>
                          <p:cTn id="26" fill="hold">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329"/>
                                        </p:tgtEl>
                                        <p:attrNameLst>
                                          <p:attrName>style.visibility</p:attrName>
                                        </p:attrNameLst>
                                      </p:cBhvr>
                                      <p:to>
                                        <p:strVal val="visible"/>
                                      </p:to>
                                    </p:set>
                                    <p:animEffect transition="in" filter="fade">
                                      <p:cBhvr>
                                        <p:cTn id="29" dur="350"/>
                                        <p:tgtEl>
                                          <p:spTgt spid="329"/>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329"/>
                                        </p:tgtEl>
                                      </p:cBhvr>
                                    </p:animEffect>
                                    <p:animScale>
                                      <p:cBhvr>
                                        <p:cTn id="32" dur="200" autoRev="1" fill="hold"/>
                                        <p:tgtEl>
                                          <p:spTgt spid="329"/>
                                        </p:tgtEl>
                                      </p:cBhvr>
                                      <p:by x="105000" y="105000"/>
                                    </p:animScale>
                                  </p:childTnLst>
                                </p:cTn>
                              </p:par>
                            </p:childTnLst>
                          </p:cTn>
                        </p:par>
                        <p:par>
                          <p:cTn id="33" fill="hold">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328"/>
                                        </p:tgtEl>
                                        <p:attrNameLst>
                                          <p:attrName>style.visibility</p:attrName>
                                        </p:attrNameLst>
                                      </p:cBhvr>
                                      <p:to>
                                        <p:strVal val="visible"/>
                                      </p:to>
                                    </p:set>
                                    <p:animEffect transition="in" filter="fade">
                                      <p:cBhvr>
                                        <p:cTn id="36" dur="500"/>
                                        <p:tgtEl>
                                          <p:spTgt spid="328"/>
                                        </p:tgtEl>
                                      </p:cBhvr>
                                    </p:animEffect>
                                  </p:childTnLst>
                                </p:cTn>
                              </p:par>
                            </p:childTnLst>
                          </p:cTn>
                        </p:par>
                        <p:par>
                          <p:cTn id="37" fill="hold">
                            <p:stCondLst>
                              <p:cond delay="2100"/>
                            </p:stCondLst>
                            <p:childTnLst>
                              <p:par>
                                <p:cTn id="38" presetID="10" presetClass="entr" presetSubtype="0" fill="hold" nodeType="afterEffect">
                                  <p:stCondLst>
                                    <p:cond delay="0"/>
                                  </p:stCondLst>
                                  <p:childTnLst>
                                    <p:set>
                                      <p:cBhvr>
                                        <p:cTn id="39" dur="1" fill="hold">
                                          <p:stCondLst>
                                            <p:cond delay="0"/>
                                          </p:stCondLst>
                                        </p:cTn>
                                        <p:tgtEl>
                                          <p:spTgt spid="318"/>
                                        </p:tgtEl>
                                        <p:attrNameLst>
                                          <p:attrName>style.visibility</p:attrName>
                                        </p:attrNameLst>
                                      </p:cBhvr>
                                      <p:to>
                                        <p:strVal val="visible"/>
                                      </p:to>
                                    </p:set>
                                    <p:animEffect transition="in" filter="fade">
                                      <p:cBhvr>
                                        <p:cTn id="40" dur="350"/>
                                        <p:tgtEl>
                                          <p:spTgt spid="318"/>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318"/>
                                        </p:tgtEl>
                                      </p:cBhvr>
                                    </p:animEffect>
                                    <p:animScale>
                                      <p:cBhvr>
                                        <p:cTn id="43" dur="200" autoRev="1" fill="hold"/>
                                        <p:tgtEl>
                                          <p:spTgt spid="318"/>
                                        </p:tgtEl>
                                      </p:cBhvr>
                                      <p:by x="105000" y="105000"/>
                                    </p:animScale>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23"/>
                                        </p:tgtEl>
                                        <p:attrNameLst>
                                          <p:attrName>style.visibility</p:attrName>
                                        </p:attrNameLst>
                                      </p:cBhvr>
                                      <p:to>
                                        <p:strVal val="visible"/>
                                      </p:to>
                                    </p:set>
                                    <p:animEffect transition="in" filter="fade">
                                      <p:cBhvr>
                                        <p:cTn id="47" dur="350"/>
                                        <p:tgtEl>
                                          <p:spTgt spid="323"/>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323"/>
                                        </p:tgtEl>
                                      </p:cBhvr>
                                    </p:animEffect>
                                    <p:animScale>
                                      <p:cBhvr>
                                        <p:cTn id="50" dur="200" autoRev="1" fill="hold"/>
                                        <p:tgtEl>
                                          <p:spTgt spid="323"/>
                                        </p:tgtEl>
                                      </p:cBhvr>
                                      <p:by x="105000" y="105000"/>
                                    </p:animScale>
                                  </p:childTnLst>
                                </p:cTn>
                              </p:par>
                            </p:childTnLst>
                          </p:cTn>
                        </p:par>
                        <p:par>
                          <p:cTn id="51" fill="hold">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322"/>
                                        </p:tgtEl>
                                        <p:attrNameLst>
                                          <p:attrName>style.visibility</p:attrName>
                                        </p:attrNameLst>
                                      </p:cBhvr>
                                      <p:to>
                                        <p:strVal val="visible"/>
                                      </p:to>
                                    </p:set>
                                    <p:animEffect transition="in" filter="fade">
                                      <p:cBhvr>
                                        <p:cTn id="54" dur="500"/>
                                        <p:tgtEl>
                                          <p:spTgt spid="322"/>
                                        </p:tgtEl>
                                      </p:cBhvr>
                                    </p:animEffect>
                                  </p:childTnLst>
                                </p:cTn>
                              </p:par>
                            </p:childTnLst>
                          </p:cTn>
                        </p:par>
                        <p:par>
                          <p:cTn id="55" fill="hold">
                            <p:stCondLst>
                              <p:cond delay="3400"/>
                            </p:stCondLst>
                            <p:childTnLst>
                              <p:par>
                                <p:cTn id="56" presetID="10" presetClass="entr" presetSubtype="0" fill="hold" nodeType="afterEffect">
                                  <p:stCondLst>
                                    <p:cond delay="0"/>
                                  </p:stCondLst>
                                  <p:childTnLst>
                                    <p:set>
                                      <p:cBhvr>
                                        <p:cTn id="57" dur="1" fill="hold">
                                          <p:stCondLst>
                                            <p:cond delay="0"/>
                                          </p:stCondLst>
                                        </p:cTn>
                                        <p:tgtEl>
                                          <p:spTgt spid="330"/>
                                        </p:tgtEl>
                                        <p:attrNameLst>
                                          <p:attrName>style.visibility</p:attrName>
                                        </p:attrNameLst>
                                      </p:cBhvr>
                                      <p:to>
                                        <p:strVal val="visible"/>
                                      </p:to>
                                    </p:set>
                                    <p:animEffect transition="in" filter="fade">
                                      <p:cBhvr>
                                        <p:cTn id="58" dur="350"/>
                                        <p:tgtEl>
                                          <p:spTgt spid="330"/>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330"/>
                                        </p:tgtEl>
                                      </p:cBhvr>
                                    </p:animEffect>
                                    <p:animScale>
                                      <p:cBhvr>
                                        <p:cTn id="61" dur="200" autoRev="1" fill="hold"/>
                                        <p:tgtEl>
                                          <p:spTgt spid="330"/>
                                        </p:tgtEl>
                                      </p:cBhvr>
                                      <p:by x="105000" y="105000"/>
                                    </p:animScale>
                                  </p:childTnLst>
                                </p:cTn>
                              </p:par>
                            </p:childTnLst>
                          </p:cTn>
                        </p:par>
                        <p:par>
                          <p:cTn id="62" fill="hold">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335"/>
                                        </p:tgtEl>
                                        <p:attrNameLst>
                                          <p:attrName>style.visibility</p:attrName>
                                        </p:attrNameLst>
                                      </p:cBhvr>
                                      <p:to>
                                        <p:strVal val="visible"/>
                                      </p:to>
                                    </p:set>
                                    <p:animEffect transition="in" filter="fade">
                                      <p:cBhvr>
                                        <p:cTn id="65" dur="350"/>
                                        <p:tgtEl>
                                          <p:spTgt spid="335"/>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335"/>
                                        </p:tgtEl>
                                      </p:cBhvr>
                                    </p:animEffect>
                                    <p:animScale>
                                      <p:cBhvr>
                                        <p:cTn id="68" dur="200" autoRev="1" fill="hold"/>
                                        <p:tgtEl>
                                          <p:spTgt spid="335"/>
                                        </p:tgtEl>
                                      </p:cBhvr>
                                      <p:by x="105000" y="105000"/>
                                    </p:animScale>
                                  </p:childTnLst>
                                </p:cTn>
                              </p:par>
                            </p:childTnLst>
                          </p:cTn>
                        </p:par>
                        <p:par>
                          <p:cTn id="69" fill="hold">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334"/>
                                        </p:tgtEl>
                                        <p:attrNameLst>
                                          <p:attrName>style.visibility</p:attrName>
                                        </p:attrNameLst>
                                      </p:cBhvr>
                                      <p:to>
                                        <p:strVal val="visible"/>
                                      </p:to>
                                    </p:set>
                                    <p:animEffect transition="in" filter="fade">
                                      <p:cBhvr>
                                        <p:cTn id="72" dur="500"/>
                                        <p:tgtEl>
                                          <p:spTgt spid="334"/>
                                        </p:tgtEl>
                                      </p:cBhvr>
                                    </p:animEffect>
                                  </p:childTnLst>
                                </p:cTn>
                              </p:par>
                            </p:childTnLst>
                          </p:cTn>
                        </p:par>
                        <p:par>
                          <p:cTn id="73" fill="hold">
                            <p:stCondLst>
                              <p:cond delay="4700"/>
                            </p:stCondLst>
                            <p:childTnLst>
                              <p:par>
                                <p:cTn id="74" presetID="10" presetClass="entr" presetSubtype="0" fill="hold" nodeType="afterEffect">
                                  <p:stCondLst>
                                    <p:cond delay="0"/>
                                  </p:stCondLst>
                                  <p:childTnLst>
                                    <p:set>
                                      <p:cBhvr>
                                        <p:cTn id="75" dur="1" fill="hold">
                                          <p:stCondLst>
                                            <p:cond delay="0"/>
                                          </p:stCondLst>
                                        </p:cTn>
                                        <p:tgtEl>
                                          <p:spTgt spid="336"/>
                                        </p:tgtEl>
                                        <p:attrNameLst>
                                          <p:attrName>style.visibility</p:attrName>
                                        </p:attrNameLst>
                                      </p:cBhvr>
                                      <p:to>
                                        <p:strVal val="visible"/>
                                      </p:to>
                                    </p:set>
                                    <p:animEffect transition="in" filter="fade">
                                      <p:cBhvr>
                                        <p:cTn id="76" dur="350"/>
                                        <p:tgtEl>
                                          <p:spTgt spid="336"/>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336"/>
                                        </p:tgtEl>
                                      </p:cBhvr>
                                    </p:animEffect>
                                    <p:animScale>
                                      <p:cBhvr>
                                        <p:cTn id="79" dur="200" autoRev="1" fill="hold"/>
                                        <p:tgtEl>
                                          <p:spTgt spid="336"/>
                                        </p:tgtEl>
                                      </p:cBhvr>
                                      <p:by x="105000" y="105000"/>
                                    </p:animScale>
                                  </p:childTnLst>
                                </p:cTn>
                              </p:par>
                            </p:childTnLst>
                          </p:cTn>
                        </p:par>
                        <p:par>
                          <p:cTn id="80" fill="hold">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341"/>
                                        </p:tgtEl>
                                        <p:attrNameLst>
                                          <p:attrName>style.visibility</p:attrName>
                                        </p:attrNameLst>
                                      </p:cBhvr>
                                      <p:to>
                                        <p:strVal val="visible"/>
                                      </p:to>
                                    </p:set>
                                    <p:animEffect transition="in" filter="fade">
                                      <p:cBhvr>
                                        <p:cTn id="83" dur="350"/>
                                        <p:tgtEl>
                                          <p:spTgt spid="341"/>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341"/>
                                        </p:tgtEl>
                                      </p:cBhvr>
                                    </p:animEffect>
                                    <p:animScale>
                                      <p:cBhvr>
                                        <p:cTn id="86" dur="200" autoRev="1" fill="hold"/>
                                        <p:tgtEl>
                                          <p:spTgt spid="341"/>
                                        </p:tgtEl>
                                      </p:cBhvr>
                                      <p:by x="105000" y="105000"/>
                                    </p:animScale>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40"/>
                                        </p:tgtEl>
                                        <p:attrNameLst>
                                          <p:attrName>style.visibility</p:attrName>
                                        </p:attrNameLst>
                                      </p:cBhvr>
                                      <p:to>
                                        <p:strVal val="visible"/>
                                      </p:to>
                                    </p:set>
                                    <p:animEffect transition="in" filter="fade">
                                      <p:cBhvr>
                                        <p:cTn id="90" dur="500"/>
                                        <p:tgtEl>
                                          <p:spTgt spid="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P spid="322" grpId="0"/>
      <p:bldP spid="323" grpId="0"/>
      <p:bldP spid="323" grpId="1"/>
      <p:bldP spid="328" grpId="0"/>
      <p:bldP spid="329" grpId="0"/>
      <p:bldP spid="329" grpId="1"/>
      <p:bldP spid="334" grpId="0"/>
      <p:bldP spid="335" grpId="0"/>
      <p:bldP spid="335" grpId="1"/>
      <p:bldP spid="340" grpId="0"/>
      <p:bldP spid="341" grpId="0"/>
      <p:bldP spid="341"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2"/>
          <p:cNvSpPr txBox="1"/>
          <p:nvPr/>
        </p:nvSpPr>
        <p:spPr>
          <a:xfrm>
            <a:off x="611560" y="2070443"/>
            <a:ext cx="2259747" cy="792910"/>
          </a:xfrm>
          <a:prstGeom prst="rect">
            <a:avLst/>
          </a:prstGeom>
          <a:noFill/>
        </p:spPr>
        <p:txBody>
          <a:bodyPr wrap="square" lIns="72009" tIns="36005" rIns="72009" bIns="36005"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3" name="TextBox 23"/>
          <p:cNvSpPr txBox="1"/>
          <p:nvPr/>
        </p:nvSpPr>
        <p:spPr>
          <a:xfrm>
            <a:off x="6396355" y="2070443"/>
            <a:ext cx="2259747" cy="792910"/>
          </a:xfrm>
          <a:prstGeom prst="rect">
            <a:avLst/>
          </a:prstGeom>
          <a:noFill/>
        </p:spPr>
        <p:txBody>
          <a:bodyPr wrap="square" lIns="72009" tIns="36005" rIns="72009" bIns="36005"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4" name="TextBox 24"/>
          <p:cNvSpPr txBox="1"/>
          <p:nvPr/>
        </p:nvSpPr>
        <p:spPr>
          <a:xfrm>
            <a:off x="611560" y="3705804"/>
            <a:ext cx="2259747" cy="792910"/>
          </a:xfrm>
          <a:prstGeom prst="rect">
            <a:avLst/>
          </a:prstGeom>
          <a:noFill/>
        </p:spPr>
        <p:txBody>
          <a:bodyPr wrap="square" lIns="72009" tIns="36005" rIns="72009" bIns="36005"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5" name="TextBox 25"/>
          <p:cNvSpPr txBox="1"/>
          <p:nvPr/>
        </p:nvSpPr>
        <p:spPr>
          <a:xfrm>
            <a:off x="6396355" y="3705804"/>
            <a:ext cx="2259747" cy="792910"/>
          </a:xfrm>
          <a:prstGeom prst="rect">
            <a:avLst/>
          </a:prstGeom>
          <a:noFill/>
        </p:spPr>
        <p:txBody>
          <a:bodyPr wrap="square" lIns="72009" tIns="36005" rIns="72009" bIns="36005"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26" name="组合 25"/>
          <p:cNvGrpSpPr/>
          <p:nvPr/>
        </p:nvGrpSpPr>
        <p:grpSpPr>
          <a:xfrm>
            <a:off x="3949197" y="2634189"/>
            <a:ext cx="595829" cy="595752"/>
            <a:chOff x="3570825" y="3196716"/>
            <a:chExt cx="756510" cy="756510"/>
          </a:xfrm>
          <a:solidFill>
            <a:srgbClr val="00B0F0"/>
          </a:solidFill>
          <a:effectLst/>
        </p:grpSpPr>
        <p:sp>
          <p:nvSpPr>
            <p:cNvPr id="27" name="泪滴形 26"/>
            <p:cNvSpPr/>
            <p:nvPr/>
          </p:nvSpPr>
          <p:spPr>
            <a:xfrm rot="5400000">
              <a:off x="3570825" y="3196716"/>
              <a:ext cx="756510" cy="756510"/>
            </a:xfrm>
            <a:prstGeom prst="teardrop">
              <a:avLst/>
            </a:prstGeom>
            <a:grpFill/>
            <a:ln w="28575" cap="flat" cmpd="sng" algn="ctr">
              <a:no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FFFFFF"/>
                </a:solidFill>
                <a:effectLst/>
                <a:uLnTx/>
                <a:uFillTx/>
                <a:latin typeface="Arial"/>
                <a:ea typeface="微软雅黑"/>
                <a:cs typeface="+mn-cs"/>
              </a:endParaRPr>
            </a:p>
          </p:txBody>
        </p:sp>
        <p:sp>
          <p:nvSpPr>
            <p:cNvPr id="28" name="TextBox 28"/>
            <p:cNvSpPr txBox="1"/>
            <p:nvPr/>
          </p:nvSpPr>
          <p:spPr>
            <a:xfrm>
              <a:off x="3709730" y="3321422"/>
              <a:ext cx="478701" cy="507098"/>
            </a:xfrm>
            <a:prstGeom prst="rect">
              <a:avLst/>
            </a:prstGeom>
            <a:grp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a:t>
              </a:r>
              <a:endParaRPr kumimoji="0" lang="zh-CN" altLang="en-US" sz="199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9" name="组合 28"/>
          <p:cNvGrpSpPr/>
          <p:nvPr/>
        </p:nvGrpSpPr>
        <p:grpSpPr>
          <a:xfrm>
            <a:off x="4617998" y="2634189"/>
            <a:ext cx="595829" cy="595752"/>
            <a:chOff x="4419984" y="3196716"/>
            <a:chExt cx="756510" cy="756510"/>
          </a:xfrm>
          <a:solidFill>
            <a:srgbClr val="0070C0"/>
          </a:solidFill>
          <a:effectLst/>
        </p:grpSpPr>
        <p:sp>
          <p:nvSpPr>
            <p:cNvPr id="30" name="泪滴形 29"/>
            <p:cNvSpPr/>
            <p:nvPr/>
          </p:nvSpPr>
          <p:spPr>
            <a:xfrm rot="10800000">
              <a:off x="4419984" y="3196716"/>
              <a:ext cx="756510" cy="756510"/>
            </a:xfrm>
            <a:prstGeom prst="teardrop">
              <a:avLst/>
            </a:prstGeom>
            <a:grpFill/>
            <a:ln w="28575" cap="flat" cmpd="sng" algn="ctr">
              <a:no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FFFFFF"/>
                </a:solidFill>
                <a:effectLst/>
                <a:uLnTx/>
                <a:uFillTx/>
                <a:latin typeface="Arial"/>
                <a:ea typeface="微软雅黑"/>
                <a:cs typeface="+mn-cs"/>
              </a:endParaRPr>
            </a:p>
          </p:txBody>
        </p:sp>
        <p:sp>
          <p:nvSpPr>
            <p:cNvPr id="31" name="TextBox 31"/>
            <p:cNvSpPr txBox="1"/>
            <p:nvPr/>
          </p:nvSpPr>
          <p:spPr>
            <a:xfrm>
              <a:off x="4570084" y="3321423"/>
              <a:ext cx="456314" cy="507098"/>
            </a:xfrm>
            <a:prstGeom prst="rect">
              <a:avLst/>
            </a:prstGeom>
            <a:grp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B</a:t>
              </a:r>
              <a:endParaRPr kumimoji="0" lang="zh-CN" altLang="en-US" sz="199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2" name="组合 31"/>
          <p:cNvGrpSpPr/>
          <p:nvPr/>
        </p:nvGrpSpPr>
        <p:grpSpPr>
          <a:xfrm>
            <a:off x="3949197" y="3304260"/>
            <a:ext cx="595829" cy="595752"/>
            <a:chOff x="3570825" y="4047600"/>
            <a:chExt cx="756510" cy="756510"/>
          </a:xfrm>
          <a:solidFill>
            <a:srgbClr val="0070C0"/>
          </a:solidFill>
          <a:effectLst/>
        </p:grpSpPr>
        <p:sp>
          <p:nvSpPr>
            <p:cNvPr id="33" name="泪滴形 32"/>
            <p:cNvSpPr/>
            <p:nvPr/>
          </p:nvSpPr>
          <p:spPr>
            <a:xfrm>
              <a:off x="3570825" y="4047600"/>
              <a:ext cx="756510" cy="756510"/>
            </a:xfrm>
            <a:prstGeom prst="teardrop">
              <a:avLst/>
            </a:prstGeom>
            <a:grpFill/>
            <a:ln w="28575" cap="flat" cmpd="sng" algn="ctr">
              <a:no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FFFFFF"/>
                </a:solidFill>
                <a:effectLst/>
                <a:uLnTx/>
                <a:uFillTx/>
                <a:latin typeface="Arial"/>
                <a:ea typeface="微软雅黑"/>
                <a:cs typeface="+mn-cs"/>
              </a:endParaRPr>
            </a:p>
          </p:txBody>
        </p:sp>
        <p:sp>
          <p:nvSpPr>
            <p:cNvPr id="34" name="TextBox 34"/>
            <p:cNvSpPr txBox="1"/>
            <p:nvPr/>
          </p:nvSpPr>
          <p:spPr>
            <a:xfrm>
              <a:off x="3722958" y="4172305"/>
              <a:ext cx="452243" cy="507098"/>
            </a:xfrm>
            <a:prstGeom prst="rect">
              <a:avLst/>
            </a:prstGeom>
            <a:grp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C</a:t>
              </a:r>
              <a:endParaRPr kumimoji="0" lang="zh-CN" altLang="en-US" sz="199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5" name="组合 34"/>
          <p:cNvGrpSpPr/>
          <p:nvPr/>
        </p:nvGrpSpPr>
        <p:grpSpPr>
          <a:xfrm>
            <a:off x="4617998" y="3304260"/>
            <a:ext cx="595829" cy="595752"/>
            <a:chOff x="4419984" y="4047600"/>
            <a:chExt cx="756510" cy="756510"/>
          </a:xfrm>
          <a:solidFill>
            <a:srgbClr val="00B0F0"/>
          </a:solidFill>
          <a:effectLst/>
        </p:grpSpPr>
        <p:sp>
          <p:nvSpPr>
            <p:cNvPr id="36" name="泪滴形 35"/>
            <p:cNvSpPr/>
            <p:nvPr/>
          </p:nvSpPr>
          <p:spPr>
            <a:xfrm rot="16200000">
              <a:off x="4419984" y="4047600"/>
              <a:ext cx="756510" cy="756510"/>
            </a:xfrm>
            <a:prstGeom prst="teardrop">
              <a:avLst/>
            </a:prstGeom>
            <a:grpFill/>
            <a:ln w="28575" cap="flat" cmpd="sng" algn="ctr">
              <a:no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rgbClr val="FFFFFF"/>
                </a:solidFill>
                <a:effectLst/>
                <a:uLnTx/>
                <a:uFillTx/>
                <a:latin typeface="Arial"/>
                <a:ea typeface="微软雅黑"/>
                <a:cs typeface="+mn-cs"/>
              </a:endParaRPr>
            </a:p>
          </p:txBody>
        </p:sp>
        <p:sp>
          <p:nvSpPr>
            <p:cNvPr id="37" name="TextBox 38"/>
            <p:cNvSpPr txBox="1"/>
            <p:nvPr/>
          </p:nvSpPr>
          <p:spPr>
            <a:xfrm>
              <a:off x="4552783" y="4172305"/>
              <a:ext cx="490913" cy="507098"/>
            </a:xfrm>
            <a:prstGeom prst="rect">
              <a:avLst/>
            </a:prstGeom>
            <a:grp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D</a:t>
              </a:r>
              <a:endParaRPr kumimoji="0" lang="zh-CN" altLang="en-US" sz="1995"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38" name="椭圆 37"/>
          <p:cNvSpPr/>
          <p:nvPr/>
        </p:nvSpPr>
        <p:spPr>
          <a:xfrm>
            <a:off x="3066947" y="1863218"/>
            <a:ext cx="1157591" cy="1157439"/>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95" b="0" i="0" u="none" strike="noStrike" kern="0" cap="none" spc="0" normalizeH="0" baseline="0" noProof="0" dirty="0">
                <a:ln>
                  <a:noFill/>
                </a:ln>
                <a:solidFill>
                  <a:srgbClr val="00B0F0"/>
                </a:solidFill>
                <a:effectLst/>
                <a:uLnTx/>
                <a:uFillTx/>
                <a:latin typeface="微软雅黑" pitchFamily="34" charset="-122"/>
                <a:ea typeface="微软雅黑" pitchFamily="34" charset="-122"/>
                <a:cs typeface="+mn-cs"/>
              </a:rPr>
              <a:t>添加标题</a:t>
            </a:r>
          </a:p>
        </p:txBody>
      </p:sp>
      <p:sp>
        <p:nvSpPr>
          <p:cNvPr id="39" name="椭圆 38"/>
          <p:cNvSpPr/>
          <p:nvPr/>
        </p:nvSpPr>
        <p:spPr>
          <a:xfrm>
            <a:off x="4938497" y="1863218"/>
            <a:ext cx="1157591" cy="1157439"/>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95" b="0" i="0" u="none" strike="noStrike" kern="0" cap="none" spc="0" normalizeH="0" baseline="0" noProof="0" dirty="0">
                <a:ln>
                  <a:noFill/>
                </a:ln>
                <a:solidFill>
                  <a:srgbClr val="0070C0"/>
                </a:solidFill>
                <a:effectLst/>
                <a:uLnTx/>
                <a:uFillTx/>
                <a:latin typeface="微软雅黑" pitchFamily="34" charset="-122"/>
                <a:ea typeface="微软雅黑" pitchFamily="34" charset="-122"/>
                <a:cs typeface="+mn-cs"/>
              </a:rPr>
              <a:t>添加标题</a:t>
            </a:r>
          </a:p>
        </p:txBody>
      </p:sp>
      <p:sp>
        <p:nvSpPr>
          <p:cNvPr id="40" name="椭圆 39"/>
          <p:cNvSpPr/>
          <p:nvPr/>
        </p:nvSpPr>
        <p:spPr>
          <a:xfrm>
            <a:off x="3066947" y="3495697"/>
            <a:ext cx="1157591" cy="1157439"/>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95" b="0" i="0" u="none" strike="noStrike" kern="0" cap="none" spc="0" normalizeH="0" baseline="0" noProof="0" dirty="0">
                <a:ln>
                  <a:noFill/>
                </a:ln>
                <a:solidFill>
                  <a:srgbClr val="0070C0"/>
                </a:solidFill>
                <a:effectLst/>
                <a:uLnTx/>
                <a:uFillTx/>
                <a:latin typeface="微软雅黑" pitchFamily="34" charset="-122"/>
                <a:ea typeface="微软雅黑" pitchFamily="34" charset="-122"/>
                <a:cs typeface="+mn-cs"/>
              </a:rPr>
              <a:t>添加标题</a:t>
            </a:r>
          </a:p>
        </p:txBody>
      </p:sp>
      <p:sp>
        <p:nvSpPr>
          <p:cNvPr id="41" name="椭圆 40"/>
          <p:cNvSpPr/>
          <p:nvPr/>
        </p:nvSpPr>
        <p:spPr>
          <a:xfrm>
            <a:off x="4938497" y="3495697"/>
            <a:ext cx="1157591" cy="1157439"/>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36005" rIns="0"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95" b="0" i="0" u="none" strike="noStrike" kern="0" cap="none" spc="0" normalizeH="0" baseline="0" noProof="0" dirty="0">
                <a:ln>
                  <a:noFill/>
                </a:ln>
                <a:solidFill>
                  <a:srgbClr val="00B0F0"/>
                </a:solidFill>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nodeType="withEffect">
                                  <p:stCondLst>
                                    <p:cond delay="10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nodeType="withEffect">
                                  <p:stCondLst>
                                    <p:cond delay="20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par>
                                <p:cTn id="20" presetID="53" presetClass="entr" presetSubtype="16" fill="hold" nodeType="withEffect">
                                  <p:stCondLst>
                                    <p:cond delay="30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par>
                                <p:cTn id="25" presetID="23" presetClass="entr" presetSubtype="16" fill="hold" grpId="0" nodeType="withEffect">
                                  <p:stCondLst>
                                    <p:cond delay="500"/>
                                  </p:stCondLst>
                                  <p:childTnLst>
                                    <p:set>
                                      <p:cBhvr>
                                        <p:cTn id="26" dur="1" fill="hold">
                                          <p:stCondLst>
                                            <p:cond delay="0"/>
                                          </p:stCondLst>
                                        </p:cTn>
                                        <p:tgtEl>
                                          <p:spTgt spid="38"/>
                                        </p:tgtEl>
                                        <p:attrNameLst>
                                          <p:attrName>style.visibility</p:attrName>
                                        </p:attrNameLst>
                                      </p:cBhvr>
                                      <p:to>
                                        <p:strVal val="visible"/>
                                      </p:to>
                                    </p:set>
                                    <p:anim calcmode="lin" valueType="num">
                                      <p:cBhvr>
                                        <p:cTn id="27" dur="300" fill="hold"/>
                                        <p:tgtEl>
                                          <p:spTgt spid="38"/>
                                        </p:tgtEl>
                                        <p:attrNameLst>
                                          <p:attrName>ppt_w</p:attrName>
                                        </p:attrNameLst>
                                      </p:cBhvr>
                                      <p:tavLst>
                                        <p:tav tm="0">
                                          <p:val>
                                            <p:fltVal val="0"/>
                                          </p:val>
                                        </p:tav>
                                        <p:tav tm="100000">
                                          <p:val>
                                            <p:strVal val="#ppt_w"/>
                                          </p:val>
                                        </p:tav>
                                      </p:tavLst>
                                    </p:anim>
                                    <p:anim calcmode="lin" valueType="num">
                                      <p:cBhvr>
                                        <p:cTn id="28" dur="300" fill="hold"/>
                                        <p:tgtEl>
                                          <p:spTgt spid="38"/>
                                        </p:tgtEl>
                                        <p:attrNameLst>
                                          <p:attrName>ppt_h</p:attrName>
                                        </p:attrNameLst>
                                      </p:cBhvr>
                                      <p:tavLst>
                                        <p:tav tm="0">
                                          <p:val>
                                            <p:fltVal val="0"/>
                                          </p:val>
                                        </p:tav>
                                        <p:tav tm="100000">
                                          <p:val>
                                            <p:strVal val="#ppt_h"/>
                                          </p:val>
                                        </p:tav>
                                      </p:tavLst>
                                    </p:anim>
                                  </p:childTnLst>
                                </p:cTn>
                              </p:par>
                              <p:par>
                                <p:cTn id="29" presetID="6" presetClass="emph" presetSubtype="0" autoRev="1" fill="hold" grpId="1" nodeType="withEffect">
                                  <p:stCondLst>
                                    <p:cond delay="750"/>
                                  </p:stCondLst>
                                  <p:childTnLst>
                                    <p:animScale>
                                      <p:cBhvr>
                                        <p:cTn id="30" dur="200" fill="hold"/>
                                        <p:tgtEl>
                                          <p:spTgt spid="38"/>
                                        </p:tgtEl>
                                      </p:cBhvr>
                                      <p:by x="110000" y="110000"/>
                                    </p:animScale>
                                  </p:childTnLst>
                                </p:cTn>
                              </p:par>
                              <p:par>
                                <p:cTn id="31" presetID="23" presetClass="entr" presetSubtype="16" fill="hold" grpId="0" nodeType="withEffect">
                                  <p:stCondLst>
                                    <p:cond delay="750"/>
                                  </p:stCondLst>
                                  <p:childTnLst>
                                    <p:set>
                                      <p:cBhvr>
                                        <p:cTn id="32" dur="1" fill="hold">
                                          <p:stCondLst>
                                            <p:cond delay="0"/>
                                          </p:stCondLst>
                                        </p:cTn>
                                        <p:tgtEl>
                                          <p:spTgt spid="39"/>
                                        </p:tgtEl>
                                        <p:attrNameLst>
                                          <p:attrName>style.visibility</p:attrName>
                                        </p:attrNameLst>
                                      </p:cBhvr>
                                      <p:to>
                                        <p:strVal val="visible"/>
                                      </p:to>
                                    </p:set>
                                    <p:anim calcmode="lin" valueType="num">
                                      <p:cBhvr>
                                        <p:cTn id="33" dur="300" fill="hold"/>
                                        <p:tgtEl>
                                          <p:spTgt spid="39"/>
                                        </p:tgtEl>
                                        <p:attrNameLst>
                                          <p:attrName>ppt_w</p:attrName>
                                        </p:attrNameLst>
                                      </p:cBhvr>
                                      <p:tavLst>
                                        <p:tav tm="0">
                                          <p:val>
                                            <p:fltVal val="0"/>
                                          </p:val>
                                        </p:tav>
                                        <p:tav tm="100000">
                                          <p:val>
                                            <p:strVal val="#ppt_w"/>
                                          </p:val>
                                        </p:tav>
                                      </p:tavLst>
                                    </p:anim>
                                    <p:anim calcmode="lin" valueType="num">
                                      <p:cBhvr>
                                        <p:cTn id="34" dur="300" fill="hold"/>
                                        <p:tgtEl>
                                          <p:spTgt spid="39"/>
                                        </p:tgtEl>
                                        <p:attrNameLst>
                                          <p:attrName>ppt_h</p:attrName>
                                        </p:attrNameLst>
                                      </p:cBhvr>
                                      <p:tavLst>
                                        <p:tav tm="0">
                                          <p:val>
                                            <p:fltVal val="0"/>
                                          </p:val>
                                        </p:tav>
                                        <p:tav tm="100000">
                                          <p:val>
                                            <p:strVal val="#ppt_h"/>
                                          </p:val>
                                        </p:tav>
                                      </p:tavLst>
                                    </p:anim>
                                  </p:childTnLst>
                                </p:cTn>
                              </p:par>
                              <p:par>
                                <p:cTn id="35" presetID="6" presetClass="emph" presetSubtype="0" autoRev="1" fill="hold" grpId="1" nodeType="withEffect">
                                  <p:stCondLst>
                                    <p:cond delay="1000"/>
                                  </p:stCondLst>
                                  <p:childTnLst>
                                    <p:animScale>
                                      <p:cBhvr>
                                        <p:cTn id="36" dur="200" fill="hold"/>
                                        <p:tgtEl>
                                          <p:spTgt spid="39"/>
                                        </p:tgtEl>
                                      </p:cBhvr>
                                      <p:by x="110000" y="110000"/>
                                    </p:animScale>
                                  </p:childTnLst>
                                </p:cTn>
                              </p:par>
                              <p:par>
                                <p:cTn id="37" presetID="23" presetClass="entr" presetSubtype="16" fill="hold" grpId="0" nodeType="withEffect">
                                  <p:stCondLst>
                                    <p:cond delay="1000"/>
                                  </p:stCondLst>
                                  <p:childTnLst>
                                    <p:set>
                                      <p:cBhvr>
                                        <p:cTn id="38" dur="1" fill="hold">
                                          <p:stCondLst>
                                            <p:cond delay="0"/>
                                          </p:stCondLst>
                                        </p:cTn>
                                        <p:tgtEl>
                                          <p:spTgt spid="40"/>
                                        </p:tgtEl>
                                        <p:attrNameLst>
                                          <p:attrName>style.visibility</p:attrName>
                                        </p:attrNameLst>
                                      </p:cBhvr>
                                      <p:to>
                                        <p:strVal val="visible"/>
                                      </p:to>
                                    </p:set>
                                    <p:anim calcmode="lin" valueType="num">
                                      <p:cBhvr>
                                        <p:cTn id="39" dur="300" fill="hold"/>
                                        <p:tgtEl>
                                          <p:spTgt spid="40"/>
                                        </p:tgtEl>
                                        <p:attrNameLst>
                                          <p:attrName>ppt_w</p:attrName>
                                        </p:attrNameLst>
                                      </p:cBhvr>
                                      <p:tavLst>
                                        <p:tav tm="0">
                                          <p:val>
                                            <p:fltVal val="0"/>
                                          </p:val>
                                        </p:tav>
                                        <p:tav tm="100000">
                                          <p:val>
                                            <p:strVal val="#ppt_w"/>
                                          </p:val>
                                        </p:tav>
                                      </p:tavLst>
                                    </p:anim>
                                    <p:anim calcmode="lin" valueType="num">
                                      <p:cBhvr>
                                        <p:cTn id="40" dur="300" fill="hold"/>
                                        <p:tgtEl>
                                          <p:spTgt spid="40"/>
                                        </p:tgtEl>
                                        <p:attrNameLst>
                                          <p:attrName>ppt_h</p:attrName>
                                        </p:attrNameLst>
                                      </p:cBhvr>
                                      <p:tavLst>
                                        <p:tav tm="0">
                                          <p:val>
                                            <p:fltVal val="0"/>
                                          </p:val>
                                        </p:tav>
                                        <p:tav tm="100000">
                                          <p:val>
                                            <p:strVal val="#ppt_h"/>
                                          </p:val>
                                        </p:tav>
                                      </p:tavLst>
                                    </p:anim>
                                  </p:childTnLst>
                                </p:cTn>
                              </p:par>
                              <p:par>
                                <p:cTn id="41" presetID="6" presetClass="emph" presetSubtype="0" autoRev="1" fill="hold" grpId="1" nodeType="withEffect">
                                  <p:stCondLst>
                                    <p:cond delay="1250"/>
                                  </p:stCondLst>
                                  <p:childTnLst>
                                    <p:animScale>
                                      <p:cBhvr>
                                        <p:cTn id="42" dur="200" fill="hold"/>
                                        <p:tgtEl>
                                          <p:spTgt spid="40"/>
                                        </p:tgtEl>
                                      </p:cBhvr>
                                      <p:by x="110000" y="110000"/>
                                    </p:animScale>
                                  </p:childTnLst>
                                </p:cTn>
                              </p:par>
                              <p:par>
                                <p:cTn id="43" presetID="23" presetClass="entr" presetSubtype="16" fill="hold" grpId="0" nodeType="withEffect">
                                  <p:stCondLst>
                                    <p:cond delay="1250"/>
                                  </p:stCondLst>
                                  <p:childTnLst>
                                    <p:set>
                                      <p:cBhvr>
                                        <p:cTn id="44" dur="1" fill="hold">
                                          <p:stCondLst>
                                            <p:cond delay="0"/>
                                          </p:stCondLst>
                                        </p:cTn>
                                        <p:tgtEl>
                                          <p:spTgt spid="41"/>
                                        </p:tgtEl>
                                        <p:attrNameLst>
                                          <p:attrName>style.visibility</p:attrName>
                                        </p:attrNameLst>
                                      </p:cBhvr>
                                      <p:to>
                                        <p:strVal val="visible"/>
                                      </p:to>
                                    </p:set>
                                    <p:anim calcmode="lin" valueType="num">
                                      <p:cBhvr>
                                        <p:cTn id="45" dur="300" fill="hold"/>
                                        <p:tgtEl>
                                          <p:spTgt spid="41"/>
                                        </p:tgtEl>
                                        <p:attrNameLst>
                                          <p:attrName>ppt_w</p:attrName>
                                        </p:attrNameLst>
                                      </p:cBhvr>
                                      <p:tavLst>
                                        <p:tav tm="0">
                                          <p:val>
                                            <p:fltVal val="0"/>
                                          </p:val>
                                        </p:tav>
                                        <p:tav tm="100000">
                                          <p:val>
                                            <p:strVal val="#ppt_w"/>
                                          </p:val>
                                        </p:tav>
                                      </p:tavLst>
                                    </p:anim>
                                    <p:anim calcmode="lin" valueType="num">
                                      <p:cBhvr>
                                        <p:cTn id="46" dur="300" fill="hold"/>
                                        <p:tgtEl>
                                          <p:spTgt spid="41"/>
                                        </p:tgtEl>
                                        <p:attrNameLst>
                                          <p:attrName>ppt_h</p:attrName>
                                        </p:attrNameLst>
                                      </p:cBhvr>
                                      <p:tavLst>
                                        <p:tav tm="0">
                                          <p:val>
                                            <p:fltVal val="0"/>
                                          </p:val>
                                        </p:tav>
                                        <p:tav tm="100000">
                                          <p:val>
                                            <p:strVal val="#ppt_h"/>
                                          </p:val>
                                        </p:tav>
                                      </p:tavLst>
                                    </p:anim>
                                  </p:childTnLst>
                                </p:cTn>
                              </p:par>
                              <p:par>
                                <p:cTn id="47" presetID="6" presetClass="emph" presetSubtype="0" autoRev="1" fill="hold" grpId="1" nodeType="withEffect">
                                  <p:stCondLst>
                                    <p:cond delay="1500"/>
                                  </p:stCondLst>
                                  <p:childTnLst>
                                    <p:animScale>
                                      <p:cBhvr>
                                        <p:cTn id="48" dur="200" fill="hold"/>
                                        <p:tgtEl>
                                          <p:spTgt spid="41"/>
                                        </p:tgtEl>
                                      </p:cBhvr>
                                      <p:by x="110000" y="110000"/>
                                    </p:animScale>
                                  </p:childTnLst>
                                </p:cTn>
                              </p:par>
                            </p:childTnLst>
                          </p:cTn>
                        </p:par>
                        <p:par>
                          <p:cTn id="49" fill="hold">
                            <p:stCondLst>
                              <p:cond delay="1900"/>
                            </p:stCondLst>
                            <p:childTnLst>
                              <p:par>
                                <p:cTn id="50" presetID="2" presetClass="entr" presetSubtype="6" accel="100000"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1+#ppt_w/2"/>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12" accel="10000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0-#ppt_w/2"/>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3" accel="10000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1+#ppt_w/2"/>
                                          </p:val>
                                        </p:tav>
                                        <p:tav tm="100000">
                                          <p:val>
                                            <p:strVal val="#ppt_x"/>
                                          </p:val>
                                        </p:tav>
                                      </p:tavLst>
                                    </p:anim>
                                    <p:anim calcmode="lin" valueType="num">
                                      <p:cBhvr additive="base">
                                        <p:cTn id="61" dur="500" fill="hold"/>
                                        <p:tgtEl>
                                          <p:spTgt spid="24"/>
                                        </p:tgtEl>
                                        <p:attrNameLst>
                                          <p:attrName>ppt_y</p:attrName>
                                        </p:attrNameLst>
                                      </p:cBhvr>
                                      <p:tavLst>
                                        <p:tav tm="0">
                                          <p:val>
                                            <p:strVal val="0-#ppt_h/2"/>
                                          </p:val>
                                        </p:tav>
                                        <p:tav tm="100000">
                                          <p:val>
                                            <p:strVal val="#ppt_y"/>
                                          </p:val>
                                        </p:tav>
                                      </p:tavLst>
                                    </p:anim>
                                  </p:childTnLst>
                                </p:cTn>
                              </p:par>
                              <p:par>
                                <p:cTn id="62" presetID="2" presetClass="entr" presetSubtype="9" accel="10000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0-#ppt_w/2"/>
                                          </p:val>
                                        </p:tav>
                                        <p:tav tm="100000">
                                          <p:val>
                                            <p:strVal val="#ppt_x"/>
                                          </p:val>
                                        </p:tav>
                                      </p:tavLst>
                                    </p:anim>
                                    <p:anim calcmode="lin" valueType="num">
                                      <p:cBhvr additive="base">
                                        <p:cTn id="65"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38" grpId="0" animBg="1"/>
      <p:bldP spid="38" grpId="1" animBg="1"/>
      <p:bldP spid="39" grpId="0" animBg="1"/>
      <p:bldP spid="39" grpId="1" animBg="1"/>
      <p:bldP spid="40" grpId="0" animBg="1"/>
      <p:bldP spid="40" grpId="1" animBg="1"/>
      <p:bldP spid="41" grpId="0" animBg="1"/>
      <p:bldP spid="41"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肘形连接符 151"/>
          <p:cNvCxnSpPr>
            <a:cxnSpLocks noChangeShapeType="1"/>
          </p:cNvCxnSpPr>
          <p:nvPr/>
        </p:nvCxnSpPr>
        <p:spPr bwMode="auto">
          <a:xfrm>
            <a:off x="3158077" y="2663961"/>
            <a:ext cx="4550371" cy="496216"/>
          </a:xfrm>
          <a:prstGeom prst="bentConnector3">
            <a:avLst>
              <a:gd name="adj1" fmla="val 46218"/>
            </a:avLst>
          </a:prstGeom>
          <a:noFill/>
          <a:ln w="12700">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cxnSp>
      <p:cxnSp>
        <p:nvCxnSpPr>
          <p:cNvPr id="51" name="肘形连接符 160"/>
          <p:cNvCxnSpPr>
            <a:cxnSpLocks noChangeShapeType="1"/>
          </p:cNvCxnSpPr>
          <p:nvPr/>
        </p:nvCxnSpPr>
        <p:spPr bwMode="auto">
          <a:xfrm>
            <a:off x="3158184" y="4141550"/>
            <a:ext cx="2607521" cy="296076"/>
          </a:xfrm>
          <a:prstGeom prst="bentConnector3">
            <a:avLst>
              <a:gd name="adj1" fmla="val 50000"/>
            </a:avLst>
          </a:prstGeom>
          <a:noFill/>
          <a:ln w="12700">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cxnSp>
      <p:cxnSp>
        <p:nvCxnSpPr>
          <p:cNvPr id="52" name="肘形连接符 154"/>
          <p:cNvCxnSpPr>
            <a:cxnSpLocks noChangeShapeType="1"/>
          </p:cNvCxnSpPr>
          <p:nvPr/>
        </p:nvCxnSpPr>
        <p:spPr bwMode="auto">
          <a:xfrm>
            <a:off x="3158117" y="3403020"/>
            <a:ext cx="3578958" cy="531004"/>
          </a:xfrm>
          <a:prstGeom prst="bentConnector3">
            <a:avLst>
              <a:gd name="adj1" fmla="val 50000"/>
            </a:avLst>
          </a:prstGeom>
          <a:noFill/>
          <a:ln w="12700">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cxnSp>
      <p:sp>
        <p:nvSpPr>
          <p:cNvPr id="53" name="直接连接符 68"/>
          <p:cNvSpPr>
            <a:spLocks noChangeShapeType="1"/>
          </p:cNvSpPr>
          <p:nvPr/>
        </p:nvSpPr>
        <p:spPr bwMode="auto">
          <a:xfrm flipH="1">
            <a:off x="2887911" y="4880394"/>
            <a:ext cx="1607635" cy="1"/>
          </a:xfrm>
          <a:prstGeom prst="line">
            <a:avLst/>
          </a:prstGeom>
          <a:noFill/>
          <a:ln w="12700">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nvGrpSpPr>
          <p:cNvPr id="54" name="组合 53"/>
          <p:cNvGrpSpPr/>
          <p:nvPr/>
        </p:nvGrpSpPr>
        <p:grpSpPr>
          <a:xfrm>
            <a:off x="2579931" y="2392709"/>
            <a:ext cx="560886" cy="560886"/>
            <a:chOff x="2646403" y="1850353"/>
            <a:chExt cx="534177" cy="534177"/>
          </a:xfrm>
        </p:grpSpPr>
        <p:grpSp>
          <p:nvGrpSpPr>
            <p:cNvPr id="55" name="组合 5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0" name="椭圆 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56" name="组合 125"/>
            <p:cNvGrpSpPr>
              <a:grpSpLocks/>
            </p:cNvGrpSpPr>
            <p:nvPr/>
          </p:nvGrpSpPr>
          <p:grpSpPr bwMode="auto">
            <a:xfrm>
              <a:off x="2744763" y="1943249"/>
              <a:ext cx="337456" cy="325902"/>
              <a:chOff x="0" y="0"/>
              <a:chExt cx="583915" cy="496874"/>
            </a:xfrm>
            <a:solidFill>
              <a:srgbClr val="C00000"/>
            </a:solidFill>
          </p:grpSpPr>
          <p:sp>
            <p:nvSpPr>
              <p:cNvPr id="57"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0B0F0"/>
              </a:solidFill>
              <a:ln w="9525" cmpd="sng">
                <a:noFill/>
                <a:bevel/>
                <a:headEnd/>
                <a:tailEnd/>
              </a:ln>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8"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0B0F0"/>
              </a:solidFill>
              <a:ln w="9525" cmpd="sng">
                <a:noFill/>
                <a:bevel/>
                <a:headEnd/>
                <a:tailEnd/>
              </a:ln>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2590017" y="3876740"/>
            <a:ext cx="560886" cy="560886"/>
            <a:chOff x="2656009" y="3263716"/>
            <a:chExt cx="534177" cy="534177"/>
          </a:xfrm>
        </p:grpSpPr>
        <p:grpSp>
          <p:nvGrpSpPr>
            <p:cNvPr id="62" name="组合 61"/>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5" name="椭圆 6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3"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00B0F0"/>
            </a:solidFill>
            <a:ln w="9525" cmpd="sng">
              <a:noFill/>
              <a:bevel/>
              <a:headEnd/>
              <a:tailEnd/>
            </a:ln>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66" name="组合 65"/>
          <p:cNvGrpSpPr/>
          <p:nvPr/>
        </p:nvGrpSpPr>
        <p:grpSpPr>
          <a:xfrm>
            <a:off x="2590017" y="3122372"/>
            <a:ext cx="560886" cy="560886"/>
            <a:chOff x="2656009" y="2545271"/>
            <a:chExt cx="534177" cy="534177"/>
          </a:xfrm>
        </p:grpSpPr>
        <p:grpSp>
          <p:nvGrpSpPr>
            <p:cNvPr id="67" name="组合 66"/>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3" name="椭圆 7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68" name="Group 92"/>
            <p:cNvGrpSpPr>
              <a:grpSpLocks/>
            </p:cNvGrpSpPr>
            <p:nvPr/>
          </p:nvGrpSpPr>
          <p:grpSpPr bwMode="auto">
            <a:xfrm>
              <a:off x="2745161" y="2705683"/>
              <a:ext cx="355874" cy="221817"/>
              <a:chOff x="0" y="0"/>
              <a:chExt cx="471488" cy="293688"/>
            </a:xfrm>
            <a:solidFill>
              <a:sysClr val="windowText" lastClr="000000"/>
            </a:solidFill>
          </p:grpSpPr>
          <p:sp>
            <p:nvSpPr>
              <p:cNvPr id="6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0070C0"/>
              </a:solidFill>
              <a:ln w="9525" cmpd="sng">
                <a:noFill/>
                <a:bevel/>
                <a:headEnd/>
                <a:tailEnd/>
              </a:ln>
              <a:extLst/>
            </p:spPr>
            <p:txBody>
              <a:bodyPr lIns="128016" tIns="64008" rIns="128016" bIns="640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70" name="Rectangle 9"/>
              <p:cNvSpPr>
                <a:spLocks noChangeArrowheads="1"/>
              </p:cNvSpPr>
              <p:nvPr/>
            </p:nvSpPr>
            <p:spPr bwMode="auto">
              <a:xfrm>
                <a:off x="63500" y="63499"/>
                <a:ext cx="90488" cy="166688"/>
              </a:xfrm>
              <a:prstGeom prst="rect">
                <a:avLst/>
              </a:prstGeom>
              <a:solidFill>
                <a:srgbClr val="0070C0"/>
              </a:solidFill>
              <a:ln w="9525">
                <a:noFill/>
                <a:bevel/>
                <a:headEnd/>
                <a:tailEnd/>
              </a:ln>
              <a:extLst/>
            </p:spPr>
            <p:txBody>
              <a:bodyPr lIns="128016" tIns="64008" rIns="128016" bIns="64008"/>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995"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Rectangle 10"/>
              <p:cNvSpPr>
                <a:spLocks noChangeArrowheads="1"/>
              </p:cNvSpPr>
              <p:nvPr/>
            </p:nvSpPr>
            <p:spPr bwMode="auto">
              <a:xfrm>
                <a:off x="169862" y="63499"/>
                <a:ext cx="85725" cy="166688"/>
              </a:xfrm>
              <a:prstGeom prst="rect">
                <a:avLst/>
              </a:prstGeom>
              <a:solidFill>
                <a:srgbClr val="0070C0"/>
              </a:solidFill>
              <a:ln w="9525">
                <a:noFill/>
                <a:bevel/>
                <a:headEnd/>
                <a:tailEnd/>
              </a:ln>
              <a:extLst/>
            </p:spPr>
            <p:txBody>
              <a:bodyPr lIns="128016" tIns="64008" rIns="128016" bIns="64008"/>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995"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73"/>
          <p:cNvGrpSpPr/>
          <p:nvPr/>
        </p:nvGrpSpPr>
        <p:grpSpPr>
          <a:xfrm>
            <a:off x="2590017" y="4572135"/>
            <a:ext cx="560886" cy="560886"/>
            <a:chOff x="2656009" y="3925997"/>
            <a:chExt cx="534177" cy="534177"/>
          </a:xfrm>
        </p:grpSpPr>
        <p:grpSp>
          <p:nvGrpSpPr>
            <p:cNvPr id="75" name="组合 74"/>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0" name="椭圆 7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76" name="Group 9"/>
            <p:cNvGrpSpPr>
              <a:grpSpLocks/>
            </p:cNvGrpSpPr>
            <p:nvPr/>
          </p:nvGrpSpPr>
          <p:grpSpPr bwMode="auto">
            <a:xfrm>
              <a:off x="2723790" y="4084898"/>
              <a:ext cx="386899" cy="286862"/>
              <a:chOff x="0" y="0"/>
              <a:chExt cx="374651" cy="277813"/>
            </a:xfrm>
            <a:solidFill>
              <a:sysClr val="windowText" lastClr="000000"/>
            </a:solidFill>
          </p:grpSpPr>
          <p:sp>
            <p:nvSpPr>
              <p:cNvPr id="77"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0070C0"/>
              </a:solid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78"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0070C0"/>
              </a:solid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sp>
        <p:nvSpPr>
          <p:cNvPr id="81" name="任意多边形 56"/>
          <p:cNvSpPr>
            <a:spLocks noChangeArrowheads="1"/>
          </p:cNvSpPr>
          <p:nvPr/>
        </p:nvSpPr>
        <p:spPr bwMode="auto">
          <a:xfrm>
            <a:off x="7357152" y="2230062"/>
            <a:ext cx="930117" cy="2912864"/>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0B0F0">
              <a:alpha val="70000"/>
            </a:srgbClr>
          </a:solidFill>
          <a:ln>
            <a:noFill/>
          </a:ln>
          <a:extLst/>
        </p:spPr>
        <p:txBody>
          <a:bodyPr lIns="72009" tIns="36005" rIns="72009" bIns="36005" anchor="ctr"/>
          <a:lstStyle/>
          <a:p>
            <a:endParaRPr lang="zh-CN" altLang="en-US" sz="1890">
              <a:ea typeface="微软雅黑" panose="020B0503020204020204" pitchFamily="34" charset="-122"/>
              <a:sym typeface="Arial" panose="020B0604020202020204" pitchFamily="34" charset="0"/>
            </a:endParaRPr>
          </a:p>
        </p:txBody>
      </p:sp>
      <p:sp>
        <p:nvSpPr>
          <p:cNvPr id="82" name="任意多边形 59"/>
          <p:cNvSpPr>
            <a:spLocks noChangeArrowheads="1"/>
          </p:cNvSpPr>
          <p:nvPr/>
        </p:nvSpPr>
        <p:spPr bwMode="auto">
          <a:xfrm>
            <a:off x="6385779" y="3630237"/>
            <a:ext cx="930117" cy="1513940"/>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alpha val="70000"/>
            </a:srgbClr>
          </a:solidFill>
          <a:ln>
            <a:noFill/>
          </a:ln>
          <a:extLst/>
        </p:spPr>
        <p:txBody>
          <a:bodyPr lIns="72009" tIns="36005" rIns="72009" bIns="36005" anchor="ctr"/>
          <a:lstStyle/>
          <a:p>
            <a:endParaRPr lang="zh-CN" altLang="en-US" sz="1890">
              <a:ea typeface="微软雅黑" panose="020B0503020204020204" pitchFamily="34" charset="-122"/>
              <a:sym typeface="Arial" panose="020B0604020202020204" pitchFamily="34" charset="0"/>
            </a:endParaRPr>
          </a:p>
        </p:txBody>
      </p:sp>
      <p:sp>
        <p:nvSpPr>
          <p:cNvPr id="83" name="任意多边形 63"/>
          <p:cNvSpPr>
            <a:spLocks noChangeArrowheads="1"/>
          </p:cNvSpPr>
          <p:nvPr/>
        </p:nvSpPr>
        <p:spPr bwMode="auto">
          <a:xfrm>
            <a:off x="5413159" y="4229062"/>
            <a:ext cx="930117" cy="915115"/>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0B0F0">
              <a:alpha val="70000"/>
            </a:srgbClr>
          </a:solidFill>
          <a:ln>
            <a:noFill/>
          </a:ln>
          <a:extLst/>
        </p:spPr>
        <p:txBody>
          <a:bodyPr lIns="72009" tIns="36005" rIns="72009" bIns="36005" anchor="ctr"/>
          <a:lstStyle/>
          <a:p>
            <a:endParaRPr lang="zh-CN" altLang="en-US" sz="1890">
              <a:ea typeface="微软雅黑" panose="020B0503020204020204" pitchFamily="34" charset="-122"/>
              <a:sym typeface="Arial" panose="020B0604020202020204" pitchFamily="34" charset="0"/>
            </a:endParaRPr>
          </a:p>
        </p:txBody>
      </p:sp>
      <p:sp>
        <p:nvSpPr>
          <p:cNvPr id="84" name="任意多边形 66"/>
          <p:cNvSpPr>
            <a:spLocks noChangeArrowheads="1"/>
          </p:cNvSpPr>
          <p:nvPr/>
        </p:nvSpPr>
        <p:spPr bwMode="auto">
          <a:xfrm>
            <a:off x="3846713" y="4652863"/>
            <a:ext cx="1525191" cy="490061"/>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70C0">
              <a:alpha val="70000"/>
            </a:srgbClr>
          </a:solidFill>
          <a:ln>
            <a:noFill/>
          </a:ln>
          <a:extLst/>
        </p:spPr>
        <p:txBody>
          <a:bodyPr lIns="72009" tIns="36005" rIns="72009" bIns="36005" anchor="ctr"/>
          <a:lstStyle/>
          <a:p>
            <a:endParaRPr lang="zh-CN" altLang="en-US" sz="1890">
              <a:ea typeface="微软雅黑" panose="020B0503020204020204" pitchFamily="34" charset="-122"/>
              <a:sym typeface="Arial" panose="020B0604020202020204" pitchFamily="34" charset="0"/>
            </a:endParaRPr>
          </a:p>
        </p:txBody>
      </p:sp>
      <p:sp>
        <p:nvSpPr>
          <p:cNvPr id="85" name="矩形 47"/>
          <p:cNvSpPr>
            <a:spLocks noChangeArrowheads="1"/>
          </p:cNvSpPr>
          <p:nvPr/>
        </p:nvSpPr>
        <p:spPr bwMode="auto">
          <a:xfrm>
            <a:off x="827584" y="1611236"/>
            <a:ext cx="7564697" cy="53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pitchFamily="34" charset="0"/>
              <a:buNone/>
              <a:tabLst/>
              <a:defRPr/>
            </a:pPr>
            <a:r>
              <a:rPr kumimoji="0" lang="zh-CN" altLang="en-US" sz="1155"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kumimoji="0" lang="zh-CN" altLang="en-US" sz="147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6" name="矩形 93"/>
          <p:cNvSpPr>
            <a:spLocks noChangeArrowheads="1"/>
          </p:cNvSpPr>
          <p:nvPr/>
        </p:nvSpPr>
        <p:spPr bwMode="auto">
          <a:xfrm>
            <a:off x="1510718" y="2410084"/>
            <a:ext cx="953324"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75" dirty="0">
                <a:solidFill>
                  <a:srgbClr val="00B0F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75" dirty="0">
              <a:solidFill>
                <a:srgbClr val="00B0F0"/>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矩形 165"/>
          <p:cNvSpPr>
            <a:spLocks noChangeArrowheads="1"/>
          </p:cNvSpPr>
          <p:nvPr/>
        </p:nvSpPr>
        <p:spPr bwMode="auto">
          <a:xfrm>
            <a:off x="837441" y="2717621"/>
            <a:ext cx="1626599" cy="23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88" name="矩形 41"/>
          <p:cNvSpPr>
            <a:spLocks noChangeArrowheads="1"/>
          </p:cNvSpPr>
          <p:nvPr/>
        </p:nvSpPr>
        <p:spPr bwMode="auto">
          <a:xfrm>
            <a:off x="1510718" y="3141426"/>
            <a:ext cx="953324"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75" dirty="0">
                <a:solidFill>
                  <a:srgbClr val="0070C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75"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矩形 42"/>
          <p:cNvSpPr>
            <a:spLocks noChangeArrowheads="1"/>
          </p:cNvSpPr>
          <p:nvPr/>
        </p:nvSpPr>
        <p:spPr bwMode="auto">
          <a:xfrm>
            <a:off x="837441" y="3448963"/>
            <a:ext cx="1626599" cy="23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90" name="矩形 44"/>
          <p:cNvSpPr>
            <a:spLocks noChangeArrowheads="1"/>
          </p:cNvSpPr>
          <p:nvPr/>
        </p:nvSpPr>
        <p:spPr bwMode="auto">
          <a:xfrm>
            <a:off x="1510718" y="3885269"/>
            <a:ext cx="953324"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75" dirty="0">
                <a:solidFill>
                  <a:srgbClr val="00B0F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75" dirty="0">
              <a:solidFill>
                <a:srgbClr val="00B0F0"/>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矩形 45"/>
          <p:cNvSpPr>
            <a:spLocks noChangeArrowheads="1"/>
          </p:cNvSpPr>
          <p:nvPr/>
        </p:nvSpPr>
        <p:spPr bwMode="auto">
          <a:xfrm>
            <a:off x="837441" y="4194056"/>
            <a:ext cx="1626599" cy="23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92" name="矩形 91"/>
          <p:cNvSpPr>
            <a:spLocks noChangeArrowheads="1"/>
          </p:cNvSpPr>
          <p:nvPr/>
        </p:nvSpPr>
        <p:spPr bwMode="auto">
          <a:xfrm>
            <a:off x="1510718" y="4614110"/>
            <a:ext cx="953324"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75" dirty="0">
                <a:solidFill>
                  <a:srgbClr val="0070C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75"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矩形 92"/>
          <p:cNvSpPr>
            <a:spLocks noChangeArrowheads="1"/>
          </p:cNvSpPr>
          <p:nvPr/>
        </p:nvSpPr>
        <p:spPr bwMode="auto">
          <a:xfrm>
            <a:off x="837441" y="4922896"/>
            <a:ext cx="1626599" cy="23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050" b="0" i="0" u="none" strike="noStrike" kern="0" cap="none" spc="0" normalizeH="0" baseline="0" noProof="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94" name="椭圆 93"/>
          <p:cNvSpPr/>
          <p:nvPr/>
        </p:nvSpPr>
        <p:spPr>
          <a:xfrm>
            <a:off x="4508312" y="4775219"/>
            <a:ext cx="235249" cy="235249"/>
          </a:xfrm>
          <a:prstGeom prst="ellipse">
            <a:avLst/>
          </a:prstGeom>
          <a:solidFill>
            <a:srgbClr val="0070C0">
              <a:alpha val="70000"/>
            </a:srgbClr>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5" name="椭圆 94"/>
          <p:cNvSpPr/>
          <p:nvPr/>
        </p:nvSpPr>
        <p:spPr>
          <a:xfrm>
            <a:off x="5765705" y="4320002"/>
            <a:ext cx="235249" cy="235249"/>
          </a:xfrm>
          <a:prstGeom prst="ellipse">
            <a:avLst/>
          </a:prstGeom>
          <a:solidFill>
            <a:srgbClr val="00B0F0">
              <a:alpha val="70000"/>
            </a:srgbClr>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6" name="椭圆 95"/>
          <p:cNvSpPr/>
          <p:nvPr/>
        </p:nvSpPr>
        <p:spPr>
          <a:xfrm>
            <a:off x="6733214" y="3822268"/>
            <a:ext cx="235249" cy="235249"/>
          </a:xfrm>
          <a:prstGeom prst="ellipse">
            <a:avLst/>
          </a:prstGeom>
          <a:solidFill>
            <a:srgbClr val="0070C0">
              <a:alpha val="70000"/>
            </a:srgbClr>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7" name="椭圆 96"/>
          <p:cNvSpPr/>
          <p:nvPr/>
        </p:nvSpPr>
        <p:spPr>
          <a:xfrm>
            <a:off x="7708448" y="3063697"/>
            <a:ext cx="235249" cy="235249"/>
          </a:xfrm>
          <a:prstGeom prst="ellipse">
            <a:avLst/>
          </a:prstGeom>
          <a:solidFill>
            <a:srgbClr val="00B0F0">
              <a:alpha val="70000"/>
            </a:srgbClr>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wipe(left)">
                                      <p:cBhvr>
                                        <p:cTn id="7" dur="500"/>
                                        <p:tgtEl>
                                          <p:spTgt spid="8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500"/>
                                        <p:tgtEl>
                                          <p:spTgt spid="84"/>
                                        </p:tgtEl>
                                      </p:cBhvr>
                                    </p:animEffect>
                                  </p:childTnLst>
                                </p:cTn>
                              </p:par>
                              <p:par>
                                <p:cTn id="13" presetID="10" presetClass="entr" presetSubtype="0" fill="hold" grpId="0" nodeType="withEffect">
                                  <p:stCondLst>
                                    <p:cond delay="30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10" presetClass="entr" presetSubtype="0" fill="hold" grpId="0" nodeType="withEffect">
                                  <p:stCondLst>
                                    <p:cond delay="600"/>
                                  </p:stCondLst>
                                  <p:childTnLst>
                                    <p:set>
                                      <p:cBhvr>
                                        <p:cTn id="17" dur="1" fill="hold">
                                          <p:stCondLst>
                                            <p:cond delay="0"/>
                                          </p:stCondLst>
                                        </p:cTn>
                                        <p:tgtEl>
                                          <p:spTgt spid="82"/>
                                        </p:tgtEl>
                                        <p:attrNameLst>
                                          <p:attrName>style.visibility</p:attrName>
                                        </p:attrNameLst>
                                      </p:cBhvr>
                                      <p:to>
                                        <p:strVal val="visible"/>
                                      </p:to>
                                    </p:set>
                                    <p:animEffect transition="in" filter="fade">
                                      <p:cBhvr>
                                        <p:cTn id="18" dur="500"/>
                                        <p:tgtEl>
                                          <p:spTgt spid="82"/>
                                        </p:tgtEl>
                                      </p:cBhvr>
                                    </p:animEffect>
                                  </p:childTnLst>
                                </p:cTn>
                              </p:par>
                              <p:par>
                                <p:cTn id="19" presetID="10" presetClass="entr" presetSubtype="0" fill="hold" grpId="0" nodeType="withEffect">
                                  <p:stCondLst>
                                    <p:cond delay="900"/>
                                  </p:stCondLst>
                                  <p:childTnLst>
                                    <p:set>
                                      <p:cBhvr>
                                        <p:cTn id="20" dur="1" fill="hold">
                                          <p:stCondLst>
                                            <p:cond delay="0"/>
                                          </p:stCondLst>
                                        </p:cTn>
                                        <p:tgtEl>
                                          <p:spTgt spid="81"/>
                                        </p:tgtEl>
                                        <p:attrNameLst>
                                          <p:attrName>style.visibility</p:attrName>
                                        </p:attrNameLst>
                                      </p:cBhvr>
                                      <p:to>
                                        <p:strVal val="visible"/>
                                      </p:to>
                                    </p:set>
                                    <p:animEffect transition="in" filter="fade">
                                      <p:cBhvr>
                                        <p:cTn id="21" dur="500"/>
                                        <p:tgtEl>
                                          <p:spTgt spid="8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fade">
                                      <p:cBhvr>
                                        <p:cTn id="26" dur="500"/>
                                        <p:tgtEl>
                                          <p:spTgt spid="9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95"/>
                                        </p:tgtEl>
                                        <p:attrNameLst>
                                          <p:attrName>style.visibility</p:attrName>
                                        </p:attrNameLst>
                                      </p:cBhvr>
                                      <p:to>
                                        <p:strVal val="visible"/>
                                      </p:to>
                                    </p:set>
                                    <p:animEffect transition="in" filter="fade">
                                      <p:cBhvr>
                                        <p:cTn id="29" dur="500"/>
                                        <p:tgtEl>
                                          <p:spTgt spid="95"/>
                                        </p:tgtEl>
                                      </p:cBhvr>
                                    </p:animEffect>
                                  </p:childTnLst>
                                </p:cTn>
                              </p:par>
                              <p:par>
                                <p:cTn id="30" presetID="10" presetClass="entr" presetSubtype="0" fill="hold" grpId="0" nodeType="withEffect">
                                  <p:stCondLst>
                                    <p:cond delay="600"/>
                                  </p:stCondLst>
                                  <p:childTnLst>
                                    <p:set>
                                      <p:cBhvr>
                                        <p:cTn id="31" dur="1" fill="hold">
                                          <p:stCondLst>
                                            <p:cond delay="0"/>
                                          </p:stCondLst>
                                        </p:cTn>
                                        <p:tgtEl>
                                          <p:spTgt spid="96"/>
                                        </p:tgtEl>
                                        <p:attrNameLst>
                                          <p:attrName>style.visibility</p:attrName>
                                        </p:attrNameLst>
                                      </p:cBhvr>
                                      <p:to>
                                        <p:strVal val="visible"/>
                                      </p:to>
                                    </p:set>
                                    <p:animEffect transition="in" filter="fade">
                                      <p:cBhvr>
                                        <p:cTn id="32" dur="500"/>
                                        <p:tgtEl>
                                          <p:spTgt spid="96"/>
                                        </p:tgtEl>
                                      </p:cBhvr>
                                    </p:animEffect>
                                  </p:childTnLst>
                                </p:cTn>
                              </p:par>
                              <p:par>
                                <p:cTn id="33" presetID="10" presetClass="entr" presetSubtype="0" fill="hold" grpId="0" nodeType="withEffect">
                                  <p:stCondLst>
                                    <p:cond delay="90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right)">
                                      <p:cBhvr>
                                        <p:cTn id="40" dur="500"/>
                                        <p:tgtEl>
                                          <p:spTgt spid="53"/>
                                        </p:tgtEl>
                                      </p:cBhvr>
                                    </p:animEffect>
                                  </p:childTnLst>
                                </p:cTn>
                              </p:par>
                              <p:par>
                                <p:cTn id="41" presetID="22" presetClass="entr" presetSubtype="2"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right)">
                                      <p:cBhvr>
                                        <p:cTn id="43" dur="500"/>
                                        <p:tgtEl>
                                          <p:spTgt spid="51"/>
                                        </p:tgtEl>
                                      </p:cBhvr>
                                    </p:animEffect>
                                  </p:childTnLst>
                                </p:cTn>
                              </p:par>
                              <p:par>
                                <p:cTn id="44" presetID="22" presetClass="entr" presetSubtype="2"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right)">
                                      <p:cBhvr>
                                        <p:cTn id="46" dur="500"/>
                                        <p:tgtEl>
                                          <p:spTgt spid="52"/>
                                        </p:tgtEl>
                                      </p:cBhvr>
                                    </p:animEffect>
                                  </p:childTnLst>
                                </p:cTn>
                              </p:par>
                              <p:par>
                                <p:cTn id="47" presetID="22" presetClass="entr" presetSubtype="2" fill="hold"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900"/>
                                  </p:stCondLst>
                                  <p:childTnLst>
                                    <p:set>
                                      <p:cBhvr>
                                        <p:cTn id="53" dur="1" fill="hold">
                                          <p:stCondLst>
                                            <p:cond delay="0"/>
                                          </p:stCondLst>
                                        </p:cTn>
                                        <p:tgtEl>
                                          <p:spTgt spid="54"/>
                                        </p:tgtEl>
                                        <p:attrNameLst>
                                          <p:attrName>style.visibility</p:attrName>
                                        </p:attrNameLst>
                                      </p:cBhvr>
                                      <p:to>
                                        <p:strVal val="visible"/>
                                      </p:to>
                                    </p:set>
                                    <p:animEffect transition="in" filter="fade">
                                      <p:cBhvr>
                                        <p:cTn id="54" dur="500"/>
                                        <p:tgtEl>
                                          <p:spTgt spid="54"/>
                                        </p:tgtEl>
                                      </p:cBhvr>
                                    </p:animEffect>
                                  </p:childTnLst>
                                </p:cTn>
                              </p:par>
                              <p:par>
                                <p:cTn id="55" presetID="10" presetClass="entr" presetSubtype="0" fill="hold" nodeType="withEffect">
                                  <p:stCondLst>
                                    <p:cond delay="30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childTnLst>
                                </p:cTn>
                              </p:par>
                              <p:par>
                                <p:cTn id="58" presetID="10" presetClass="entr" presetSubtype="0" fill="hold" nodeType="withEffect">
                                  <p:stCondLst>
                                    <p:cond delay="60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500"/>
                                        <p:tgtEl>
                                          <p:spTgt spid="66"/>
                                        </p:tgtEl>
                                      </p:cBhvr>
                                    </p:animEffect>
                                  </p:childTnLst>
                                </p:cTn>
                              </p:par>
                              <p:par>
                                <p:cTn id="61" presetID="10" presetClass="entr" presetSubtype="0" fill="hold" nodeType="withEffect">
                                  <p:stCondLst>
                                    <p:cond delay="0"/>
                                  </p:stCondLst>
                                  <p:childTnLst>
                                    <p:set>
                                      <p:cBhvr>
                                        <p:cTn id="62" dur="1" fill="hold">
                                          <p:stCondLst>
                                            <p:cond delay="0"/>
                                          </p:stCondLst>
                                        </p:cTn>
                                        <p:tgtEl>
                                          <p:spTgt spid="74"/>
                                        </p:tgtEl>
                                        <p:attrNameLst>
                                          <p:attrName>style.visibility</p:attrName>
                                        </p:attrNameLst>
                                      </p:cBhvr>
                                      <p:to>
                                        <p:strVal val="visible"/>
                                      </p:to>
                                    </p:set>
                                    <p:animEffect transition="in" filter="fade">
                                      <p:cBhvr>
                                        <p:cTn id="63" dur="500"/>
                                        <p:tgtEl>
                                          <p:spTgt spid="7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2" fill="hold" grpId="0" nodeType="click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wipe(right)">
                                      <p:cBhvr>
                                        <p:cTn id="68" dur="500"/>
                                        <p:tgtEl>
                                          <p:spTgt spid="86"/>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wipe(right)">
                                      <p:cBhvr>
                                        <p:cTn id="71" dur="500"/>
                                        <p:tgtEl>
                                          <p:spTgt spid="87"/>
                                        </p:tgtEl>
                                      </p:cBhvr>
                                    </p:animEffect>
                                  </p:childTnLst>
                                </p:cTn>
                              </p:par>
                              <p:par>
                                <p:cTn id="72" presetID="22" presetClass="entr" presetSubtype="2" fill="hold" grpId="0" nodeType="withEffect">
                                  <p:stCondLst>
                                    <p:cond delay="300"/>
                                  </p:stCondLst>
                                  <p:childTnLst>
                                    <p:set>
                                      <p:cBhvr>
                                        <p:cTn id="73" dur="1" fill="hold">
                                          <p:stCondLst>
                                            <p:cond delay="0"/>
                                          </p:stCondLst>
                                        </p:cTn>
                                        <p:tgtEl>
                                          <p:spTgt spid="89"/>
                                        </p:tgtEl>
                                        <p:attrNameLst>
                                          <p:attrName>style.visibility</p:attrName>
                                        </p:attrNameLst>
                                      </p:cBhvr>
                                      <p:to>
                                        <p:strVal val="visible"/>
                                      </p:to>
                                    </p:set>
                                    <p:animEffect transition="in" filter="wipe(right)">
                                      <p:cBhvr>
                                        <p:cTn id="74" dur="500"/>
                                        <p:tgtEl>
                                          <p:spTgt spid="89"/>
                                        </p:tgtEl>
                                      </p:cBhvr>
                                    </p:animEffect>
                                  </p:childTnLst>
                                </p:cTn>
                              </p:par>
                              <p:par>
                                <p:cTn id="75" presetID="22" presetClass="entr" presetSubtype="2" fill="hold" grpId="0" nodeType="withEffect">
                                  <p:stCondLst>
                                    <p:cond delay="300"/>
                                  </p:stCondLst>
                                  <p:childTnLst>
                                    <p:set>
                                      <p:cBhvr>
                                        <p:cTn id="76" dur="1" fill="hold">
                                          <p:stCondLst>
                                            <p:cond delay="0"/>
                                          </p:stCondLst>
                                        </p:cTn>
                                        <p:tgtEl>
                                          <p:spTgt spid="88"/>
                                        </p:tgtEl>
                                        <p:attrNameLst>
                                          <p:attrName>style.visibility</p:attrName>
                                        </p:attrNameLst>
                                      </p:cBhvr>
                                      <p:to>
                                        <p:strVal val="visible"/>
                                      </p:to>
                                    </p:set>
                                    <p:animEffect transition="in" filter="wipe(right)">
                                      <p:cBhvr>
                                        <p:cTn id="77" dur="500"/>
                                        <p:tgtEl>
                                          <p:spTgt spid="88"/>
                                        </p:tgtEl>
                                      </p:cBhvr>
                                    </p:animEffect>
                                  </p:childTnLst>
                                </p:cTn>
                              </p:par>
                              <p:par>
                                <p:cTn id="78" presetID="22" presetClass="entr" presetSubtype="2" fill="hold" grpId="0" nodeType="withEffect">
                                  <p:stCondLst>
                                    <p:cond delay="600"/>
                                  </p:stCondLst>
                                  <p:childTnLst>
                                    <p:set>
                                      <p:cBhvr>
                                        <p:cTn id="79" dur="1" fill="hold">
                                          <p:stCondLst>
                                            <p:cond delay="0"/>
                                          </p:stCondLst>
                                        </p:cTn>
                                        <p:tgtEl>
                                          <p:spTgt spid="90"/>
                                        </p:tgtEl>
                                        <p:attrNameLst>
                                          <p:attrName>style.visibility</p:attrName>
                                        </p:attrNameLst>
                                      </p:cBhvr>
                                      <p:to>
                                        <p:strVal val="visible"/>
                                      </p:to>
                                    </p:set>
                                    <p:animEffect transition="in" filter="wipe(right)">
                                      <p:cBhvr>
                                        <p:cTn id="80" dur="500"/>
                                        <p:tgtEl>
                                          <p:spTgt spid="90"/>
                                        </p:tgtEl>
                                      </p:cBhvr>
                                    </p:animEffect>
                                  </p:childTnLst>
                                </p:cTn>
                              </p:par>
                              <p:par>
                                <p:cTn id="81" presetID="22" presetClass="entr" presetSubtype="2" fill="hold" grpId="0" nodeType="withEffect">
                                  <p:stCondLst>
                                    <p:cond delay="600"/>
                                  </p:stCondLst>
                                  <p:childTnLst>
                                    <p:set>
                                      <p:cBhvr>
                                        <p:cTn id="82" dur="1" fill="hold">
                                          <p:stCondLst>
                                            <p:cond delay="0"/>
                                          </p:stCondLst>
                                        </p:cTn>
                                        <p:tgtEl>
                                          <p:spTgt spid="91"/>
                                        </p:tgtEl>
                                        <p:attrNameLst>
                                          <p:attrName>style.visibility</p:attrName>
                                        </p:attrNameLst>
                                      </p:cBhvr>
                                      <p:to>
                                        <p:strVal val="visible"/>
                                      </p:to>
                                    </p:set>
                                    <p:animEffect transition="in" filter="wipe(right)">
                                      <p:cBhvr>
                                        <p:cTn id="83" dur="500"/>
                                        <p:tgtEl>
                                          <p:spTgt spid="91"/>
                                        </p:tgtEl>
                                      </p:cBhvr>
                                    </p:animEffect>
                                  </p:childTnLst>
                                </p:cTn>
                              </p:par>
                              <p:par>
                                <p:cTn id="84" presetID="22" presetClass="entr" presetSubtype="2" fill="hold" grpId="0" nodeType="withEffect">
                                  <p:stCondLst>
                                    <p:cond delay="900"/>
                                  </p:stCondLst>
                                  <p:childTnLst>
                                    <p:set>
                                      <p:cBhvr>
                                        <p:cTn id="85" dur="1" fill="hold">
                                          <p:stCondLst>
                                            <p:cond delay="0"/>
                                          </p:stCondLst>
                                        </p:cTn>
                                        <p:tgtEl>
                                          <p:spTgt spid="92"/>
                                        </p:tgtEl>
                                        <p:attrNameLst>
                                          <p:attrName>style.visibility</p:attrName>
                                        </p:attrNameLst>
                                      </p:cBhvr>
                                      <p:to>
                                        <p:strVal val="visible"/>
                                      </p:to>
                                    </p:set>
                                    <p:animEffect transition="in" filter="wipe(right)">
                                      <p:cBhvr>
                                        <p:cTn id="86" dur="500"/>
                                        <p:tgtEl>
                                          <p:spTgt spid="92"/>
                                        </p:tgtEl>
                                      </p:cBhvr>
                                    </p:animEffect>
                                  </p:childTnLst>
                                </p:cTn>
                              </p:par>
                              <p:par>
                                <p:cTn id="87" presetID="22" presetClass="entr" presetSubtype="2" fill="hold" grpId="0" nodeType="withEffect">
                                  <p:stCondLst>
                                    <p:cond delay="900"/>
                                  </p:stCondLst>
                                  <p:childTnLst>
                                    <p:set>
                                      <p:cBhvr>
                                        <p:cTn id="88" dur="1" fill="hold">
                                          <p:stCondLst>
                                            <p:cond delay="0"/>
                                          </p:stCondLst>
                                        </p:cTn>
                                        <p:tgtEl>
                                          <p:spTgt spid="93"/>
                                        </p:tgtEl>
                                        <p:attrNameLst>
                                          <p:attrName>style.visibility</p:attrName>
                                        </p:attrNameLst>
                                      </p:cBhvr>
                                      <p:to>
                                        <p:strVal val="visible"/>
                                      </p:to>
                                    </p:set>
                                    <p:animEffect transition="in" filter="wipe(right)">
                                      <p:cBhvr>
                                        <p:cTn id="8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81" grpId="0" animBg="1"/>
      <p:bldP spid="82" grpId="0" animBg="1"/>
      <p:bldP spid="83" grpId="0" animBg="1"/>
      <p:bldP spid="84" grpId="0" animBg="1"/>
      <p:bldP spid="85" grpId="0"/>
      <p:bldP spid="86" grpId="0"/>
      <p:bldP spid="87" grpId="0"/>
      <p:bldP spid="88" grpId="0"/>
      <p:bldP spid="89" grpId="0"/>
      <p:bldP spid="90" grpId="0"/>
      <p:bldP spid="91" grpId="0"/>
      <p:bldP spid="92" grpId="0"/>
      <p:bldP spid="93" grpId="0"/>
      <p:bldP spid="94" grpId="0" animBg="1"/>
      <p:bldP spid="95" grpId="0" animBg="1"/>
      <p:bldP spid="96" grpId="0" animBg="1"/>
      <p:bldP spid="9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3674623" y="1640297"/>
            <a:ext cx="3080527" cy="1015663"/>
            <a:chOff x="5637248" y="492648"/>
            <a:chExt cx="3080527" cy="1015663"/>
          </a:xfrm>
        </p:grpSpPr>
        <p:sp>
          <p:nvSpPr>
            <p:cNvPr id="31" name="TextBox 30"/>
            <p:cNvSpPr txBox="1"/>
            <p:nvPr/>
          </p:nvSpPr>
          <p:spPr>
            <a:xfrm>
              <a:off x="5712198" y="492648"/>
              <a:ext cx="3005577" cy="1015663"/>
            </a:xfrm>
            <a:prstGeom prst="rect">
              <a:avLst/>
            </a:prstGeom>
            <a:noFill/>
          </p:spPr>
          <p:txBody>
            <a:bodyPr wrap="square">
              <a:spAutoFit/>
            </a:bodyPr>
            <a:lstStyle/>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00B0F0"/>
                  </a:solidFill>
                  <a:effectLst/>
                  <a:uLnTx/>
                  <a:uFillTx/>
                  <a:latin typeface="微软雅黑"/>
                  <a:ea typeface="微软雅黑"/>
                </a:rPr>
                <a:t>工作完成情况</a:t>
              </a:r>
              <a:endParaRPr kumimoji="0" lang="en-US" altLang="zh-CN" sz="1200" b="1" i="0" u="none" strike="noStrike" kern="0" cap="none" spc="0" normalizeH="0" baseline="0" noProof="0" dirty="0" smtClean="0">
                <a:ln>
                  <a:noFill/>
                </a:ln>
                <a:solidFill>
                  <a:srgbClr val="00B0F0"/>
                </a:solidFill>
                <a:effectLst/>
                <a:uLnTx/>
                <a:uFillTx/>
                <a:latin typeface="微软雅黑"/>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a:rPr>
                <a:t>单击</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a:rPr>
                <a:t>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a:endParaRPr>
            </a:p>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rPr>
                <a:t>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rPr>
                <a:t>文本</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rPr>
                <a:t>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ndParaRPr>
            </a:p>
            <a:p>
              <a:pPr marL="0" marR="0" lvl="0" indent="0" defTabSz="967801"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ndParaRPr>
            </a:p>
          </p:txBody>
        </p:sp>
        <p:sp>
          <p:nvSpPr>
            <p:cNvPr id="32" name="Freeform 65"/>
            <p:cNvSpPr>
              <a:spLocks/>
            </p:cNvSpPr>
            <p:nvPr/>
          </p:nvSpPr>
          <p:spPr bwMode="auto">
            <a:xfrm>
              <a:off x="5637248" y="550461"/>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3" name="组合 32"/>
          <p:cNvGrpSpPr/>
          <p:nvPr/>
        </p:nvGrpSpPr>
        <p:grpSpPr>
          <a:xfrm>
            <a:off x="3674623" y="2589333"/>
            <a:ext cx="3080527" cy="1015663"/>
            <a:chOff x="5065466" y="1462589"/>
            <a:chExt cx="3080527" cy="1015663"/>
          </a:xfrm>
        </p:grpSpPr>
        <p:sp>
          <p:nvSpPr>
            <p:cNvPr id="34" name="TextBox 33"/>
            <p:cNvSpPr txBox="1"/>
            <p:nvPr/>
          </p:nvSpPr>
          <p:spPr>
            <a:xfrm>
              <a:off x="5140416" y="1462589"/>
              <a:ext cx="3005577" cy="1015663"/>
            </a:xfrm>
            <a:prstGeom prst="rect">
              <a:avLst/>
            </a:prstGeom>
            <a:noFill/>
          </p:spPr>
          <p:txBody>
            <a:bodyPr wrap="square">
              <a:spAutoFit/>
            </a:bodyPr>
            <a:lstStyle/>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0070C0"/>
                  </a:solidFill>
                  <a:effectLst/>
                  <a:uLnTx/>
                  <a:uFillTx/>
                  <a:latin typeface="微软雅黑"/>
                  <a:ea typeface="微软雅黑"/>
                </a:rPr>
                <a:t>年度工作概述</a:t>
              </a:r>
              <a:endParaRPr kumimoji="0" lang="en-US" altLang="zh-CN" sz="1200" b="1" i="0" u="none" strike="noStrike" kern="0" cap="none" spc="0" normalizeH="0" baseline="0" noProof="0" dirty="0" smtClean="0">
                <a:ln>
                  <a:noFill/>
                </a:ln>
                <a:solidFill>
                  <a:srgbClr val="0070C0"/>
                </a:solidFill>
                <a:effectLst/>
                <a:uLnTx/>
                <a:uFillTx/>
                <a:latin typeface="微软雅黑"/>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a:rPr>
                <a:t>单击</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a:rPr>
                <a:t>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a:endParaRPr>
            </a:p>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rPr>
                <a:t>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rPr>
                <a:t>文本</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rPr>
                <a:t>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ndParaRPr>
            </a:p>
            <a:p>
              <a:pPr marL="0" marR="0" lvl="0" indent="0" defTabSz="967801"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ndParaRPr>
            </a:p>
          </p:txBody>
        </p:sp>
        <p:sp>
          <p:nvSpPr>
            <p:cNvPr id="35" name="Freeform 65"/>
            <p:cNvSpPr>
              <a:spLocks/>
            </p:cNvSpPr>
            <p:nvPr/>
          </p:nvSpPr>
          <p:spPr bwMode="auto">
            <a:xfrm>
              <a:off x="5065466" y="152040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6" name="组合 35"/>
          <p:cNvGrpSpPr/>
          <p:nvPr/>
        </p:nvGrpSpPr>
        <p:grpSpPr>
          <a:xfrm>
            <a:off x="3677760" y="3562563"/>
            <a:ext cx="3080527" cy="1015663"/>
            <a:chOff x="4386950" y="2389646"/>
            <a:chExt cx="3080527" cy="1015663"/>
          </a:xfrm>
        </p:grpSpPr>
        <p:sp>
          <p:nvSpPr>
            <p:cNvPr id="37" name="TextBox 36"/>
            <p:cNvSpPr txBox="1"/>
            <p:nvPr/>
          </p:nvSpPr>
          <p:spPr>
            <a:xfrm>
              <a:off x="4461900" y="2389646"/>
              <a:ext cx="3005577" cy="1015663"/>
            </a:xfrm>
            <a:prstGeom prst="rect">
              <a:avLst/>
            </a:prstGeom>
            <a:noFill/>
          </p:spPr>
          <p:txBody>
            <a:bodyPr wrap="square">
              <a:spAutoFit/>
            </a:bodyPr>
            <a:lstStyle/>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00B0F0"/>
                  </a:solidFill>
                  <a:effectLst/>
                  <a:uLnTx/>
                  <a:uFillTx/>
                  <a:latin typeface="微软雅黑"/>
                  <a:ea typeface="微软雅黑"/>
                </a:rPr>
                <a:t>经验总结与不足</a:t>
              </a:r>
              <a:endParaRPr kumimoji="0" lang="en-US" altLang="zh-CN" sz="1200" b="1" i="0" u="none" strike="noStrike" kern="0" cap="none" spc="0" normalizeH="0" baseline="0" noProof="0" dirty="0" smtClean="0">
                <a:ln>
                  <a:noFill/>
                </a:ln>
                <a:solidFill>
                  <a:srgbClr val="00B0F0"/>
                </a:solidFill>
                <a:effectLst/>
                <a:uLnTx/>
                <a:uFillTx/>
                <a:latin typeface="微软雅黑"/>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a:rPr>
                <a:t>单击</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a:rPr>
                <a:t>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a:endParaRPr>
            </a:p>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rPr>
                <a:t>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rPr>
                <a:t>文本</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rPr>
                <a:t>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ndParaRPr>
            </a:p>
            <a:p>
              <a:pPr marL="0" marR="0" lvl="0" indent="0" defTabSz="967801"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ndParaRPr>
            </a:p>
          </p:txBody>
        </p:sp>
        <p:sp>
          <p:nvSpPr>
            <p:cNvPr id="38" name="Freeform 65"/>
            <p:cNvSpPr>
              <a:spLocks/>
            </p:cNvSpPr>
            <p:nvPr/>
          </p:nvSpPr>
          <p:spPr bwMode="auto">
            <a:xfrm>
              <a:off x="4386950" y="2447459"/>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9" name="组合 38"/>
          <p:cNvGrpSpPr/>
          <p:nvPr/>
        </p:nvGrpSpPr>
        <p:grpSpPr>
          <a:xfrm>
            <a:off x="3674623" y="4561822"/>
            <a:ext cx="3080527" cy="1015663"/>
            <a:chOff x="3739681" y="3348914"/>
            <a:chExt cx="3080527" cy="1015663"/>
          </a:xfrm>
        </p:grpSpPr>
        <p:sp>
          <p:nvSpPr>
            <p:cNvPr id="40" name="TextBox 39"/>
            <p:cNvSpPr txBox="1"/>
            <p:nvPr/>
          </p:nvSpPr>
          <p:spPr>
            <a:xfrm>
              <a:off x="3814631" y="3348914"/>
              <a:ext cx="3005577" cy="1015663"/>
            </a:xfrm>
            <a:prstGeom prst="rect">
              <a:avLst/>
            </a:prstGeom>
            <a:noFill/>
          </p:spPr>
          <p:txBody>
            <a:bodyPr wrap="square">
              <a:spAutoFit/>
            </a:bodyPr>
            <a:lstStyle/>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0070C0"/>
                  </a:solidFill>
                  <a:effectLst/>
                  <a:uLnTx/>
                  <a:uFillTx/>
                  <a:latin typeface="微软雅黑"/>
                  <a:ea typeface="微软雅黑"/>
                </a:rPr>
                <a:t>明年工作计划</a:t>
              </a:r>
              <a:endParaRPr kumimoji="0" lang="en-US" altLang="zh-CN" sz="1200" b="1" i="0" u="none" strike="noStrike" kern="0" cap="none" spc="0" normalizeH="0" baseline="0" noProof="0" dirty="0" smtClean="0">
                <a:ln>
                  <a:noFill/>
                </a:ln>
                <a:solidFill>
                  <a:srgbClr val="0070C0"/>
                </a:solidFill>
                <a:effectLst/>
                <a:uLnTx/>
                <a:uFillTx/>
                <a:latin typeface="微软雅黑"/>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a:rPr>
                <a:t>单击此处添加文本</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rPr>
                <a:t>单击此处添加文本</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a:endParaRPr>
            </a:p>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rPr>
                <a:t>单击此处添加文本单击此处添加文本</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ndParaRPr>
            </a:p>
            <a:p>
              <a:pPr marL="0" marR="0" lvl="0" indent="0" defTabSz="967801"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ndParaRPr>
            </a:p>
          </p:txBody>
        </p:sp>
        <p:sp>
          <p:nvSpPr>
            <p:cNvPr id="41" name="Freeform 65"/>
            <p:cNvSpPr>
              <a:spLocks/>
            </p:cNvSpPr>
            <p:nvPr/>
          </p:nvSpPr>
          <p:spPr bwMode="auto">
            <a:xfrm>
              <a:off x="3739681" y="340822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2" name="组合 41"/>
          <p:cNvGrpSpPr/>
          <p:nvPr/>
        </p:nvGrpSpPr>
        <p:grpSpPr>
          <a:xfrm>
            <a:off x="2740284" y="1340768"/>
            <a:ext cx="900000" cy="900000"/>
            <a:chOff x="2353153" y="1332123"/>
            <a:chExt cx="1410410" cy="1410410"/>
          </a:xfrm>
        </p:grpSpPr>
        <p:pic>
          <p:nvPicPr>
            <p:cNvPr id="43"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44" name="圆角矩形 43"/>
            <p:cNvSpPr/>
            <p:nvPr/>
          </p:nvSpPr>
          <p:spPr>
            <a:xfrm rot="18929868">
              <a:off x="2753722" y="1749223"/>
              <a:ext cx="615140" cy="615140"/>
            </a:xfrm>
            <a:prstGeom prst="roundRect">
              <a:avLst/>
            </a:prstGeom>
            <a:solidFill>
              <a:srgbClr val="00B0F0"/>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5" name="文本框 62"/>
            <p:cNvSpPr txBox="1"/>
            <p:nvPr/>
          </p:nvSpPr>
          <p:spPr>
            <a:xfrm>
              <a:off x="2771728" y="1719210"/>
              <a:ext cx="573263" cy="72348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1</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grpSp>
        <p:nvGrpSpPr>
          <p:cNvPr id="46" name="组合 45"/>
          <p:cNvGrpSpPr/>
          <p:nvPr/>
        </p:nvGrpSpPr>
        <p:grpSpPr>
          <a:xfrm>
            <a:off x="2740284" y="2271093"/>
            <a:ext cx="900000" cy="900000"/>
            <a:chOff x="3535031" y="1332123"/>
            <a:chExt cx="1410410" cy="1410410"/>
          </a:xfrm>
        </p:grpSpPr>
        <p:pic>
          <p:nvPicPr>
            <p:cNvPr id="47"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535031"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48" name="圆角矩形 47"/>
            <p:cNvSpPr/>
            <p:nvPr/>
          </p:nvSpPr>
          <p:spPr>
            <a:xfrm rot="18929868">
              <a:off x="3940246" y="1749223"/>
              <a:ext cx="615140" cy="615140"/>
            </a:xfrm>
            <a:prstGeom prst="roundRect">
              <a:avLst/>
            </a:prstGeom>
            <a:solidFill>
              <a:srgbClr val="0070C0"/>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9" name="文本框 66"/>
            <p:cNvSpPr txBox="1"/>
            <p:nvPr/>
          </p:nvSpPr>
          <p:spPr>
            <a:xfrm>
              <a:off x="3962721" y="1698837"/>
              <a:ext cx="573263" cy="72348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2</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grpSp>
        <p:nvGrpSpPr>
          <p:cNvPr id="50" name="组合 49"/>
          <p:cNvGrpSpPr/>
          <p:nvPr/>
        </p:nvGrpSpPr>
        <p:grpSpPr>
          <a:xfrm>
            <a:off x="2740284" y="3258832"/>
            <a:ext cx="900000" cy="900000"/>
            <a:chOff x="4716909" y="1332185"/>
            <a:chExt cx="1410410" cy="1410410"/>
          </a:xfrm>
        </p:grpSpPr>
        <p:pic>
          <p:nvPicPr>
            <p:cNvPr id="51"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716909" y="1332185"/>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2" name="圆角矩形 51"/>
            <p:cNvSpPr/>
            <p:nvPr/>
          </p:nvSpPr>
          <p:spPr>
            <a:xfrm rot="18929868">
              <a:off x="5126770" y="1749223"/>
              <a:ext cx="615140" cy="615140"/>
            </a:xfrm>
            <a:prstGeom prst="roundRect">
              <a:avLst/>
            </a:prstGeom>
            <a:solidFill>
              <a:srgbClr val="00B0F0"/>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3" name="文本框 71"/>
            <p:cNvSpPr txBox="1"/>
            <p:nvPr/>
          </p:nvSpPr>
          <p:spPr>
            <a:xfrm>
              <a:off x="5147708" y="1728584"/>
              <a:ext cx="573263" cy="72348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3</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grpSp>
        <p:nvGrpSpPr>
          <p:cNvPr id="54" name="组合 53"/>
          <p:cNvGrpSpPr/>
          <p:nvPr/>
        </p:nvGrpSpPr>
        <p:grpSpPr>
          <a:xfrm>
            <a:off x="2737148" y="4252247"/>
            <a:ext cx="900000" cy="900000"/>
            <a:chOff x="5898787" y="1332123"/>
            <a:chExt cx="1410410" cy="1410410"/>
          </a:xfrm>
        </p:grpSpPr>
        <p:pic>
          <p:nvPicPr>
            <p:cNvPr id="55"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898787"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6" name="圆角矩形 55"/>
            <p:cNvSpPr/>
            <p:nvPr/>
          </p:nvSpPr>
          <p:spPr>
            <a:xfrm rot="18929868">
              <a:off x="6313294" y="1749223"/>
              <a:ext cx="615140" cy="615140"/>
            </a:xfrm>
            <a:prstGeom prst="roundRect">
              <a:avLst/>
            </a:prstGeom>
            <a:solidFill>
              <a:srgbClr val="0070C0"/>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7" name="文本框 75"/>
            <p:cNvSpPr txBox="1"/>
            <p:nvPr/>
          </p:nvSpPr>
          <p:spPr>
            <a:xfrm>
              <a:off x="6346125" y="1684552"/>
              <a:ext cx="543321" cy="7234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4</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90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par>
                                <p:cTn id="30" presetID="35" presetClass="path" presetSubtype="0" accel="50000" decel="50000" fill="hold" nodeType="withEffect">
                                  <p:stCondLst>
                                    <p:cond delay="0"/>
                                  </p:stCondLst>
                                  <p:childTnLst>
                                    <p:animMotion origin="layout" path="M 0.19367 0.00294 L -3.55976E-6 7.17225E-7 " pathEditMode="relative" rAng="0" ptsTypes="AA">
                                      <p:cBhvr>
                                        <p:cTn id="31" dur="500" fill="hold"/>
                                        <p:tgtEl>
                                          <p:spTgt spid="42"/>
                                        </p:tgtEl>
                                        <p:attrNameLst>
                                          <p:attrName>ppt_x</p:attrName>
                                          <p:attrName>ppt_y</p:attrName>
                                        </p:attrNameLst>
                                      </p:cBhvr>
                                      <p:rCtr x="-9683" y="-147"/>
                                    </p:animMotion>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par>
                                <p:cTn id="37" presetID="35" presetClass="path" presetSubtype="0" accel="50000" decel="50000" fill="hold" nodeType="withEffect">
                                  <p:stCondLst>
                                    <p:cond delay="0"/>
                                  </p:stCondLst>
                                  <p:childTnLst>
                                    <p:animMotion origin="layout" path="M 0.06516 0.00294 L -3.55976E-6 -8.99471E-7 " pathEditMode="relative" rAng="0" ptsTypes="AA">
                                      <p:cBhvr>
                                        <p:cTn id="38" dur="500" fill="hold"/>
                                        <p:tgtEl>
                                          <p:spTgt spid="46"/>
                                        </p:tgtEl>
                                        <p:attrNameLst>
                                          <p:attrName>ppt_x</p:attrName>
                                          <p:attrName>ppt_y</p:attrName>
                                        </p:attrNameLst>
                                      </p:cBhvr>
                                      <p:rCtr x="-3266" y="-147"/>
                                    </p:animMotion>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500"/>
                                        <p:tgtEl>
                                          <p:spTgt spid="50"/>
                                        </p:tgtEl>
                                      </p:cBhvr>
                                    </p:animEffect>
                                  </p:childTnLst>
                                </p:cTn>
                              </p:par>
                              <p:par>
                                <p:cTn id="44" presetID="63" presetClass="path" presetSubtype="0" accel="50000" decel="50000" fill="hold" nodeType="withEffect">
                                  <p:stCondLst>
                                    <p:cond delay="0"/>
                                  </p:stCondLst>
                                  <p:childTnLst>
                                    <p:animMotion origin="layout" path="M -0.05633 0.00294 L -3.55976E-6 1.52851E-6 " pathEditMode="relative" rAng="0" ptsTypes="AA">
                                      <p:cBhvr>
                                        <p:cTn id="45" dur="500" fill="hold"/>
                                        <p:tgtEl>
                                          <p:spTgt spid="50"/>
                                        </p:tgtEl>
                                        <p:attrNameLst>
                                          <p:attrName>ppt_x</p:attrName>
                                          <p:attrName>ppt_y</p:attrName>
                                        </p:attrNameLst>
                                      </p:cBhvr>
                                      <p:rCtr x="2809" y="-147"/>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63" presetClass="path" presetSubtype="0" accel="50000" decel="50000" fill="hold" nodeType="withEffect">
                                  <p:stCondLst>
                                    <p:cond delay="0"/>
                                  </p:stCondLst>
                                  <p:childTnLst>
                                    <p:animMotion origin="layout" path="M -0.17799 0.00294 L 3.02417E-6 -3.93298E-6 " pathEditMode="relative" rAng="0" ptsTypes="AA">
                                      <p:cBhvr>
                                        <p:cTn id="52" dur="500" fill="hold"/>
                                        <p:tgtEl>
                                          <p:spTgt spid="54"/>
                                        </p:tgtEl>
                                        <p:attrNameLst>
                                          <p:attrName>ppt_x</p:attrName>
                                          <p:attrName>ppt_y</p:attrName>
                                        </p:attrNameLst>
                                      </p:cBhvr>
                                      <p:rCtr x="8899" y="-14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780806" y="1846601"/>
            <a:ext cx="1944216" cy="1944216"/>
            <a:chOff x="2353153" y="1332123"/>
            <a:chExt cx="1410410" cy="1410410"/>
          </a:xfrm>
        </p:grpSpPr>
        <p:pic>
          <p:nvPicPr>
            <p:cNvPr id="10"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1" name="圆角矩形 10"/>
            <p:cNvSpPr/>
            <p:nvPr/>
          </p:nvSpPr>
          <p:spPr>
            <a:xfrm rot="18929868">
              <a:off x="2753722" y="1749223"/>
              <a:ext cx="615140" cy="615140"/>
            </a:xfrm>
            <a:prstGeom prst="roundRect">
              <a:avLst/>
            </a:prstGeom>
            <a:solidFill>
              <a:srgbClr val="00B0F0"/>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2" name="文本框 28"/>
            <p:cNvSpPr txBox="1"/>
            <p:nvPr/>
          </p:nvSpPr>
          <p:spPr>
            <a:xfrm>
              <a:off x="2875527" y="1760812"/>
              <a:ext cx="395612" cy="6028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0" i="0" u="none" strike="noStrike" kern="0" cap="none" spc="0" normalizeH="0" baseline="0" noProof="0" dirty="0" smtClean="0">
                  <a:ln>
                    <a:noFill/>
                  </a:ln>
                  <a:solidFill>
                    <a:sysClr val="window" lastClr="FFFFFF"/>
                  </a:solidFill>
                  <a:effectLst/>
                  <a:uLnTx/>
                  <a:uFillTx/>
                  <a:latin typeface="微软雅黑"/>
                  <a:ea typeface="微软雅黑"/>
                </a:rPr>
                <a:t>1</a:t>
              </a:r>
              <a:endParaRPr kumimoji="0" lang="zh-CN" altLang="en-US" sz="4800" b="0" i="0" u="none" strike="noStrike" kern="0" cap="none" spc="0" normalizeH="0" baseline="0" noProof="0" dirty="0">
                <a:ln>
                  <a:noFill/>
                </a:ln>
                <a:solidFill>
                  <a:sysClr val="window" lastClr="FFFFFF"/>
                </a:solidFill>
                <a:effectLst/>
                <a:uLnTx/>
                <a:uFillTx/>
                <a:latin typeface="微软雅黑"/>
                <a:ea typeface="微软雅黑"/>
              </a:endParaRPr>
            </a:p>
          </p:txBody>
        </p:sp>
      </p:grpSp>
      <p:grpSp>
        <p:nvGrpSpPr>
          <p:cNvPr id="13" name="组合 12"/>
          <p:cNvGrpSpPr/>
          <p:nvPr/>
        </p:nvGrpSpPr>
        <p:grpSpPr>
          <a:xfrm>
            <a:off x="3088810" y="3790781"/>
            <a:ext cx="3483486" cy="646331"/>
            <a:chOff x="4987766" y="306351"/>
            <a:chExt cx="3483486" cy="646331"/>
          </a:xfrm>
        </p:grpSpPr>
        <p:sp>
          <p:nvSpPr>
            <p:cNvPr id="14" name="TextBox 85"/>
            <p:cNvSpPr txBox="1"/>
            <p:nvPr/>
          </p:nvSpPr>
          <p:spPr>
            <a:xfrm>
              <a:off x="5465675" y="306351"/>
              <a:ext cx="3005577" cy="646331"/>
            </a:xfrm>
            <a:prstGeom prst="rect">
              <a:avLst/>
            </a:prstGeom>
            <a:noFill/>
          </p:spPr>
          <p:txBody>
            <a:bodyPr wrap="square">
              <a:spAutoFit/>
            </a:bodyPr>
            <a:lstStyle/>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dirty="0" smtClean="0">
                  <a:ln>
                    <a:noFill/>
                  </a:ln>
                  <a:solidFill>
                    <a:srgbClr val="00B0F0"/>
                  </a:solidFill>
                  <a:effectLst/>
                  <a:uLnTx/>
                  <a:uFillTx/>
                  <a:latin typeface="微软雅黑" pitchFamily="34" charset="-122"/>
                  <a:ea typeface="微软雅黑" panose="020B0503020204020204" pitchFamily="34" charset="-122"/>
                </a:rPr>
                <a:t>工作完成情况</a:t>
              </a:r>
              <a:endParaRPr kumimoji="0" lang="en-US" altLang="zh-CN" sz="3600" b="0" i="0" u="none" strike="noStrike" kern="0" cap="none" spc="0" normalizeH="0" baseline="0" noProof="0" dirty="0">
                <a:ln>
                  <a:noFill/>
                </a:ln>
                <a:solidFill>
                  <a:srgbClr val="00B0F0"/>
                </a:solidFill>
                <a:effectLst/>
                <a:uLnTx/>
                <a:uFillTx/>
                <a:latin typeface="微软雅黑" pitchFamily="34" charset="-122"/>
                <a:ea typeface="微软雅黑" panose="020B0503020204020204" pitchFamily="34" charset="-122"/>
              </a:endParaRPr>
            </a:p>
          </p:txBody>
        </p:sp>
        <p:sp>
          <p:nvSpPr>
            <p:cNvPr id="15"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9"/>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3528" y="2845211"/>
            <a:ext cx="8793099" cy="2744029"/>
            <a:chOff x="571500" y="2568238"/>
            <a:chExt cx="8374380" cy="2613361"/>
          </a:xfrm>
        </p:grpSpPr>
        <p:sp>
          <p:nvSpPr>
            <p:cNvPr id="3" name="任意多边形 2"/>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542126 h 2542126"/>
                <a:gd name="connsiteX1" fmla="*/ 1066800 w 8001000"/>
                <a:gd name="connsiteY1" fmla="*/ 128482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600659 h 2600659"/>
                <a:gd name="connsiteX1" fmla="*/ 1066800 w 8001000"/>
                <a:gd name="connsiteY1" fmla="*/ 1343359 h 2600659"/>
                <a:gd name="connsiteX2" fmla="*/ 2400300 w 8001000"/>
                <a:gd name="connsiteY2" fmla="*/ 505159 h 2600659"/>
                <a:gd name="connsiteX3" fmla="*/ 4191000 w 8001000"/>
                <a:gd name="connsiteY3" fmla="*/ 17479 h 2600659"/>
                <a:gd name="connsiteX4" fmla="*/ 6324600 w 8001000"/>
                <a:gd name="connsiteY4" fmla="*/ 162259 h 2600659"/>
                <a:gd name="connsiteX5" fmla="*/ 8001000 w 8001000"/>
                <a:gd name="connsiteY5" fmla="*/ 676609 h 2600659"/>
                <a:gd name="connsiteX0" fmla="*/ 0 w 8001000"/>
                <a:gd name="connsiteY0" fmla="*/ 2613361 h 2613361"/>
                <a:gd name="connsiteX1" fmla="*/ 1066800 w 8001000"/>
                <a:gd name="connsiteY1" fmla="*/ 1356061 h 2613361"/>
                <a:gd name="connsiteX2" fmla="*/ 2400300 w 8001000"/>
                <a:gd name="connsiteY2" fmla="*/ 517861 h 2613361"/>
                <a:gd name="connsiteX3" fmla="*/ 4191000 w 8001000"/>
                <a:gd name="connsiteY3" fmla="*/ 30181 h 2613361"/>
                <a:gd name="connsiteX4" fmla="*/ 6339840 w 8001000"/>
                <a:gd name="connsiteY4" fmla="*/ 121621 h 2613361"/>
                <a:gd name="connsiteX5" fmla="*/ 8001000 w 8001000"/>
                <a:gd name="connsiteY5" fmla="*/ 689311 h 261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0067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cxnSp>
          <p:nvCxnSpPr>
            <p:cNvPr id="4" name="直接箭头连接符 3"/>
            <p:cNvCxnSpPr/>
            <p:nvPr/>
          </p:nvCxnSpPr>
          <p:spPr>
            <a:xfrm flipV="1">
              <a:off x="8557260" y="2686050"/>
              <a:ext cx="388620" cy="571500"/>
            </a:xfrm>
            <a:prstGeom prst="straightConnector1">
              <a:avLst/>
            </a:prstGeom>
            <a:ln w="19050">
              <a:solidFill>
                <a:srgbClr val="0067B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rot="18958258">
            <a:off x="1262574" y="3967177"/>
            <a:ext cx="511711" cy="324733"/>
            <a:chOff x="2903220" y="280488"/>
            <a:chExt cx="746760" cy="473892"/>
          </a:xfrm>
          <a:solidFill>
            <a:schemeClr val="tx1">
              <a:lumMod val="65000"/>
              <a:lumOff val="35000"/>
            </a:schemeClr>
          </a:solidFill>
        </p:grpSpPr>
        <p:sp>
          <p:nvSpPr>
            <p:cNvPr id="6" name="矩形 5"/>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2012</a:t>
              </a:r>
              <a:endParaRPr lang="zh-CN" altLang="en-US" sz="1890" dirty="0">
                <a:latin typeface="Arial" panose="020B0604020202020204" pitchFamily="34" charset="0"/>
                <a:ea typeface="微软雅黑" panose="020B0503020204020204" pitchFamily="34" charset="-122"/>
                <a:sym typeface="Arial" panose="020B0604020202020204" pitchFamily="34" charset="0"/>
              </a:endParaRPr>
            </a:p>
          </p:txBody>
        </p:sp>
        <p:sp>
          <p:nvSpPr>
            <p:cNvPr id="7" name="等腰三角形 6"/>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rot="8938009">
            <a:off x="2452757" y="3377617"/>
            <a:ext cx="511711" cy="324730"/>
            <a:chOff x="2903220" y="280488"/>
            <a:chExt cx="746760" cy="473892"/>
          </a:xfrm>
          <a:solidFill>
            <a:schemeClr val="tx1">
              <a:lumMod val="65000"/>
              <a:lumOff val="35000"/>
            </a:schemeClr>
          </a:solidFill>
        </p:grpSpPr>
        <p:sp>
          <p:nvSpPr>
            <p:cNvPr id="9" name="矩形 8"/>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2013</a:t>
              </a:r>
              <a:endParaRPr lang="zh-CN" altLang="en-US" sz="1155" dirty="0">
                <a:latin typeface="Arial" panose="020B0604020202020204" pitchFamily="34" charset="0"/>
                <a:ea typeface="微软雅黑" panose="020B0503020204020204" pitchFamily="34" charset="-122"/>
                <a:sym typeface="Arial" panose="020B0604020202020204" pitchFamily="34" charset="0"/>
              </a:endParaRPr>
            </a:p>
          </p:txBody>
        </p:sp>
        <p:sp>
          <p:nvSpPr>
            <p:cNvPr id="10" name="等腰三角形 9"/>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rot="20658534">
            <a:off x="3898835" y="2705857"/>
            <a:ext cx="511711" cy="324733"/>
            <a:chOff x="2903220" y="280488"/>
            <a:chExt cx="746760" cy="473892"/>
          </a:xfrm>
          <a:solidFill>
            <a:schemeClr val="tx1">
              <a:lumMod val="65000"/>
              <a:lumOff val="35000"/>
            </a:schemeClr>
          </a:solidFill>
        </p:grpSpPr>
        <p:sp>
          <p:nvSpPr>
            <p:cNvPr id="12" name="矩形 11"/>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2014</a:t>
              </a:r>
              <a:endParaRPr lang="zh-CN" altLang="en-US" sz="1155"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等腰三角形 12"/>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组合 13"/>
          <p:cNvGrpSpPr/>
          <p:nvPr/>
        </p:nvGrpSpPr>
        <p:grpSpPr>
          <a:xfrm rot="10800000">
            <a:off x="5470445" y="2799879"/>
            <a:ext cx="511711" cy="324733"/>
            <a:chOff x="2903220" y="280488"/>
            <a:chExt cx="746760" cy="473892"/>
          </a:xfrm>
          <a:solidFill>
            <a:schemeClr val="tx1">
              <a:lumMod val="65000"/>
              <a:lumOff val="35000"/>
            </a:schemeClr>
          </a:solidFill>
        </p:grpSpPr>
        <p:sp>
          <p:nvSpPr>
            <p:cNvPr id="15" name="矩形 14"/>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2015</a:t>
              </a:r>
              <a:endParaRPr lang="zh-CN" altLang="en-US" sz="1155"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等腰三角形 15"/>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rot="1114118">
            <a:off x="7086647" y="2833380"/>
            <a:ext cx="511711" cy="324733"/>
            <a:chOff x="2903220" y="280488"/>
            <a:chExt cx="746760" cy="473892"/>
          </a:xfrm>
          <a:solidFill>
            <a:schemeClr val="tx1">
              <a:lumMod val="65000"/>
              <a:lumOff val="35000"/>
            </a:schemeClr>
          </a:solidFill>
        </p:grpSpPr>
        <p:sp>
          <p:nvSpPr>
            <p:cNvPr id="18" name="矩形 17"/>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2016</a:t>
              </a:r>
              <a:endParaRPr lang="zh-CN" altLang="en-US" sz="1155"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等腰三角形 18"/>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19"/>
          <p:cNvGrpSpPr/>
          <p:nvPr/>
        </p:nvGrpSpPr>
        <p:grpSpPr>
          <a:xfrm>
            <a:off x="644383" y="3360995"/>
            <a:ext cx="650081" cy="665671"/>
            <a:chOff x="877075" y="3059462"/>
            <a:chExt cx="619125" cy="633972"/>
          </a:xfrm>
        </p:grpSpPr>
        <p:grpSp>
          <p:nvGrpSpPr>
            <p:cNvPr id="21" name="组合 20"/>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42"/>
            <p:cNvSpPr txBox="1"/>
            <p:nvPr/>
          </p:nvSpPr>
          <p:spPr>
            <a:xfrm rot="20085162">
              <a:off x="906173" y="3209370"/>
              <a:ext cx="585020" cy="334157"/>
            </a:xfrm>
            <a:prstGeom prst="rect">
              <a:avLst/>
            </a:prstGeom>
            <a:noFill/>
          </p:spPr>
          <p:txBody>
            <a:bodyPr wrap="none" rtlCol="0">
              <a:spAutoFit/>
            </a:bodyPr>
            <a:lstStyle/>
            <a:p>
              <a:r>
                <a:rPr lang="zh-CN" altLang="en-US" sz="1680" dirty="0">
                  <a:solidFill>
                    <a:srgbClr val="03A9F3"/>
                  </a:solidFill>
                  <a:ea typeface="微软雅黑" panose="020B0503020204020204" pitchFamily="34" charset="-122"/>
                  <a:sym typeface="Arial" panose="020B0604020202020204" pitchFamily="34" charset="0"/>
                </a:rPr>
                <a:t>启航</a:t>
              </a:r>
              <a:endParaRPr lang="zh-CN" altLang="en-US" sz="1890" dirty="0">
                <a:solidFill>
                  <a:srgbClr val="03A9F3"/>
                </a:solidFill>
                <a:ea typeface="微软雅黑" panose="020B0503020204020204" pitchFamily="34" charset="-122"/>
                <a:sym typeface="Arial" panose="020B0604020202020204" pitchFamily="34" charset="0"/>
              </a:endParaRPr>
            </a:p>
          </p:txBody>
        </p:sp>
      </p:grpSp>
      <p:grpSp>
        <p:nvGrpSpPr>
          <p:cNvPr id="25" name="组合 24"/>
          <p:cNvGrpSpPr/>
          <p:nvPr/>
        </p:nvGrpSpPr>
        <p:grpSpPr>
          <a:xfrm>
            <a:off x="2745213" y="3776600"/>
            <a:ext cx="657871" cy="665671"/>
            <a:chOff x="2877864" y="3455276"/>
            <a:chExt cx="626544" cy="633972"/>
          </a:xfrm>
        </p:grpSpPr>
        <p:grpSp>
          <p:nvGrpSpPr>
            <p:cNvPr id="26" name="组合 25"/>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43"/>
            <p:cNvSpPr txBox="1"/>
            <p:nvPr/>
          </p:nvSpPr>
          <p:spPr>
            <a:xfrm rot="19571467">
              <a:off x="2919388" y="3575724"/>
              <a:ext cx="585020" cy="334157"/>
            </a:xfrm>
            <a:prstGeom prst="rect">
              <a:avLst/>
            </a:prstGeom>
            <a:noFill/>
          </p:spPr>
          <p:txBody>
            <a:bodyPr wrap="none" rtlCol="0">
              <a:spAutoFit/>
            </a:bodyPr>
            <a:lstStyle/>
            <a:p>
              <a:r>
                <a:rPr lang="zh-CN" altLang="en-US" sz="1680" dirty="0">
                  <a:solidFill>
                    <a:srgbClr val="03A9F3"/>
                  </a:solidFill>
                  <a:ea typeface="微软雅黑" panose="020B0503020204020204" pitchFamily="34" charset="-122"/>
                  <a:sym typeface="Arial" panose="020B0604020202020204" pitchFamily="34" charset="0"/>
                </a:rPr>
                <a:t>拼搏</a:t>
              </a:r>
            </a:p>
          </p:txBody>
        </p:sp>
      </p:grpSp>
      <p:grpSp>
        <p:nvGrpSpPr>
          <p:cNvPr id="30" name="组合 29"/>
          <p:cNvGrpSpPr/>
          <p:nvPr/>
        </p:nvGrpSpPr>
        <p:grpSpPr>
          <a:xfrm>
            <a:off x="3623937" y="1869695"/>
            <a:ext cx="668773" cy="665671"/>
            <a:chOff x="3714748" y="1639176"/>
            <a:chExt cx="636927" cy="633972"/>
          </a:xfrm>
        </p:grpSpPr>
        <p:grpSp>
          <p:nvGrpSpPr>
            <p:cNvPr id="31" name="组合 30"/>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44"/>
            <p:cNvSpPr txBox="1"/>
            <p:nvPr/>
          </p:nvSpPr>
          <p:spPr>
            <a:xfrm rot="20721555">
              <a:off x="3714748" y="1808968"/>
              <a:ext cx="636927" cy="364935"/>
            </a:xfrm>
            <a:prstGeom prst="rect">
              <a:avLst/>
            </a:prstGeom>
            <a:noFill/>
          </p:spPr>
          <p:txBody>
            <a:bodyPr wrap="none" rtlCol="0">
              <a:spAutoFit/>
            </a:bodyPr>
            <a:lstStyle/>
            <a:p>
              <a:r>
                <a:rPr lang="zh-CN" altLang="en-US" sz="1890" dirty="0">
                  <a:solidFill>
                    <a:srgbClr val="03A9F3"/>
                  </a:solidFill>
                  <a:ea typeface="微软雅黑" panose="020B0503020204020204" pitchFamily="34" charset="-122"/>
                  <a:sym typeface="Arial" panose="020B0604020202020204" pitchFamily="34" charset="0"/>
                </a:rPr>
                <a:t>飞跃</a:t>
              </a:r>
              <a:endParaRPr lang="zh-CN" altLang="en-US" sz="1680" dirty="0">
                <a:solidFill>
                  <a:srgbClr val="03A9F3"/>
                </a:solidFill>
                <a:ea typeface="微软雅黑" panose="020B0503020204020204" pitchFamily="34" charset="-122"/>
                <a:sym typeface="Arial" panose="020B0604020202020204" pitchFamily="34" charset="0"/>
              </a:endParaRPr>
            </a:p>
          </p:txBody>
        </p:sp>
      </p:grpSp>
      <p:grpSp>
        <p:nvGrpSpPr>
          <p:cNvPr id="35" name="组合 34"/>
          <p:cNvGrpSpPr/>
          <p:nvPr/>
        </p:nvGrpSpPr>
        <p:grpSpPr>
          <a:xfrm>
            <a:off x="5470450" y="3268954"/>
            <a:ext cx="694067" cy="665671"/>
            <a:chOff x="5473327" y="2971804"/>
            <a:chExt cx="661016" cy="633972"/>
          </a:xfrm>
        </p:grpSpPr>
        <p:grpSp>
          <p:nvGrpSpPr>
            <p:cNvPr id="36" name="组合 35"/>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TextBox 45"/>
            <p:cNvSpPr txBox="1"/>
            <p:nvPr/>
          </p:nvSpPr>
          <p:spPr>
            <a:xfrm>
              <a:off x="5497417" y="3118580"/>
              <a:ext cx="636926" cy="364935"/>
            </a:xfrm>
            <a:prstGeom prst="rect">
              <a:avLst/>
            </a:prstGeom>
            <a:noFill/>
          </p:spPr>
          <p:txBody>
            <a:bodyPr wrap="none" rtlCol="0">
              <a:spAutoFit/>
            </a:bodyPr>
            <a:lstStyle/>
            <a:p>
              <a:r>
                <a:rPr lang="zh-CN" altLang="en-US" sz="1890" dirty="0">
                  <a:solidFill>
                    <a:srgbClr val="03A9F3"/>
                  </a:solidFill>
                  <a:ea typeface="微软雅黑" panose="020B0503020204020204" pitchFamily="34" charset="-122"/>
                  <a:sym typeface="Arial" panose="020B0604020202020204" pitchFamily="34" charset="0"/>
                </a:rPr>
                <a:t>创新</a:t>
              </a:r>
              <a:endParaRPr lang="zh-CN" altLang="en-US" sz="1680" dirty="0">
                <a:solidFill>
                  <a:srgbClr val="03A9F3"/>
                </a:solidFill>
                <a:ea typeface="微软雅黑" panose="020B0503020204020204" pitchFamily="34" charset="-122"/>
                <a:sym typeface="Arial" panose="020B0604020202020204" pitchFamily="34" charset="0"/>
              </a:endParaRPr>
            </a:p>
          </p:txBody>
        </p:sp>
      </p:grpSp>
      <p:grpSp>
        <p:nvGrpSpPr>
          <p:cNvPr id="40" name="组合 39"/>
          <p:cNvGrpSpPr/>
          <p:nvPr/>
        </p:nvGrpSpPr>
        <p:grpSpPr>
          <a:xfrm>
            <a:off x="7288057" y="2011637"/>
            <a:ext cx="668773" cy="665671"/>
            <a:chOff x="7204386" y="1774359"/>
            <a:chExt cx="636927" cy="633972"/>
          </a:xfrm>
        </p:grpSpPr>
        <p:grpSp>
          <p:nvGrpSpPr>
            <p:cNvPr id="41" name="组合 40"/>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TextBox 46"/>
            <p:cNvSpPr txBox="1"/>
            <p:nvPr/>
          </p:nvSpPr>
          <p:spPr>
            <a:xfrm rot="1067031">
              <a:off x="7204386" y="1937483"/>
              <a:ext cx="636927" cy="364935"/>
            </a:xfrm>
            <a:prstGeom prst="rect">
              <a:avLst/>
            </a:prstGeom>
            <a:noFill/>
          </p:spPr>
          <p:txBody>
            <a:bodyPr wrap="none" rtlCol="0">
              <a:spAutoFit/>
            </a:bodyPr>
            <a:lstStyle/>
            <a:p>
              <a:r>
                <a:rPr lang="zh-CN" altLang="en-US" sz="1890" dirty="0">
                  <a:solidFill>
                    <a:srgbClr val="03A9F3"/>
                  </a:solidFill>
                  <a:ea typeface="微软雅黑" panose="020B0503020204020204" pitchFamily="34" charset="-122"/>
                  <a:sym typeface="Arial" panose="020B0604020202020204" pitchFamily="34" charset="0"/>
                </a:rPr>
                <a:t>辉煌</a:t>
              </a:r>
            </a:p>
          </p:txBody>
        </p:sp>
      </p:grpSp>
      <p:sp>
        <p:nvSpPr>
          <p:cNvPr id="45" name="TextBox 47"/>
          <p:cNvSpPr txBox="1"/>
          <p:nvPr/>
        </p:nvSpPr>
        <p:spPr>
          <a:xfrm>
            <a:off x="772246" y="1086380"/>
            <a:ext cx="1636987" cy="383182"/>
          </a:xfrm>
          <a:prstGeom prst="rect">
            <a:avLst/>
          </a:prstGeom>
          <a:noFill/>
        </p:spPr>
        <p:txBody>
          <a:bodyPr wrap="none" rtlCol="0">
            <a:spAutoFit/>
          </a:bodyPr>
          <a:lstStyle/>
          <a:p>
            <a:r>
              <a:rPr lang="zh-CN" altLang="en-US" sz="1890" dirty="0">
                <a:solidFill>
                  <a:srgbClr val="0067B0"/>
                </a:solidFill>
                <a:ea typeface="微软雅黑" panose="020B0503020204020204" pitchFamily="34" charset="-122"/>
                <a:sym typeface="Arial" panose="020B0604020202020204" pitchFamily="34" charset="0"/>
              </a:rPr>
              <a:t>企业发展历程</a:t>
            </a:r>
          </a:p>
        </p:txBody>
      </p:sp>
      <p:sp>
        <p:nvSpPr>
          <p:cNvPr id="46" name="TextBox 48"/>
          <p:cNvSpPr txBox="1"/>
          <p:nvPr/>
        </p:nvSpPr>
        <p:spPr>
          <a:xfrm>
            <a:off x="639864" y="1474179"/>
            <a:ext cx="2693645" cy="867930"/>
          </a:xfrm>
          <a:prstGeom prst="rect">
            <a:avLst/>
          </a:prstGeom>
          <a:noFill/>
        </p:spPr>
        <p:txBody>
          <a:bodyPr wrap="square" rtlCol="0">
            <a:spAutoFit/>
          </a:bodyPr>
          <a:lstStyle/>
          <a:p>
            <a:r>
              <a:rPr lang="zh-CN" altLang="en-US" sz="1260"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47" name="TextBox 54"/>
          <p:cNvSpPr txBox="1"/>
          <p:nvPr/>
        </p:nvSpPr>
        <p:spPr>
          <a:xfrm>
            <a:off x="5237733" y="1449278"/>
            <a:ext cx="1115506" cy="1223412"/>
          </a:xfrm>
          <a:prstGeom prst="rect">
            <a:avLst/>
          </a:prstGeom>
          <a:noFill/>
        </p:spPr>
        <p:txBody>
          <a:bodyPr wrap="square" rtlCol="0">
            <a:spAutoFit/>
          </a:bodyPr>
          <a:lstStyle/>
          <a:p>
            <a:r>
              <a:rPr lang="zh-CN" altLang="en-US" sz="1050"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48" name="TextBox 55"/>
          <p:cNvSpPr txBox="1"/>
          <p:nvPr/>
        </p:nvSpPr>
        <p:spPr>
          <a:xfrm rot="19800000">
            <a:off x="1733601" y="2486473"/>
            <a:ext cx="1115506" cy="964880"/>
          </a:xfrm>
          <a:prstGeom prst="rect">
            <a:avLst/>
          </a:prstGeom>
          <a:noFill/>
        </p:spPr>
        <p:txBody>
          <a:bodyPr wrap="square" rtlCol="0">
            <a:spAutoFit/>
          </a:bodyPr>
          <a:lstStyle/>
          <a:p>
            <a:r>
              <a:rPr lang="zh-CN" altLang="en-US" sz="945" dirty="0">
                <a:solidFill>
                  <a:schemeClr val="tx1">
                    <a:lumMod val="85000"/>
                    <a:lumOff val="1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49" name="TextBox 56"/>
          <p:cNvSpPr txBox="1"/>
          <p:nvPr/>
        </p:nvSpPr>
        <p:spPr>
          <a:xfrm rot="18900000">
            <a:off x="1473869" y="4110441"/>
            <a:ext cx="1115506" cy="964880"/>
          </a:xfrm>
          <a:prstGeom prst="rect">
            <a:avLst/>
          </a:prstGeom>
          <a:noFill/>
        </p:spPr>
        <p:txBody>
          <a:bodyPr wrap="square" rtlCol="0">
            <a:spAutoFit/>
          </a:bodyPr>
          <a:lstStyle/>
          <a:p>
            <a:r>
              <a:rPr lang="zh-CN" altLang="en-US" sz="945"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0" name="TextBox 57"/>
          <p:cNvSpPr txBox="1"/>
          <p:nvPr/>
        </p:nvSpPr>
        <p:spPr>
          <a:xfrm rot="20700000">
            <a:off x="3826879" y="3118001"/>
            <a:ext cx="1115506" cy="964880"/>
          </a:xfrm>
          <a:prstGeom prst="rect">
            <a:avLst/>
          </a:prstGeom>
          <a:noFill/>
        </p:spPr>
        <p:txBody>
          <a:bodyPr wrap="square" rtlCol="0">
            <a:spAutoFit/>
          </a:bodyPr>
          <a:lstStyle/>
          <a:p>
            <a:r>
              <a:rPr lang="zh-CN" altLang="en-US" sz="945"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1" name="TextBox 58"/>
          <p:cNvSpPr txBox="1"/>
          <p:nvPr/>
        </p:nvSpPr>
        <p:spPr>
          <a:xfrm rot="900000">
            <a:off x="6597713" y="3237976"/>
            <a:ext cx="1115506" cy="964880"/>
          </a:xfrm>
          <a:prstGeom prst="rect">
            <a:avLst/>
          </a:prstGeom>
          <a:noFill/>
        </p:spPr>
        <p:txBody>
          <a:bodyPr wrap="square" rtlCol="0">
            <a:spAutoFit/>
          </a:bodyPr>
          <a:lstStyle/>
          <a:p>
            <a:r>
              <a:rPr lang="zh-CN" altLang="en-US" sz="945"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3"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strips(upRight)">
                                      <p:cBhvr>
                                        <p:cTn id="13" dur="500"/>
                                        <p:tgtEl>
                                          <p:spTgt spid="4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1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up)">
                                      <p:cBhvr>
                                        <p:cTn id="36" dur="500"/>
                                        <p:tgtEl>
                                          <p:spTgt spid="49"/>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ppt_x"/>
                                          </p:val>
                                        </p:tav>
                                        <p:tav tm="100000">
                                          <p:val>
                                            <p:strVal val="#ppt_x"/>
                                          </p:val>
                                        </p:tav>
                                      </p:tavLst>
                                    </p:anim>
                                    <p:anim calcmode="lin" valueType="num">
                                      <p:cBhvr additive="base">
                                        <p:cTn id="4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down)">
                                      <p:cBhvr>
                                        <p:cTn id="54" dur="500"/>
                                        <p:tgtEl>
                                          <p:spTgt spid="48"/>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animEffect transition="in" filter="fade">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1" fill="hold" nodeType="click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ppt_x"/>
                                          </p:val>
                                        </p:tav>
                                        <p:tav tm="100000">
                                          <p:val>
                                            <p:strVal val="#ppt_x"/>
                                          </p:val>
                                        </p:tav>
                                      </p:tavLst>
                                    </p:anim>
                                    <p:anim calcmode="lin" valueType="num">
                                      <p:cBhvr additive="base">
                                        <p:cTn id="67"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wipe(up)">
                                      <p:cBhvr>
                                        <p:cTn id="72" dur="500"/>
                                        <p:tgtEl>
                                          <p:spTgt spid="50"/>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p:cTn id="77" dur="500" fill="hold"/>
                                        <p:tgtEl>
                                          <p:spTgt spid="14"/>
                                        </p:tgtEl>
                                        <p:attrNameLst>
                                          <p:attrName>ppt_w</p:attrName>
                                        </p:attrNameLst>
                                      </p:cBhvr>
                                      <p:tavLst>
                                        <p:tav tm="0">
                                          <p:val>
                                            <p:fltVal val="0"/>
                                          </p:val>
                                        </p:tav>
                                        <p:tav tm="100000">
                                          <p:val>
                                            <p:strVal val="#ppt_w"/>
                                          </p:val>
                                        </p:tav>
                                      </p:tavLst>
                                    </p:anim>
                                    <p:anim calcmode="lin" valueType="num">
                                      <p:cBhvr>
                                        <p:cTn id="78" dur="500" fill="hold"/>
                                        <p:tgtEl>
                                          <p:spTgt spid="14"/>
                                        </p:tgtEl>
                                        <p:attrNameLst>
                                          <p:attrName>ppt_h</p:attrName>
                                        </p:attrNameLst>
                                      </p:cBhvr>
                                      <p:tavLst>
                                        <p:tav tm="0">
                                          <p:val>
                                            <p:fltVal val="0"/>
                                          </p:val>
                                        </p:tav>
                                        <p:tav tm="100000">
                                          <p:val>
                                            <p:strVal val="#ppt_h"/>
                                          </p:val>
                                        </p:tav>
                                      </p:tavLst>
                                    </p:anim>
                                    <p:animEffect transition="in" filter="fade">
                                      <p:cBhvr>
                                        <p:cTn id="79" dur="500"/>
                                        <p:tgtEl>
                                          <p:spTgt spid="14"/>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fill="hold"/>
                                        <p:tgtEl>
                                          <p:spTgt spid="35"/>
                                        </p:tgtEl>
                                        <p:attrNameLst>
                                          <p:attrName>ppt_x</p:attrName>
                                        </p:attrNameLst>
                                      </p:cBhvr>
                                      <p:tavLst>
                                        <p:tav tm="0">
                                          <p:val>
                                            <p:strVal val="#ppt_x"/>
                                          </p:val>
                                        </p:tav>
                                        <p:tav tm="100000">
                                          <p:val>
                                            <p:strVal val="#ppt_x"/>
                                          </p:val>
                                        </p:tav>
                                      </p:tavLst>
                                    </p:anim>
                                    <p:anim calcmode="lin" valueType="num">
                                      <p:cBhvr additive="base">
                                        <p:cTn id="85"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wipe(down)">
                                      <p:cBhvr>
                                        <p:cTn id="90" dur="500"/>
                                        <p:tgtEl>
                                          <p:spTgt spid="47"/>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nodeType="click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p:cTn id="95" dur="500" fill="hold"/>
                                        <p:tgtEl>
                                          <p:spTgt spid="17"/>
                                        </p:tgtEl>
                                        <p:attrNameLst>
                                          <p:attrName>ppt_w</p:attrName>
                                        </p:attrNameLst>
                                      </p:cBhvr>
                                      <p:tavLst>
                                        <p:tav tm="0">
                                          <p:val>
                                            <p:fltVal val="0"/>
                                          </p:val>
                                        </p:tav>
                                        <p:tav tm="100000">
                                          <p:val>
                                            <p:strVal val="#ppt_w"/>
                                          </p:val>
                                        </p:tav>
                                      </p:tavLst>
                                    </p:anim>
                                    <p:anim calcmode="lin" valueType="num">
                                      <p:cBhvr>
                                        <p:cTn id="96" dur="500" fill="hold"/>
                                        <p:tgtEl>
                                          <p:spTgt spid="17"/>
                                        </p:tgtEl>
                                        <p:attrNameLst>
                                          <p:attrName>ppt_h</p:attrName>
                                        </p:attrNameLst>
                                      </p:cBhvr>
                                      <p:tavLst>
                                        <p:tav tm="0">
                                          <p:val>
                                            <p:fltVal val="0"/>
                                          </p:val>
                                        </p:tav>
                                        <p:tav tm="100000">
                                          <p:val>
                                            <p:strVal val="#ppt_h"/>
                                          </p:val>
                                        </p:tav>
                                      </p:tavLst>
                                    </p:anim>
                                    <p:animEffect transition="in" filter="fade">
                                      <p:cBhvr>
                                        <p:cTn id="97" dur="500"/>
                                        <p:tgtEl>
                                          <p:spTgt spid="17"/>
                                        </p:tgtEl>
                                      </p:cBhvr>
                                    </p:animEffect>
                                  </p:childTnLst>
                                </p:cTn>
                              </p:par>
                            </p:childTnLst>
                          </p:cTn>
                        </p:par>
                      </p:childTnLst>
                    </p:cTn>
                  </p:par>
                  <p:par>
                    <p:cTn id="98" fill="hold">
                      <p:stCondLst>
                        <p:cond delay="indefinite"/>
                      </p:stCondLst>
                      <p:childTnLst>
                        <p:par>
                          <p:cTn id="99" fill="hold">
                            <p:stCondLst>
                              <p:cond delay="0"/>
                            </p:stCondLst>
                            <p:childTnLst>
                              <p:par>
                                <p:cTn id="100" presetID="2" presetClass="entr" presetSubtype="3" fill="hold" nodeType="click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additive="base">
                                        <p:cTn id="102" dur="500" fill="hold"/>
                                        <p:tgtEl>
                                          <p:spTgt spid="40"/>
                                        </p:tgtEl>
                                        <p:attrNameLst>
                                          <p:attrName>ppt_x</p:attrName>
                                        </p:attrNameLst>
                                      </p:cBhvr>
                                      <p:tavLst>
                                        <p:tav tm="0">
                                          <p:val>
                                            <p:strVal val="1+#ppt_w/2"/>
                                          </p:val>
                                        </p:tav>
                                        <p:tav tm="100000">
                                          <p:val>
                                            <p:strVal val="#ppt_x"/>
                                          </p:val>
                                        </p:tav>
                                      </p:tavLst>
                                    </p:anim>
                                    <p:anim calcmode="lin" valueType="num">
                                      <p:cBhvr additive="base">
                                        <p:cTn id="103"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2" presetClass="entr" presetSubtype="1" fill="hold" grpId="0" nodeType="clickEffect">
                                  <p:stCondLst>
                                    <p:cond delay="0"/>
                                  </p:stCondLst>
                                  <p:childTnLst>
                                    <p:set>
                                      <p:cBhvr>
                                        <p:cTn id="107" dur="1" fill="hold">
                                          <p:stCondLst>
                                            <p:cond delay="0"/>
                                          </p:stCondLst>
                                        </p:cTn>
                                        <p:tgtEl>
                                          <p:spTgt spid="51"/>
                                        </p:tgtEl>
                                        <p:attrNameLst>
                                          <p:attrName>style.visibility</p:attrName>
                                        </p:attrNameLst>
                                      </p:cBhvr>
                                      <p:to>
                                        <p:strVal val="visible"/>
                                      </p:to>
                                    </p:set>
                                    <p:animEffect transition="in" filter="wipe(up)">
                                      <p:cBhvr>
                                        <p:cTn id="10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a:spLocks/>
          </p:cNvSpPr>
          <p:nvPr/>
        </p:nvSpPr>
        <p:spPr bwMode="auto">
          <a:xfrm>
            <a:off x="2429795" y="4809352"/>
            <a:ext cx="945871" cy="635872"/>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0070C0"/>
          </a:solidFill>
          <a:ln w="57150">
            <a:solidFill>
              <a:sysClr val="window" lastClr="FFFFFF"/>
            </a:solidFill>
          </a:ln>
          <a:effectLst>
            <a:innerShdw blurRad="63500" dist="50800" dir="13500000">
              <a:prstClr val="black">
                <a:alpha val="50000"/>
              </a:prstClr>
            </a:innerShdw>
          </a:effectLst>
          <a:extLst/>
        </p:spPr>
        <p:txBody>
          <a:bodyPr lIns="67692" tIns="33846" rIns="67692" bIns="33846"/>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sp>
        <p:nvSpPr>
          <p:cNvPr id="37" name="Freeform 8"/>
          <p:cNvSpPr>
            <a:spLocks/>
          </p:cNvSpPr>
          <p:nvPr/>
        </p:nvSpPr>
        <p:spPr bwMode="auto">
          <a:xfrm>
            <a:off x="1483922" y="1345827"/>
            <a:ext cx="2875399" cy="3362542"/>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rgbClr val="00B0F0"/>
          </a:solidFill>
          <a:ln w="57150">
            <a:solidFill>
              <a:sysClr val="window" lastClr="FFFFFF"/>
            </a:solidFill>
          </a:ln>
          <a:effectLst>
            <a:innerShdw blurRad="63500" dist="50800" dir="13500000">
              <a:prstClr val="black">
                <a:alpha val="50000"/>
              </a:prstClr>
            </a:innerShdw>
          </a:effectLst>
          <a:extLst/>
        </p:spPr>
        <p:txBody>
          <a:bodyPr lIns="67692" tIns="33846" rIns="67692" bIns="33846"/>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sp>
        <p:nvSpPr>
          <p:cNvPr id="38" name="Freeform 9"/>
          <p:cNvSpPr>
            <a:spLocks/>
          </p:cNvSpPr>
          <p:nvPr/>
        </p:nvSpPr>
        <p:spPr bwMode="auto">
          <a:xfrm>
            <a:off x="2214876" y="1345829"/>
            <a:ext cx="1967317" cy="1214575"/>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rgbClr val="00B0F0"/>
          </a:solidFill>
          <a:ln w="57150">
            <a:solidFill>
              <a:sysClr val="window" lastClr="FFFFFF"/>
            </a:solidFill>
          </a:ln>
          <a:effectLst>
            <a:innerShdw blurRad="63500" dist="50800" dir="13500000">
              <a:prstClr val="black">
                <a:alpha val="50000"/>
              </a:prstClr>
            </a:innerShdw>
          </a:effectLst>
          <a:extLst/>
        </p:spPr>
        <p:txBody>
          <a:bodyPr lIns="67692" tIns="33846" rIns="67692" bIns="33846"/>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sp>
        <p:nvSpPr>
          <p:cNvPr id="39" name="Freeform 10"/>
          <p:cNvSpPr>
            <a:spLocks/>
          </p:cNvSpPr>
          <p:nvPr/>
        </p:nvSpPr>
        <p:spPr bwMode="auto">
          <a:xfrm>
            <a:off x="3251673" y="2034201"/>
            <a:ext cx="1107648" cy="1754776"/>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rgbClr val="0070C0"/>
          </a:solidFill>
          <a:ln w="57150">
            <a:solidFill>
              <a:sysClr val="window" lastClr="FFFFFF"/>
            </a:solidFill>
          </a:ln>
          <a:effectLst>
            <a:innerShdw blurRad="63500" dist="50800" dir="13500000">
              <a:prstClr val="black">
                <a:alpha val="50000"/>
              </a:prstClr>
            </a:innerShdw>
          </a:effectLst>
          <a:extLst/>
        </p:spPr>
        <p:txBody>
          <a:bodyPr lIns="67692" tIns="33846" rIns="67692" bIns="33846"/>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sp>
        <p:nvSpPr>
          <p:cNvPr id="40" name="Freeform 11"/>
          <p:cNvSpPr>
            <a:spLocks/>
          </p:cNvSpPr>
          <p:nvPr/>
        </p:nvSpPr>
        <p:spPr bwMode="auto">
          <a:xfrm>
            <a:off x="1469750" y="1530170"/>
            <a:ext cx="1215108" cy="1789778"/>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rgbClr val="0070C0"/>
          </a:solidFill>
          <a:ln w="57150">
            <a:solidFill>
              <a:sysClr val="window" lastClr="FFFFFF"/>
            </a:solidFill>
          </a:ln>
          <a:effectLst>
            <a:innerShdw blurRad="63500" dist="50800" dir="13500000">
              <a:prstClr val="black">
                <a:alpha val="50000"/>
              </a:prstClr>
            </a:innerShdw>
          </a:effectLst>
          <a:extLst/>
        </p:spPr>
        <p:txBody>
          <a:bodyPr lIns="67692" tIns="33846" rIns="67692" bIns="33846"/>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grpSp>
        <p:nvGrpSpPr>
          <p:cNvPr id="41" name="组合 41"/>
          <p:cNvGrpSpPr>
            <a:grpSpLocks/>
          </p:cNvGrpSpPr>
          <p:nvPr/>
        </p:nvGrpSpPr>
        <p:grpSpPr bwMode="auto">
          <a:xfrm>
            <a:off x="1572757" y="2023417"/>
            <a:ext cx="857775" cy="1120910"/>
            <a:chOff x="1681435" y="1637023"/>
            <a:chExt cx="1152128" cy="1526512"/>
          </a:xfrm>
        </p:grpSpPr>
        <p:sp>
          <p:nvSpPr>
            <p:cNvPr id="42" name="TextBox 41"/>
            <p:cNvSpPr txBox="1"/>
            <p:nvPr/>
          </p:nvSpPr>
          <p:spPr>
            <a:xfrm>
              <a:off x="2007772" y="1637023"/>
              <a:ext cx="523630" cy="670634"/>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1</a:t>
              </a:r>
              <a:endParaRPr lang="zh-CN" altLang="en-US" sz="2600" b="1" dirty="0">
                <a:solidFill>
                  <a:srgbClr val="F8F8F8"/>
                </a:solidFill>
                <a:latin typeface="+mj-ea"/>
                <a:ea typeface="+mj-ea"/>
              </a:endParaRPr>
            </a:p>
          </p:txBody>
        </p:sp>
        <p:sp>
          <p:nvSpPr>
            <p:cNvPr id="43" name="TextBox 42"/>
            <p:cNvSpPr txBox="1"/>
            <p:nvPr/>
          </p:nvSpPr>
          <p:spPr>
            <a:xfrm>
              <a:off x="1681435" y="2157585"/>
              <a:ext cx="1152128" cy="1005950"/>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44" name="组合 44"/>
          <p:cNvGrpSpPr>
            <a:grpSpLocks/>
          </p:cNvGrpSpPr>
          <p:nvPr/>
        </p:nvGrpSpPr>
        <p:grpSpPr bwMode="auto">
          <a:xfrm>
            <a:off x="2792013" y="1423380"/>
            <a:ext cx="856294" cy="890986"/>
            <a:chOff x="3362324" y="871906"/>
            <a:chExt cx="1152128" cy="1213434"/>
          </a:xfrm>
        </p:grpSpPr>
        <p:sp>
          <p:nvSpPr>
            <p:cNvPr id="45" name="TextBox 44"/>
            <p:cNvSpPr txBox="1"/>
            <p:nvPr/>
          </p:nvSpPr>
          <p:spPr>
            <a:xfrm>
              <a:off x="3615472" y="871906"/>
              <a:ext cx="483558" cy="586825"/>
            </a:xfrm>
            <a:prstGeom prst="rect">
              <a:avLst/>
            </a:prstGeom>
            <a:noFill/>
          </p:spPr>
          <p:txBody>
            <a:bodyPr wrap="none">
              <a:spAutoFit/>
            </a:bodyPr>
            <a:lstStyle/>
            <a:p>
              <a:pPr defTabSz="902931" fontAlgn="auto">
                <a:spcBef>
                  <a:spcPts val="0"/>
                </a:spcBef>
                <a:spcAft>
                  <a:spcPts val="0"/>
                </a:spcAft>
                <a:defRPr/>
              </a:pPr>
              <a:r>
                <a:rPr lang="en-US" altLang="zh-CN" sz="2200" b="1" dirty="0">
                  <a:solidFill>
                    <a:srgbClr val="F8F8F8"/>
                  </a:solidFill>
                  <a:latin typeface="+mj-ea"/>
                  <a:ea typeface="+mj-ea"/>
                </a:rPr>
                <a:t>2</a:t>
              </a:r>
              <a:endParaRPr lang="zh-CN" altLang="en-US" sz="2200" b="1" dirty="0">
                <a:solidFill>
                  <a:srgbClr val="F8F8F8"/>
                </a:solidFill>
                <a:latin typeface="+mj-ea"/>
                <a:ea typeface="+mj-ea"/>
              </a:endParaRPr>
            </a:p>
          </p:txBody>
        </p:sp>
        <p:sp>
          <p:nvSpPr>
            <p:cNvPr id="46" name="TextBox 45"/>
            <p:cNvSpPr txBox="1"/>
            <p:nvPr/>
          </p:nvSpPr>
          <p:spPr>
            <a:xfrm>
              <a:off x="3362324" y="1414682"/>
              <a:ext cx="1152128" cy="670658"/>
            </a:xfrm>
            <a:prstGeom prst="rect">
              <a:avLst/>
            </a:prstGeom>
            <a:noFill/>
          </p:spPr>
          <p:txBody>
            <a:bodyPr>
              <a:spAutoFit/>
            </a:bodyPr>
            <a:lstStyle/>
            <a:p>
              <a:pPr algn="ctr" defTabSz="902931" fontAlgn="auto">
                <a:spcBef>
                  <a:spcPts val="0"/>
                </a:spcBef>
                <a:spcAft>
                  <a:spcPts val="0"/>
                </a:spcAft>
                <a:defRPr/>
              </a:pPr>
              <a:r>
                <a:rPr lang="zh-CN" altLang="en-US" sz="1300" dirty="0">
                  <a:solidFill>
                    <a:srgbClr val="F8F8F8"/>
                  </a:solidFill>
                  <a:latin typeface="+mn-ea"/>
                  <a:ea typeface="+mn-ea"/>
                </a:rPr>
                <a:t>请输入您的文字</a:t>
              </a:r>
            </a:p>
          </p:txBody>
        </p:sp>
      </p:grpSp>
      <p:grpSp>
        <p:nvGrpSpPr>
          <p:cNvPr id="47" name="组合 47"/>
          <p:cNvGrpSpPr>
            <a:grpSpLocks/>
          </p:cNvGrpSpPr>
          <p:nvPr/>
        </p:nvGrpSpPr>
        <p:grpSpPr bwMode="auto">
          <a:xfrm>
            <a:off x="3399416" y="2413069"/>
            <a:ext cx="857775" cy="1189062"/>
            <a:chOff x="4138032" y="2168050"/>
            <a:chExt cx="1152128" cy="1617234"/>
          </a:xfrm>
        </p:grpSpPr>
        <p:sp>
          <p:nvSpPr>
            <p:cNvPr id="48" name="TextBox 47"/>
            <p:cNvSpPr txBox="1"/>
            <p:nvPr/>
          </p:nvSpPr>
          <p:spPr>
            <a:xfrm>
              <a:off x="4464369" y="2168050"/>
              <a:ext cx="523630" cy="669768"/>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3</a:t>
              </a:r>
              <a:endParaRPr lang="zh-CN" altLang="en-US" sz="2600" b="1" dirty="0">
                <a:solidFill>
                  <a:srgbClr val="F8F8F8"/>
                </a:solidFill>
                <a:latin typeface="+mj-ea"/>
                <a:ea typeface="+mj-ea"/>
              </a:endParaRPr>
            </a:p>
          </p:txBody>
        </p:sp>
        <p:sp>
          <p:nvSpPr>
            <p:cNvPr id="49" name="TextBox 48"/>
            <p:cNvSpPr txBox="1"/>
            <p:nvPr/>
          </p:nvSpPr>
          <p:spPr>
            <a:xfrm>
              <a:off x="4138032" y="2780633"/>
              <a:ext cx="1152128" cy="1004651"/>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50" name="组合 50"/>
          <p:cNvGrpSpPr>
            <a:grpSpLocks/>
          </p:cNvGrpSpPr>
          <p:nvPr/>
        </p:nvGrpSpPr>
        <p:grpSpPr bwMode="auto">
          <a:xfrm>
            <a:off x="2501641" y="3515359"/>
            <a:ext cx="857775" cy="1114984"/>
            <a:chOff x="2930276" y="3668024"/>
            <a:chExt cx="1152128" cy="1516885"/>
          </a:xfrm>
        </p:grpSpPr>
        <p:sp>
          <p:nvSpPr>
            <p:cNvPr id="51" name="TextBox 50"/>
            <p:cNvSpPr txBox="1"/>
            <p:nvPr/>
          </p:nvSpPr>
          <p:spPr>
            <a:xfrm>
              <a:off x="3256613" y="3668024"/>
              <a:ext cx="523630" cy="669947"/>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4</a:t>
              </a:r>
              <a:endParaRPr lang="zh-CN" altLang="en-US" sz="2600" b="1" dirty="0">
                <a:solidFill>
                  <a:srgbClr val="F8F8F8"/>
                </a:solidFill>
                <a:latin typeface="+mj-ea"/>
                <a:ea typeface="+mj-ea"/>
              </a:endParaRPr>
            </a:p>
          </p:txBody>
        </p:sp>
        <p:sp>
          <p:nvSpPr>
            <p:cNvPr id="52" name="TextBox 51"/>
            <p:cNvSpPr txBox="1"/>
            <p:nvPr/>
          </p:nvSpPr>
          <p:spPr>
            <a:xfrm>
              <a:off x="2930276" y="4179990"/>
              <a:ext cx="1152128" cy="1004919"/>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sp>
        <p:nvSpPr>
          <p:cNvPr id="53" name="TextBox 52"/>
          <p:cNvSpPr txBox="1"/>
          <p:nvPr/>
        </p:nvSpPr>
        <p:spPr>
          <a:xfrm>
            <a:off x="2461643" y="4945081"/>
            <a:ext cx="856294" cy="283797"/>
          </a:xfrm>
          <a:prstGeom prst="rect">
            <a:avLst/>
          </a:prstGeom>
          <a:noFill/>
        </p:spPr>
        <p:txBody>
          <a:bodyPr lIns="67692" tIns="33846" rIns="67692" bIns="33846">
            <a:spAutoFit/>
          </a:bodyPr>
          <a:lstStyle/>
          <a:p>
            <a:pPr algn="ctr" defTabSz="902931" fontAlgn="auto">
              <a:spcBef>
                <a:spcPts val="0"/>
              </a:spcBef>
              <a:spcAft>
                <a:spcPts val="0"/>
              </a:spcAft>
              <a:defRPr/>
            </a:pPr>
            <a:r>
              <a:rPr lang="zh-CN" altLang="en-US" sz="1400" b="1" dirty="0">
                <a:solidFill>
                  <a:srgbClr val="F8F8F8"/>
                </a:solidFill>
                <a:latin typeface="+mn-ea"/>
                <a:ea typeface="+mn-ea"/>
              </a:rPr>
              <a:t>标题</a:t>
            </a:r>
          </a:p>
        </p:txBody>
      </p:sp>
      <p:sp>
        <p:nvSpPr>
          <p:cNvPr id="54" name="TextBox 53"/>
          <p:cNvSpPr txBox="1"/>
          <p:nvPr/>
        </p:nvSpPr>
        <p:spPr>
          <a:xfrm>
            <a:off x="5701631" y="1601122"/>
            <a:ext cx="2998509" cy="668517"/>
          </a:xfrm>
          <a:prstGeom prst="rect">
            <a:avLst/>
          </a:prstGeom>
          <a:noFill/>
        </p:spPr>
        <p:txBody>
          <a:bodyPr lIns="67692" tIns="33846" rIns="67692" bIns="33846">
            <a:spAutoFit/>
          </a:bodyPr>
          <a:lstStyle/>
          <a:p>
            <a:pPr marL="0" marR="0" lvl="0" indent="0" defTabSz="902931"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endParaRPr kumimoji="0" lang="en-US" altLang="zh-CN" sz="13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02931"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p>
        </p:txBody>
      </p:sp>
      <p:grpSp>
        <p:nvGrpSpPr>
          <p:cNvPr id="55" name="组合 55"/>
          <p:cNvGrpSpPr/>
          <p:nvPr/>
        </p:nvGrpSpPr>
        <p:grpSpPr>
          <a:xfrm>
            <a:off x="4807867" y="1601705"/>
            <a:ext cx="715648" cy="707087"/>
            <a:chOff x="6409426" y="1173624"/>
            <a:chExt cx="962086" cy="962084"/>
          </a:xfrm>
          <a:solidFill>
            <a:srgbClr val="FF0000"/>
          </a:solidFill>
        </p:grpSpPr>
        <p:sp>
          <p:nvSpPr>
            <p:cNvPr id="56" name="椭圆 55"/>
            <p:cNvSpPr/>
            <p:nvPr/>
          </p:nvSpPr>
          <p:spPr bwMode="auto">
            <a:xfrm>
              <a:off x="6409426" y="1173624"/>
              <a:ext cx="962086" cy="962084"/>
            </a:xfrm>
            <a:prstGeom prst="ellipse">
              <a:avLst/>
            </a:prstGeom>
            <a:solidFill>
              <a:srgbClr val="0070C0"/>
            </a:solidFill>
            <a:ln w="57150">
              <a:solidFill>
                <a:sysClr val="window" lastClr="FFFFFF"/>
              </a:solidFill>
            </a:ln>
            <a:effectLst>
              <a:innerShdw blurRad="63500" dist="50800" dir="13500000">
                <a:prstClr val="black">
                  <a:alpha val="50000"/>
                </a:prstClr>
              </a:innerShdw>
            </a:effectLst>
            <a:extLst/>
          </p:spPr>
          <p:txBody>
            <a:bodyPr/>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sp>
          <p:nvSpPr>
            <p:cNvPr id="57" name="TextBox 56"/>
            <p:cNvSpPr txBox="1"/>
            <p:nvPr/>
          </p:nvSpPr>
          <p:spPr>
            <a:xfrm>
              <a:off x="6653351" y="1318965"/>
              <a:ext cx="524097" cy="670033"/>
            </a:xfrm>
            <a:prstGeom prst="rect">
              <a:avLst/>
            </a:prstGeom>
            <a:noFill/>
          </p:spPr>
          <p:txBody>
            <a:bodyPr wrap="none">
              <a:spAutoFit/>
            </a:bodyPr>
            <a:lstStyle/>
            <a:p>
              <a:pPr marL="0" marR="0" lvl="0" indent="0" defTabSz="902931" eaLnBrk="1" fontAlgn="auto" latinLnBrk="0" hangingPunct="1">
                <a:lnSpc>
                  <a:spcPct val="100000"/>
                </a:lnSpc>
                <a:spcBef>
                  <a:spcPts val="0"/>
                </a:spcBef>
                <a:spcAft>
                  <a:spcPts val="0"/>
                </a:spcAft>
                <a:buClrTx/>
                <a:buSzTx/>
                <a:buFontTx/>
                <a:buNone/>
                <a:tabLst/>
                <a:defRPr/>
              </a:pPr>
              <a:r>
                <a:rPr kumimoji="0" lang="en-US" altLang="zh-CN" sz="2600" b="1" i="0" u="none" strike="noStrike" kern="0" cap="none" spc="0" normalizeH="0" baseline="0" noProof="0" dirty="0">
                  <a:ln>
                    <a:noFill/>
                  </a:ln>
                  <a:solidFill>
                    <a:srgbClr val="F8F8F8"/>
                  </a:solidFill>
                  <a:effectLst/>
                  <a:uLnTx/>
                  <a:uFillTx/>
                  <a:latin typeface="微软雅黑"/>
                  <a:ea typeface="微软雅黑"/>
                </a:rPr>
                <a:t>1</a:t>
              </a:r>
              <a:endParaRPr kumimoji="0" lang="zh-CN" altLang="en-US" sz="2600" b="1" i="0" u="none" strike="noStrike" kern="0" cap="none" spc="0" normalizeH="0" baseline="0" noProof="0" dirty="0">
                <a:ln>
                  <a:noFill/>
                </a:ln>
                <a:solidFill>
                  <a:srgbClr val="F8F8F8"/>
                </a:solidFill>
                <a:effectLst/>
                <a:uLnTx/>
                <a:uFillTx/>
                <a:latin typeface="微软雅黑"/>
                <a:ea typeface="微软雅黑"/>
              </a:endParaRPr>
            </a:p>
          </p:txBody>
        </p:sp>
      </p:grpSp>
      <p:grpSp>
        <p:nvGrpSpPr>
          <p:cNvPr id="58" name="组合 58"/>
          <p:cNvGrpSpPr/>
          <p:nvPr/>
        </p:nvGrpSpPr>
        <p:grpSpPr>
          <a:xfrm>
            <a:off x="4807867" y="2540822"/>
            <a:ext cx="715648" cy="707087"/>
            <a:chOff x="6409426" y="2394908"/>
            <a:chExt cx="962086" cy="962084"/>
          </a:xfrm>
          <a:solidFill>
            <a:srgbClr val="FF6600"/>
          </a:solidFill>
        </p:grpSpPr>
        <p:sp>
          <p:nvSpPr>
            <p:cNvPr id="59" name="椭圆 58"/>
            <p:cNvSpPr/>
            <p:nvPr/>
          </p:nvSpPr>
          <p:spPr bwMode="auto">
            <a:xfrm>
              <a:off x="6409426" y="2394908"/>
              <a:ext cx="962086" cy="962084"/>
            </a:xfrm>
            <a:prstGeom prst="ellipse">
              <a:avLst/>
            </a:prstGeom>
            <a:solidFill>
              <a:srgbClr val="00B0F0"/>
            </a:solidFill>
            <a:ln w="57150">
              <a:solidFill>
                <a:sysClr val="window" lastClr="FFFFFF"/>
              </a:solidFill>
            </a:ln>
            <a:effectLst>
              <a:innerShdw blurRad="63500" dist="50800" dir="13500000">
                <a:prstClr val="black">
                  <a:alpha val="50000"/>
                </a:prstClr>
              </a:innerShdw>
            </a:effectLst>
            <a:extLst/>
          </p:spPr>
          <p:txBody>
            <a:bodyPr/>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sp>
          <p:nvSpPr>
            <p:cNvPr id="60" name="TextBox 59"/>
            <p:cNvSpPr txBox="1"/>
            <p:nvPr/>
          </p:nvSpPr>
          <p:spPr>
            <a:xfrm>
              <a:off x="6635865" y="2536282"/>
              <a:ext cx="545647"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defTabSz="902931"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8F8F8"/>
                  </a:solidFill>
                  <a:effectLst/>
                  <a:uLnTx/>
                  <a:uFillTx/>
                  <a:latin typeface="微软雅黑"/>
                  <a:ea typeface="微软雅黑"/>
                </a:rPr>
                <a:t>2</a:t>
              </a:r>
              <a:endParaRPr kumimoji="0" lang="zh-CN" altLang="en-US" sz="2800" b="1" i="0" u="none" strike="noStrike" kern="0" cap="none" spc="0" normalizeH="0" baseline="0" noProof="0" dirty="0">
                <a:ln>
                  <a:noFill/>
                </a:ln>
                <a:solidFill>
                  <a:srgbClr val="F8F8F8"/>
                </a:solidFill>
                <a:effectLst/>
                <a:uLnTx/>
                <a:uFillTx/>
                <a:latin typeface="微软雅黑"/>
                <a:ea typeface="微软雅黑"/>
              </a:endParaRPr>
            </a:p>
          </p:txBody>
        </p:sp>
      </p:grpSp>
      <p:grpSp>
        <p:nvGrpSpPr>
          <p:cNvPr id="61" name="组合 61"/>
          <p:cNvGrpSpPr/>
          <p:nvPr/>
        </p:nvGrpSpPr>
        <p:grpSpPr>
          <a:xfrm>
            <a:off x="4807861" y="3456757"/>
            <a:ext cx="715648" cy="707087"/>
            <a:chOff x="6409429" y="3568104"/>
            <a:chExt cx="962087" cy="962084"/>
          </a:xfrm>
          <a:solidFill>
            <a:srgbClr val="FFC000"/>
          </a:solidFill>
        </p:grpSpPr>
        <p:sp>
          <p:nvSpPr>
            <p:cNvPr id="62" name="椭圆 61"/>
            <p:cNvSpPr/>
            <p:nvPr/>
          </p:nvSpPr>
          <p:spPr bwMode="auto">
            <a:xfrm>
              <a:off x="6409429" y="3568104"/>
              <a:ext cx="962087" cy="962084"/>
            </a:xfrm>
            <a:prstGeom prst="ellipse">
              <a:avLst/>
            </a:prstGeom>
            <a:solidFill>
              <a:srgbClr val="0070C0"/>
            </a:solidFill>
            <a:ln w="57150">
              <a:solidFill>
                <a:sysClr val="window" lastClr="FFFFFF"/>
              </a:solidFill>
            </a:ln>
            <a:effectLst>
              <a:innerShdw blurRad="63500" dist="50800" dir="13500000">
                <a:prstClr val="black">
                  <a:alpha val="50000"/>
                </a:prstClr>
              </a:innerShdw>
            </a:effectLst>
            <a:extLst/>
          </p:spPr>
          <p:txBody>
            <a:bodyPr/>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sp>
          <p:nvSpPr>
            <p:cNvPr id="63" name="TextBox 62"/>
            <p:cNvSpPr txBox="1"/>
            <p:nvPr/>
          </p:nvSpPr>
          <p:spPr>
            <a:xfrm>
              <a:off x="6635870" y="3702117"/>
              <a:ext cx="545648"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defTabSz="902931"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8F8F8"/>
                  </a:solidFill>
                  <a:effectLst/>
                  <a:uLnTx/>
                  <a:uFillTx/>
                  <a:latin typeface="微软雅黑"/>
                  <a:ea typeface="微软雅黑"/>
                </a:rPr>
                <a:t>3</a:t>
              </a:r>
              <a:endParaRPr kumimoji="0" lang="zh-CN" altLang="en-US" sz="2800" b="1" i="0" u="none" strike="noStrike" kern="0" cap="none" spc="0" normalizeH="0" baseline="0" noProof="0" dirty="0">
                <a:ln>
                  <a:noFill/>
                </a:ln>
                <a:solidFill>
                  <a:srgbClr val="F8F8F8"/>
                </a:solidFill>
                <a:effectLst/>
                <a:uLnTx/>
                <a:uFillTx/>
                <a:latin typeface="微软雅黑"/>
                <a:ea typeface="微软雅黑"/>
              </a:endParaRPr>
            </a:p>
          </p:txBody>
        </p:sp>
      </p:grpSp>
      <p:grpSp>
        <p:nvGrpSpPr>
          <p:cNvPr id="64" name="组合 64"/>
          <p:cNvGrpSpPr/>
          <p:nvPr/>
        </p:nvGrpSpPr>
        <p:grpSpPr>
          <a:xfrm>
            <a:off x="4807867" y="4359281"/>
            <a:ext cx="715648" cy="707087"/>
            <a:chOff x="6409426" y="4869160"/>
            <a:chExt cx="962086" cy="962084"/>
          </a:xfrm>
          <a:solidFill>
            <a:srgbClr val="7030A0"/>
          </a:solidFill>
        </p:grpSpPr>
        <p:sp>
          <p:nvSpPr>
            <p:cNvPr id="65" name="椭圆 64"/>
            <p:cNvSpPr/>
            <p:nvPr/>
          </p:nvSpPr>
          <p:spPr bwMode="auto">
            <a:xfrm>
              <a:off x="6409426" y="4869160"/>
              <a:ext cx="962086" cy="962084"/>
            </a:xfrm>
            <a:prstGeom prst="ellipse">
              <a:avLst/>
            </a:prstGeom>
            <a:solidFill>
              <a:srgbClr val="00B0F0"/>
            </a:solidFill>
            <a:ln w="57150">
              <a:solidFill>
                <a:sysClr val="window" lastClr="FFFFFF"/>
              </a:solidFill>
            </a:ln>
            <a:effectLst>
              <a:innerShdw blurRad="63500" dist="50800" dir="13500000">
                <a:prstClr val="black">
                  <a:alpha val="50000"/>
                </a:prstClr>
              </a:innerShdw>
            </a:effectLst>
            <a:extLst/>
          </p:spPr>
          <p:txBody>
            <a:bodyPr/>
            <a:lstStyle/>
            <a:p>
              <a:pPr marL="0" marR="0" lvl="0" indent="0" defTabSz="90293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endParaRPr>
            </a:p>
          </p:txBody>
        </p:sp>
        <p:sp>
          <p:nvSpPr>
            <p:cNvPr id="66" name="TextBox 65"/>
            <p:cNvSpPr txBox="1"/>
            <p:nvPr/>
          </p:nvSpPr>
          <p:spPr>
            <a:xfrm>
              <a:off x="6616829" y="5005505"/>
              <a:ext cx="545647"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defTabSz="902931"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8F8F8"/>
                  </a:solidFill>
                  <a:effectLst/>
                  <a:uLnTx/>
                  <a:uFillTx/>
                  <a:latin typeface="微软雅黑"/>
                  <a:ea typeface="微软雅黑"/>
                </a:rPr>
                <a:t>4</a:t>
              </a:r>
              <a:endParaRPr kumimoji="0" lang="zh-CN" altLang="en-US" sz="2800" b="1" i="0" u="none" strike="noStrike" kern="0" cap="none" spc="0" normalizeH="0" baseline="0" noProof="0" dirty="0">
                <a:ln>
                  <a:noFill/>
                </a:ln>
                <a:solidFill>
                  <a:srgbClr val="F8F8F8"/>
                </a:solidFill>
                <a:effectLst/>
                <a:uLnTx/>
                <a:uFillTx/>
                <a:latin typeface="微软雅黑"/>
                <a:ea typeface="微软雅黑"/>
              </a:endParaRPr>
            </a:p>
          </p:txBody>
        </p:sp>
      </p:grpSp>
      <p:sp>
        <p:nvSpPr>
          <p:cNvPr id="67" name="TextBox 66"/>
          <p:cNvSpPr txBox="1"/>
          <p:nvPr/>
        </p:nvSpPr>
        <p:spPr>
          <a:xfrm>
            <a:off x="5701631" y="2515298"/>
            <a:ext cx="2998509" cy="668517"/>
          </a:xfrm>
          <a:prstGeom prst="rect">
            <a:avLst/>
          </a:prstGeom>
          <a:noFill/>
        </p:spPr>
        <p:txBody>
          <a:bodyPr lIns="67692" tIns="33846" rIns="67692" bIns="33846">
            <a:spAutoFit/>
          </a:bodyPr>
          <a:lstStyle/>
          <a:p>
            <a:pPr marL="0" marR="0" lvl="0" indent="0" defTabSz="902931"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endParaRPr kumimoji="0" lang="en-US" altLang="zh-CN" sz="13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02931"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p>
        </p:txBody>
      </p:sp>
      <p:sp>
        <p:nvSpPr>
          <p:cNvPr id="68" name="TextBox 67"/>
          <p:cNvSpPr txBox="1"/>
          <p:nvPr/>
        </p:nvSpPr>
        <p:spPr>
          <a:xfrm>
            <a:off x="5701631" y="3441636"/>
            <a:ext cx="2998509" cy="668517"/>
          </a:xfrm>
          <a:prstGeom prst="rect">
            <a:avLst/>
          </a:prstGeom>
          <a:noFill/>
        </p:spPr>
        <p:txBody>
          <a:bodyPr lIns="67692" tIns="33846" rIns="67692" bIns="33846">
            <a:spAutoFit/>
          </a:bodyPr>
          <a:lstStyle/>
          <a:p>
            <a:pPr marL="0" marR="0" lvl="0" indent="0" defTabSz="902931"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endParaRPr kumimoji="0" lang="en-US" altLang="zh-CN" sz="13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02931"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p>
        </p:txBody>
      </p:sp>
      <p:sp>
        <p:nvSpPr>
          <p:cNvPr id="69" name="TextBox 68"/>
          <p:cNvSpPr txBox="1"/>
          <p:nvPr/>
        </p:nvSpPr>
        <p:spPr>
          <a:xfrm>
            <a:off x="5701631" y="4350967"/>
            <a:ext cx="2998509" cy="668517"/>
          </a:xfrm>
          <a:prstGeom prst="rect">
            <a:avLst/>
          </a:prstGeom>
          <a:noFill/>
        </p:spPr>
        <p:txBody>
          <a:bodyPr lIns="67692" tIns="33846" rIns="67692" bIns="33846">
            <a:spAutoFit/>
          </a:bodyPr>
          <a:lstStyle/>
          <a:p>
            <a:pPr marL="0" marR="0" lvl="0" indent="0" defTabSz="902931"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endParaRPr kumimoji="0" lang="en-US" altLang="zh-CN" sz="1300" b="0" i="0" u="none" strike="noStrike" kern="0" cap="none" spc="0" normalizeH="0" baseline="0" noProof="0" dirty="0">
              <a:ln>
                <a:noFill/>
              </a:ln>
              <a:solidFill>
                <a:srgbClr val="262626"/>
              </a:solidFill>
              <a:effectLst/>
              <a:uLnTx/>
              <a:uFillTx/>
              <a:latin typeface="微软雅黑"/>
              <a:ea typeface="微软雅黑"/>
            </a:endParaRPr>
          </a:p>
          <a:p>
            <a:pPr marL="0" marR="0" lvl="0" indent="0" defTabSz="902931" eaLnBrk="1" fontAlgn="auto" latinLnBrk="0" hangingPunct="1">
              <a:lnSpc>
                <a:spcPct val="15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rgbClr val="262626"/>
                </a:solidFill>
                <a:effectLst/>
                <a:uLnTx/>
                <a:uFillTx/>
                <a:latin typeface="微软雅黑"/>
                <a:ea typeface="微软雅黑"/>
              </a:rPr>
              <a:t>请输入您的文字请输入您的文字</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300"/>
                                        <p:tgtEl>
                                          <p:spTgt spid="40"/>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300"/>
                                        <p:tgtEl>
                                          <p:spTgt spid="38"/>
                                        </p:tgtEl>
                                      </p:cBhvr>
                                    </p:animEffect>
                                  </p:childTnLst>
                                </p:cTn>
                              </p:par>
                            </p:childTnLst>
                          </p:cTn>
                        </p:par>
                        <p:par>
                          <p:cTn id="12" fill="hold">
                            <p:stCondLst>
                              <p:cond delay="600"/>
                            </p:stCondLst>
                            <p:childTnLst>
                              <p:par>
                                <p:cTn id="13" presetID="22" presetClass="entr" presetSubtype="1"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up)">
                                      <p:cBhvr>
                                        <p:cTn id="15" dur="300"/>
                                        <p:tgtEl>
                                          <p:spTgt spid="39"/>
                                        </p:tgtEl>
                                      </p:cBhvr>
                                    </p:animEffect>
                                  </p:childTnLst>
                                </p:cTn>
                              </p:par>
                            </p:childTnLst>
                          </p:cTn>
                        </p:par>
                        <p:par>
                          <p:cTn id="16" fill="hold">
                            <p:stCondLst>
                              <p:cond delay="900"/>
                            </p:stCondLst>
                            <p:childTnLst>
                              <p:par>
                                <p:cTn id="17" presetID="22" presetClass="entr" presetSubtype="1"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up)">
                                      <p:cBhvr>
                                        <p:cTn id="19" dur="300"/>
                                        <p:tgtEl>
                                          <p:spTgt spid="37"/>
                                        </p:tgtEl>
                                      </p:cBhvr>
                                    </p:animEffect>
                                  </p:childTnLst>
                                </p:cTn>
                              </p:par>
                            </p:childTnLst>
                          </p:cTn>
                        </p:par>
                        <p:par>
                          <p:cTn id="20" fill="hold">
                            <p:stCondLst>
                              <p:cond delay="1200"/>
                            </p:stCondLst>
                            <p:childTnLst>
                              <p:par>
                                <p:cTn id="21" presetID="31"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 calcmode="lin" valueType="num">
                                      <p:cBhvr>
                                        <p:cTn id="25" dur="500" fill="hold"/>
                                        <p:tgtEl>
                                          <p:spTgt spid="41"/>
                                        </p:tgtEl>
                                        <p:attrNameLst>
                                          <p:attrName>style.rotation</p:attrName>
                                        </p:attrNameLst>
                                      </p:cBhvr>
                                      <p:tavLst>
                                        <p:tav tm="0">
                                          <p:val>
                                            <p:fltVal val="90"/>
                                          </p:val>
                                        </p:tav>
                                        <p:tav tm="100000">
                                          <p:val>
                                            <p:fltVal val="0"/>
                                          </p:val>
                                        </p:tav>
                                      </p:tavLst>
                                    </p:anim>
                                    <p:animEffect transition="in" filter="fade">
                                      <p:cBhvr>
                                        <p:cTn id="26" dur="500"/>
                                        <p:tgtEl>
                                          <p:spTgt spid="41"/>
                                        </p:tgtEl>
                                      </p:cBhvr>
                                    </p:animEffect>
                                  </p:childTnLst>
                                </p:cTn>
                              </p:par>
                              <p:par>
                                <p:cTn id="27" presetID="3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p:cTn id="29" dur="500" fill="hold"/>
                                        <p:tgtEl>
                                          <p:spTgt spid="44"/>
                                        </p:tgtEl>
                                        <p:attrNameLst>
                                          <p:attrName>ppt_w</p:attrName>
                                        </p:attrNameLst>
                                      </p:cBhvr>
                                      <p:tavLst>
                                        <p:tav tm="0">
                                          <p:val>
                                            <p:fltVal val="0"/>
                                          </p:val>
                                        </p:tav>
                                        <p:tav tm="100000">
                                          <p:val>
                                            <p:strVal val="#ppt_w"/>
                                          </p:val>
                                        </p:tav>
                                      </p:tavLst>
                                    </p:anim>
                                    <p:anim calcmode="lin" valueType="num">
                                      <p:cBhvr>
                                        <p:cTn id="30" dur="500" fill="hold"/>
                                        <p:tgtEl>
                                          <p:spTgt spid="44"/>
                                        </p:tgtEl>
                                        <p:attrNameLst>
                                          <p:attrName>ppt_h</p:attrName>
                                        </p:attrNameLst>
                                      </p:cBhvr>
                                      <p:tavLst>
                                        <p:tav tm="0">
                                          <p:val>
                                            <p:fltVal val="0"/>
                                          </p:val>
                                        </p:tav>
                                        <p:tav tm="100000">
                                          <p:val>
                                            <p:strVal val="#ppt_h"/>
                                          </p:val>
                                        </p:tav>
                                      </p:tavLst>
                                    </p:anim>
                                    <p:anim calcmode="lin" valueType="num">
                                      <p:cBhvr>
                                        <p:cTn id="31" dur="500" fill="hold"/>
                                        <p:tgtEl>
                                          <p:spTgt spid="44"/>
                                        </p:tgtEl>
                                        <p:attrNameLst>
                                          <p:attrName>style.rotation</p:attrName>
                                        </p:attrNameLst>
                                      </p:cBhvr>
                                      <p:tavLst>
                                        <p:tav tm="0">
                                          <p:val>
                                            <p:fltVal val="90"/>
                                          </p:val>
                                        </p:tav>
                                        <p:tav tm="100000">
                                          <p:val>
                                            <p:fltVal val="0"/>
                                          </p:val>
                                        </p:tav>
                                      </p:tavLst>
                                    </p:anim>
                                    <p:animEffect transition="in" filter="fade">
                                      <p:cBhvr>
                                        <p:cTn id="32" dur="500"/>
                                        <p:tgtEl>
                                          <p:spTgt spid="44"/>
                                        </p:tgtEl>
                                      </p:cBhvr>
                                    </p:animEffect>
                                  </p:childTnLst>
                                </p:cTn>
                              </p:par>
                              <p:par>
                                <p:cTn id="33" presetID="31" presetClass="entr" presetSubtype="0" fill="hold"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500" fill="hold"/>
                                        <p:tgtEl>
                                          <p:spTgt spid="47"/>
                                        </p:tgtEl>
                                        <p:attrNameLst>
                                          <p:attrName>ppt_w</p:attrName>
                                        </p:attrNameLst>
                                      </p:cBhvr>
                                      <p:tavLst>
                                        <p:tav tm="0">
                                          <p:val>
                                            <p:fltVal val="0"/>
                                          </p:val>
                                        </p:tav>
                                        <p:tav tm="100000">
                                          <p:val>
                                            <p:strVal val="#ppt_w"/>
                                          </p:val>
                                        </p:tav>
                                      </p:tavLst>
                                    </p:anim>
                                    <p:anim calcmode="lin" valueType="num">
                                      <p:cBhvr>
                                        <p:cTn id="36" dur="500" fill="hold"/>
                                        <p:tgtEl>
                                          <p:spTgt spid="47"/>
                                        </p:tgtEl>
                                        <p:attrNameLst>
                                          <p:attrName>ppt_h</p:attrName>
                                        </p:attrNameLst>
                                      </p:cBhvr>
                                      <p:tavLst>
                                        <p:tav tm="0">
                                          <p:val>
                                            <p:fltVal val="0"/>
                                          </p:val>
                                        </p:tav>
                                        <p:tav tm="100000">
                                          <p:val>
                                            <p:strVal val="#ppt_h"/>
                                          </p:val>
                                        </p:tav>
                                      </p:tavLst>
                                    </p:anim>
                                    <p:anim calcmode="lin" valueType="num">
                                      <p:cBhvr>
                                        <p:cTn id="37" dur="500" fill="hold"/>
                                        <p:tgtEl>
                                          <p:spTgt spid="47"/>
                                        </p:tgtEl>
                                        <p:attrNameLst>
                                          <p:attrName>style.rotation</p:attrName>
                                        </p:attrNameLst>
                                      </p:cBhvr>
                                      <p:tavLst>
                                        <p:tav tm="0">
                                          <p:val>
                                            <p:fltVal val="90"/>
                                          </p:val>
                                        </p:tav>
                                        <p:tav tm="100000">
                                          <p:val>
                                            <p:fltVal val="0"/>
                                          </p:val>
                                        </p:tav>
                                      </p:tavLst>
                                    </p:anim>
                                    <p:animEffect transition="in" filter="fade">
                                      <p:cBhvr>
                                        <p:cTn id="38" dur="500"/>
                                        <p:tgtEl>
                                          <p:spTgt spid="47"/>
                                        </p:tgtEl>
                                      </p:cBhvr>
                                    </p:animEffect>
                                  </p:childTnLst>
                                </p:cTn>
                              </p:par>
                              <p:par>
                                <p:cTn id="39" presetID="31" presetClass="entr" presetSubtype="0"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p:cTn id="41" dur="500" fill="hold"/>
                                        <p:tgtEl>
                                          <p:spTgt spid="50"/>
                                        </p:tgtEl>
                                        <p:attrNameLst>
                                          <p:attrName>ppt_w</p:attrName>
                                        </p:attrNameLst>
                                      </p:cBhvr>
                                      <p:tavLst>
                                        <p:tav tm="0">
                                          <p:val>
                                            <p:fltVal val="0"/>
                                          </p:val>
                                        </p:tav>
                                        <p:tav tm="100000">
                                          <p:val>
                                            <p:strVal val="#ppt_w"/>
                                          </p:val>
                                        </p:tav>
                                      </p:tavLst>
                                    </p:anim>
                                    <p:anim calcmode="lin" valueType="num">
                                      <p:cBhvr>
                                        <p:cTn id="42" dur="500" fill="hold"/>
                                        <p:tgtEl>
                                          <p:spTgt spid="50"/>
                                        </p:tgtEl>
                                        <p:attrNameLst>
                                          <p:attrName>ppt_h</p:attrName>
                                        </p:attrNameLst>
                                      </p:cBhvr>
                                      <p:tavLst>
                                        <p:tav tm="0">
                                          <p:val>
                                            <p:fltVal val="0"/>
                                          </p:val>
                                        </p:tav>
                                        <p:tav tm="100000">
                                          <p:val>
                                            <p:strVal val="#ppt_h"/>
                                          </p:val>
                                        </p:tav>
                                      </p:tavLst>
                                    </p:anim>
                                    <p:anim calcmode="lin" valueType="num">
                                      <p:cBhvr>
                                        <p:cTn id="43" dur="500" fill="hold"/>
                                        <p:tgtEl>
                                          <p:spTgt spid="50"/>
                                        </p:tgtEl>
                                        <p:attrNameLst>
                                          <p:attrName>style.rotation</p:attrName>
                                        </p:attrNameLst>
                                      </p:cBhvr>
                                      <p:tavLst>
                                        <p:tav tm="0">
                                          <p:val>
                                            <p:fltVal val="90"/>
                                          </p:val>
                                        </p:tav>
                                        <p:tav tm="100000">
                                          <p:val>
                                            <p:fltVal val="0"/>
                                          </p:val>
                                        </p:tav>
                                      </p:tavLst>
                                    </p:anim>
                                    <p:animEffect transition="in" filter="fade">
                                      <p:cBhvr>
                                        <p:cTn id="44" dur="500"/>
                                        <p:tgtEl>
                                          <p:spTgt spid="50"/>
                                        </p:tgtEl>
                                      </p:cBhvr>
                                    </p:animEffect>
                                  </p:childTnLst>
                                </p:cTn>
                              </p:par>
                            </p:childTnLst>
                          </p:cTn>
                        </p:par>
                        <p:par>
                          <p:cTn id="45" fill="hold">
                            <p:stCondLst>
                              <p:cond delay="1700"/>
                            </p:stCondLst>
                            <p:childTnLst>
                              <p:par>
                                <p:cTn id="46" presetID="42" presetClass="entr" presetSubtype="0"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1000"/>
                                        <p:tgtEl>
                                          <p:spTgt spid="36"/>
                                        </p:tgtEl>
                                      </p:cBhvr>
                                    </p:animEffect>
                                    <p:anim calcmode="lin" valueType="num">
                                      <p:cBhvr>
                                        <p:cTn id="49" dur="1000" fill="hold"/>
                                        <p:tgtEl>
                                          <p:spTgt spid="36"/>
                                        </p:tgtEl>
                                        <p:attrNameLst>
                                          <p:attrName>ppt_x</p:attrName>
                                        </p:attrNameLst>
                                      </p:cBhvr>
                                      <p:tavLst>
                                        <p:tav tm="0">
                                          <p:val>
                                            <p:strVal val="#ppt_x"/>
                                          </p:val>
                                        </p:tav>
                                        <p:tav tm="100000">
                                          <p:val>
                                            <p:strVal val="#ppt_x"/>
                                          </p:val>
                                        </p:tav>
                                      </p:tavLst>
                                    </p:anim>
                                    <p:anim calcmode="lin" valueType="num">
                                      <p:cBhvr>
                                        <p:cTn id="50" dur="1000" fill="hold"/>
                                        <p:tgtEl>
                                          <p:spTgt spid="3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1000"/>
                                        <p:tgtEl>
                                          <p:spTgt spid="53"/>
                                        </p:tgtEl>
                                      </p:cBhvr>
                                    </p:animEffect>
                                    <p:anim calcmode="lin" valueType="num">
                                      <p:cBhvr>
                                        <p:cTn id="54" dur="1000" fill="hold"/>
                                        <p:tgtEl>
                                          <p:spTgt spid="53"/>
                                        </p:tgtEl>
                                        <p:attrNameLst>
                                          <p:attrName>ppt_x</p:attrName>
                                        </p:attrNameLst>
                                      </p:cBhvr>
                                      <p:tavLst>
                                        <p:tav tm="0">
                                          <p:val>
                                            <p:strVal val="#ppt_x"/>
                                          </p:val>
                                        </p:tav>
                                        <p:tav tm="100000">
                                          <p:val>
                                            <p:strVal val="#ppt_x"/>
                                          </p:val>
                                        </p:tav>
                                      </p:tavLst>
                                    </p:anim>
                                    <p:anim calcmode="lin" valueType="num">
                                      <p:cBhvr>
                                        <p:cTn id="55" dur="1000" fill="hold"/>
                                        <p:tgtEl>
                                          <p:spTgt spid="53"/>
                                        </p:tgtEl>
                                        <p:attrNameLst>
                                          <p:attrName>ppt_y</p:attrName>
                                        </p:attrNameLst>
                                      </p:cBhvr>
                                      <p:tavLst>
                                        <p:tav tm="0">
                                          <p:val>
                                            <p:strVal val="#ppt_y+.1"/>
                                          </p:val>
                                        </p:tav>
                                        <p:tav tm="100000">
                                          <p:val>
                                            <p:strVal val="#ppt_y"/>
                                          </p:val>
                                        </p:tav>
                                      </p:tavLst>
                                    </p:anim>
                                  </p:childTnLst>
                                </p:cTn>
                              </p:par>
                            </p:childTnLst>
                          </p:cTn>
                        </p:par>
                        <p:par>
                          <p:cTn id="56" fill="hold">
                            <p:stCondLst>
                              <p:cond delay="2700"/>
                            </p:stCondLst>
                            <p:childTnLst>
                              <p:par>
                                <p:cTn id="57" presetID="21" presetClass="entr" presetSubtype="1"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wheel(1)">
                                      <p:cBhvr>
                                        <p:cTn id="59" dur="500"/>
                                        <p:tgtEl>
                                          <p:spTgt spid="55"/>
                                        </p:tgtEl>
                                      </p:cBhvr>
                                    </p:animEffect>
                                  </p:childTnLst>
                                </p:cTn>
                              </p:par>
                            </p:childTnLst>
                          </p:cTn>
                        </p:par>
                        <p:par>
                          <p:cTn id="60" fill="hold">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heel(1)">
                                      <p:cBhvr>
                                        <p:cTn id="67" dur="500"/>
                                        <p:tgtEl>
                                          <p:spTgt spid="58"/>
                                        </p:tgtEl>
                                      </p:cBhvr>
                                    </p:animEffect>
                                  </p:childTnLst>
                                </p:cTn>
                              </p:par>
                            </p:childTnLst>
                          </p:cTn>
                        </p:par>
                        <p:par>
                          <p:cTn id="68" fill="hold">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wipe(left)">
                                      <p:cBhvr>
                                        <p:cTn id="71" dur="500"/>
                                        <p:tgtEl>
                                          <p:spTgt spid="67"/>
                                        </p:tgtEl>
                                      </p:cBhvr>
                                    </p:animEffect>
                                  </p:childTnLst>
                                </p:cTn>
                              </p:par>
                            </p:childTnLst>
                          </p:cTn>
                        </p:par>
                        <p:par>
                          <p:cTn id="72" fill="hold">
                            <p:stCondLst>
                              <p:cond delay="4700"/>
                            </p:stCondLst>
                            <p:childTnLst>
                              <p:par>
                                <p:cTn id="73" presetID="21" presetClass="entr" presetSubtype="1" fill="hold"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wheel(1)">
                                      <p:cBhvr>
                                        <p:cTn id="75" dur="500"/>
                                        <p:tgtEl>
                                          <p:spTgt spid="61"/>
                                        </p:tgtEl>
                                      </p:cBhvr>
                                    </p:animEffect>
                                  </p:childTnLst>
                                </p:cTn>
                              </p:par>
                            </p:childTnLst>
                          </p:cTn>
                        </p:par>
                        <p:par>
                          <p:cTn id="76" fill="hold">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childTnLst>
                          </p:cTn>
                        </p:par>
                        <p:par>
                          <p:cTn id="80" fill="hold">
                            <p:stCondLst>
                              <p:cond delay="5700"/>
                            </p:stCondLst>
                            <p:childTnLst>
                              <p:par>
                                <p:cTn id="81" presetID="21" presetClass="entr" presetSubtype="1" fill="hold"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wheel(1)">
                                      <p:cBhvr>
                                        <p:cTn id="83" dur="500"/>
                                        <p:tgtEl>
                                          <p:spTgt spid="64"/>
                                        </p:tgtEl>
                                      </p:cBhvr>
                                    </p:animEffect>
                                  </p:childTnLst>
                                </p:cTn>
                              </p:par>
                            </p:childTnLst>
                          </p:cTn>
                        </p:par>
                        <p:par>
                          <p:cTn id="84" fill="hold">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wipe(left)">
                                      <p:cBhvr>
                                        <p:cTn id="8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67" grpId="0"/>
      <p:bldP spid="68" grpId="0"/>
      <p:bldP spid="6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1026949" y="2994708"/>
            <a:ext cx="3400607" cy="113387"/>
            <a:chOff x="1507396" y="1628800"/>
            <a:chExt cx="4320480" cy="144016"/>
          </a:xfrm>
        </p:grpSpPr>
        <p:cxnSp>
          <p:nvCxnSpPr>
            <p:cNvPr id="80" name="直接连接符 79"/>
            <p:cNvCxnSpPr/>
            <p:nvPr/>
          </p:nvCxnSpPr>
          <p:spPr>
            <a:xfrm>
              <a:off x="1507396" y="1700808"/>
              <a:ext cx="4320480" cy="0"/>
            </a:xfrm>
            <a:prstGeom prst="line">
              <a:avLst/>
            </a:prstGeom>
            <a:noFill/>
            <a:ln w="9525" cap="flat" cmpd="sng" algn="ctr">
              <a:solidFill>
                <a:sysClr val="windowText" lastClr="000000">
                  <a:lumMod val="85000"/>
                  <a:lumOff val="15000"/>
                </a:sysClr>
              </a:solidFill>
              <a:prstDash val="solid"/>
            </a:ln>
            <a:effectLst/>
          </p:spPr>
        </p:cxnSp>
        <p:cxnSp>
          <p:nvCxnSpPr>
            <p:cNvPr id="81" name="直接连接符 80"/>
            <p:cNvCxnSpPr/>
            <p:nvPr/>
          </p:nvCxnSpPr>
          <p:spPr>
            <a:xfrm flipV="1">
              <a:off x="1507396"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2" name="直接连接符 81"/>
            <p:cNvCxnSpPr/>
            <p:nvPr/>
          </p:nvCxnSpPr>
          <p:spPr>
            <a:xfrm flipV="1">
              <a:off x="1987449"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3" name="直接连接符 82"/>
            <p:cNvCxnSpPr/>
            <p:nvPr/>
          </p:nvCxnSpPr>
          <p:spPr>
            <a:xfrm flipV="1">
              <a:off x="2467502"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4" name="直接连接符 83"/>
            <p:cNvCxnSpPr/>
            <p:nvPr/>
          </p:nvCxnSpPr>
          <p:spPr>
            <a:xfrm flipV="1">
              <a:off x="2947555"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5" name="直接连接符 84"/>
            <p:cNvCxnSpPr/>
            <p:nvPr/>
          </p:nvCxnSpPr>
          <p:spPr>
            <a:xfrm flipV="1">
              <a:off x="3427608"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6" name="直接连接符 85"/>
            <p:cNvCxnSpPr/>
            <p:nvPr/>
          </p:nvCxnSpPr>
          <p:spPr>
            <a:xfrm flipV="1">
              <a:off x="3907661"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7" name="直接连接符 86"/>
            <p:cNvCxnSpPr/>
            <p:nvPr/>
          </p:nvCxnSpPr>
          <p:spPr>
            <a:xfrm flipV="1">
              <a:off x="4387714"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8" name="直接连接符 87"/>
            <p:cNvCxnSpPr/>
            <p:nvPr/>
          </p:nvCxnSpPr>
          <p:spPr>
            <a:xfrm flipV="1">
              <a:off x="4867767"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9" name="直接连接符 88"/>
            <p:cNvCxnSpPr/>
            <p:nvPr/>
          </p:nvCxnSpPr>
          <p:spPr>
            <a:xfrm flipV="1">
              <a:off x="5347820"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0" name="直接连接符 89"/>
            <p:cNvCxnSpPr/>
            <p:nvPr/>
          </p:nvCxnSpPr>
          <p:spPr>
            <a:xfrm flipV="1">
              <a:off x="5827876" y="1628800"/>
              <a:ext cx="0" cy="144016"/>
            </a:xfrm>
            <a:prstGeom prst="line">
              <a:avLst/>
            </a:prstGeom>
            <a:noFill/>
            <a:ln w="9525" cap="flat" cmpd="sng" algn="ctr">
              <a:solidFill>
                <a:sysClr val="windowText" lastClr="000000">
                  <a:lumMod val="85000"/>
                  <a:lumOff val="15000"/>
                </a:sysClr>
              </a:solidFill>
              <a:prstDash val="solid"/>
            </a:ln>
            <a:effectLst/>
          </p:spPr>
        </p:cxnSp>
      </p:grpSp>
      <p:grpSp>
        <p:nvGrpSpPr>
          <p:cNvPr id="91" name="组合 90"/>
          <p:cNvGrpSpPr/>
          <p:nvPr/>
        </p:nvGrpSpPr>
        <p:grpSpPr>
          <a:xfrm>
            <a:off x="4864676" y="2994708"/>
            <a:ext cx="3400607" cy="113387"/>
            <a:chOff x="1507396" y="1628800"/>
            <a:chExt cx="4320480" cy="144016"/>
          </a:xfrm>
        </p:grpSpPr>
        <p:cxnSp>
          <p:nvCxnSpPr>
            <p:cNvPr id="92" name="直接连接符 91"/>
            <p:cNvCxnSpPr/>
            <p:nvPr/>
          </p:nvCxnSpPr>
          <p:spPr>
            <a:xfrm>
              <a:off x="1507396" y="1700808"/>
              <a:ext cx="4320480" cy="0"/>
            </a:xfrm>
            <a:prstGeom prst="line">
              <a:avLst/>
            </a:prstGeom>
            <a:noFill/>
            <a:ln w="9525" cap="flat" cmpd="sng" algn="ctr">
              <a:solidFill>
                <a:sysClr val="windowText" lastClr="000000">
                  <a:lumMod val="85000"/>
                  <a:lumOff val="15000"/>
                </a:sysClr>
              </a:solidFill>
              <a:prstDash val="solid"/>
            </a:ln>
            <a:effectLst/>
          </p:spPr>
        </p:cxnSp>
        <p:cxnSp>
          <p:nvCxnSpPr>
            <p:cNvPr id="93" name="直接连接符 92"/>
            <p:cNvCxnSpPr/>
            <p:nvPr/>
          </p:nvCxnSpPr>
          <p:spPr>
            <a:xfrm flipV="1">
              <a:off x="1507396"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4" name="直接连接符 93"/>
            <p:cNvCxnSpPr/>
            <p:nvPr/>
          </p:nvCxnSpPr>
          <p:spPr>
            <a:xfrm flipV="1">
              <a:off x="1987449"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5" name="直接连接符 94"/>
            <p:cNvCxnSpPr/>
            <p:nvPr/>
          </p:nvCxnSpPr>
          <p:spPr>
            <a:xfrm flipV="1">
              <a:off x="2467502"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6" name="直接连接符 95"/>
            <p:cNvCxnSpPr/>
            <p:nvPr/>
          </p:nvCxnSpPr>
          <p:spPr>
            <a:xfrm flipV="1">
              <a:off x="2947555"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7" name="直接连接符 96"/>
            <p:cNvCxnSpPr/>
            <p:nvPr/>
          </p:nvCxnSpPr>
          <p:spPr>
            <a:xfrm flipV="1">
              <a:off x="3427608"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8" name="直接连接符 97"/>
            <p:cNvCxnSpPr/>
            <p:nvPr/>
          </p:nvCxnSpPr>
          <p:spPr>
            <a:xfrm flipV="1">
              <a:off x="3907661"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9" name="直接连接符 98"/>
            <p:cNvCxnSpPr/>
            <p:nvPr/>
          </p:nvCxnSpPr>
          <p:spPr>
            <a:xfrm flipV="1">
              <a:off x="4387714"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0" name="直接连接符 99"/>
            <p:cNvCxnSpPr/>
            <p:nvPr/>
          </p:nvCxnSpPr>
          <p:spPr>
            <a:xfrm flipV="1">
              <a:off x="4867767"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1" name="直接连接符 100"/>
            <p:cNvCxnSpPr/>
            <p:nvPr/>
          </p:nvCxnSpPr>
          <p:spPr>
            <a:xfrm flipV="1">
              <a:off x="5347820"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2" name="直接连接符 101"/>
            <p:cNvCxnSpPr/>
            <p:nvPr/>
          </p:nvCxnSpPr>
          <p:spPr>
            <a:xfrm flipV="1">
              <a:off x="5827876" y="1628800"/>
              <a:ext cx="0" cy="144016"/>
            </a:xfrm>
            <a:prstGeom prst="line">
              <a:avLst/>
            </a:prstGeom>
            <a:noFill/>
            <a:ln w="9525" cap="flat" cmpd="sng" algn="ctr">
              <a:solidFill>
                <a:sysClr val="windowText" lastClr="000000">
                  <a:lumMod val="85000"/>
                  <a:lumOff val="15000"/>
                </a:sysClr>
              </a:solidFill>
              <a:prstDash val="solid"/>
            </a:ln>
            <a:effectLst/>
          </p:spPr>
        </p:cxnSp>
      </p:grpSp>
      <p:sp>
        <p:nvSpPr>
          <p:cNvPr id="103" name="TextBox 106"/>
          <p:cNvSpPr txBox="1"/>
          <p:nvPr/>
        </p:nvSpPr>
        <p:spPr>
          <a:xfrm>
            <a:off x="4278227"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10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04" name="TextBox 107"/>
          <p:cNvSpPr txBox="1"/>
          <p:nvPr/>
        </p:nvSpPr>
        <p:spPr>
          <a:xfrm>
            <a:off x="3906377"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20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05" name="TextBox 108"/>
          <p:cNvSpPr txBox="1"/>
          <p:nvPr/>
        </p:nvSpPr>
        <p:spPr>
          <a:xfrm>
            <a:off x="3528533"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30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06" name="TextBox 109"/>
          <p:cNvSpPr txBox="1"/>
          <p:nvPr/>
        </p:nvSpPr>
        <p:spPr>
          <a:xfrm>
            <a:off x="3150687"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40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07" name="TextBox 110"/>
          <p:cNvSpPr txBox="1"/>
          <p:nvPr/>
        </p:nvSpPr>
        <p:spPr>
          <a:xfrm>
            <a:off x="2772842"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50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08" name="TextBox 111"/>
          <p:cNvSpPr txBox="1"/>
          <p:nvPr/>
        </p:nvSpPr>
        <p:spPr>
          <a:xfrm>
            <a:off x="2394999"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60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09" name="TextBox 112"/>
          <p:cNvSpPr txBox="1"/>
          <p:nvPr/>
        </p:nvSpPr>
        <p:spPr>
          <a:xfrm>
            <a:off x="2017153"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70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0" name="TextBox 113"/>
          <p:cNvSpPr txBox="1"/>
          <p:nvPr/>
        </p:nvSpPr>
        <p:spPr>
          <a:xfrm>
            <a:off x="1639308"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80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1" name="TextBox 114"/>
          <p:cNvSpPr txBox="1"/>
          <p:nvPr/>
        </p:nvSpPr>
        <p:spPr>
          <a:xfrm>
            <a:off x="1261464"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90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2" name="TextBox 115"/>
          <p:cNvSpPr txBox="1"/>
          <p:nvPr/>
        </p:nvSpPr>
        <p:spPr>
          <a:xfrm>
            <a:off x="848291" y="2759705"/>
            <a:ext cx="414711"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dirty="0">
                <a:ln>
                  <a:noFill/>
                </a:ln>
                <a:solidFill>
                  <a:sysClr val="windowText" lastClr="000000">
                    <a:lumMod val="85000"/>
                    <a:lumOff val="15000"/>
                  </a:sysClr>
                </a:solidFill>
                <a:effectLst/>
                <a:uLnTx/>
                <a:uFillTx/>
                <a:ea typeface="微软雅黑" pitchFamily="34" charset="-122"/>
                <a:sym typeface="Arial" panose="020B0604020202020204" pitchFamily="34" charset="0"/>
              </a:rPr>
              <a:t>100</a:t>
            </a:r>
            <a:endPar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3" name="TextBox 116"/>
          <p:cNvSpPr txBox="1"/>
          <p:nvPr/>
        </p:nvSpPr>
        <p:spPr>
          <a:xfrm>
            <a:off x="4723019"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10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4" name="TextBox 117"/>
          <p:cNvSpPr txBox="1"/>
          <p:nvPr/>
        </p:nvSpPr>
        <p:spPr>
          <a:xfrm>
            <a:off x="5099189"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20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5" name="TextBox 118"/>
          <p:cNvSpPr txBox="1"/>
          <p:nvPr/>
        </p:nvSpPr>
        <p:spPr>
          <a:xfrm>
            <a:off x="5477035"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30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6" name="TextBox 119"/>
          <p:cNvSpPr txBox="1"/>
          <p:nvPr/>
        </p:nvSpPr>
        <p:spPr>
          <a:xfrm>
            <a:off x="5854880"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40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7" name="TextBox 120"/>
          <p:cNvSpPr txBox="1"/>
          <p:nvPr/>
        </p:nvSpPr>
        <p:spPr>
          <a:xfrm>
            <a:off x="6232725"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50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8" name="TextBox 121"/>
          <p:cNvSpPr txBox="1"/>
          <p:nvPr/>
        </p:nvSpPr>
        <p:spPr>
          <a:xfrm>
            <a:off x="6610569"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60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19" name="TextBox 122"/>
          <p:cNvSpPr txBox="1"/>
          <p:nvPr/>
        </p:nvSpPr>
        <p:spPr>
          <a:xfrm>
            <a:off x="6988414"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70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20" name="TextBox 123"/>
          <p:cNvSpPr txBox="1"/>
          <p:nvPr/>
        </p:nvSpPr>
        <p:spPr>
          <a:xfrm>
            <a:off x="7366258"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80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21" name="TextBox 124"/>
          <p:cNvSpPr txBox="1"/>
          <p:nvPr/>
        </p:nvSpPr>
        <p:spPr>
          <a:xfrm>
            <a:off x="7744105" y="2759705"/>
            <a:ext cx="324943"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90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22" name="TextBox 125"/>
          <p:cNvSpPr txBox="1"/>
          <p:nvPr/>
        </p:nvSpPr>
        <p:spPr>
          <a:xfrm>
            <a:off x="8086625" y="2759705"/>
            <a:ext cx="414711"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100</a:t>
            </a:r>
            <a:endParaRPr kumimoji="0" lang="zh-CN" altLang="en-US" sz="1260"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23" name="五边形 122"/>
          <p:cNvSpPr/>
          <p:nvPr/>
        </p:nvSpPr>
        <p:spPr>
          <a:xfrm flipH="1">
            <a:off x="1925967" y="3421521"/>
            <a:ext cx="2501587" cy="255091"/>
          </a:xfrm>
          <a:prstGeom prst="homePlate">
            <a:avLst/>
          </a:prstGeom>
          <a:solidFill>
            <a:srgbClr val="0067B0"/>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4" name="五边形 123"/>
          <p:cNvSpPr/>
          <p:nvPr/>
        </p:nvSpPr>
        <p:spPr>
          <a:xfrm flipH="1">
            <a:off x="2889082" y="3856169"/>
            <a:ext cx="1538472" cy="255091"/>
          </a:xfrm>
          <a:prstGeom prst="homePlate">
            <a:avLst/>
          </a:prstGeom>
          <a:solidFill>
            <a:srgbClr val="0067B0"/>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5" name="五边形 124"/>
          <p:cNvSpPr/>
          <p:nvPr/>
        </p:nvSpPr>
        <p:spPr>
          <a:xfrm flipH="1">
            <a:off x="2303812" y="4290816"/>
            <a:ext cx="2123742" cy="255091"/>
          </a:xfrm>
          <a:prstGeom prst="homePlate">
            <a:avLst/>
          </a:prstGeom>
          <a:solidFill>
            <a:srgbClr val="0067B0"/>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6" name="五边形 125"/>
          <p:cNvSpPr/>
          <p:nvPr/>
        </p:nvSpPr>
        <p:spPr>
          <a:xfrm flipH="1">
            <a:off x="1051388" y="4725463"/>
            <a:ext cx="3376167" cy="255091"/>
          </a:xfrm>
          <a:prstGeom prst="homePlate">
            <a:avLst/>
          </a:prstGeom>
          <a:solidFill>
            <a:srgbClr val="0067B0"/>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7" name="五边形 126"/>
          <p:cNvSpPr/>
          <p:nvPr/>
        </p:nvSpPr>
        <p:spPr>
          <a:xfrm flipH="1">
            <a:off x="1639309" y="5160111"/>
            <a:ext cx="2788247" cy="255091"/>
          </a:xfrm>
          <a:prstGeom prst="homePlate">
            <a:avLst/>
          </a:prstGeom>
          <a:solidFill>
            <a:srgbClr val="0067B0"/>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8" name="TextBox 133"/>
          <p:cNvSpPr txBox="1"/>
          <p:nvPr/>
        </p:nvSpPr>
        <p:spPr>
          <a:xfrm>
            <a:off x="1149875" y="3419018"/>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29" name="TextBox 134"/>
          <p:cNvSpPr txBox="1"/>
          <p:nvPr/>
        </p:nvSpPr>
        <p:spPr>
          <a:xfrm>
            <a:off x="2094178" y="3854157"/>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30" name="TextBox 135"/>
          <p:cNvSpPr txBox="1"/>
          <p:nvPr/>
        </p:nvSpPr>
        <p:spPr>
          <a:xfrm>
            <a:off x="1530896" y="4288498"/>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31" name="TextBox 136"/>
          <p:cNvSpPr txBox="1"/>
          <p:nvPr/>
        </p:nvSpPr>
        <p:spPr>
          <a:xfrm>
            <a:off x="323528" y="4716574"/>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32" name="TextBox 137"/>
          <p:cNvSpPr txBox="1"/>
          <p:nvPr/>
        </p:nvSpPr>
        <p:spPr>
          <a:xfrm>
            <a:off x="915179" y="5157608"/>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33" name="五边形 132"/>
          <p:cNvSpPr/>
          <p:nvPr/>
        </p:nvSpPr>
        <p:spPr>
          <a:xfrm>
            <a:off x="4864674" y="3421521"/>
            <a:ext cx="1276864" cy="255091"/>
          </a:xfrm>
          <a:prstGeom prst="homePlate">
            <a:avLst/>
          </a:prstGeom>
          <a:solidFill>
            <a:srgbClr val="03A9F3"/>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4" name="五边形 133"/>
          <p:cNvSpPr/>
          <p:nvPr/>
        </p:nvSpPr>
        <p:spPr>
          <a:xfrm>
            <a:off x="4864675" y="3856169"/>
            <a:ext cx="2410399" cy="255091"/>
          </a:xfrm>
          <a:prstGeom prst="homePlate">
            <a:avLst/>
          </a:prstGeom>
          <a:solidFill>
            <a:srgbClr val="03A9F3"/>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5" name="五边形 134"/>
          <p:cNvSpPr/>
          <p:nvPr/>
        </p:nvSpPr>
        <p:spPr>
          <a:xfrm>
            <a:off x="4864674" y="4290816"/>
            <a:ext cx="1511380" cy="255091"/>
          </a:xfrm>
          <a:prstGeom prst="homePlate">
            <a:avLst/>
          </a:prstGeom>
          <a:solidFill>
            <a:srgbClr val="03A9F3"/>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6" name="五边形 135"/>
          <p:cNvSpPr/>
          <p:nvPr/>
        </p:nvSpPr>
        <p:spPr>
          <a:xfrm>
            <a:off x="4864674" y="4725463"/>
            <a:ext cx="3221949" cy="255091"/>
          </a:xfrm>
          <a:prstGeom prst="homePlate">
            <a:avLst/>
          </a:prstGeom>
          <a:solidFill>
            <a:srgbClr val="03A9F3"/>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7" name="五边形 136"/>
          <p:cNvSpPr/>
          <p:nvPr/>
        </p:nvSpPr>
        <p:spPr>
          <a:xfrm>
            <a:off x="4864675" y="5160111"/>
            <a:ext cx="2644916" cy="255091"/>
          </a:xfrm>
          <a:prstGeom prst="homePlate">
            <a:avLst/>
          </a:prstGeom>
          <a:solidFill>
            <a:srgbClr val="03A9F3"/>
          </a:solidFill>
          <a:ln w="25400" cap="flat" cmpd="sng" algn="ctr">
            <a:noFill/>
            <a:prstDash val="solid"/>
          </a:ln>
          <a:effectLst>
            <a:innerShdw blurRad="63500" dist="50800" dir="18900000">
              <a:prstClr val="black">
                <a:alpha val="50000"/>
              </a:prstClr>
            </a:innerShdw>
          </a:effectLst>
        </p:spPr>
        <p:txBody>
          <a:bodyPr lIns="72000" tIns="35999" rIns="72000" bIns="3599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8" name="TextBox 147"/>
          <p:cNvSpPr txBox="1"/>
          <p:nvPr/>
        </p:nvSpPr>
        <p:spPr>
          <a:xfrm>
            <a:off x="6190200" y="3419018"/>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39" name="TextBox 148"/>
          <p:cNvSpPr txBox="1"/>
          <p:nvPr/>
        </p:nvSpPr>
        <p:spPr>
          <a:xfrm>
            <a:off x="7335366" y="3863047"/>
            <a:ext cx="440359" cy="250442"/>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55" b="0" i="0" u="none" strike="noStrike" kern="0" cap="none" spc="0" normalizeH="0" baseline="0" noProof="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文字</a:t>
            </a:r>
          </a:p>
        </p:txBody>
      </p:sp>
      <p:sp>
        <p:nvSpPr>
          <p:cNvPr id="140" name="TextBox 149"/>
          <p:cNvSpPr txBox="1"/>
          <p:nvPr/>
        </p:nvSpPr>
        <p:spPr>
          <a:xfrm>
            <a:off x="6410768" y="4288498"/>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41" name="TextBox 150"/>
          <p:cNvSpPr txBox="1"/>
          <p:nvPr/>
        </p:nvSpPr>
        <p:spPr>
          <a:xfrm>
            <a:off x="8068856" y="4716574"/>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42" name="TextBox 151"/>
          <p:cNvSpPr txBox="1"/>
          <p:nvPr/>
        </p:nvSpPr>
        <p:spPr>
          <a:xfrm>
            <a:off x="7549673" y="5157608"/>
            <a:ext cx="793019" cy="266600"/>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85000"/>
                    <a:lumOff val="15000"/>
                  </a:sysClr>
                </a:solidFill>
                <a:effectLst/>
                <a:uLnTx/>
                <a:uFillTx/>
                <a:ea typeface="微软雅黑" panose="020B0503020204020204" pitchFamily="34" charset="-122"/>
                <a:sym typeface="Arial" panose="020B0604020202020204" pitchFamily="34" charset="0"/>
              </a:rPr>
              <a:t>输入文字</a:t>
            </a:r>
          </a:p>
        </p:txBody>
      </p:sp>
      <p:sp>
        <p:nvSpPr>
          <p:cNvPr id="143" name="TextBox 154"/>
          <p:cNvSpPr txBox="1"/>
          <p:nvPr/>
        </p:nvSpPr>
        <p:spPr>
          <a:xfrm>
            <a:off x="4502153" y="3391559"/>
            <a:ext cx="280058" cy="315075"/>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A</a:t>
            </a:r>
            <a:endParaRPr kumimoji="0" lang="zh-CN" altLang="en-US"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44" name="TextBox 155"/>
          <p:cNvSpPr txBox="1"/>
          <p:nvPr/>
        </p:nvSpPr>
        <p:spPr>
          <a:xfrm>
            <a:off x="4502153" y="3826207"/>
            <a:ext cx="280058" cy="315075"/>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B</a:t>
            </a:r>
            <a:endParaRPr kumimoji="0" lang="zh-CN" altLang="en-US"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45" name="TextBox 156"/>
          <p:cNvSpPr txBox="1"/>
          <p:nvPr/>
        </p:nvSpPr>
        <p:spPr>
          <a:xfrm>
            <a:off x="4502152" y="4260853"/>
            <a:ext cx="291280" cy="315075"/>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C</a:t>
            </a:r>
            <a:endParaRPr kumimoji="0" lang="zh-CN" altLang="en-US"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46" name="TextBox 157"/>
          <p:cNvSpPr txBox="1"/>
          <p:nvPr/>
        </p:nvSpPr>
        <p:spPr>
          <a:xfrm>
            <a:off x="4502152" y="4695501"/>
            <a:ext cx="291280" cy="315075"/>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D</a:t>
            </a:r>
            <a:endParaRPr kumimoji="0" lang="zh-CN" altLang="en-US"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sp>
        <p:nvSpPr>
          <p:cNvPr id="147" name="TextBox 158"/>
          <p:cNvSpPr txBox="1"/>
          <p:nvPr/>
        </p:nvSpPr>
        <p:spPr>
          <a:xfrm>
            <a:off x="4502153" y="5130149"/>
            <a:ext cx="280058" cy="315075"/>
          </a:xfrm>
          <a:prstGeom prst="rect">
            <a:avLst/>
          </a:prstGeom>
          <a:noFill/>
        </p:spPr>
        <p:txBody>
          <a:bodyPr wrap="none" lIns="72000" tIns="35999" rIns="72000" bIns="3599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rPr>
              <a:t>E</a:t>
            </a:r>
            <a:endParaRPr kumimoji="0" lang="zh-CN" altLang="en-US" sz="1575" b="0" i="0" u="none" strike="noStrike" kern="0" cap="none" spc="0" normalizeH="0" baseline="0" noProof="0">
              <a:ln>
                <a:noFill/>
              </a:ln>
              <a:solidFill>
                <a:sysClr val="windowText" lastClr="000000">
                  <a:lumMod val="85000"/>
                  <a:lumOff val="15000"/>
                </a:sysClr>
              </a:solidFill>
              <a:effectLst/>
              <a:uLnTx/>
              <a:uFillTx/>
              <a:ea typeface="微软雅黑" pitchFamily="34" charset="-122"/>
              <a:sym typeface="Arial" panose="020B0604020202020204" pitchFamily="34" charset="0"/>
            </a:endParaRPr>
          </a:p>
        </p:txBody>
      </p:sp>
      <p:grpSp>
        <p:nvGrpSpPr>
          <p:cNvPr id="148" name="组合 147"/>
          <p:cNvGrpSpPr/>
          <p:nvPr/>
        </p:nvGrpSpPr>
        <p:grpSpPr>
          <a:xfrm>
            <a:off x="1977313" y="1481791"/>
            <a:ext cx="1257723" cy="480654"/>
            <a:chOff x="3295234" y="2676992"/>
            <a:chExt cx="2596057" cy="359774"/>
          </a:xfrm>
        </p:grpSpPr>
        <p:sp>
          <p:nvSpPr>
            <p:cNvPr id="149" name="圆角矩形 148"/>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cap="flat" cmpd="sng" algn="ctr">
              <a:gradFill>
                <a:gsLst>
                  <a:gs pos="36000">
                    <a:srgbClr val="FCFCFC"/>
                  </a:gs>
                  <a:gs pos="71000">
                    <a:srgbClr val="FAFCFB"/>
                  </a:gs>
                </a:gsLst>
                <a:lin ang="3000000" scaled="0"/>
              </a:gradFill>
              <a:prstDash val="solid"/>
            </a:ln>
            <a:effectLst>
              <a:outerShdw blurRad="50800" dist="38100" dir="5400000" algn="t" rotWithShape="0">
                <a:prstClr val="black">
                  <a:alpha val="40000"/>
                </a:prstClr>
              </a:outerShdw>
            </a:effectLst>
          </p:spPr>
          <p:txBody>
            <a:bodyPr lIns="72009" tIns="36005" rIns="72009"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0" name="TextBox 163"/>
            <p:cNvSpPr txBox="1"/>
            <p:nvPr/>
          </p:nvSpPr>
          <p:spPr>
            <a:xfrm>
              <a:off x="3354760" y="2677383"/>
              <a:ext cx="2531853" cy="35938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20" b="0" i="0" u="none" strike="noStrike" kern="0" cap="none" spc="0" normalizeH="0" baseline="0" noProof="0" dirty="0">
                  <a:ln>
                    <a:noFill/>
                  </a:ln>
                  <a:solidFill>
                    <a:srgbClr val="0067B0"/>
                  </a:solidFill>
                  <a:effectLst/>
                  <a:uLnTx/>
                  <a:uFillTx/>
                  <a:ea typeface="微软雅黑" panose="020B0503020204020204" pitchFamily="34" charset="-122"/>
                  <a:sym typeface="Arial" panose="020B0604020202020204" pitchFamily="34" charset="0"/>
                </a:rPr>
                <a:t>2015</a:t>
              </a:r>
              <a:r>
                <a:rPr kumimoji="0" lang="zh-CN" altLang="en-US" sz="2520" b="0" i="0" u="none" strike="noStrike" kern="0" cap="none" spc="0" normalizeH="0" baseline="0" noProof="0" dirty="0">
                  <a:ln>
                    <a:noFill/>
                  </a:ln>
                  <a:solidFill>
                    <a:srgbClr val="0067B0"/>
                  </a:solidFill>
                  <a:effectLst/>
                  <a:uLnTx/>
                  <a:uFillTx/>
                  <a:ea typeface="微软雅黑" panose="020B0503020204020204" pitchFamily="34" charset="-122"/>
                  <a:sym typeface="Arial" panose="020B0604020202020204" pitchFamily="34" charset="0"/>
                </a:rPr>
                <a:t>年</a:t>
              </a:r>
            </a:p>
          </p:txBody>
        </p:sp>
      </p:grpSp>
      <p:sp>
        <p:nvSpPr>
          <p:cNvPr id="151" name="TextBox 167"/>
          <p:cNvSpPr txBox="1"/>
          <p:nvPr/>
        </p:nvSpPr>
        <p:spPr>
          <a:xfrm>
            <a:off x="895592" y="1968269"/>
            <a:ext cx="3531963" cy="674031"/>
          </a:xfrm>
          <a:prstGeom prst="rect">
            <a:avLst/>
          </a:prstGeom>
          <a:noFill/>
        </p:spPr>
        <p:txBody>
          <a:bodyPr wrap="square" rtlCol="0">
            <a:spAutoFit/>
          </a:bodyPr>
          <a:lstStyle/>
          <a:p>
            <a:r>
              <a:rPr lang="zh-CN" altLang="en-US" sz="1260"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grpSp>
        <p:nvGrpSpPr>
          <p:cNvPr id="152" name="组合 151"/>
          <p:cNvGrpSpPr/>
          <p:nvPr/>
        </p:nvGrpSpPr>
        <p:grpSpPr>
          <a:xfrm>
            <a:off x="5731483" y="1488791"/>
            <a:ext cx="1257723" cy="480654"/>
            <a:chOff x="3295234" y="2676992"/>
            <a:chExt cx="2596057" cy="359774"/>
          </a:xfrm>
        </p:grpSpPr>
        <p:sp>
          <p:nvSpPr>
            <p:cNvPr id="153" name="圆角矩形 15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cap="flat" cmpd="sng" algn="ctr">
              <a:gradFill>
                <a:gsLst>
                  <a:gs pos="36000">
                    <a:srgbClr val="FCFCFC"/>
                  </a:gs>
                  <a:gs pos="71000">
                    <a:srgbClr val="FAFCFB"/>
                  </a:gs>
                </a:gsLst>
                <a:lin ang="3000000" scaled="0"/>
              </a:gradFill>
              <a:prstDash val="solid"/>
            </a:ln>
            <a:effectLst>
              <a:outerShdw blurRad="50800" dist="38100" dir="5400000" algn="t" rotWithShape="0">
                <a:prstClr val="black">
                  <a:alpha val="40000"/>
                </a:prstClr>
              </a:outerShdw>
            </a:effectLst>
          </p:spPr>
          <p:txBody>
            <a:bodyPr lIns="72009" tIns="36005" rIns="72009" bIns="360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4" name="TextBox 170"/>
            <p:cNvSpPr txBox="1"/>
            <p:nvPr/>
          </p:nvSpPr>
          <p:spPr>
            <a:xfrm>
              <a:off x="3354760" y="2677383"/>
              <a:ext cx="2531853" cy="35938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20" b="0" i="0" u="none" strike="noStrike" kern="0" cap="none" spc="0" normalizeH="0" baseline="0" noProof="0" dirty="0">
                  <a:ln>
                    <a:noFill/>
                  </a:ln>
                  <a:solidFill>
                    <a:srgbClr val="03A9F3"/>
                  </a:solidFill>
                  <a:effectLst/>
                  <a:uLnTx/>
                  <a:uFillTx/>
                  <a:ea typeface="微软雅黑" panose="020B0503020204020204" pitchFamily="34" charset="-122"/>
                  <a:sym typeface="Arial" panose="020B0604020202020204" pitchFamily="34" charset="0"/>
                </a:rPr>
                <a:t>2016</a:t>
              </a:r>
              <a:r>
                <a:rPr kumimoji="0" lang="zh-CN" altLang="en-US" sz="2520" b="0" i="0" u="none" strike="noStrike" kern="0" cap="none" spc="0" normalizeH="0" baseline="0" noProof="0" dirty="0">
                  <a:ln>
                    <a:noFill/>
                  </a:ln>
                  <a:solidFill>
                    <a:srgbClr val="03A9F3"/>
                  </a:solidFill>
                  <a:effectLst/>
                  <a:uLnTx/>
                  <a:uFillTx/>
                  <a:ea typeface="微软雅黑" panose="020B0503020204020204" pitchFamily="34" charset="-122"/>
                  <a:sym typeface="Arial" panose="020B0604020202020204" pitchFamily="34" charset="0"/>
                </a:rPr>
                <a:t>年</a:t>
              </a:r>
            </a:p>
          </p:txBody>
        </p:sp>
      </p:grpSp>
      <p:sp>
        <p:nvSpPr>
          <p:cNvPr id="155" name="TextBox 171"/>
          <p:cNvSpPr txBox="1"/>
          <p:nvPr/>
        </p:nvSpPr>
        <p:spPr>
          <a:xfrm>
            <a:off x="4649762" y="1975271"/>
            <a:ext cx="3531963" cy="674031"/>
          </a:xfrm>
          <a:prstGeom prst="rect">
            <a:avLst/>
          </a:prstGeom>
          <a:noFill/>
        </p:spPr>
        <p:txBody>
          <a:bodyPr wrap="square" rtlCol="0">
            <a:spAutoFit/>
          </a:bodyPr>
          <a:lstStyle/>
          <a:p>
            <a:r>
              <a:rPr lang="zh-CN" altLang="en-US" sz="1260"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wipe(left)">
                                      <p:cBhvr>
                                        <p:cTn id="7" dur="500"/>
                                        <p:tgtEl>
                                          <p:spTgt spid="148"/>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strips(upRight)">
                                      <p:cBhvr>
                                        <p:cTn id="11" dur="500"/>
                                        <p:tgtEl>
                                          <p:spTgt spid="15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52"/>
                                        </p:tgtEl>
                                        <p:attrNameLst>
                                          <p:attrName>style.visibility</p:attrName>
                                        </p:attrNameLst>
                                      </p:cBhvr>
                                      <p:to>
                                        <p:strVal val="visible"/>
                                      </p:to>
                                    </p:set>
                                    <p:animEffect transition="in" filter="wipe(left)">
                                      <p:cBhvr>
                                        <p:cTn id="15" dur="500"/>
                                        <p:tgtEl>
                                          <p:spTgt spid="152"/>
                                        </p:tgtEl>
                                      </p:cBhvr>
                                    </p:animEffect>
                                  </p:childTnLst>
                                </p:cTn>
                              </p:par>
                            </p:childTnLst>
                          </p:cTn>
                        </p:par>
                        <p:par>
                          <p:cTn id="16" fill="hold">
                            <p:stCondLst>
                              <p:cond delay="1500"/>
                            </p:stCondLst>
                            <p:childTnLst>
                              <p:par>
                                <p:cTn id="17" presetID="18" presetClass="entr" presetSubtype="3" fill="hold" grpId="0" nodeType="afterEffect">
                                  <p:stCondLst>
                                    <p:cond delay="0"/>
                                  </p:stCondLst>
                                  <p:childTnLst>
                                    <p:set>
                                      <p:cBhvr>
                                        <p:cTn id="18" dur="1" fill="hold">
                                          <p:stCondLst>
                                            <p:cond delay="0"/>
                                          </p:stCondLst>
                                        </p:cTn>
                                        <p:tgtEl>
                                          <p:spTgt spid="155"/>
                                        </p:tgtEl>
                                        <p:attrNameLst>
                                          <p:attrName>style.visibility</p:attrName>
                                        </p:attrNameLst>
                                      </p:cBhvr>
                                      <p:to>
                                        <p:strVal val="visible"/>
                                      </p:to>
                                    </p:set>
                                    <p:animEffect transition="in" filter="strips(upRight)">
                                      <p:cBhvr>
                                        <p:cTn id="19" dur="500"/>
                                        <p:tgtEl>
                                          <p:spTgt spid="155"/>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1000"/>
                                        <p:tgtEl>
                                          <p:spTgt spid="79"/>
                                        </p:tgtEl>
                                      </p:cBhvr>
                                    </p:animEffect>
                                    <p:anim calcmode="lin" valueType="num">
                                      <p:cBhvr>
                                        <p:cTn id="24" dur="1000" fill="hold"/>
                                        <p:tgtEl>
                                          <p:spTgt spid="79"/>
                                        </p:tgtEl>
                                        <p:attrNameLst>
                                          <p:attrName>ppt_x</p:attrName>
                                        </p:attrNameLst>
                                      </p:cBhvr>
                                      <p:tavLst>
                                        <p:tav tm="0">
                                          <p:val>
                                            <p:strVal val="#ppt_x"/>
                                          </p:val>
                                        </p:tav>
                                        <p:tav tm="100000">
                                          <p:val>
                                            <p:strVal val="#ppt_x"/>
                                          </p:val>
                                        </p:tav>
                                      </p:tavLst>
                                    </p:anim>
                                    <p:anim calcmode="lin" valueType="num">
                                      <p:cBhvr>
                                        <p:cTn id="25" dur="1000" fill="hold"/>
                                        <p:tgtEl>
                                          <p:spTgt spid="7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fade">
                                      <p:cBhvr>
                                        <p:cTn id="28" dur="1000"/>
                                        <p:tgtEl>
                                          <p:spTgt spid="91"/>
                                        </p:tgtEl>
                                      </p:cBhvr>
                                    </p:animEffect>
                                    <p:anim calcmode="lin" valueType="num">
                                      <p:cBhvr>
                                        <p:cTn id="29" dur="1000" fill="hold"/>
                                        <p:tgtEl>
                                          <p:spTgt spid="91"/>
                                        </p:tgtEl>
                                        <p:attrNameLst>
                                          <p:attrName>ppt_x</p:attrName>
                                        </p:attrNameLst>
                                      </p:cBhvr>
                                      <p:tavLst>
                                        <p:tav tm="0">
                                          <p:val>
                                            <p:strVal val="#ppt_x"/>
                                          </p:val>
                                        </p:tav>
                                        <p:tav tm="100000">
                                          <p:val>
                                            <p:strVal val="#ppt_x"/>
                                          </p:val>
                                        </p:tav>
                                      </p:tavLst>
                                    </p:anim>
                                    <p:anim calcmode="lin" valueType="num">
                                      <p:cBhvr>
                                        <p:cTn id="30" dur="1000" fill="hold"/>
                                        <p:tgtEl>
                                          <p:spTgt spid="91"/>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7" presetClass="entr" presetSubtype="0" fill="hold" grpId="0" nodeType="after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1000"/>
                                        <p:tgtEl>
                                          <p:spTgt spid="103"/>
                                        </p:tgtEl>
                                      </p:cBhvr>
                                    </p:animEffect>
                                    <p:anim calcmode="lin" valueType="num">
                                      <p:cBhvr>
                                        <p:cTn id="35" dur="1000" fill="hold"/>
                                        <p:tgtEl>
                                          <p:spTgt spid="103"/>
                                        </p:tgtEl>
                                        <p:attrNameLst>
                                          <p:attrName>ppt_x</p:attrName>
                                        </p:attrNameLst>
                                      </p:cBhvr>
                                      <p:tavLst>
                                        <p:tav tm="0">
                                          <p:val>
                                            <p:strVal val="#ppt_x"/>
                                          </p:val>
                                        </p:tav>
                                        <p:tav tm="100000">
                                          <p:val>
                                            <p:strVal val="#ppt_x"/>
                                          </p:val>
                                        </p:tav>
                                      </p:tavLst>
                                    </p:anim>
                                    <p:anim calcmode="lin" valueType="num">
                                      <p:cBhvr>
                                        <p:cTn id="36" dur="1000" fill="hold"/>
                                        <p:tgtEl>
                                          <p:spTgt spid="103"/>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00"/>
                                  </p:stCondLst>
                                  <p:childTnLst>
                                    <p:set>
                                      <p:cBhvr>
                                        <p:cTn id="38" dur="1" fill="hold">
                                          <p:stCondLst>
                                            <p:cond delay="0"/>
                                          </p:stCondLst>
                                        </p:cTn>
                                        <p:tgtEl>
                                          <p:spTgt spid="104"/>
                                        </p:tgtEl>
                                        <p:attrNameLst>
                                          <p:attrName>style.visibility</p:attrName>
                                        </p:attrNameLst>
                                      </p:cBhvr>
                                      <p:to>
                                        <p:strVal val="visible"/>
                                      </p:to>
                                    </p:set>
                                    <p:animEffect transition="in" filter="fade">
                                      <p:cBhvr>
                                        <p:cTn id="39" dur="1000"/>
                                        <p:tgtEl>
                                          <p:spTgt spid="104"/>
                                        </p:tgtEl>
                                      </p:cBhvr>
                                    </p:animEffect>
                                    <p:anim calcmode="lin" valueType="num">
                                      <p:cBhvr>
                                        <p:cTn id="40" dur="1000" fill="hold"/>
                                        <p:tgtEl>
                                          <p:spTgt spid="104"/>
                                        </p:tgtEl>
                                        <p:attrNameLst>
                                          <p:attrName>ppt_x</p:attrName>
                                        </p:attrNameLst>
                                      </p:cBhvr>
                                      <p:tavLst>
                                        <p:tav tm="0">
                                          <p:val>
                                            <p:strVal val="#ppt_x"/>
                                          </p:val>
                                        </p:tav>
                                        <p:tav tm="100000">
                                          <p:val>
                                            <p:strVal val="#ppt_x"/>
                                          </p:val>
                                        </p:tav>
                                      </p:tavLst>
                                    </p:anim>
                                    <p:anim calcmode="lin" valueType="num">
                                      <p:cBhvr>
                                        <p:cTn id="41" dur="1000" fill="hold"/>
                                        <p:tgtEl>
                                          <p:spTgt spid="104"/>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200"/>
                                  </p:stCondLst>
                                  <p:childTnLst>
                                    <p:set>
                                      <p:cBhvr>
                                        <p:cTn id="43" dur="1" fill="hold">
                                          <p:stCondLst>
                                            <p:cond delay="0"/>
                                          </p:stCondLst>
                                        </p:cTn>
                                        <p:tgtEl>
                                          <p:spTgt spid="105"/>
                                        </p:tgtEl>
                                        <p:attrNameLst>
                                          <p:attrName>style.visibility</p:attrName>
                                        </p:attrNameLst>
                                      </p:cBhvr>
                                      <p:to>
                                        <p:strVal val="visible"/>
                                      </p:to>
                                    </p:set>
                                    <p:animEffect transition="in" filter="fade">
                                      <p:cBhvr>
                                        <p:cTn id="44" dur="1000"/>
                                        <p:tgtEl>
                                          <p:spTgt spid="105"/>
                                        </p:tgtEl>
                                      </p:cBhvr>
                                    </p:animEffect>
                                    <p:anim calcmode="lin" valueType="num">
                                      <p:cBhvr>
                                        <p:cTn id="45" dur="1000" fill="hold"/>
                                        <p:tgtEl>
                                          <p:spTgt spid="105"/>
                                        </p:tgtEl>
                                        <p:attrNameLst>
                                          <p:attrName>ppt_x</p:attrName>
                                        </p:attrNameLst>
                                      </p:cBhvr>
                                      <p:tavLst>
                                        <p:tav tm="0">
                                          <p:val>
                                            <p:strVal val="#ppt_x"/>
                                          </p:val>
                                        </p:tav>
                                        <p:tav tm="100000">
                                          <p:val>
                                            <p:strVal val="#ppt_x"/>
                                          </p:val>
                                        </p:tav>
                                      </p:tavLst>
                                    </p:anim>
                                    <p:anim calcmode="lin" valueType="num">
                                      <p:cBhvr>
                                        <p:cTn id="46" dur="1000" fill="hold"/>
                                        <p:tgtEl>
                                          <p:spTgt spid="105"/>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300"/>
                                  </p:stCondLst>
                                  <p:childTnLst>
                                    <p:set>
                                      <p:cBhvr>
                                        <p:cTn id="48" dur="1" fill="hold">
                                          <p:stCondLst>
                                            <p:cond delay="0"/>
                                          </p:stCondLst>
                                        </p:cTn>
                                        <p:tgtEl>
                                          <p:spTgt spid="106"/>
                                        </p:tgtEl>
                                        <p:attrNameLst>
                                          <p:attrName>style.visibility</p:attrName>
                                        </p:attrNameLst>
                                      </p:cBhvr>
                                      <p:to>
                                        <p:strVal val="visible"/>
                                      </p:to>
                                    </p:set>
                                    <p:animEffect transition="in" filter="fade">
                                      <p:cBhvr>
                                        <p:cTn id="49" dur="1000"/>
                                        <p:tgtEl>
                                          <p:spTgt spid="106"/>
                                        </p:tgtEl>
                                      </p:cBhvr>
                                    </p:animEffect>
                                    <p:anim calcmode="lin" valueType="num">
                                      <p:cBhvr>
                                        <p:cTn id="50" dur="1000" fill="hold"/>
                                        <p:tgtEl>
                                          <p:spTgt spid="106"/>
                                        </p:tgtEl>
                                        <p:attrNameLst>
                                          <p:attrName>ppt_x</p:attrName>
                                        </p:attrNameLst>
                                      </p:cBhvr>
                                      <p:tavLst>
                                        <p:tav tm="0">
                                          <p:val>
                                            <p:strVal val="#ppt_x"/>
                                          </p:val>
                                        </p:tav>
                                        <p:tav tm="100000">
                                          <p:val>
                                            <p:strVal val="#ppt_x"/>
                                          </p:val>
                                        </p:tav>
                                      </p:tavLst>
                                    </p:anim>
                                    <p:anim calcmode="lin" valueType="num">
                                      <p:cBhvr>
                                        <p:cTn id="51" dur="1000" fill="hold"/>
                                        <p:tgtEl>
                                          <p:spTgt spid="106"/>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400"/>
                                  </p:stCondLst>
                                  <p:childTnLst>
                                    <p:set>
                                      <p:cBhvr>
                                        <p:cTn id="53" dur="1" fill="hold">
                                          <p:stCondLst>
                                            <p:cond delay="0"/>
                                          </p:stCondLst>
                                        </p:cTn>
                                        <p:tgtEl>
                                          <p:spTgt spid="107"/>
                                        </p:tgtEl>
                                        <p:attrNameLst>
                                          <p:attrName>style.visibility</p:attrName>
                                        </p:attrNameLst>
                                      </p:cBhvr>
                                      <p:to>
                                        <p:strVal val="visible"/>
                                      </p:to>
                                    </p:set>
                                    <p:animEffect transition="in" filter="fade">
                                      <p:cBhvr>
                                        <p:cTn id="54" dur="1000"/>
                                        <p:tgtEl>
                                          <p:spTgt spid="107"/>
                                        </p:tgtEl>
                                      </p:cBhvr>
                                    </p:animEffect>
                                    <p:anim calcmode="lin" valueType="num">
                                      <p:cBhvr>
                                        <p:cTn id="55" dur="1000" fill="hold"/>
                                        <p:tgtEl>
                                          <p:spTgt spid="107"/>
                                        </p:tgtEl>
                                        <p:attrNameLst>
                                          <p:attrName>ppt_x</p:attrName>
                                        </p:attrNameLst>
                                      </p:cBhvr>
                                      <p:tavLst>
                                        <p:tav tm="0">
                                          <p:val>
                                            <p:strVal val="#ppt_x"/>
                                          </p:val>
                                        </p:tav>
                                        <p:tav tm="100000">
                                          <p:val>
                                            <p:strVal val="#ppt_x"/>
                                          </p:val>
                                        </p:tav>
                                      </p:tavLst>
                                    </p:anim>
                                    <p:anim calcmode="lin" valueType="num">
                                      <p:cBhvr>
                                        <p:cTn id="56" dur="1000" fill="hold"/>
                                        <p:tgtEl>
                                          <p:spTgt spid="107"/>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500"/>
                                  </p:stCondLst>
                                  <p:childTnLst>
                                    <p:set>
                                      <p:cBhvr>
                                        <p:cTn id="58" dur="1" fill="hold">
                                          <p:stCondLst>
                                            <p:cond delay="0"/>
                                          </p:stCondLst>
                                        </p:cTn>
                                        <p:tgtEl>
                                          <p:spTgt spid="108"/>
                                        </p:tgtEl>
                                        <p:attrNameLst>
                                          <p:attrName>style.visibility</p:attrName>
                                        </p:attrNameLst>
                                      </p:cBhvr>
                                      <p:to>
                                        <p:strVal val="visible"/>
                                      </p:to>
                                    </p:set>
                                    <p:animEffect transition="in" filter="fade">
                                      <p:cBhvr>
                                        <p:cTn id="59" dur="1000"/>
                                        <p:tgtEl>
                                          <p:spTgt spid="108"/>
                                        </p:tgtEl>
                                      </p:cBhvr>
                                    </p:animEffect>
                                    <p:anim calcmode="lin" valueType="num">
                                      <p:cBhvr>
                                        <p:cTn id="60" dur="1000" fill="hold"/>
                                        <p:tgtEl>
                                          <p:spTgt spid="108"/>
                                        </p:tgtEl>
                                        <p:attrNameLst>
                                          <p:attrName>ppt_x</p:attrName>
                                        </p:attrNameLst>
                                      </p:cBhvr>
                                      <p:tavLst>
                                        <p:tav tm="0">
                                          <p:val>
                                            <p:strVal val="#ppt_x"/>
                                          </p:val>
                                        </p:tav>
                                        <p:tav tm="100000">
                                          <p:val>
                                            <p:strVal val="#ppt_x"/>
                                          </p:val>
                                        </p:tav>
                                      </p:tavLst>
                                    </p:anim>
                                    <p:anim calcmode="lin" valueType="num">
                                      <p:cBhvr>
                                        <p:cTn id="61" dur="1000" fill="hold"/>
                                        <p:tgtEl>
                                          <p:spTgt spid="108"/>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600"/>
                                  </p:stCondLst>
                                  <p:childTnLst>
                                    <p:set>
                                      <p:cBhvr>
                                        <p:cTn id="63" dur="1" fill="hold">
                                          <p:stCondLst>
                                            <p:cond delay="0"/>
                                          </p:stCondLst>
                                        </p:cTn>
                                        <p:tgtEl>
                                          <p:spTgt spid="109"/>
                                        </p:tgtEl>
                                        <p:attrNameLst>
                                          <p:attrName>style.visibility</p:attrName>
                                        </p:attrNameLst>
                                      </p:cBhvr>
                                      <p:to>
                                        <p:strVal val="visible"/>
                                      </p:to>
                                    </p:set>
                                    <p:animEffect transition="in" filter="fade">
                                      <p:cBhvr>
                                        <p:cTn id="64" dur="1000"/>
                                        <p:tgtEl>
                                          <p:spTgt spid="109"/>
                                        </p:tgtEl>
                                      </p:cBhvr>
                                    </p:animEffect>
                                    <p:anim calcmode="lin" valueType="num">
                                      <p:cBhvr>
                                        <p:cTn id="65" dur="1000" fill="hold"/>
                                        <p:tgtEl>
                                          <p:spTgt spid="109"/>
                                        </p:tgtEl>
                                        <p:attrNameLst>
                                          <p:attrName>ppt_x</p:attrName>
                                        </p:attrNameLst>
                                      </p:cBhvr>
                                      <p:tavLst>
                                        <p:tav tm="0">
                                          <p:val>
                                            <p:strVal val="#ppt_x"/>
                                          </p:val>
                                        </p:tav>
                                        <p:tav tm="100000">
                                          <p:val>
                                            <p:strVal val="#ppt_x"/>
                                          </p:val>
                                        </p:tav>
                                      </p:tavLst>
                                    </p:anim>
                                    <p:anim calcmode="lin" valueType="num">
                                      <p:cBhvr>
                                        <p:cTn id="66" dur="1000" fill="hold"/>
                                        <p:tgtEl>
                                          <p:spTgt spid="109"/>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700"/>
                                  </p:stCondLst>
                                  <p:childTnLst>
                                    <p:set>
                                      <p:cBhvr>
                                        <p:cTn id="68" dur="1" fill="hold">
                                          <p:stCondLst>
                                            <p:cond delay="0"/>
                                          </p:stCondLst>
                                        </p:cTn>
                                        <p:tgtEl>
                                          <p:spTgt spid="110"/>
                                        </p:tgtEl>
                                        <p:attrNameLst>
                                          <p:attrName>style.visibility</p:attrName>
                                        </p:attrNameLst>
                                      </p:cBhvr>
                                      <p:to>
                                        <p:strVal val="visible"/>
                                      </p:to>
                                    </p:set>
                                    <p:animEffect transition="in" filter="fade">
                                      <p:cBhvr>
                                        <p:cTn id="69" dur="1000"/>
                                        <p:tgtEl>
                                          <p:spTgt spid="110"/>
                                        </p:tgtEl>
                                      </p:cBhvr>
                                    </p:animEffect>
                                    <p:anim calcmode="lin" valueType="num">
                                      <p:cBhvr>
                                        <p:cTn id="70" dur="1000" fill="hold"/>
                                        <p:tgtEl>
                                          <p:spTgt spid="110"/>
                                        </p:tgtEl>
                                        <p:attrNameLst>
                                          <p:attrName>ppt_x</p:attrName>
                                        </p:attrNameLst>
                                      </p:cBhvr>
                                      <p:tavLst>
                                        <p:tav tm="0">
                                          <p:val>
                                            <p:strVal val="#ppt_x"/>
                                          </p:val>
                                        </p:tav>
                                        <p:tav tm="100000">
                                          <p:val>
                                            <p:strVal val="#ppt_x"/>
                                          </p:val>
                                        </p:tav>
                                      </p:tavLst>
                                    </p:anim>
                                    <p:anim calcmode="lin" valueType="num">
                                      <p:cBhvr>
                                        <p:cTn id="71" dur="1000" fill="hold"/>
                                        <p:tgtEl>
                                          <p:spTgt spid="110"/>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800"/>
                                  </p:stCondLst>
                                  <p:childTnLst>
                                    <p:set>
                                      <p:cBhvr>
                                        <p:cTn id="73" dur="1" fill="hold">
                                          <p:stCondLst>
                                            <p:cond delay="0"/>
                                          </p:stCondLst>
                                        </p:cTn>
                                        <p:tgtEl>
                                          <p:spTgt spid="111"/>
                                        </p:tgtEl>
                                        <p:attrNameLst>
                                          <p:attrName>style.visibility</p:attrName>
                                        </p:attrNameLst>
                                      </p:cBhvr>
                                      <p:to>
                                        <p:strVal val="visible"/>
                                      </p:to>
                                    </p:set>
                                    <p:animEffect transition="in" filter="fade">
                                      <p:cBhvr>
                                        <p:cTn id="74" dur="1000"/>
                                        <p:tgtEl>
                                          <p:spTgt spid="111"/>
                                        </p:tgtEl>
                                      </p:cBhvr>
                                    </p:animEffect>
                                    <p:anim calcmode="lin" valueType="num">
                                      <p:cBhvr>
                                        <p:cTn id="75" dur="1000" fill="hold"/>
                                        <p:tgtEl>
                                          <p:spTgt spid="111"/>
                                        </p:tgtEl>
                                        <p:attrNameLst>
                                          <p:attrName>ppt_x</p:attrName>
                                        </p:attrNameLst>
                                      </p:cBhvr>
                                      <p:tavLst>
                                        <p:tav tm="0">
                                          <p:val>
                                            <p:strVal val="#ppt_x"/>
                                          </p:val>
                                        </p:tav>
                                        <p:tav tm="100000">
                                          <p:val>
                                            <p:strVal val="#ppt_x"/>
                                          </p:val>
                                        </p:tav>
                                      </p:tavLst>
                                    </p:anim>
                                    <p:anim calcmode="lin" valueType="num">
                                      <p:cBhvr>
                                        <p:cTn id="76" dur="1000" fill="hold"/>
                                        <p:tgtEl>
                                          <p:spTgt spid="111"/>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900"/>
                                  </p:stCondLst>
                                  <p:childTnLst>
                                    <p:set>
                                      <p:cBhvr>
                                        <p:cTn id="78" dur="1" fill="hold">
                                          <p:stCondLst>
                                            <p:cond delay="0"/>
                                          </p:stCondLst>
                                        </p:cTn>
                                        <p:tgtEl>
                                          <p:spTgt spid="112"/>
                                        </p:tgtEl>
                                        <p:attrNameLst>
                                          <p:attrName>style.visibility</p:attrName>
                                        </p:attrNameLst>
                                      </p:cBhvr>
                                      <p:to>
                                        <p:strVal val="visible"/>
                                      </p:to>
                                    </p:set>
                                    <p:animEffect transition="in" filter="fade">
                                      <p:cBhvr>
                                        <p:cTn id="79" dur="1000"/>
                                        <p:tgtEl>
                                          <p:spTgt spid="112"/>
                                        </p:tgtEl>
                                      </p:cBhvr>
                                    </p:animEffect>
                                    <p:anim calcmode="lin" valueType="num">
                                      <p:cBhvr>
                                        <p:cTn id="80" dur="1000" fill="hold"/>
                                        <p:tgtEl>
                                          <p:spTgt spid="112"/>
                                        </p:tgtEl>
                                        <p:attrNameLst>
                                          <p:attrName>ppt_x</p:attrName>
                                        </p:attrNameLst>
                                      </p:cBhvr>
                                      <p:tavLst>
                                        <p:tav tm="0">
                                          <p:val>
                                            <p:strVal val="#ppt_x"/>
                                          </p:val>
                                        </p:tav>
                                        <p:tav tm="100000">
                                          <p:val>
                                            <p:strVal val="#ppt_x"/>
                                          </p:val>
                                        </p:tav>
                                      </p:tavLst>
                                    </p:anim>
                                    <p:anim calcmode="lin" valueType="num">
                                      <p:cBhvr>
                                        <p:cTn id="81" dur="1000" fill="hold"/>
                                        <p:tgtEl>
                                          <p:spTgt spid="112"/>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113"/>
                                        </p:tgtEl>
                                        <p:attrNameLst>
                                          <p:attrName>style.visibility</p:attrName>
                                        </p:attrNameLst>
                                      </p:cBhvr>
                                      <p:to>
                                        <p:strVal val="visible"/>
                                      </p:to>
                                    </p:set>
                                    <p:animEffect transition="in" filter="fade">
                                      <p:cBhvr>
                                        <p:cTn id="84" dur="1000"/>
                                        <p:tgtEl>
                                          <p:spTgt spid="113"/>
                                        </p:tgtEl>
                                      </p:cBhvr>
                                    </p:animEffect>
                                    <p:anim calcmode="lin" valueType="num">
                                      <p:cBhvr>
                                        <p:cTn id="85" dur="1000" fill="hold"/>
                                        <p:tgtEl>
                                          <p:spTgt spid="113"/>
                                        </p:tgtEl>
                                        <p:attrNameLst>
                                          <p:attrName>ppt_x</p:attrName>
                                        </p:attrNameLst>
                                      </p:cBhvr>
                                      <p:tavLst>
                                        <p:tav tm="0">
                                          <p:val>
                                            <p:strVal val="#ppt_x"/>
                                          </p:val>
                                        </p:tav>
                                        <p:tav tm="100000">
                                          <p:val>
                                            <p:strVal val="#ppt_x"/>
                                          </p:val>
                                        </p:tav>
                                      </p:tavLst>
                                    </p:anim>
                                    <p:anim calcmode="lin" valueType="num">
                                      <p:cBhvr>
                                        <p:cTn id="86" dur="1000" fill="hold"/>
                                        <p:tgtEl>
                                          <p:spTgt spid="113"/>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100"/>
                                  </p:stCondLst>
                                  <p:childTnLst>
                                    <p:set>
                                      <p:cBhvr>
                                        <p:cTn id="88" dur="1" fill="hold">
                                          <p:stCondLst>
                                            <p:cond delay="0"/>
                                          </p:stCondLst>
                                        </p:cTn>
                                        <p:tgtEl>
                                          <p:spTgt spid="114"/>
                                        </p:tgtEl>
                                        <p:attrNameLst>
                                          <p:attrName>style.visibility</p:attrName>
                                        </p:attrNameLst>
                                      </p:cBhvr>
                                      <p:to>
                                        <p:strVal val="visible"/>
                                      </p:to>
                                    </p:set>
                                    <p:animEffect transition="in" filter="fade">
                                      <p:cBhvr>
                                        <p:cTn id="89" dur="1000"/>
                                        <p:tgtEl>
                                          <p:spTgt spid="114"/>
                                        </p:tgtEl>
                                      </p:cBhvr>
                                    </p:animEffect>
                                    <p:anim calcmode="lin" valueType="num">
                                      <p:cBhvr>
                                        <p:cTn id="90" dur="1000" fill="hold"/>
                                        <p:tgtEl>
                                          <p:spTgt spid="114"/>
                                        </p:tgtEl>
                                        <p:attrNameLst>
                                          <p:attrName>ppt_x</p:attrName>
                                        </p:attrNameLst>
                                      </p:cBhvr>
                                      <p:tavLst>
                                        <p:tav tm="0">
                                          <p:val>
                                            <p:strVal val="#ppt_x"/>
                                          </p:val>
                                        </p:tav>
                                        <p:tav tm="100000">
                                          <p:val>
                                            <p:strVal val="#ppt_x"/>
                                          </p:val>
                                        </p:tav>
                                      </p:tavLst>
                                    </p:anim>
                                    <p:anim calcmode="lin" valueType="num">
                                      <p:cBhvr>
                                        <p:cTn id="91" dur="1000" fill="hold"/>
                                        <p:tgtEl>
                                          <p:spTgt spid="114"/>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200"/>
                                  </p:stCondLst>
                                  <p:childTnLst>
                                    <p:set>
                                      <p:cBhvr>
                                        <p:cTn id="93" dur="1" fill="hold">
                                          <p:stCondLst>
                                            <p:cond delay="0"/>
                                          </p:stCondLst>
                                        </p:cTn>
                                        <p:tgtEl>
                                          <p:spTgt spid="115"/>
                                        </p:tgtEl>
                                        <p:attrNameLst>
                                          <p:attrName>style.visibility</p:attrName>
                                        </p:attrNameLst>
                                      </p:cBhvr>
                                      <p:to>
                                        <p:strVal val="visible"/>
                                      </p:to>
                                    </p:set>
                                    <p:animEffect transition="in" filter="fade">
                                      <p:cBhvr>
                                        <p:cTn id="94" dur="1000"/>
                                        <p:tgtEl>
                                          <p:spTgt spid="115"/>
                                        </p:tgtEl>
                                      </p:cBhvr>
                                    </p:animEffect>
                                    <p:anim calcmode="lin" valueType="num">
                                      <p:cBhvr>
                                        <p:cTn id="95" dur="1000" fill="hold"/>
                                        <p:tgtEl>
                                          <p:spTgt spid="115"/>
                                        </p:tgtEl>
                                        <p:attrNameLst>
                                          <p:attrName>ppt_x</p:attrName>
                                        </p:attrNameLst>
                                      </p:cBhvr>
                                      <p:tavLst>
                                        <p:tav tm="0">
                                          <p:val>
                                            <p:strVal val="#ppt_x"/>
                                          </p:val>
                                        </p:tav>
                                        <p:tav tm="100000">
                                          <p:val>
                                            <p:strVal val="#ppt_x"/>
                                          </p:val>
                                        </p:tav>
                                      </p:tavLst>
                                    </p:anim>
                                    <p:anim calcmode="lin" valueType="num">
                                      <p:cBhvr>
                                        <p:cTn id="96" dur="1000" fill="hold"/>
                                        <p:tgtEl>
                                          <p:spTgt spid="115"/>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300"/>
                                  </p:stCondLst>
                                  <p:childTnLst>
                                    <p:set>
                                      <p:cBhvr>
                                        <p:cTn id="98" dur="1" fill="hold">
                                          <p:stCondLst>
                                            <p:cond delay="0"/>
                                          </p:stCondLst>
                                        </p:cTn>
                                        <p:tgtEl>
                                          <p:spTgt spid="116"/>
                                        </p:tgtEl>
                                        <p:attrNameLst>
                                          <p:attrName>style.visibility</p:attrName>
                                        </p:attrNameLst>
                                      </p:cBhvr>
                                      <p:to>
                                        <p:strVal val="visible"/>
                                      </p:to>
                                    </p:set>
                                    <p:animEffect transition="in" filter="fade">
                                      <p:cBhvr>
                                        <p:cTn id="99" dur="1000"/>
                                        <p:tgtEl>
                                          <p:spTgt spid="116"/>
                                        </p:tgtEl>
                                      </p:cBhvr>
                                    </p:animEffect>
                                    <p:anim calcmode="lin" valueType="num">
                                      <p:cBhvr>
                                        <p:cTn id="100" dur="1000" fill="hold"/>
                                        <p:tgtEl>
                                          <p:spTgt spid="116"/>
                                        </p:tgtEl>
                                        <p:attrNameLst>
                                          <p:attrName>ppt_x</p:attrName>
                                        </p:attrNameLst>
                                      </p:cBhvr>
                                      <p:tavLst>
                                        <p:tav tm="0">
                                          <p:val>
                                            <p:strVal val="#ppt_x"/>
                                          </p:val>
                                        </p:tav>
                                        <p:tav tm="100000">
                                          <p:val>
                                            <p:strVal val="#ppt_x"/>
                                          </p:val>
                                        </p:tav>
                                      </p:tavLst>
                                    </p:anim>
                                    <p:anim calcmode="lin" valueType="num">
                                      <p:cBhvr>
                                        <p:cTn id="101" dur="1000" fill="hold"/>
                                        <p:tgtEl>
                                          <p:spTgt spid="116"/>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400"/>
                                  </p:stCondLst>
                                  <p:childTnLst>
                                    <p:set>
                                      <p:cBhvr>
                                        <p:cTn id="103" dur="1" fill="hold">
                                          <p:stCondLst>
                                            <p:cond delay="0"/>
                                          </p:stCondLst>
                                        </p:cTn>
                                        <p:tgtEl>
                                          <p:spTgt spid="117"/>
                                        </p:tgtEl>
                                        <p:attrNameLst>
                                          <p:attrName>style.visibility</p:attrName>
                                        </p:attrNameLst>
                                      </p:cBhvr>
                                      <p:to>
                                        <p:strVal val="visible"/>
                                      </p:to>
                                    </p:set>
                                    <p:animEffect transition="in" filter="fade">
                                      <p:cBhvr>
                                        <p:cTn id="104" dur="1000"/>
                                        <p:tgtEl>
                                          <p:spTgt spid="117"/>
                                        </p:tgtEl>
                                      </p:cBhvr>
                                    </p:animEffect>
                                    <p:anim calcmode="lin" valueType="num">
                                      <p:cBhvr>
                                        <p:cTn id="105" dur="1000" fill="hold"/>
                                        <p:tgtEl>
                                          <p:spTgt spid="117"/>
                                        </p:tgtEl>
                                        <p:attrNameLst>
                                          <p:attrName>ppt_x</p:attrName>
                                        </p:attrNameLst>
                                      </p:cBhvr>
                                      <p:tavLst>
                                        <p:tav tm="0">
                                          <p:val>
                                            <p:strVal val="#ppt_x"/>
                                          </p:val>
                                        </p:tav>
                                        <p:tav tm="100000">
                                          <p:val>
                                            <p:strVal val="#ppt_x"/>
                                          </p:val>
                                        </p:tav>
                                      </p:tavLst>
                                    </p:anim>
                                    <p:anim calcmode="lin" valueType="num">
                                      <p:cBhvr>
                                        <p:cTn id="106" dur="1000" fill="hold"/>
                                        <p:tgtEl>
                                          <p:spTgt spid="117"/>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50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1000"/>
                                        <p:tgtEl>
                                          <p:spTgt spid="118"/>
                                        </p:tgtEl>
                                      </p:cBhvr>
                                    </p:animEffect>
                                    <p:anim calcmode="lin" valueType="num">
                                      <p:cBhvr>
                                        <p:cTn id="110" dur="1000" fill="hold"/>
                                        <p:tgtEl>
                                          <p:spTgt spid="118"/>
                                        </p:tgtEl>
                                        <p:attrNameLst>
                                          <p:attrName>ppt_x</p:attrName>
                                        </p:attrNameLst>
                                      </p:cBhvr>
                                      <p:tavLst>
                                        <p:tav tm="0">
                                          <p:val>
                                            <p:strVal val="#ppt_x"/>
                                          </p:val>
                                        </p:tav>
                                        <p:tav tm="100000">
                                          <p:val>
                                            <p:strVal val="#ppt_x"/>
                                          </p:val>
                                        </p:tav>
                                      </p:tavLst>
                                    </p:anim>
                                    <p:anim calcmode="lin" valueType="num">
                                      <p:cBhvr>
                                        <p:cTn id="111" dur="1000" fill="hold"/>
                                        <p:tgtEl>
                                          <p:spTgt spid="118"/>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600"/>
                                  </p:stCondLst>
                                  <p:childTnLst>
                                    <p:set>
                                      <p:cBhvr>
                                        <p:cTn id="113" dur="1" fill="hold">
                                          <p:stCondLst>
                                            <p:cond delay="0"/>
                                          </p:stCondLst>
                                        </p:cTn>
                                        <p:tgtEl>
                                          <p:spTgt spid="119"/>
                                        </p:tgtEl>
                                        <p:attrNameLst>
                                          <p:attrName>style.visibility</p:attrName>
                                        </p:attrNameLst>
                                      </p:cBhvr>
                                      <p:to>
                                        <p:strVal val="visible"/>
                                      </p:to>
                                    </p:set>
                                    <p:animEffect transition="in" filter="fade">
                                      <p:cBhvr>
                                        <p:cTn id="114" dur="1000"/>
                                        <p:tgtEl>
                                          <p:spTgt spid="119"/>
                                        </p:tgtEl>
                                      </p:cBhvr>
                                    </p:animEffect>
                                    <p:anim calcmode="lin" valueType="num">
                                      <p:cBhvr>
                                        <p:cTn id="115" dur="1000" fill="hold"/>
                                        <p:tgtEl>
                                          <p:spTgt spid="119"/>
                                        </p:tgtEl>
                                        <p:attrNameLst>
                                          <p:attrName>ppt_x</p:attrName>
                                        </p:attrNameLst>
                                      </p:cBhvr>
                                      <p:tavLst>
                                        <p:tav tm="0">
                                          <p:val>
                                            <p:strVal val="#ppt_x"/>
                                          </p:val>
                                        </p:tav>
                                        <p:tav tm="100000">
                                          <p:val>
                                            <p:strVal val="#ppt_x"/>
                                          </p:val>
                                        </p:tav>
                                      </p:tavLst>
                                    </p:anim>
                                    <p:anim calcmode="lin" valueType="num">
                                      <p:cBhvr>
                                        <p:cTn id="116" dur="1000" fill="hold"/>
                                        <p:tgtEl>
                                          <p:spTgt spid="119"/>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700"/>
                                  </p:stCondLst>
                                  <p:childTnLst>
                                    <p:set>
                                      <p:cBhvr>
                                        <p:cTn id="118" dur="1" fill="hold">
                                          <p:stCondLst>
                                            <p:cond delay="0"/>
                                          </p:stCondLst>
                                        </p:cTn>
                                        <p:tgtEl>
                                          <p:spTgt spid="120"/>
                                        </p:tgtEl>
                                        <p:attrNameLst>
                                          <p:attrName>style.visibility</p:attrName>
                                        </p:attrNameLst>
                                      </p:cBhvr>
                                      <p:to>
                                        <p:strVal val="visible"/>
                                      </p:to>
                                    </p:set>
                                    <p:animEffect transition="in" filter="fade">
                                      <p:cBhvr>
                                        <p:cTn id="119" dur="1000"/>
                                        <p:tgtEl>
                                          <p:spTgt spid="120"/>
                                        </p:tgtEl>
                                      </p:cBhvr>
                                    </p:animEffect>
                                    <p:anim calcmode="lin" valueType="num">
                                      <p:cBhvr>
                                        <p:cTn id="120" dur="1000" fill="hold"/>
                                        <p:tgtEl>
                                          <p:spTgt spid="120"/>
                                        </p:tgtEl>
                                        <p:attrNameLst>
                                          <p:attrName>ppt_x</p:attrName>
                                        </p:attrNameLst>
                                      </p:cBhvr>
                                      <p:tavLst>
                                        <p:tav tm="0">
                                          <p:val>
                                            <p:strVal val="#ppt_x"/>
                                          </p:val>
                                        </p:tav>
                                        <p:tav tm="100000">
                                          <p:val>
                                            <p:strVal val="#ppt_x"/>
                                          </p:val>
                                        </p:tav>
                                      </p:tavLst>
                                    </p:anim>
                                    <p:anim calcmode="lin" valueType="num">
                                      <p:cBhvr>
                                        <p:cTn id="121" dur="1000" fill="hold"/>
                                        <p:tgtEl>
                                          <p:spTgt spid="120"/>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800"/>
                                  </p:stCondLst>
                                  <p:childTnLst>
                                    <p:set>
                                      <p:cBhvr>
                                        <p:cTn id="123" dur="1" fill="hold">
                                          <p:stCondLst>
                                            <p:cond delay="0"/>
                                          </p:stCondLst>
                                        </p:cTn>
                                        <p:tgtEl>
                                          <p:spTgt spid="121"/>
                                        </p:tgtEl>
                                        <p:attrNameLst>
                                          <p:attrName>style.visibility</p:attrName>
                                        </p:attrNameLst>
                                      </p:cBhvr>
                                      <p:to>
                                        <p:strVal val="visible"/>
                                      </p:to>
                                    </p:set>
                                    <p:animEffect transition="in" filter="fade">
                                      <p:cBhvr>
                                        <p:cTn id="124" dur="1000"/>
                                        <p:tgtEl>
                                          <p:spTgt spid="121"/>
                                        </p:tgtEl>
                                      </p:cBhvr>
                                    </p:animEffect>
                                    <p:anim calcmode="lin" valueType="num">
                                      <p:cBhvr>
                                        <p:cTn id="125" dur="1000" fill="hold"/>
                                        <p:tgtEl>
                                          <p:spTgt spid="121"/>
                                        </p:tgtEl>
                                        <p:attrNameLst>
                                          <p:attrName>ppt_x</p:attrName>
                                        </p:attrNameLst>
                                      </p:cBhvr>
                                      <p:tavLst>
                                        <p:tav tm="0">
                                          <p:val>
                                            <p:strVal val="#ppt_x"/>
                                          </p:val>
                                        </p:tav>
                                        <p:tav tm="100000">
                                          <p:val>
                                            <p:strVal val="#ppt_x"/>
                                          </p:val>
                                        </p:tav>
                                      </p:tavLst>
                                    </p:anim>
                                    <p:anim calcmode="lin" valueType="num">
                                      <p:cBhvr>
                                        <p:cTn id="126" dur="1000" fill="hold"/>
                                        <p:tgtEl>
                                          <p:spTgt spid="121"/>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900"/>
                                  </p:stCondLst>
                                  <p:childTnLst>
                                    <p:set>
                                      <p:cBhvr>
                                        <p:cTn id="128" dur="1" fill="hold">
                                          <p:stCondLst>
                                            <p:cond delay="0"/>
                                          </p:stCondLst>
                                        </p:cTn>
                                        <p:tgtEl>
                                          <p:spTgt spid="122"/>
                                        </p:tgtEl>
                                        <p:attrNameLst>
                                          <p:attrName>style.visibility</p:attrName>
                                        </p:attrNameLst>
                                      </p:cBhvr>
                                      <p:to>
                                        <p:strVal val="visible"/>
                                      </p:to>
                                    </p:set>
                                    <p:animEffect transition="in" filter="fade">
                                      <p:cBhvr>
                                        <p:cTn id="129" dur="1000"/>
                                        <p:tgtEl>
                                          <p:spTgt spid="122"/>
                                        </p:tgtEl>
                                      </p:cBhvr>
                                    </p:animEffect>
                                    <p:anim calcmode="lin" valueType="num">
                                      <p:cBhvr>
                                        <p:cTn id="130" dur="1000" fill="hold"/>
                                        <p:tgtEl>
                                          <p:spTgt spid="122"/>
                                        </p:tgtEl>
                                        <p:attrNameLst>
                                          <p:attrName>ppt_x</p:attrName>
                                        </p:attrNameLst>
                                      </p:cBhvr>
                                      <p:tavLst>
                                        <p:tav tm="0">
                                          <p:val>
                                            <p:strVal val="#ppt_x"/>
                                          </p:val>
                                        </p:tav>
                                        <p:tav tm="100000">
                                          <p:val>
                                            <p:strVal val="#ppt_x"/>
                                          </p:val>
                                        </p:tav>
                                      </p:tavLst>
                                    </p:anim>
                                    <p:anim calcmode="lin" valueType="num">
                                      <p:cBhvr>
                                        <p:cTn id="131" dur="1000" fill="hold"/>
                                        <p:tgtEl>
                                          <p:spTgt spid="122"/>
                                        </p:tgtEl>
                                        <p:attrNameLst>
                                          <p:attrName>ppt_y</p:attrName>
                                        </p:attrNameLst>
                                      </p:cBhvr>
                                      <p:tavLst>
                                        <p:tav tm="0">
                                          <p:val>
                                            <p:strVal val="#ppt_y-.1"/>
                                          </p:val>
                                        </p:tav>
                                        <p:tav tm="100000">
                                          <p:val>
                                            <p:strVal val="#ppt_y"/>
                                          </p:val>
                                        </p:tav>
                                      </p:tavLst>
                                    </p:anim>
                                  </p:childTnLst>
                                </p:cTn>
                              </p:par>
                            </p:childTnLst>
                          </p:cTn>
                        </p:par>
                        <p:par>
                          <p:cTn id="132" fill="hold">
                            <p:stCondLst>
                              <p:cond delay="4900"/>
                            </p:stCondLst>
                            <p:childTnLst>
                              <p:par>
                                <p:cTn id="133" presetID="2" presetClass="entr" presetSubtype="4" decel="100000" fill="hold" grpId="0" nodeType="afterEffect">
                                  <p:stCondLst>
                                    <p:cond delay="0"/>
                                  </p:stCondLst>
                                  <p:childTnLst>
                                    <p:set>
                                      <p:cBhvr>
                                        <p:cTn id="134" dur="1" fill="hold">
                                          <p:stCondLst>
                                            <p:cond delay="0"/>
                                          </p:stCondLst>
                                        </p:cTn>
                                        <p:tgtEl>
                                          <p:spTgt spid="143"/>
                                        </p:tgtEl>
                                        <p:attrNameLst>
                                          <p:attrName>style.visibility</p:attrName>
                                        </p:attrNameLst>
                                      </p:cBhvr>
                                      <p:to>
                                        <p:strVal val="visible"/>
                                      </p:to>
                                    </p:set>
                                    <p:anim calcmode="lin" valueType="num">
                                      <p:cBhvr additive="base">
                                        <p:cTn id="135" dur="500" fill="hold"/>
                                        <p:tgtEl>
                                          <p:spTgt spid="143"/>
                                        </p:tgtEl>
                                        <p:attrNameLst>
                                          <p:attrName>ppt_x</p:attrName>
                                        </p:attrNameLst>
                                      </p:cBhvr>
                                      <p:tavLst>
                                        <p:tav tm="0">
                                          <p:val>
                                            <p:strVal val="#ppt_x"/>
                                          </p:val>
                                        </p:tav>
                                        <p:tav tm="100000">
                                          <p:val>
                                            <p:strVal val="#ppt_x"/>
                                          </p:val>
                                        </p:tav>
                                      </p:tavLst>
                                    </p:anim>
                                    <p:anim calcmode="lin" valueType="num">
                                      <p:cBhvr additive="base">
                                        <p:cTn id="136" dur="500" fill="hold"/>
                                        <p:tgtEl>
                                          <p:spTgt spid="143"/>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144"/>
                                        </p:tgtEl>
                                        <p:attrNameLst>
                                          <p:attrName>style.visibility</p:attrName>
                                        </p:attrNameLst>
                                      </p:cBhvr>
                                      <p:to>
                                        <p:strVal val="visible"/>
                                      </p:to>
                                    </p:set>
                                    <p:anim calcmode="lin" valueType="num">
                                      <p:cBhvr additive="base">
                                        <p:cTn id="139" dur="500" fill="hold"/>
                                        <p:tgtEl>
                                          <p:spTgt spid="144"/>
                                        </p:tgtEl>
                                        <p:attrNameLst>
                                          <p:attrName>ppt_x</p:attrName>
                                        </p:attrNameLst>
                                      </p:cBhvr>
                                      <p:tavLst>
                                        <p:tav tm="0">
                                          <p:val>
                                            <p:strVal val="#ppt_x"/>
                                          </p:val>
                                        </p:tav>
                                        <p:tav tm="100000">
                                          <p:val>
                                            <p:strVal val="#ppt_x"/>
                                          </p:val>
                                        </p:tav>
                                      </p:tavLst>
                                    </p:anim>
                                    <p:anim calcmode="lin" valueType="num">
                                      <p:cBhvr additive="base">
                                        <p:cTn id="140" dur="500" fill="hold"/>
                                        <p:tgtEl>
                                          <p:spTgt spid="144"/>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145"/>
                                        </p:tgtEl>
                                        <p:attrNameLst>
                                          <p:attrName>style.visibility</p:attrName>
                                        </p:attrNameLst>
                                      </p:cBhvr>
                                      <p:to>
                                        <p:strVal val="visible"/>
                                      </p:to>
                                    </p:set>
                                    <p:anim calcmode="lin" valueType="num">
                                      <p:cBhvr additive="base">
                                        <p:cTn id="143" dur="500" fill="hold"/>
                                        <p:tgtEl>
                                          <p:spTgt spid="145"/>
                                        </p:tgtEl>
                                        <p:attrNameLst>
                                          <p:attrName>ppt_x</p:attrName>
                                        </p:attrNameLst>
                                      </p:cBhvr>
                                      <p:tavLst>
                                        <p:tav tm="0">
                                          <p:val>
                                            <p:strVal val="#ppt_x"/>
                                          </p:val>
                                        </p:tav>
                                        <p:tav tm="100000">
                                          <p:val>
                                            <p:strVal val="#ppt_x"/>
                                          </p:val>
                                        </p:tav>
                                      </p:tavLst>
                                    </p:anim>
                                    <p:anim calcmode="lin" valueType="num">
                                      <p:cBhvr additive="base">
                                        <p:cTn id="144" dur="500" fill="hold"/>
                                        <p:tgtEl>
                                          <p:spTgt spid="145"/>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146"/>
                                        </p:tgtEl>
                                        <p:attrNameLst>
                                          <p:attrName>style.visibility</p:attrName>
                                        </p:attrNameLst>
                                      </p:cBhvr>
                                      <p:to>
                                        <p:strVal val="visible"/>
                                      </p:to>
                                    </p:set>
                                    <p:anim calcmode="lin" valueType="num">
                                      <p:cBhvr additive="base">
                                        <p:cTn id="147" dur="500" fill="hold"/>
                                        <p:tgtEl>
                                          <p:spTgt spid="146"/>
                                        </p:tgtEl>
                                        <p:attrNameLst>
                                          <p:attrName>ppt_x</p:attrName>
                                        </p:attrNameLst>
                                      </p:cBhvr>
                                      <p:tavLst>
                                        <p:tav tm="0">
                                          <p:val>
                                            <p:strVal val="#ppt_x"/>
                                          </p:val>
                                        </p:tav>
                                        <p:tav tm="100000">
                                          <p:val>
                                            <p:strVal val="#ppt_x"/>
                                          </p:val>
                                        </p:tav>
                                      </p:tavLst>
                                    </p:anim>
                                    <p:anim calcmode="lin" valueType="num">
                                      <p:cBhvr additive="base">
                                        <p:cTn id="148" dur="500" fill="hold"/>
                                        <p:tgtEl>
                                          <p:spTgt spid="146"/>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147"/>
                                        </p:tgtEl>
                                        <p:attrNameLst>
                                          <p:attrName>style.visibility</p:attrName>
                                        </p:attrNameLst>
                                      </p:cBhvr>
                                      <p:to>
                                        <p:strVal val="visible"/>
                                      </p:to>
                                    </p:set>
                                    <p:anim calcmode="lin" valueType="num">
                                      <p:cBhvr additive="base">
                                        <p:cTn id="151" dur="500" fill="hold"/>
                                        <p:tgtEl>
                                          <p:spTgt spid="147"/>
                                        </p:tgtEl>
                                        <p:attrNameLst>
                                          <p:attrName>ppt_x</p:attrName>
                                        </p:attrNameLst>
                                      </p:cBhvr>
                                      <p:tavLst>
                                        <p:tav tm="0">
                                          <p:val>
                                            <p:strVal val="#ppt_x"/>
                                          </p:val>
                                        </p:tav>
                                        <p:tav tm="100000">
                                          <p:val>
                                            <p:strVal val="#ppt_x"/>
                                          </p:val>
                                        </p:tav>
                                      </p:tavLst>
                                    </p:anim>
                                    <p:anim calcmode="lin" valueType="num">
                                      <p:cBhvr additive="base">
                                        <p:cTn id="152" dur="500" fill="hold"/>
                                        <p:tgtEl>
                                          <p:spTgt spid="147"/>
                                        </p:tgtEl>
                                        <p:attrNameLst>
                                          <p:attrName>ppt_y</p:attrName>
                                        </p:attrNameLst>
                                      </p:cBhvr>
                                      <p:tavLst>
                                        <p:tav tm="0">
                                          <p:val>
                                            <p:strVal val="1+#ppt_h/2"/>
                                          </p:val>
                                        </p:tav>
                                        <p:tav tm="100000">
                                          <p:val>
                                            <p:strVal val="#ppt_y"/>
                                          </p:val>
                                        </p:tav>
                                      </p:tavLst>
                                    </p:anim>
                                  </p:childTnLst>
                                </p:cTn>
                              </p:par>
                            </p:childTnLst>
                          </p:cTn>
                        </p:par>
                        <p:par>
                          <p:cTn id="153" fill="hold">
                            <p:stCondLst>
                              <p:cond delay="5400"/>
                            </p:stCondLst>
                            <p:childTnLst>
                              <p:par>
                                <p:cTn id="154" presetID="22" presetClass="entr" presetSubtype="8" fill="hold" grpId="0" nodeType="afterEffect">
                                  <p:stCondLst>
                                    <p:cond delay="0"/>
                                  </p:stCondLst>
                                  <p:childTnLst>
                                    <p:set>
                                      <p:cBhvr>
                                        <p:cTn id="155" dur="1" fill="hold">
                                          <p:stCondLst>
                                            <p:cond delay="0"/>
                                          </p:stCondLst>
                                        </p:cTn>
                                        <p:tgtEl>
                                          <p:spTgt spid="133"/>
                                        </p:tgtEl>
                                        <p:attrNameLst>
                                          <p:attrName>style.visibility</p:attrName>
                                        </p:attrNameLst>
                                      </p:cBhvr>
                                      <p:to>
                                        <p:strVal val="visible"/>
                                      </p:to>
                                    </p:set>
                                    <p:animEffect transition="in" filter="wipe(left)">
                                      <p:cBhvr>
                                        <p:cTn id="156" dur="500"/>
                                        <p:tgtEl>
                                          <p:spTgt spid="133"/>
                                        </p:tgtEl>
                                      </p:cBhvr>
                                    </p:animEffect>
                                  </p:childTnLst>
                                </p:cTn>
                              </p:par>
                              <p:par>
                                <p:cTn id="157" presetID="22" presetClass="entr" presetSubtype="8" fill="hold" grpId="0" nodeType="withEffect">
                                  <p:stCondLst>
                                    <p:cond delay="100"/>
                                  </p:stCondLst>
                                  <p:childTnLst>
                                    <p:set>
                                      <p:cBhvr>
                                        <p:cTn id="158" dur="1" fill="hold">
                                          <p:stCondLst>
                                            <p:cond delay="0"/>
                                          </p:stCondLst>
                                        </p:cTn>
                                        <p:tgtEl>
                                          <p:spTgt spid="134"/>
                                        </p:tgtEl>
                                        <p:attrNameLst>
                                          <p:attrName>style.visibility</p:attrName>
                                        </p:attrNameLst>
                                      </p:cBhvr>
                                      <p:to>
                                        <p:strVal val="visible"/>
                                      </p:to>
                                    </p:set>
                                    <p:animEffect transition="in" filter="wipe(left)">
                                      <p:cBhvr>
                                        <p:cTn id="159" dur="500"/>
                                        <p:tgtEl>
                                          <p:spTgt spid="134"/>
                                        </p:tgtEl>
                                      </p:cBhvr>
                                    </p:animEffect>
                                  </p:childTnLst>
                                </p:cTn>
                              </p:par>
                              <p:par>
                                <p:cTn id="160" presetID="22" presetClass="entr" presetSubtype="8" fill="hold" grpId="0" nodeType="withEffect">
                                  <p:stCondLst>
                                    <p:cond delay="200"/>
                                  </p:stCondLst>
                                  <p:childTnLst>
                                    <p:set>
                                      <p:cBhvr>
                                        <p:cTn id="161" dur="1" fill="hold">
                                          <p:stCondLst>
                                            <p:cond delay="0"/>
                                          </p:stCondLst>
                                        </p:cTn>
                                        <p:tgtEl>
                                          <p:spTgt spid="135"/>
                                        </p:tgtEl>
                                        <p:attrNameLst>
                                          <p:attrName>style.visibility</p:attrName>
                                        </p:attrNameLst>
                                      </p:cBhvr>
                                      <p:to>
                                        <p:strVal val="visible"/>
                                      </p:to>
                                    </p:set>
                                    <p:animEffect transition="in" filter="wipe(left)">
                                      <p:cBhvr>
                                        <p:cTn id="162" dur="500"/>
                                        <p:tgtEl>
                                          <p:spTgt spid="135"/>
                                        </p:tgtEl>
                                      </p:cBhvr>
                                    </p:animEffect>
                                  </p:childTnLst>
                                </p:cTn>
                              </p:par>
                              <p:par>
                                <p:cTn id="163" presetID="22" presetClass="entr" presetSubtype="8" fill="hold" grpId="0" nodeType="withEffect">
                                  <p:stCondLst>
                                    <p:cond delay="300"/>
                                  </p:stCondLst>
                                  <p:childTnLst>
                                    <p:set>
                                      <p:cBhvr>
                                        <p:cTn id="164" dur="1" fill="hold">
                                          <p:stCondLst>
                                            <p:cond delay="0"/>
                                          </p:stCondLst>
                                        </p:cTn>
                                        <p:tgtEl>
                                          <p:spTgt spid="136"/>
                                        </p:tgtEl>
                                        <p:attrNameLst>
                                          <p:attrName>style.visibility</p:attrName>
                                        </p:attrNameLst>
                                      </p:cBhvr>
                                      <p:to>
                                        <p:strVal val="visible"/>
                                      </p:to>
                                    </p:set>
                                    <p:animEffect transition="in" filter="wipe(left)">
                                      <p:cBhvr>
                                        <p:cTn id="165" dur="500"/>
                                        <p:tgtEl>
                                          <p:spTgt spid="136"/>
                                        </p:tgtEl>
                                      </p:cBhvr>
                                    </p:animEffect>
                                  </p:childTnLst>
                                </p:cTn>
                              </p:par>
                              <p:par>
                                <p:cTn id="166" presetID="22" presetClass="entr" presetSubtype="8" fill="hold" grpId="0" nodeType="withEffect">
                                  <p:stCondLst>
                                    <p:cond delay="400"/>
                                  </p:stCondLst>
                                  <p:childTnLst>
                                    <p:set>
                                      <p:cBhvr>
                                        <p:cTn id="167" dur="1" fill="hold">
                                          <p:stCondLst>
                                            <p:cond delay="0"/>
                                          </p:stCondLst>
                                        </p:cTn>
                                        <p:tgtEl>
                                          <p:spTgt spid="137"/>
                                        </p:tgtEl>
                                        <p:attrNameLst>
                                          <p:attrName>style.visibility</p:attrName>
                                        </p:attrNameLst>
                                      </p:cBhvr>
                                      <p:to>
                                        <p:strVal val="visible"/>
                                      </p:to>
                                    </p:set>
                                    <p:animEffect transition="in" filter="wipe(left)">
                                      <p:cBhvr>
                                        <p:cTn id="168" dur="500"/>
                                        <p:tgtEl>
                                          <p:spTgt spid="137"/>
                                        </p:tgtEl>
                                      </p:cBhvr>
                                    </p:animEffect>
                                  </p:childTnLst>
                                </p:cTn>
                              </p:par>
                              <p:par>
                                <p:cTn id="169" presetID="22" presetClass="entr" presetSubtype="2" fill="hold" grpId="0" nodeType="withEffect">
                                  <p:stCondLst>
                                    <p:cond delay="0"/>
                                  </p:stCondLst>
                                  <p:childTnLst>
                                    <p:set>
                                      <p:cBhvr>
                                        <p:cTn id="170" dur="1" fill="hold">
                                          <p:stCondLst>
                                            <p:cond delay="0"/>
                                          </p:stCondLst>
                                        </p:cTn>
                                        <p:tgtEl>
                                          <p:spTgt spid="123"/>
                                        </p:tgtEl>
                                        <p:attrNameLst>
                                          <p:attrName>style.visibility</p:attrName>
                                        </p:attrNameLst>
                                      </p:cBhvr>
                                      <p:to>
                                        <p:strVal val="visible"/>
                                      </p:to>
                                    </p:set>
                                    <p:animEffect transition="in" filter="wipe(right)">
                                      <p:cBhvr>
                                        <p:cTn id="171" dur="500"/>
                                        <p:tgtEl>
                                          <p:spTgt spid="123"/>
                                        </p:tgtEl>
                                      </p:cBhvr>
                                    </p:animEffect>
                                  </p:childTnLst>
                                </p:cTn>
                              </p:par>
                              <p:par>
                                <p:cTn id="172" presetID="22" presetClass="entr" presetSubtype="2" fill="hold" grpId="0" nodeType="withEffect">
                                  <p:stCondLst>
                                    <p:cond delay="100"/>
                                  </p:stCondLst>
                                  <p:childTnLst>
                                    <p:set>
                                      <p:cBhvr>
                                        <p:cTn id="173" dur="1" fill="hold">
                                          <p:stCondLst>
                                            <p:cond delay="0"/>
                                          </p:stCondLst>
                                        </p:cTn>
                                        <p:tgtEl>
                                          <p:spTgt spid="124"/>
                                        </p:tgtEl>
                                        <p:attrNameLst>
                                          <p:attrName>style.visibility</p:attrName>
                                        </p:attrNameLst>
                                      </p:cBhvr>
                                      <p:to>
                                        <p:strVal val="visible"/>
                                      </p:to>
                                    </p:set>
                                    <p:animEffect transition="in" filter="wipe(right)">
                                      <p:cBhvr>
                                        <p:cTn id="174" dur="500"/>
                                        <p:tgtEl>
                                          <p:spTgt spid="124"/>
                                        </p:tgtEl>
                                      </p:cBhvr>
                                    </p:animEffect>
                                  </p:childTnLst>
                                </p:cTn>
                              </p:par>
                              <p:par>
                                <p:cTn id="175" presetID="22" presetClass="entr" presetSubtype="2" fill="hold" grpId="0" nodeType="withEffect">
                                  <p:stCondLst>
                                    <p:cond delay="200"/>
                                  </p:stCondLst>
                                  <p:childTnLst>
                                    <p:set>
                                      <p:cBhvr>
                                        <p:cTn id="176" dur="1" fill="hold">
                                          <p:stCondLst>
                                            <p:cond delay="0"/>
                                          </p:stCondLst>
                                        </p:cTn>
                                        <p:tgtEl>
                                          <p:spTgt spid="125"/>
                                        </p:tgtEl>
                                        <p:attrNameLst>
                                          <p:attrName>style.visibility</p:attrName>
                                        </p:attrNameLst>
                                      </p:cBhvr>
                                      <p:to>
                                        <p:strVal val="visible"/>
                                      </p:to>
                                    </p:set>
                                    <p:animEffect transition="in" filter="wipe(right)">
                                      <p:cBhvr>
                                        <p:cTn id="177" dur="500"/>
                                        <p:tgtEl>
                                          <p:spTgt spid="125"/>
                                        </p:tgtEl>
                                      </p:cBhvr>
                                    </p:animEffect>
                                  </p:childTnLst>
                                </p:cTn>
                              </p:par>
                              <p:par>
                                <p:cTn id="178" presetID="22" presetClass="entr" presetSubtype="2" fill="hold" grpId="0" nodeType="withEffect">
                                  <p:stCondLst>
                                    <p:cond delay="300"/>
                                  </p:stCondLst>
                                  <p:childTnLst>
                                    <p:set>
                                      <p:cBhvr>
                                        <p:cTn id="179" dur="1" fill="hold">
                                          <p:stCondLst>
                                            <p:cond delay="0"/>
                                          </p:stCondLst>
                                        </p:cTn>
                                        <p:tgtEl>
                                          <p:spTgt spid="126"/>
                                        </p:tgtEl>
                                        <p:attrNameLst>
                                          <p:attrName>style.visibility</p:attrName>
                                        </p:attrNameLst>
                                      </p:cBhvr>
                                      <p:to>
                                        <p:strVal val="visible"/>
                                      </p:to>
                                    </p:set>
                                    <p:animEffect transition="in" filter="wipe(right)">
                                      <p:cBhvr>
                                        <p:cTn id="180" dur="500"/>
                                        <p:tgtEl>
                                          <p:spTgt spid="126"/>
                                        </p:tgtEl>
                                      </p:cBhvr>
                                    </p:animEffect>
                                  </p:childTnLst>
                                </p:cTn>
                              </p:par>
                              <p:par>
                                <p:cTn id="181" presetID="22" presetClass="entr" presetSubtype="2" fill="hold" grpId="0" nodeType="withEffect">
                                  <p:stCondLst>
                                    <p:cond delay="400"/>
                                  </p:stCondLst>
                                  <p:childTnLst>
                                    <p:set>
                                      <p:cBhvr>
                                        <p:cTn id="182" dur="1" fill="hold">
                                          <p:stCondLst>
                                            <p:cond delay="0"/>
                                          </p:stCondLst>
                                        </p:cTn>
                                        <p:tgtEl>
                                          <p:spTgt spid="127"/>
                                        </p:tgtEl>
                                        <p:attrNameLst>
                                          <p:attrName>style.visibility</p:attrName>
                                        </p:attrNameLst>
                                      </p:cBhvr>
                                      <p:to>
                                        <p:strVal val="visible"/>
                                      </p:to>
                                    </p:set>
                                    <p:animEffect transition="in" filter="wipe(right)">
                                      <p:cBhvr>
                                        <p:cTn id="183" dur="500"/>
                                        <p:tgtEl>
                                          <p:spTgt spid="127"/>
                                        </p:tgtEl>
                                      </p:cBhvr>
                                    </p:animEffect>
                                  </p:childTnLst>
                                </p:cTn>
                              </p:par>
                            </p:childTnLst>
                          </p:cTn>
                        </p:par>
                        <p:par>
                          <p:cTn id="184" fill="hold">
                            <p:stCondLst>
                              <p:cond delay="6300"/>
                            </p:stCondLst>
                            <p:childTnLst>
                              <p:par>
                                <p:cTn id="185" presetID="22" presetClass="entr" presetSubtype="8" fill="hold" grpId="0" nodeType="afterEffect">
                                  <p:stCondLst>
                                    <p:cond delay="0"/>
                                  </p:stCondLst>
                                  <p:childTnLst>
                                    <p:set>
                                      <p:cBhvr>
                                        <p:cTn id="186" dur="1" fill="hold">
                                          <p:stCondLst>
                                            <p:cond delay="0"/>
                                          </p:stCondLst>
                                        </p:cTn>
                                        <p:tgtEl>
                                          <p:spTgt spid="138"/>
                                        </p:tgtEl>
                                        <p:attrNameLst>
                                          <p:attrName>style.visibility</p:attrName>
                                        </p:attrNameLst>
                                      </p:cBhvr>
                                      <p:to>
                                        <p:strVal val="visible"/>
                                      </p:to>
                                    </p:set>
                                    <p:animEffect transition="in" filter="wipe(left)">
                                      <p:cBhvr>
                                        <p:cTn id="187" dur="500"/>
                                        <p:tgtEl>
                                          <p:spTgt spid="138"/>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39"/>
                                        </p:tgtEl>
                                        <p:attrNameLst>
                                          <p:attrName>style.visibility</p:attrName>
                                        </p:attrNameLst>
                                      </p:cBhvr>
                                      <p:to>
                                        <p:strVal val="visible"/>
                                      </p:to>
                                    </p:set>
                                    <p:animEffect transition="in" filter="wipe(left)">
                                      <p:cBhvr>
                                        <p:cTn id="190" dur="500"/>
                                        <p:tgtEl>
                                          <p:spTgt spid="139"/>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140"/>
                                        </p:tgtEl>
                                        <p:attrNameLst>
                                          <p:attrName>style.visibility</p:attrName>
                                        </p:attrNameLst>
                                      </p:cBhvr>
                                      <p:to>
                                        <p:strVal val="visible"/>
                                      </p:to>
                                    </p:set>
                                    <p:animEffect transition="in" filter="wipe(left)">
                                      <p:cBhvr>
                                        <p:cTn id="193" dur="500"/>
                                        <p:tgtEl>
                                          <p:spTgt spid="140"/>
                                        </p:tgtEl>
                                      </p:cBhvr>
                                    </p:animEffect>
                                  </p:childTnLst>
                                </p:cTn>
                              </p:par>
                              <p:par>
                                <p:cTn id="194" presetID="22" presetClass="entr" presetSubtype="8" fill="hold" grpId="0" nodeType="withEffect">
                                  <p:stCondLst>
                                    <p:cond delay="0"/>
                                  </p:stCondLst>
                                  <p:childTnLst>
                                    <p:set>
                                      <p:cBhvr>
                                        <p:cTn id="195" dur="1" fill="hold">
                                          <p:stCondLst>
                                            <p:cond delay="0"/>
                                          </p:stCondLst>
                                        </p:cTn>
                                        <p:tgtEl>
                                          <p:spTgt spid="141"/>
                                        </p:tgtEl>
                                        <p:attrNameLst>
                                          <p:attrName>style.visibility</p:attrName>
                                        </p:attrNameLst>
                                      </p:cBhvr>
                                      <p:to>
                                        <p:strVal val="visible"/>
                                      </p:to>
                                    </p:set>
                                    <p:animEffect transition="in" filter="wipe(left)">
                                      <p:cBhvr>
                                        <p:cTn id="196" dur="500"/>
                                        <p:tgtEl>
                                          <p:spTgt spid="141"/>
                                        </p:tgtEl>
                                      </p:cBhvr>
                                    </p:animEffect>
                                  </p:childTnLst>
                                </p:cTn>
                              </p:par>
                              <p:par>
                                <p:cTn id="197" presetID="22" presetClass="entr" presetSubtype="8" fill="hold" grpId="0" nodeType="withEffect">
                                  <p:stCondLst>
                                    <p:cond delay="0"/>
                                  </p:stCondLst>
                                  <p:childTnLst>
                                    <p:set>
                                      <p:cBhvr>
                                        <p:cTn id="198" dur="1" fill="hold">
                                          <p:stCondLst>
                                            <p:cond delay="0"/>
                                          </p:stCondLst>
                                        </p:cTn>
                                        <p:tgtEl>
                                          <p:spTgt spid="142"/>
                                        </p:tgtEl>
                                        <p:attrNameLst>
                                          <p:attrName>style.visibility</p:attrName>
                                        </p:attrNameLst>
                                      </p:cBhvr>
                                      <p:to>
                                        <p:strVal val="visible"/>
                                      </p:to>
                                    </p:set>
                                    <p:animEffect transition="in" filter="wipe(left)">
                                      <p:cBhvr>
                                        <p:cTn id="199" dur="500"/>
                                        <p:tgtEl>
                                          <p:spTgt spid="142"/>
                                        </p:tgtEl>
                                      </p:cBhvr>
                                    </p:animEffect>
                                  </p:childTnLst>
                                </p:cTn>
                              </p:par>
                              <p:par>
                                <p:cTn id="200" presetID="22" presetClass="entr" presetSubtype="2" fill="hold" grpId="0" nodeType="withEffect">
                                  <p:stCondLst>
                                    <p:cond delay="0"/>
                                  </p:stCondLst>
                                  <p:childTnLst>
                                    <p:set>
                                      <p:cBhvr>
                                        <p:cTn id="201" dur="1" fill="hold">
                                          <p:stCondLst>
                                            <p:cond delay="0"/>
                                          </p:stCondLst>
                                        </p:cTn>
                                        <p:tgtEl>
                                          <p:spTgt spid="128"/>
                                        </p:tgtEl>
                                        <p:attrNameLst>
                                          <p:attrName>style.visibility</p:attrName>
                                        </p:attrNameLst>
                                      </p:cBhvr>
                                      <p:to>
                                        <p:strVal val="visible"/>
                                      </p:to>
                                    </p:set>
                                    <p:animEffect transition="in" filter="wipe(right)">
                                      <p:cBhvr>
                                        <p:cTn id="202" dur="500"/>
                                        <p:tgtEl>
                                          <p:spTgt spid="128"/>
                                        </p:tgtEl>
                                      </p:cBhvr>
                                    </p:animEffect>
                                  </p:childTnLst>
                                </p:cTn>
                              </p:par>
                              <p:par>
                                <p:cTn id="203" presetID="22" presetClass="entr" presetSubtype="2" fill="hold" grpId="0" nodeType="withEffect">
                                  <p:stCondLst>
                                    <p:cond delay="0"/>
                                  </p:stCondLst>
                                  <p:childTnLst>
                                    <p:set>
                                      <p:cBhvr>
                                        <p:cTn id="204" dur="1" fill="hold">
                                          <p:stCondLst>
                                            <p:cond delay="0"/>
                                          </p:stCondLst>
                                        </p:cTn>
                                        <p:tgtEl>
                                          <p:spTgt spid="129"/>
                                        </p:tgtEl>
                                        <p:attrNameLst>
                                          <p:attrName>style.visibility</p:attrName>
                                        </p:attrNameLst>
                                      </p:cBhvr>
                                      <p:to>
                                        <p:strVal val="visible"/>
                                      </p:to>
                                    </p:set>
                                    <p:animEffect transition="in" filter="wipe(right)">
                                      <p:cBhvr>
                                        <p:cTn id="205" dur="500"/>
                                        <p:tgtEl>
                                          <p:spTgt spid="129"/>
                                        </p:tgtEl>
                                      </p:cBhvr>
                                    </p:animEffect>
                                  </p:childTnLst>
                                </p:cTn>
                              </p:par>
                              <p:par>
                                <p:cTn id="206" presetID="22" presetClass="entr" presetSubtype="2" fill="hold" grpId="0" nodeType="withEffect">
                                  <p:stCondLst>
                                    <p:cond delay="0"/>
                                  </p:stCondLst>
                                  <p:childTnLst>
                                    <p:set>
                                      <p:cBhvr>
                                        <p:cTn id="207" dur="1" fill="hold">
                                          <p:stCondLst>
                                            <p:cond delay="0"/>
                                          </p:stCondLst>
                                        </p:cTn>
                                        <p:tgtEl>
                                          <p:spTgt spid="130"/>
                                        </p:tgtEl>
                                        <p:attrNameLst>
                                          <p:attrName>style.visibility</p:attrName>
                                        </p:attrNameLst>
                                      </p:cBhvr>
                                      <p:to>
                                        <p:strVal val="visible"/>
                                      </p:to>
                                    </p:set>
                                    <p:animEffect transition="in" filter="wipe(right)">
                                      <p:cBhvr>
                                        <p:cTn id="208" dur="500"/>
                                        <p:tgtEl>
                                          <p:spTgt spid="130"/>
                                        </p:tgtEl>
                                      </p:cBhvr>
                                    </p:animEffect>
                                  </p:childTnLst>
                                </p:cTn>
                              </p:par>
                              <p:par>
                                <p:cTn id="209" presetID="22" presetClass="entr" presetSubtype="2" fill="hold" grpId="0" nodeType="withEffect">
                                  <p:stCondLst>
                                    <p:cond delay="0"/>
                                  </p:stCondLst>
                                  <p:childTnLst>
                                    <p:set>
                                      <p:cBhvr>
                                        <p:cTn id="210" dur="1" fill="hold">
                                          <p:stCondLst>
                                            <p:cond delay="0"/>
                                          </p:stCondLst>
                                        </p:cTn>
                                        <p:tgtEl>
                                          <p:spTgt spid="131"/>
                                        </p:tgtEl>
                                        <p:attrNameLst>
                                          <p:attrName>style.visibility</p:attrName>
                                        </p:attrNameLst>
                                      </p:cBhvr>
                                      <p:to>
                                        <p:strVal val="visible"/>
                                      </p:to>
                                    </p:set>
                                    <p:animEffect transition="in" filter="wipe(right)">
                                      <p:cBhvr>
                                        <p:cTn id="211" dur="500"/>
                                        <p:tgtEl>
                                          <p:spTgt spid="131"/>
                                        </p:tgtEl>
                                      </p:cBhvr>
                                    </p:animEffect>
                                  </p:childTnLst>
                                </p:cTn>
                              </p:par>
                              <p:par>
                                <p:cTn id="212" presetID="22" presetClass="entr" presetSubtype="2" fill="hold" grpId="0" nodeType="withEffect">
                                  <p:stCondLst>
                                    <p:cond delay="0"/>
                                  </p:stCondLst>
                                  <p:childTnLst>
                                    <p:set>
                                      <p:cBhvr>
                                        <p:cTn id="213" dur="1" fill="hold">
                                          <p:stCondLst>
                                            <p:cond delay="0"/>
                                          </p:stCondLst>
                                        </p:cTn>
                                        <p:tgtEl>
                                          <p:spTgt spid="132"/>
                                        </p:tgtEl>
                                        <p:attrNameLst>
                                          <p:attrName>style.visibility</p:attrName>
                                        </p:attrNameLst>
                                      </p:cBhvr>
                                      <p:to>
                                        <p:strVal val="visible"/>
                                      </p:to>
                                    </p:set>
                                    <p:animEffect transition="in" filter="wipe(right)">
                                      <p:cBhvr>
                                        <p:cTn id="214"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animBg="1"/>
      <p:bldP spid="124" grpId="0" animBg="1"/>
      <p:bldP spid="125" grpId="0" animBg="1"/>
      <p:bldP spid="126" grpId="0" animBg="1"/>
      <p:bldP spid="127" grpId="0" animBg="1"/>
      <p:bldP spid="128" grpId="0"/>
      <p:bldP spid="129" grpId="0"/>
      <p:bldP spid="130" grpId="0"/>
      <p:bldP spid="131" grpId="0"/>
      <p:bldP spid="132" grpId="0"/>
      <p:bldP spid="133" grpId="0" animBg="1"/>
      <p:bldP spid="134" grpId="0" animBg="1"/>
      <p:bldP spid="135" grpId="0" animBg="1"/>
      <p:bldP spid="136" grpId="0" animBg="1"/>
      <p:bldP spid="137" grpId="0" animBg="1"/>
      <p:bldP spid="138" grpId="0"/>
      <p:bldP spid="139" grpId="0"/>
      <p:bldP spid="140" grpId="0"/>
      <p:bldP spid="141" grpId="0"/>
      <p:bldP spid="142" grpId="0"/>
      <p:bldP spid="143" grpId="0"/>
      <p:bldP spid="144" grpId="0"/>
      <p:bldP spid="145" grpId="0"/>
      <p:bldP spid="146" grpId="0"/>
      <p:bldP spid="147" grpId="0"/>
      <p:bldP spid="151" grpId="0"/>
      <p:bldP spid="1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3" name="直接连接符 122"/>
          <p:cNvCxnSpPr>
            <a:stCxn id="144" idx="2"/>
            <a:endCxn id="137" idx="5"/>
          </p:cNvCxnSpPr>
          <p:nvPr/>
        </p:nvCxnSpPr>
        <p:spPr>
          <a:xfrm flipH="1">
            <a:off x="1020994" y="4046313"/>
            <a:ext cx="499029" cy="276210"/>
          </a:xfrm>
          <a:prstGeom prst="line">
            <a:avLst/>
          </a:prstGeom>
          <a:noFill/>
          <a:ln w="19050" cap="flat" cmpd="sng" algn="ctr">
            <a:solidFill>
              <a:sysClr val="windowText" lastClr="000000">
                <a:lumMod val="65000"/>
                <a:lumOff val="35000"/>
              </a:sysClr>
            </a:solidFill>
            <a:prstDash val="sysDot"/>
          </a:ln>
          <a:effectLst/>
        </p:spPr>
      </p:cxnSp>
      <p:cxnSp>
        <p:nvCxnSpPr>
          <p:cNvPr id="124" name="直接连接符 123"/>
          <p:cNvCxnSpPr>
            <a:stCxn id="151" idx="1"/>
            <a:endCxn id="144" idx="4"/>
          </p:cNvCxnSpPr>
          <p:nvPr/>
        </p:nvCxnSpPr>
        <p:spPr>
          <a:xfrm flipH="1">
            <a:off x="1637800" y="3261227"/>
            <a:ext cx="590225" cy="667306"/>
          </a:xfrm>
          <a:prstGeom prst="line">
            <a:avLst/>
          </a:prstGeom>
          <a:noFill/>
          <a:ln w="19050" cap="flat" cmpd="sng" algn="ctr">
            <a:solidFill>
              <a:sysClr val="windowText" lastClr="000000">
                <a:lumMod val="65000"/>
                <a:lumOff val="35000"/>
              </a:sysClr>
            </a:solidFill>
            <a:prstDash val="sysDot"/>
          </a:ln>
          <a:effectLst/>
        </p:spPr>
      </p:cxnSp>
      <p:cxnSp>
        <p:nvCxnSpPr>
          <p:cNvPr id="125" name="直接连接符 124"/>
          <p:cNvCxnSpPr>
            <a:stCxn id="158" idx="7"/>
          </p:cNvCxnSpPr>
          <p:nvPr/>
        </p:nvCxnSpPr>
        <p:spPr>
          <a:xfrm flipH="1" flipV="1">
            <a:off x="2305767" y="3245823"/>
            <a:ext cx="841380" cy="551333"/>
          </a:xfrm>
          <a:prstGeom prst="line">
            <a:avLst/>
          </a:prstGeom>
          <a:noFill/>
          <a:ln w="19050" cap="flat" cmpd="sng" algn="ctr">
            <a:solidFill>
              <a:sysClr val="windowText" lastClr="000000">
                <a:lumMod val="65000"/>
                <a:lumOff val="35000"/>
              </a:sysClr>
            </a:solidFill>
            <a:prstDash val="sysDot"/>
          </a:ln>
          <a:effectLst/>
        </p:spPr>
      </p:cxnSp>
      <p:cxnSp>
        <p:nvCxnSpPr>
          <p:cNvPr id="126" name="直接连接符 125"/>
          <p:cNvCxnSpPr>
            <a:stCxn id="158" idx="5"/>
            <a:endCxn id="165" idx="5"/>
          </p:cNvCxnSpPr>
          <p:nvPr/>
        </p:nvCxnSpPr>
        <p:spPr>
          <a:xfrm flipV="1">
            <a:off x="3147146" y="2922763"/>
            <a:ext cx="708500" cy="707828"/>
          </a:xfrm>
          <a:prstGeom prst="line">
            <a:avLst/>
          </a:prstGeom>
          <a:noFill/>
          <a:ln w="19050" cap="flat" cmpd="sng" algn="ctr">
            <a:solidFill>
              <a:sysClr val="windowText" lastClr="000000">
                <a:lumMod val="65000"/>
                <a:lumOff val="35000"/>
              </a:sysClr>
            </a:solidFill>
            <a:prstDash val="sysDot"/>
          </a:ln>
          <a:effectLst/>
        </p:spPr>
      </p:cxnSp>
      <p:cxnSp>
        <p:nvCxnSpPr>
          <p:cNvPr id="127" name="直接连接符 126"/>
          <p:cNvCxnSpPr>
            <a:stCxn id="165" idx="0"/>
            <a:endCxn id="172" idx="1"/>
          </p:cNvCxnSpPr>
          <p:nvPr/>
        </p:nvCxnSpPr>
        <p:spPr>
          <a:xfrm>
            <a:off x="3772366" y="3123823"/>
            <a:ext cx="524833" cy="446168"/>
          </a:xfrm>
          <a:prstGeom prst="line">
            <a:avLst/>
          </a:prstGeom>
          <a:noFill/>
          <a:ln w="19050" cap="flat" cmpd="sng" algn="ctr">
            <a:solidFill>
              <a:sysClr val="windowText" lastClr="000000">
                <a:lumMod val="65000"/>
                <a:lumOff val="35000"/>
              </a:sysClr>
            </a:solidFill>
            <a:prstDash val="sysDot"/>
          </a:ln>
          <a:effectLst/>
        </p:spPr>
      </p:cxnSp>
      <p:cxnSp>
        <p:nvCxnSpPr>
          <p:cNvPr id="128" name="直接连接符 127"/>
          <p:cNvCxnSpPr/>
          <p:nvPr/>
        </p:nvCxnSpPr>
        <p:spPr>
          <a:xfrm flipV="1">
            <a:off x="4364477" y="3144803"/>
            <a:ext cx="751026" cy="382853"/>
          </a:xfrm>
          <a:prstGeom prst="line">
            <a:avLst/>
          </a:prstGeom>
          <a:noFill/>
          <a:ln w="19050" cap="flat" cmpd="sng" algn="ctr">
            <a:solidFill>
              <a:sysClr val="windowText" lastClr="000000">
                <a:lumMod val="65000"/>
                <a:lumOff val="35000"/>
              </a:sysClr>
            </a:solidFill>
            <a:prstDash val="sysDot"/>
          </a:ln>
          <a:effectLst/>
        </p:spPr>
      </p:cxnSp>
      <p:cxnSp>
        <p:nvCxnSpPr>
          <p:cNvPr id="129" name="直接连接符 128"/>
          <p:cNvCxnSpPr>
            <a:stCxn id="179" idx="5"/>
            <a:endCxn id="186" idx="5"/>
          </p:cNvCxnSpPr>
          <p:nvPr/>
        </p:nvCxnSpPr>
        <p:spPr>
          <a:xfrm flipV="1">
            <a:off x="5131507" y="2505090"/>
            <a:ext cx="736545" cy="549983"/>
          </a:xfrm>
          <a:prstGeom prst="line">
            <a:avLst/>
          </a:prstGeom>
          <a:noFill/>
          <a:ln w="19050" cap="flat" cmpd="sng" algn="ctr">
            <a:solidFill>
              <a:sysClr val="windowText" lastClr="000000">
                <a:lumMod val="65000"/>
                <a:lumOff val="35000"/>
              </a:sysClr>
            </a:solidFill>
            <a:prstDash val="sysDot"/>
          </a:ln>
          <a:effectLst/>
        </p:spPr>
      </p:cxnSp>
      <p:cxnSp>
        <p:nvCxnSpPr>
          <p:cNvPr id="130" name="直接连接符 129"/>
          <p:cNvCxnSpPr>
            <a:stCxn id="186" idx="7"/>
            <a:endCxn id="193" idx="7"/>
          </p:cNvCxnSpPr>
          <p:nvPr/>
        </p:nvCxnSpPr>
        <p:spPr>
          <a:xfrm>
            <a:off x="5868052" y="2671653"/>
            <a:ext cx="851405" cy="1023264"/>
          </a:xfrm>
          <a:prstGeom prst="line">
            <a:avLst/>
          </a:prstGeom>
          <a:noFill/>
          <a:ln w="19050" cap="flat" cmpd="sng" algn="ctr">
            <a:solidFill>
              <a:sysClr val="windowText" lastClr="000000">
                <a:lumMod val="65000"/>
                <a:lumOff val="35000"/>
              </a:sysClr>
            </a:solidFill>
            <a:prstDash val="sysDot"/>
          </a:ln>
          <a:effectLst/>
        </p:spPr>
      </p:cxnSp>
      <p:cxnSp>
        <p:nvCxnSpPr>
          <p:cNvPr id="131" name="直接连接符 130"/>
          <p:cNvCxnSpPr>
            <a:stCxn id="200" idx="2"/>
            <a:endCxn id="193" idx="1"/>
          </p:cNvCxnSpPr>
          <p:nvPr/>
        </p:nvCxnSpPr>
        <p:spPr>
          <a:xfrm flipH="1">
            <a:off x="6552894" y="3138352"/>
            <a:ext cx="710310" cy="556564"/>
          </a:xfrm>
          <a:prstGeom prst="line">
            <a:avLst/>
          </a:prstGeom>
          <a:noFill/>
          <a:ln w="19050" cap="flat" cmpd="sng" algn="ctr">
            <a:solidFill>
              <a:sysClr val="windowText" lastClr="000000">
                <a:lumMod val="65000"/>
                <a:lumOff val="35000"/>
              </a:sysClr>
            </a:solidFill>
            <a:prstDash val="sysDot"/>
          </a:ln>
          <a:effectLst/>
        </p:spPr>
      </p:cxnSp>
      <p:cxnSp>
        <p:nvCxnSpPr>
          <p:cNvPr id="132" name="直接连接符 131"/>
          <p:cNvCxnSpPr>
            <a:stCxn id="207" idx="2"/>
            <a:endCxn id="200" idx="7"/>
          </p:cNvCxnSpPr>
          <p:nvPr/>
        </p:nvCxnSpPr>
        <p:spPr>
          <a:xfrm flipH="1" flipV="1">
            <a:off x="7464263" y="3221635"/>
            <a:ext cx="488115" cy="416963"/>
          </a:xfrm>
          <a:prstGeom prst="line">
            <a:avLst/>
          </a:prstGeom>
          <a:noFill/>
          <a:ln w="19050" cap="flat" cmpd="sng" algn="ctr">
            <a:solidFill>
              <a:sysClr val="windowText" lastClr="000000">
                <a:lumMod val="65000"/>
                <a:lumOff val="35000"/>
              </a:sysClr>
            </a:solidFill>
            <a:prstDash val="sysDot"/>
          </a:ln>
          <a:effectLst/>
        </p:spPr>
      </p:cxnSp>
      <p:cxnSp>
        <p:nvCxnSpPr>
          <p:cNvPr id="133" name="直接连接符 132"/>
          <p:cNvCxnSpPr>
            <a:stCxn id="207" idx="0"/>
            <a:endCxn id="214" idx="1"/>
          </p:cNvCxnSpPr>
          <p:nvPr/>
        </p:nvCxnSpPr>
        <p:spPr>
          <a:xfrm flipV="1">
            <a:off x="8070158" y="2559247"/>
            <a:ext cx="607735" cy="1197129"/>
          </a:xfrm>
          <a:prstGeom prst="line">
            <a:avLst/>
          </a:prstGeom>
          <a:noFill/>
          <a:ln w="19050" cap="flat" cmpd="sng" algn="ctr">
            <a:solidFill>
              <a:sysClr val="windowText" lastClr="000000">
                <a:lumMod val="65000"/>
                <a:lumOff val="35000"/>
              </a:sysClr>
            </a:solidFill>
            <a:prstDash val="sysDot"/>
          </a:ln>
          <a:effectLst/>
        </p:spPr>
      </p:cxnSp>
      <p:pic>
        <p:nvPicPr>
          <p:cNvPr id="134" name="图片 133"/>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398850" y="4901430"/>
            <a:ext cx="8731091" cy="306475"/>
          </a:xfrm>
          <a:prstGeom prst="rect">
            <a:avLst/>
          </a:prstGeom>
        </p:spPr>
      </p:pic>
      <p:grpSp>
        <p:nvGrpSpPr>
          <p:cNvPr id="135" name="组合 134"/>
          <p:cNvGrpSpPr/>
          <p:nvPr/>
        </p:nvGrpSpPr>
        <p:grpSpPr>
          <a:xfrm flipV="1">
            <a:off x="762176" y="4231431"/>
            <a:ext cx="351073" cy="838549"/>
            <a:chOff x="581025" y="-409857"/>
            <a:chExt cx="1619642" cy="3868563"/>
          </a:xfrm>
        </p:grpSpPr>
        <p:grpSp>
          <p:nvGrpSpPr>
            <p:cNvPr id="136" name="组合 135"/>
            <p:cNvGrpSpPr/>
            <p:nvPr/>
          </p:nvGrpSpPr>
          <p:grpSpPr>
            <a:xfrm>
              <a:off x="581025" y="-409857"/>
              <a:ext cx="1619642" cy="3868563"/>
              <a:chOff x="6651335" y="-318014"/>
              <a:chExt cx="1360493" cy="3173478"/>
            </a:xfrm>
            <a:effectLst/>
          </p:grpSpPr>
          <p:grpSp>
            <p:nvGrpSpPr>
              <p:cNvPr id="138" name="组合 13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40" name="同心圆 1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1" name="椭圆 14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39" name="TextBox 7"/>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37" name="椭圆 136"/>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2" name="组合 141"/>
          <p:cNvGrpSpPr/>
          <p:nvPr/>
        </p:nvGrpSpPr>
        <p:grpSpPr>
          <a:xfrm flipV="1">
            <a:off x="1462264" y="3871939"/>
            <a:ext cx="351073" cy="838549"/>
            <a:chOff x="581025" y="-409857"/>
            <a:chExt cx="1619642" cy="3868563"/>
          </a:xfrm>
        </p:grpSpPr>
        <p:grpSp>
          <p:nvGrpSpPr>
            <p:cNvPr id="143" name="组合 142"/>
            <p:cNvGrpSpPr/>
            <p:nvPr/>
          </p:nvGrpSpPr>
          <p:grpSpPr>
            <a:xfrm>
              <a:off x="581025" y="-409857"/>
              <a:ext cx="1619642" cy="3868563"/>
              <a:chOff x="6651335" y="-318014"/>
              <a:chExt cx="1360493" cy="3173478"/>
            </a:xfrm>
            <a:effectLst/>
          </p:grpSpPr>
          <p:grpSp>
            <p:nvGrpSpPr>
              <p:cNvPr id="145" name="组合 14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8" name="椭圆 1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46" name="TextBox 15"/>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44" name="椭圆 143"/>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9" name="组合 148"/>
          <p:cNvGrpSpPr/>
          <p:nvPr/>
        </p:nvGrpSpPr>
        <p:grpSpPr>
          <a:xfrm flipV="1">
            <a:off x="2135771" y="3003573"/>
            <a:ext cx="351073" cy="838549"/>
            <a:chOff x="581025" y="-409857"/>
            <a:chExt cx="1619642" cy="3868563"/>
          </a:xfrm>
        </p:grpSpPr>
        <p:grpSp>
          <p:nvGrpSpPr>
            <p:cNvPr id="150" name="组合 149"/>
            <p:cNvGrpSpPr/>
            <p:nvPr/>
          </p:nvGrpSpPr>
          <p:grpSpPr>
            <a:xfrm>
              <a:off x="581025" y="-409857"/>
              <a:ext cx="1619642" cy="3868563"/>
              <a:chOff x="6651335" y="-318014"/>
              <a:chExt cx="1360493" cy="3173478"/>
            </a:xfrm>
            <a:effectLst/>
          </p:grpSpPr>
          <p:grpSp>
            <p:nvGrpSpPr>
              <p:cNvPr id="152" name="组合 15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54" name="同心圆 1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5" name="椭圆 15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53" name="TextBox 22"/>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51" name="椭圆 150"/>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56" name="组合 155"/>
          <p:cNvGrpSpPr/>
          <p:nvPr/>
        </p:nvGrpSpPr>
        <p:grpSpPr>
          <a:xfrm flipV="1">
            <a:off x="2888330" y="3539501"/>
            <a:ext cx="351073" cy="838549"/>
            <a:chOff x="581025" y="-409857"/>
            <a:chExt cx="1619642" cy="3868563"/>
          </a:xfrm>
        </p:grpSpPr>
        <p:grpSp>
          <p:nvGrpSpPr>
            <p:cNvPr id="157" name="组合 156"/>
            <p:cNvGrpSpPr/>
            <p:nvPr/>
          </p:nvGrpSpPr>
          <p:grpSpPr>
            <a:xfrm>
              <a:off x="581025" y="-409857"/>
              <a:ext cx="1619642" cy="3868563"/>
              <a:chOff x="6651335" y="-318014"/>
              <a:chExt cx="1360493" cy="3173478"/>
            </a:xfrm>
            <a:effectLst/>
          </p:grpSpPr>
          <p:grpSp>
            <p:nvGrpSpPr>
              <p:cNvPr id="159" name="组合 15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61" name="同心圆 1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2" name="椭圆 16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60" name="TextBox 29"/>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58" name="椭圆 157"/>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63" name="组合 162"/>
          <p:cNvGrpSpPr/>
          <p:nvPr/>
        </p:nvGrpSpPr>
        <p:grpSpPr>
          <a:xfrm flipV="1">
            <a:off x="3596830" y="2831672"/>
            <a:ext cx="351073" cy="838549"/>
            <a:chOff x="581025" y="-409857"/>
            <a:chExt cx="1619642" cy="3868563"/>
          </a:xfrm>
        </p:grpSpPr>
        <p:grpSp>
          <p:nvGrpSpPr>
            <p:cNvPr id="164" name="组合 163"/>
            <p:cNvGrpSpPr/>
            <p:nvPr/>
          </p:nvGrpSpPr>
          <p:grpSpPr>
            <a:xfrm>
              <a:off x="581025" y="-409857"/>
              <a:ext cx="1619642" cy="3868563"/>
              <a:chOff x="6651335" y="-318014"/>
              <a:chExt cx="1360493" cy="3173478"/>
            </a:xfrm>
            <a:effectLst/>
          </p:grpSpPr>
          <p:grpSp>
            <p:nvGrpSpPr>
              <p:cNvPr id="166" name="组合 16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68" name="同心圆 1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9" name="椭圆 16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67" name="TextBox 36"/>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65" name="椭圆 164"/>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0" name="组合 169"/>
          <p:cNvGrpSpPr/>
          <p:nvPr/>
        </p:nvGrpSpPr>
        <p:grpSpPr>
          <a:xfrm flipV="1">
            <a:off x="4204945" y="3312336"/>
            <a:ext cx="351073" cy="838549"/>
            <a:chOff x="581025" y="-409857"/>
            <a:chExt cx="1619642" cy="3868563"/>
          </a:xfrm>
        </p:grpSpPr>
        <p:grpSp>
          <p:nvGrpSpPr>
            <p:cNvPr id="171" name="组合 170"/>
            <p:cNvGrpSpPr/>
            <p:nvPr/>
          </p:nvGrpSpPr>
          <p:grpSpPr>
            <a:xfrm>
              <a:off x="581025" y="-409857"/>
              <a:ext cx="1619642" cy="3868563"/>
              <a:chOff x="6651335" y="-318014"/>
              <a:chExt cx="1360493" cy="3173478"/>
            </a:xfrm>
            <a:effectLst/>
          </p:grpSpPr>
          <p:grpSp>
            <p:nvGrpSpPr>
              <p:cNvPr id="173" name="组合 17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5" name="同心圆 1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6" name="椭圆 17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74" name="TextBox 43"/>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72" name="椭圆 171"/>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7" name="组合 176"/>
          <p:cNvGrpSpPr/>
          <p:nvPr/>
        </p:nvGrpSpPr>
        <p:grpSpPr>
          <a:xfrm flipV="1">
            <a:off x="4872690" y="2963981"/>
            <a:ext cx="351073" cy="838549"/>
            <a:chOff x="581025" y="-409857"/>
            <a:chExt cx="1619642" cy="3868563"/>
          </a:xfrm>
        </p:grpSpPr>
        <p:grpSp>
          <p:nvGrpSpPr>
            <p:cNvPr id="178" name="组合 177"/>
            <p:cNvGrpSpPr/>
            <p:nvPr/>
          </p:nvGrpSpPr>
          <p:grpSpPr>
            <a:xfrm>
              <a:off x="581025" y="-409857"/>
              <a:ext cx="1619642" cy="3868563"/>
              <a:chOff x="6651335" y="-318014"/>
              <a:chExt cx="1360493" cy="3173478"/>
            </a:xfrm>
            <a:effectLst/>
          </p:grpSpPr>
          <p:grpSp>
            <p:nvGrpSpPr>
              <p:cNvPr id="180" name="组合 17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82" name="同心圆 1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3" name="椭圆 18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81" name="TextBox 50"/>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79" name="椭圆 178"/>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84" name="组合 183"/>
          <p:cNvGrpSpPr/>
          <p:nvPr/>
        </p:nvGrpSpPr>
        <p:grpSpPr>
          <a:xfrm flipV="1">
            <a:off x="5609235" y="2413998"/>
            <a:ext cx="351073" cy="838549"/>
            <a:chOff x="581025" y="-409857"/>
            <a:chExt cx="1619642" cy="3868563"/>
          </a:xfrm>
        </p:grpSpPr>
        <p:grpSp>
          <p:nvGrpSpPr>
            <p:cNvPr id="185" name="组合 184"/>
            <p:cNvGrpSpPr/>
            <p:nvPr/>
          </p:nvGrpSpPr>
          <p:grpSpPr>
            <a:xfrm>
              <a:off x="581025" y="-409857"/>
              <a:ext cx="1619642" cy="3868563"/>
              <a:chOff x="6651335" y="-318014"/>
              <a:chExt cx="1360493" cy="3173478"/>
            </a:xfrm>
            <a:effectLst/>
          </p:grpSpPr>
          <p:grpSp>
            <p:nvGrpSpPr>
              <p:cNvPr id="187" name="组合 18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0" name="椭圆 18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88" name="TextBox 57"/>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86" name="椭圆 185"/>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1" name="组合 190"/>
          <p:cNvGrpSpPr/>
          <p:nvPr/>
        </p:nvGrpSpPr>
        <p:grpSpPr>
          <a:xfrm flipV="1">
            <a:off x="6460640" y="3437261"/>
            <a:ext cx="351073" cy="838549"/>
            <a:chOff x="581025" y="-409857"/>
            <a:chExt cx="1619642" cy="3868563"/>
          </a:xfrm>
        </p:grpSpPr>
        <p:grpSp>
          <p:nvGrpSpPr>
            <p:cNvPr id="192" name="组合 191"/>
            <p:cNvGrpSpPr/>
            <p:nvPr/>
          </p:nvGrpSpPr>
          <p:grpSpPr>
            <a:xfrm>
              <a:off x="581025" y="-409857"/>
              <a:ext cx="1619642" cy="3868563"/>
              <a:chOff x="6651335" y="-318014"/>
              <a:chExt cx="1360493" cy="3173478"/>
            </a:xfrm>
            <a:effectLst/>
          </p:grpSpPr>
          <p:grpSp>
            <p:nvGrpSpPr>
              <p:cNvPr id="194" name="组合 19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96" name="同心圆 1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7" name="椭圆 1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95" name="TextBox 64"/>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193" name="椭圆 192"/>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8" name="组合 197"/>
          <p:cNvGrpSpPr/>
          <p:nvPr/>
        </p:nvGrpSpPr>
        <p:grpSpPr>
          <a:xfrm flipV="1">
            <a:off x="7205447" y="2963979"/>
            <a:ext cx="351073" cy="838549"/>
            <a:chOff x="581025" y="-409857"/>
            <a:chExt cx="1619642" cy="3868563"/>
          </a:xfrm>
        </p:grpSpPr>
        <p:grpSp>
          <p:nvGrpSpPr>
            <p:cNvPr id="199" name="组合 198"/>
            <p:cNvGrpSpPr/>
            <p:nvPr/>
          </p:nvGrpSpPr>
          <p:grpSpPr>
            <a:xfrm>
              <a:off x="581025" y="-409857"/>
              <a:ext cx="1619642" cy="3868563"/>
              <a:chOff x="6651335" y="-318014"/>
              <a:chExt cx="1360493" cy="3173478"/>
            </a:xfrm>
            <a:effectLst/>
          </p:grpSpPr>
          <p:grpSp>
            <p:nvGrpSpPr>
              <p:cNvPr id="201" name="组合 20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03" name="同心圆 2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 name="椭圆 20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02" name="TextBox 71"/>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200" name="椭圆 199"/>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05" name="组合 204"/>
          <p:cNvGrpSpPr/>
          <p:nvPr/>
        </p:nvGrpSpPr>
        <p:grpSpPr>
          <a:xfrm flipV="1">
            <a:off x="7894621" y="3464225"/>
            <a:ext cx="351073" cy="838549"/>
            <a:chOff x="581025" y="-409857"/>
            <a:chExt cx="1619642" cy="3868563"/>
          </a:xfrm>
        </p:grpSpPr>
        <p:grpSp>
          <p:nvGrpSpPr>
            <p:cNvPr id="206" name="组合 205"/>
            <p:cNvGrpSpPr/>
            <p:nvPr/>
          </p:nvGrpSpPr>
          <p:grpSpPr>
            <a:xfrm>
              <a:off x="581025" y="-409857"/>
              <a:ext cx="1619642" cy="3868563"/>
              <a:chOff x="6651335" y="-318014"/>
              <a:chExt cx="1360493" cy="3173478"/>
            </a:xfrm>
            <a:effectLst/>
          </p:grpSpPr>
          <p:grpSp>
            <p:nvGrpSpPr>
              <p:cNvPr id="208" name="组合 20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10" name="同心圆 2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1" name="椭圆 2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09" name="TextBox 78"/>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207" name="椭圆 206"/>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12" name="组合 211"/>
          <p:cNvGrpSpPr/>
          <p:nvPr/>
        </p:nvGrpSpPr>
        <p:grpSpPr>
          <a:xfrm flipV="1">
            <a:off x="8585638" y="2301592"/>
            <a:ext cx="351073" cy="838549"/>
            <a:chOff x="581025" y="-409857"/>
            <a:chExt cx="1619642" cy="3868563"/>
          </a:xfrm>
        </p:grpSpPr>
        <p:grpSp>
          <p:nvGrpSpPr>
            <p:cNvPr id="213" name="组合 212"/>
            <p:cNvGrpSpPr/>
            <p:nvPr/>
          </p:nvGrpSpPr>
          <p:grpSpPr>
            <a:xfrm>
              <a:off x="581025" y="-409857"/>
              <a:ext cx="1619642" cy="3868563"/>
              <a:chOff x="6651335" y="-318014"/>
              <a:chExt cx="1360493" cy="3173478"/>
            </a:xfrm>
            <a:effectLst/>
          </p:grpSpPr>
          <p:grpSp>
            <p:nvGrpSpPr>
              <p:cNvPr id="215" name="组合 2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17" name="同心圆 2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8" name="椭圆 2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16" name="TextBox 85"/>
              <p:cNvSpPr txBox="1"/>
              <p:nvPr/>
            </p:nvSpPr>
            <p:spPr>
              <a:xfrm>
                <a:off x="6854607" y="-318014"/>
                <a:ext cx="715877" cy="255086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78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
          <p:nvSpPr>
            <p:cNvPr id="214" name="椭圆 213"/>
            <p:cNvSpPr/>
            <p:nvPr/>
          </p:nvSpPr>
          <p:spPr>
            <a:xfrm>
              <a:off x="847487" y="2110889"/>
              <a:ext cx="1086718" cy="1086719"/>
            </a:xfrm>
            <a:prstGeom prst="ellipse">
              <a:avLst/>
            </a:prstGeom>
            <a:solidFill>
              <a:srgbClr val="03A9F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9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19" name="TextBox 137"/>
          <p:cNvSpPr txBox="1"/>
          <p:nvPr/>
        </p:nvSpPr>
        <p:spPr>
          <a:xfrm>
            <a:off x="627508"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1</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0" name="TextBox 138"/>
          <p:cNvSpPr txBox="1"/>
          <p:nvPr/>
        </p:nvSpPr>
        <p:spPr>
          <a:xfrm>
            <a:off x="1375467"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2</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1" name="TextBox 139"/>
          <p:cNvSpPr txBox="1"/>
          <p:nvPr/>
        </p:nvSpPr>
        <p:spPr>
          <a:xfrm>
            <a:off x="2135769"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3</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2" name="TextBox 140"/>
          <p:cNvSpPr txBox="1"/>
          <p:nvPr/>
        </p:nvSpPr>
        <p:spPr>
          <a:xfrm>
            <a:off x="2883717"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4</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3" name="TextBox 141"/>
          <p:cNvSpPr txBox="1"/>
          <p:nvPr/>
        </p:nvSpPr>
        <p:spPr>
          <a:xfrm>
            <a:off x="3560548"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5</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4" name="TextBox 142"/>
          <p:cNvSpPr txBox="1"/>
          <p:nvPr/>
        </p:nvSpPr>
        <p:spPr>
          <a:xfrm>
            <a:off x="4288482"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6</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5" name="TextBox 143"/>
          <p:cNvSpPr txBox="1"/>
          <p:nvPr/>
        </p:nvSpPr>
        <p:spPr>
          <a:xfrm>
            <a:off x="4965184"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7</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6" name="TextBox 144"/>
          <p:cNvSpPr txBox="1"/>
          <p:nvPr/>
        </p:nvSpPr>
        <p:spPr>
          <a:xfrm>
            <a:off x="5681708"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8</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7" name="TextBox 145"/>
          <p:cNvSpPr txBox="1"/>
          <p:nvPr/>
        </p:nvSpPr>
        <p:spPr>
          <a:xfrm>
            <a:off x="6429055" y="5054667"/>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9</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8" name="TextBox 146"/>
          <p:cNvSpPr txBox="1"/>
          <p:nvPr/>
        </p:nvSpPr>
        <p:spPr>
          <a:xfrm>
            <a:off x="7137598" y="5054667"/>
            <a:ext cx="582211"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10</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29" name="TextBox 147"/>
          <p:cNvSpPr txBox="1"/>
          <p:nvPr/>
        </p:nvSpPr>
        <p:spPr>
          <a:xfrm>
            <a:off x="7887257" y="5054667"/>
            <a:ext cx="568232"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11</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30" name="TextBox 148"/>
          <p:cNvSpPr txBox="1"/>
          <p:nvPr/>
        </p:nvSpPr>
        <p:spPr>
          <a:xfrm>
            <a:off x="8563833" y="5054667"/>
            <a:ext cx="582211"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12</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231" name="TextBox 149"/>
          <p:cNvSpPr txBox="1"/>
          <p:nvPr/>
        </p:nvSpPr>
        <p:spPr>
          <a:xfrm>
            <a:off x="150627" y="1244011"/>
            <a:ext cx="1800493" cy="415498"/>
          </a:xfrm>
          <a:prstGeom prst="rect">
            <a:avLst/>
          </a:prstGeom>
          <a:noFill/>
        </p:spPr>
        <p:txBody>
          <a:bodyPr wrap="none" rtlCol="0">
            <a:spAutoFit/>
          </a:bodyPr>
          <a:lstStyle/>
          <a:p>
            <a:r>
              <a:rPr lang="zh-CN" altLang="en-US" sz="2100" dirty="0">
                <a:solidFill>
                  <a:srgbClr val="0067B0"/>
                </a:solidFill>
                <a:ea typeface="微软雅黑" panose="020B0503020204020204" pitchFamily="34" charset="-122"/>
                <a:sym typeface="Arial" panose="020B0604020202020204" pitchFamily="34" charset="0"/>
              </a:rPr>
              <a:t>输入你的标题</a:t>
            </a:r>
          </a:p>
        </p:txBody>
      </p:sp>
      <p:sp>
        <p:nvSpPr>
          <p:cNvPr id="232" name="TextBox 150"/>
          <p:cNvSpPr txBox="1"/>
          <p:nvPr/>
        </p:nvSpPr>
        <p:spPr>
          <a:xfrm>
            <a:off x="1113247" y="4322522"/>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33" name="TextBox 151"/>
          <p:cNvSpPr txBox="1"/>
          <p:nvPr/>
        </p:nvSpPr>
        <p:spPr>
          <a:xfrm>
            <a:off x="1847385" y="3942809"/>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34" name="TextBox 152"/>
          <p:cNvSpPr txBox="1"/>
          <p:nvPr/>
        </p:nvSpPr>
        <p:spPr>
          <a:xfrm>
            <a:off x="1847385" y="2588370"/>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35" name="TextBox 153"/>
          <p:cNvSpPr txBox="1"/>
          <p:nvPr/>
        </p:nvSpPr>
        <p:spPr>
          <a:xfrm>
            <a:off x="3308445" y="3670443"/>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36" name="TextBox 154"/>
          <p:cNvSpPr txBox="1"/>
          <p:nvPr/>
        </p:nvSpPr>
        <p:spPr>
          <a:xfrm>
            <a:off x="3323923" y="2421842"/>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37" name="TextBox 155"/>
          <p:cNvSpPr txBox="1"/>
          <p:nvPr/>
        </p:nvSpPr>
        <p:spPr>
          <a:xfrm>
            <a:off x="4704655" y="3482951"/>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38" name="TextBox 156"/>
          <p:cNvSpPr txBox="1"/>
          <p:nvPr/>
        </p:nvSpPr>
        <p:spPr>
          <a:xfrm>
            <a:off x="5265658" y="2063528"/>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39" name="TextBox 157"/>
          <p:cNvSpPr txBox="1"/>
          <p:nvPr/>
        </p:nvSpPr>
        <p:spPr>
          <a:xfrm>
            <a:off x="6149231" y="3869791"/>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40" name="TextBox 158"/>
          <p:cNvSpPr txBox="1"/>
          <p:nvPr/>
        </p:nvSpPr>
        <p:spPr>
          <a:xfrm>
            <a:off x="6762336" y="2588370"/>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41" name="TextBox 159"/>
          <p:cNvSpPr txBox="1"/>
          <p:nvPr/>
        </p:nvSpPr>
        <p:spPr>
          <a:xfrm>
            <a:off x="7606236" y="3962621"/>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42" name="TextBox 160"/>
          <p:cNvSpPr txBox="1"/>
          <p:nvPr/>
        </p:nvSpPr>
        <p:spPr>
          <a:xfrm>
            <a:off x="8096434" y="1918104"/>
            <a:ext cx="1156086" cy="2862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输入你的标题</a:t>
            </a:r>
          </a:p>
        </p:txBody>
      </p:sp>
      <p:sp>
        <p:nvSpPr>
          <p:cNvPr id="243" name="TextBox 161"/>
          <p:cNvSpPr txBox="1"/>
          <p:nvPr/>
        </p:nvSpPr>
        <p:spPr>
          <a:xfrm>
            <a:off x="32812" y="1666510"/>
            <a:ext cx="2693645" cy="8679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1"/>
                                        </p:tgtEl>
                                        <p:attrNameLst>
                                          <p:attrName>style.visibility</p:attrName>
                                        </p:attrNameLst>
                                      </p:cBhvr>
                                      <p:to>
                                        <p:strVal val="visible"/>
                                      </p:to>
                                    </p:set>
                                    <p:animEffect transition="in" filter="fade">
                                      <p:cBhvr>
                                        <p:cTn id="7" dur="1000"/>
                                        <p:tgtEl>
                                          <p:spTgt spid="231"/>
                                        </p:tgtEl>
                                      </p:cBhvr>
                                    </p:animEffect>
                                    <p:anim calcmode="lin" valueType="num">
                                      <p:cBhvr>
                                        <p:cTn id="8" dur="1000" fill="hold"/>
                                        <p:tgtEl>
                                          <p:spTgt spid="231"/>
                                        </p:tgtEl>
                                        <p:attrNameLst>
                                          <p:attrName>ppt_x</p:attrName>
                                        </p:attrNameLst>
                                      </p:cBhvr>
                                      <p:tavLst>
                                        <p:tav tm="0">
                                          <p:val>
                                            <p:strVal val="#ppt_x"/>
                                          </p:val>
                                        </p:tav>
                                        <p:tav tm="100000">
                                          <p:val>
                                            <p:strVal val="#ppt_x"/>
                                          </p:val>
                                        </p:tav>
                                      </p:tavLst>
                                    </p:anim>
                                    <p:anim calcmode="lin" valueType="num">
                                      <p:cBhvr>
                                        <p:cTn id="9" dur="1000" fill="hold"/>
                                        <p:tgtEl>
                                          <p:spTgt spid="2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3" fill="hold" grpId="0" nodeType="afterEffect">
                                  <p:stCondLst>
                                    <p:cond delay="0"/>
                                  </p:stCondLst>
                                  <p:childTnLst>
                                    <p:set>
                                      <p:cBhvr>
                                        <p:cTn id="12" dur="1" fill="hold">
                                          <p:stCondLst>
                                            <p:cond delay="0"/>
                                          </p:stCondLst>
                                        </p:cTn>
                                        <p:tgtEl>
                                          <p:spTgt spid="243"/>
                                        </p:tgtEl>
                                        <p:attrNameLst>
                                          <p:attrName>style.visibility</p:attrName>
                                        </p:attrNameLst>
                                      </p:cBhvr>
                                      <p:to>
                                        <p:strVal val="visible"/>
                                      </p:to>
                                    </p:set>
                                    <p:animEffect transition="in" filter="strips(upRight)">
                                      <p:cBhvr>
                                        <p:cTn id="13" dur="500"/>
                                        <p:tgtEl>
                                          <p:spTgt spid="24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34"/>
                                        </p:tgtEl>
                                        <p:attrNameLst>
                                          <p:attrName>style.visibility</p:attrName>
                                        </p:attrNameLst>
                                      </p:cBhvr>
                                      <p:to>
                                        <p:strVal val="visible"/>
                                      </p:to>
                                    </p:set>
                                    <p:animEffect transition="in" filter="wipe(left)">
                                      <p:cBhvr>
                                        <p:cTn id="18" dur="500"/>
                                        <p:tgtEl>
                                          <p:spTgt spid="13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19"/>
                                        </p:tgtEl>
                                        <p:attrNameLst>
                                          <p:attrName>style.visibility</p:attrName>
                                        </p:attrNameLst>
                                      </p:cBhvr>
                                      <p:to>
                                        <p:strVal val="visible"/>
                                      </p:to>
                                    </p:set>
                                    <p:animEffect transition="in" filter="fade">
                                      <p:cBhvr>
                                        <p:cTn id="23" dur="500"/>
                                        <p:tgtEl>
                                          <p:spTgt spid="219"/>
                                        </p:tgtEl>
                                      </p:cBhvr>
                                    </p:animEffect>
                                  </p:childTnLst>
                                </p:cTn>
                              </p:par>
                              <p:par>
                                <p:cTn id="24" presetID="10" presetClass="entr" presetSubtype="0" fill="hold" grpId="0" nodeType="withEffect">
                                  <p:stCondLst>
                                    <p:cond delay="100"/>
                                  </p:stCondLst>
                                  <p:childTnLst>
                                    <p:set>
                                      <p:cBhvr>
                                        <p:cTn id="25" dur="1" fill="hold">
                                          <p:stCondLst>
                                            <p:cond delay="0"/>
                                          </p:stCondLst>
                                        </p:cTn>
                                        <p:tgtEl>
                                          <p:spTgt spid="220"/>
                                        </p:tgtEl>
                                        <p:attrNameLst>
                                          <p:attrName>style.visibility</p:attrName>
                                        </p:attrNameLst>
                                      </p:cBhvr>
                                      <p:to>
                                        <p:strVal val="visible"/>
                                      </p:to>
                                    </p:set>
                                    <p:animEffect transition="in" filter="fade">
                                      <p:cBhvr>
                                        <p:cTn id="26" dur="500"/>
                                        <p:tgtEl>
                                          <p:spTgt spid="220"/>
                                        </p:tgtEl>
                                      </p:cBhvr>
                                    </p:animEffect>
                                  </p:childTnLst>
                                </p:cTn>
                              </p:par>
                              <p:par>
                                <p:cTn id="27" presetID="10" presetClass="entr" presetSubtype="0" fill="hold" grpId="0" nodeType="withEffect">
                                  <p:stCondLst>
                                    <p:cond delay="200"/>
                                  </p:stCondLst>
                                  <p:childTnLst>
                                    <p:set>
                                      <p:cBhvr>
                                        <p:cTn id="28" dur="1" fill="hold">
                                          <p:stCondLst>
                                            <p:cond delay="0"/>
                                          </p:stCondLst>
                                        </p:cTn>
                                        <p:tgtEl>
                                          <p:spTgt spid="221"/>
                                        </p:tgtEl>
                                        <p:attrNameLst>
                                          <p:attrName>style.visibility</p:attrName>
                                        </p:attrNameLst>
                                      </p:cBhvr>
                                      <p:to>
                                        <p:strVal val="visible"/>
                                      </p:to>
                                    </p:set>
                                    <p:animEffect transition="in" filter="fade">
                                      <p:cBhvr>
                                        <p:cTn id="29" dur="500"/>
                                        <p:tgtEl>
                                          <p:spTgt spid="221"/>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222"/>
                                        </p:tgtEl>
                                        <p:attrNameLst>
                                          <p:attrName>style.visibility</p:attrName>
                                        </p:attrNameLst>
                                      </p:cBhvr>
                                      <p:to>
                                        <p:strVal val="visible"/>
                                      </p:to>
                                    </p:set>
                                    <p:animEffect transition="in" filter="fade">
                                      <p:cBhvr>
                                        <p:cTn id="32" dur="500"/>
                                        <p:tgtEl>
                                          <p:spTgt spid="222"/>
                                        </p:tgtEl>
                                      </p:cBhvr>
                                    </p:animEffect>
                                  </p:childTnLst>
                                </p:cTn>
                              </p:par>
                              <p:par>
                                <p:cTn id="33" presetID="10" presetClass="entr" presetSubtype="0" fill="hold" grpId="0" nodeType="withEffect">
                                  <p:stCondLst>
                                    <p:cond delay="400"/>
                                  </p:stCondLst>
                                  <p:childTnLst>
                                    <p:set>
                                      <p:cBhvr>
                                        <p:cTn id="34" dur="1" fill="hold">
                                          <p:stCondLst>
                                            <p:cond delay="0"/>
                                          </p:stCondLst>
                                        </p:cTn>
                                        <p:tgtEl>
                                          <p:spTgt spid="223"/>
                                        </p:tgtEl>
                                        <p:attrNameLst>
                                          <p:attrName>style.visibility</p:attrName>
                                        </p:attrNameLst>
                                      </p:cBhvr>
                                      <p:to>
                                        <p:strVal val="visible"/>
                                      </p:to>
                                    </p:set>
                                    <p:animEffect transition="in" filter="fade">
                                      <p:cBhvr>
                                        <p:cTn id="35" dur="500"/>
                                        <p:tgtEl>
                                          <p:spTgt spid="223"/>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24"/>
                                        </p:tgtEl>
                                        <p:attrNameLst>
                                          <p:attrName>style.visibility</p:attrName>
                                        </p:attrNameLst>
                                      </p:cBhvr>
                                      <p:to>
                                        <p:strVal val="visible"/>
                                      </p:to>
                                    </p:set>
                                    <p:animEffect transition="in" filter="fade">
                                      <p:cBhvr>
                                        <p:cTn id="38" dur="500"/>
                                        <p:tgtEl>
                                          <p:spTgt spid="224"/>
                                        </p:tgtEl>
                                      </p:cBhvr>
                                    </p:animEffect>
                                  </p:childTnLst>
                                </p:cTn>
                              </p:par>
                              <p:par>
                                <p:cTn id="39" presetID="10" presetClass="entr" presetSubtype="0" fill="hold" grpId="0" nodeType="withEffect">
                                  <p:stCondLst>
                                    <p:cond delay="600"/>
                                  </p:stCondLst>
                                  <p:childTnLst>
                                    <p:set>
                                      <p:cBhvr>
                                        <p:cTn id="40" dur="1" fill="hold">
                                          <p:stCondLst>
                                            <p:cond delay="0"/>
                                          </p:stCondLst>
                                        </p:cTn>
                                        <p:tgtEl>
                                          <p:spTgt spid="225"/>
                                        </p:tgtEl>
                                        <p:attrNameLst>
                                          <p:attrName>style.visibility</p:attrName>
                                        </p:attrNameLst>
                                      </p:cBhvr>
                                      <p:to>
                                        <p:strVal val="visible"/>
                                      </p:to>
                                    </p:set>
                                    <p:animEffect transition="in" filter="fade">
                                      <p:cBhvr>
                                        <p:cTn id="41" dur="500"/>
                                        <p:tgtEl>
                                          <p:spTgt spid="225"/>
                                        </p:tgtEl>
                                      </p:cBhvr>
                                    </p:animEffect>
                                  </p:childTnLst>
                                </p:cTn>
                              </p:par>
                              <p:par>
                                <p:cTn id="42" presetID="10" presetClass="entr" presetSubtype="0" fill="hold" grpId="0" nodeType="withEffect">
                                  <p:stCondLst>
                                    <p:cond delay="700"/>
                                  </p:stCondLst>
                                  <p:childTnLst>
                                    <p:set>
                                      <p:cBhvr>
                                        <p:cTn id="43" dur="1" fill="hold">
                                          <p:stCondLst>
                                            <p:cond delay="0"/>
                                          </p:stCondLst>
                                        </p:cTn>
                                        <p:tgtEl>
                                          <p:spTgt spid="226"/>
                                        </p:tgtEl>
                                        <p:attrNameLst>
                                          <p:attrName>style.visibility</p:attrName>
                                        </p:attrNameLst>
                                      </p:cBhvr>
                                      <p:to>
                                        <p:strVal val="visible"/>
                                      </p:to>
                                    </p:set>
                                    <p:animEffect transition="in" filter="fade">
                                      <p:cBhvr>
                                        <p:cTn id="44" dur="500"/>
                                        <p:tgtEl>
                                          <p:spTgt spid="226"/>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227"/>
                                        </p:tgtEl>
                                        <p:attrNameLst>
                                          <p:attrName>style.visibility</p:attrName>
                                        </p:attrNameLst>
                                      </p:cBhvr>
                                      <p:to>
                                        <p:strVal val="visible"/>
                                      </p:to>
                                    </p:set>
                                    <p:animEffect transition="in" filter="fade">
                                      <p:cBhvr>
                                        <p:cTn id="47" dur="500"/>
                                        <p:tgtEl>
                                          <p:spTgt spid="227"/>
                                        </p:tgtEl>
                                      </p:cBhvr>
                                    </p:animEffect>
                                  </p:childTnLst>
                                </p:cTn>
                              </p:par>
                              <p:par>
                                <p:cTn id="48" presetID="10" presetClass="entr" presetSubtype="0" fill="hold" grpId="0" nodeType="withEffect">
                                  <p:stCondLst>
                                    <p:cond delay="900"/>
                                  </p:stCondLst>
                                  <p:childTnLst>
                                    <p:set>
                                      <p:cBhvr>
                                        <p:cTn id="49" dur="1" fill="hold">
                                          <p:stCondLst>
                                            <p:cond delay="0"/>
                                          </p:stCondLst>
                                        </p:cTn>
                                        <p:tgtEl>
                                          <p:spTgt spid="228"/>
                                        </p:tgtEl>
                                        <p:attrNameLst>
                                          <p:attrName>style.visibility</p:attrName>
                                        </p:attrNameLst>
                                      </p:cBhvr>
                                      <p:to>
                                        <p:strVal val="visible"/>
                                      </p:to>
                                    </p:set>
                                    <p:animEffect transition="in" filter="fade">
                                      <p:cBhvr>
                                        <p:cTn id="50" dur="500"/>
                                        <p:tgtEl>
                                          <p:spTgt spid="228"/>
                                        </p:tgtEl>
                                      </p:cBhvr>
                                    </p:animEffect>
                                  </p:childTnLst>
                                </p:cTn>
                              </p:par>
                              <p:par>
                                <p:cTn id="51" presetID="10" presetClass="entr" presetSubtype="0" fill="hold" grpId="0" nodeType="withEffect">
                                  <p:stCondLst>
                                    <p:cond delay="1000"/>
                                  </p:stCondLst>
                                  <p:childTnLst>
                                    <p:set>
                                      <p:cBhvr>
                                        <p:cTn id="52" dur="1" fill="hold">
                                          <p:stCondLst>
                                            <p:cond delay="0"/>
                                          </p:stCondLst>
                                        </p:cTn>
                                        <p:tgtEl>
                                          <p:spTgt spid="229"/>
                                        </p:tgtEl>
                                        <p:attrNameLst>
                                          <p:attrName>style.visibility</p:attrName>
                                        </p:attrNameLst>
                                      </p:cBhvr>
                                      <p:to>
                                        <p:strVal val="visible"/>
                                      </p:to>
                                    </p:set>
                                    <p:animEffect transition="in" filter="fade">
                                      <p:cBhvr>
                                        <p:cTn id="53" dur="500"/>
                                        <p:tgtEl>
                                          <p:spTgt spid="229"/>
                                        </p:tgtEl>
                                      </p:cBhvr>
                                    </p:animEffect>
                                  </p:childTnLst>
                                </p:cTn>
                              </p:par>
                              <p:par>
                                <p:cTn id="54" presetID="10" presetClass="entr" presetSubtype="0" fill="hold" grpId="0" nodeType="withEffect">
                                  <p:stCondLst>
                                    <p:cond delay="1100"/>
                                  </p:stCondLst>
                                  <p:childTnLst>
                                    <p:set>
                                      <p:cBhvr>
                                        <p:cTn id="55" dur="1" fill="hold">
                                          <p:stCondLst>
                                            <p:cond delay="0"/>
                                          </p:stCondLst>
                                        </p:cTn>
                                        <p:tgtEl>
                                          <p:spTgt spid="230"/>
                                        </p:tgtEl>
                                        <p:attrNameLst>
                                          <p:attrName>style.visibility</p:attrName>
                                        </p:attrNameLst>
                                      </p:cBhvr>
                                      <p:to>
                                        <p:strVal val="visible"/>
                                      </p:to>
                                    </p:set>
                                    <p:animEffect transition="in" filter="fade">
                                      <p:cBhvr>
                                        <p:cTn id="56" dur="500"/>
                                        <p:tgtEl>
                                          <p:spTgt spid="23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35"/>
                                        </p:tgtEl>
                                        <p:attrNameLst>
                                          <p:attrName>style.visibility</p:attrName>
                                        </p:attrNameLst>
                                      </p:cBhvr>
                                      <p:to>
                                        <p:strVal val="visible"/>
                                      </p:to>
                                    </p:set>
                                    <p:animEffect transition="in" filter="fade">
                                      <p:cBhvr>
                                        <p:cTn id="61" dur="500"/>
                                        <p:tgtEl>
                                          <p:spTgt spid="135"/>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232"/>
                                        </p:tgtEl>
                                        <p:attrNameLst>
                                          <p:attrName>style.visibility</p:attrName>
                                        </p:attrNameLst>
                                      </p:cBhvr>
                                      <p:to>
                                        <p:strVal val="visible"/>
                                      </p:to>
                                    </p:set>
                                    <p:animEffect transition="in" filter="wipe(left)">
                                      <p:cBhvr>
                                        <p:cTn id="66" dur="500"/>
                                        <p:tgtEl>
                                          <p:spTgt spid="232"/>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123"/>
                                        </p:tgtEl>
                                        <p:attrNameLst>
                                          <p:attrName>style.visibility</p:attrName>
                                        </p:attrNameLst>
                                      </p:cBhvr>
                                      <p:to>
                                        <p:strVal val="visible"/>
                                      </p:to>
                                    </p:set>
                                    <p:animEffect transition="in" filter="wipe(down)">
                                      <p:cBhvr>
                                        <p:cTn id="71" dur="500"/>
                                        <p:tgtEl>
                                          <p:spTgt spid="123"/>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142"/>
                                        </p:tgtEl>
                                        <p:attrNameLst>
                                          <p:attrName>style.visibility</p:attrName>
                                        </p:attrNameLst>
                                      </p:cBhvr>
                                      <p:to>
                                        <p:strVal val="visible"/>
                                      </p:to>
                                    </p:set>
                                    <p:animEffect transition="in" filter="fade">
                                      <p:cBhvr>
                                        <p:cTn id="76" dur="500"/>
                                        <p:tgtEl>
                                          <p:spTgt spid="142"/>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233"/>
                                        </p:tgtEl>
                                        <p:attrNameLst>
                                          <p:attrName>style.visibility</p:attrName>
                                        </p:attrNameLst>
                                      </p:cBhvr>
                                      <p:to>
                                        <p:strVal val="visible"/>
                                      </p:to>
                                    </p:set>
                                    <p:animEffect transition="in" filter="wipe(left)">
                                      <p:cBhvr>
                                        <p:cTn id="81" dur="500"/>
                                        <p:tgtEl>
                                          <p:spTgt spid="233"/>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nodeType="clickEffect">
                                  <p:stCondLst>
                                    <p:cond delay="0"/>
                                  </p:stCondLst>
                                  <p:childTnLst>
                                    <p:set>
                                      <p:cBhvr>
                                        <p:cTn id="85" dur="1" fill="hold">
                                          <p:stCondLst>
                                            <p:cond delay="0"/>
                                          </p:stCondLst>
                                        </p:cTn>
                                        <p:tgtEl>
                                          <p:spTgt spid="124"/>
                                        </p:tgtEl>
                                        <p:attrNameLst>
                                          <p:attrName>style.visibility</p:attrName>
                                        </p:attrNameLst>
                                      </p:cBhvr>
                                      <p:to>
                                        <p:strVal val="visible"/>
                                      </p:to>
                                    </p:set>
                                    <p:animEffect transition="in" filter="wipe(down)">
                                      <p:cBhvr>
                                        <p:cTn id="86" dur="500"/>
                                        <p:tgtEl>
                                          <p:spTgt spid="124"/>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149"/>
                                        </p:tgtEl>
                                        <p:attrNameLst>
                                          <p:attrName>style.visibility</p:attrName>
                                        </p:attrNameLst>
                                      </p:cBhvr>
                                      <p:to>
                                        <p:strVal val="visible"/>
                                      </p:to>
                                    </p:set>
                                    <p:animEffect transition="in" filter="fade">
                                      <p:cBhvr>
                                        <p:cTn id="91" dur="500"/>
                                        <p:tgtEl>
                                          <p:spTgt spid="149"/>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grpId="0" nodeType="clickEffect">
                                  <p:stCondLst>
                                    <p:cond delay="0"/>
                                  </p:stCondLst>
                                  <p:childTnLst>
                                    <p:set>
                                      <p:cBhvr>
                                        <p:cTn id="95" dur="1" fill="hold">
                                          <p:stCondLst>
                                            <p:cond delay="0"/>
                                          </p:stCondLst>
                                        </p:cTn>
                                        <p:tgtEl>
                                          <p:spTgt spid="234"/>
                                        </p:tgtEl>
                                        <p:attrNameLst>
                                          <p:attrName>style.visibility</p:attrName>
                                        </p:attrNameLst>
                                      </p:cBhvr>
                                      <p:to>
                                        <p:strVal val="visible"/>
                                      </p:to>
                                    </p:set>
                                    <p:animEffect transition="in" filter="wipe(left)">
                                      <p:cBhvr>
                                        <p:cTn id="96" dur="500"/>
                                        <p:tgtEl>
                                          <p:spTgt spid="234"/>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nodeType="clickEffect">
                                  <p:stCondLst>
                                    <p:cond delay="0"/>
                                  </p:stCondLst>
                                  <p:childTnLst>
                                    <p:set>
                                      <p:cBhvr>
                                        <p:cTn id="100" dur="1" fill="hold">
                                          <p:stCondLst>
                                            <p:cond delay="0"/>
                                          </p:stCondLst>
                                        </p:cTn>
                                        <p:tgtEl>
                                          <p:spTgt spid="125"/>
                                        </p:tgtEl>
                                        <p:attrNameLst>
                                          <p:attrName>style.visibility</p:attrName>
                                        </p:attrNameLst>
                                      </p:cBhvr>
                                      <p:to>
                                        <p:strVal val="visible"/>
                                      </p:to>
                                    </p:set>
                                    <p:animEffect transition="in" filter="wipe(left)">
                                      <p:cBhvr>
                                        <p:cTn id="101" dur="500"/>
                                        <p:tgtEl>
                                          <p:spTgt spid="125"/>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156"/>
                                        </p:tgtEl>
                                        <p:attrNameLst>
                                          <p:attrName>style.visibility</p:attrName>
                                        </p:attrNameLst>
                                      </p:cBhvr>
                                      <p:to>
                                        <p:strVal val="visible"/>
                                      </p:to>
                                    </p:set>
                                    <p:animEffect transition="in" filter="fade">
                                      <p:cBhvr>
                                        <p:cTn id="106" dur="500"/>
                                        <p:tgtEl>
                                          <p:spTgt spid="156"/>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grpId="0" nodeType="clickEffect">
                                  <p:stCondLst>
                                    <p:cond delay="0"/>
                                  </p:stCondLst>
                                  <p:childTnLst>
                                    <p:set>
                                      <p:cBhvr>
                                        <p:cTn id="110" dur="1" fill="hold">
                                          <p:stCondLst>
                                            <p:cond delay="0"/>
                                          </p:stCondLst>
                                        </p:cTn>
                                        <p:tgtEl>
                                          <p:spTgt spid="235"/>
                                        </p:tgtEl>
                                        <p:attrNameLst>
                                          <p:attrName>style.visibility</p:attrName>
                                        </p:attrNameLst>
                                      </p:cBhvr>
                                      <p:to>
                                        <p:strVal val="visible"/>
                                      </p:to>
                                    </p:set>
                                    <p:animEffect transition="in" filter="wipe(left)">
                                      <p:cBhvr>
                                        <p:cTn id="111" dur="500"/>
                                        <p:tgtEl>
                                          <p:spTgt spid="235"/>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4" fill="hold" nodeType="clickEffect">
                                  <p:stCondLst>
                                    <p:cond delay="0"/>
                                  </p:stCondLst>
                                  <p:childTnLst>
                                    <p:set>
                                      <p:cBhvr>
                                        <p:cTn id="115" dur="1" fill="hold">
                                          <p:stCondLst>
                                            <p:cond delay="0"/>
                                          </p:stCondLst>
                                        </p:cTn>
                                        <p:tgtEl>
                                          <p:spTgt spid="126"/>
                                        </p:tgtEl>
                                        <p:attrNameLst>
                                          <p:attrName>style.visibility</p:attrName>
                                        </p:attrNameLst>
                                      </p:cBhvr>
                                      <p:to>
                                        <p:strVal val="visible"/>
                                      </p:to>
                                    </p:set>
                                    <p:animEffect transition="in" filter="wipe(down)">
                                      <p:cBhvr>
                                        <p:cTn id="116" dur="500"/>
                                        <p:tgtEl>
                                          <p:spTgt spid="126"/>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nodeType="clickEffect">
                                  <p:stCondLst>
                                    <p:cond delay="0"/>
                                  </p:stCondLst>
                                  <p:childTnLst>
                                    <p:set>
                                      <p:cBhvr>
                                        <p:cTn id="120" dur="1" fill="hold">
                                          <p:stCondLst>
                                            <p:cond delay="0"/>
                                          </p:stCondLst>
                                        </p:cTn>
                                        <p:tgtEl>
                                          <p:spTgt spid="163"/>
                                        </p:tgtEl>
                                        <p:attrNameLst>
                                          <p:attrName>style.visibility</p:attrName>
                                        </p:attrNameLst>
                                      </p:cBhvr>
                                      <p:to>
                                        <p:strVal val="visible"/>
                                      </p:to>
                                    </p:set>
                                    <p:animEffect transition="in" filter="fade">
                                      <p:cBhvr>
                                        <p:cTn id="121" dur="500"/>
                                        <p:tgtEl>
                                          <p:spTgt spid="163"/>
                                        </p:tgtEl>
                                      </p:cBhvr>
                                    </p:animEffect>
                                  </p:childTnLst>
                                </p:cTn>
                              </p:par>
                            </p:childTnLst>
                          </p:cTn>
                        </p:par>
                      </p:childTnLst>
                    </p:cTn>
                  </p:par>
                  <p:par>
                    <p:cTn id="122" fill="hold">
                      <p:stCondLst>
                        <p:cond delay="indefinite"/>
                      </p:stCondLst>
                      <p:childTnLst>
                        <p:par>
                          <p:cTn id="123" fill="hold">
                            <p:stCondLst>
                              <p:cond delay="0"/>
                            </p:stCondLst>
                            <p:childTnLst>
                              <p:par>
                                <p:cTn id="124" presetID="22" presetClass="entr" presetSubtype="8" fill="hold" grpId="0" nodeType="clickEffect">
                                  <p:stCondLst>
                                    <p:cond delay="0"/>
                                  </p:stCondLst>
                                  <p:childTnLst>
                                    <p:set>
                                      <p:cBhvr>
                                        <p:cTn id="125" dur="1" fill="hold">
                                          <p:stCondLst>
                                            <p:cond delay="0"/>
                                          </p:stCondLst>
                                        </p:cTn>
                                        <p:tgtEl>
                                          <p:spTgt spid="236"/>
                                        </p:tgtEl>
                                        <p:attrNameLst>
                                          <p:attrName>style.visibility</p:attrName>
                                        </p:attrNameLst>
                                      </p:cBhvr>
                                      <p:to>
                                        <p:strVal val="visible"/>
                                      </p:to>
                                    </p:set>
                                    <p:animEffect transition="in" filter="wipe(left)">
                                      <p:cBhvr>
                                        <p:cTn id="126" dur="500"/>
                                        <p:tgtEl>
                                          <p:spTgt spid="236"/>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8" fill="hold" nodeType="clickEffect">
                                  <p:stCondLst>
                                    <p:cond delay="0"/>
                                  </p:stCondLst>
                                  <p:childTnLst>
                                    <p:set>
                                      <p:cBhvr>
                                        <p:cTn id="130" dur="1" fill="hold">
                                          <p:stCondLst>
                                            <p:cond delay="0"/>
                                          </p:stCondLst>
                                        </p:cTn>
                                        <p:tgtEl>
                                          <p:spTgt spid="127"/>
                                        </p:tgtEl>
                                        <p:attrNameLst>
                                          <p:attrName>style.visibility</p:attrName>
                                        </p:attrNameLst>
                                      </p:cBhvr>
                                      <p:to>
                                        <p:strVal val="visible"/>
                                      </p:to>
                                    </p:set>
                                    <p:animEffect transition="in" filter="wipe(left)">
                                      <p:cBhvr>
                                        <p:cTn id="131" dur="500"/>
                                        <p:tgtEl>
                                          <p:spTgt spid="127"/>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nodeType="clickEffect">
                                  <p:stCondLst>
                                    <p:cond delay="0"/>
                                  </p:stCondLst>
                                  <p:childTnLst>
                                    <p:set>
                                      <p:cBhvr>
                                        <p:cTn id="135" dur="1" fill="hold">
                                          <p:stCondLst>
                                            <p:cond delay="0"/>
                                          </p:stCondLst>
                                        </p:cTn>
                                        <p:tgtEl>
                                          <p:spTgt spid="170"/>
                                        </p:tgtEl>
                                        <p:attrNameLst>
                                          <p:attrName>style.visibility</p:attrName>
                                        </p:attrNameLst>
                                      </p:cBhvr>
                                      <p:to>
                                        <p:strVal val="visible"/>
                                      </p:to>
                                    </p:set>
                                    <p:animEffect transition="in" filter="fade">
                                      <p:cBhvr>
                                        <p:cTn id="136" dur="500"/>
                                        <p:tgtEl>
                                          <p:spTgt spid="170"/>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8" fill="hold" grpId="0" nodeType="clickEffect">
                                  <p:stCondLst>
                                    <p:cond delay="0"/>
                                  </p:stCondLst>
                                  <p:childTnLst>
                                    <p:set>
                                      <p:cBhvr>
                                        <p:cTn id="140" dur="1" fill="hold">
                                          <p:stCondLst>
                                            <p:cond delay="0"/>
                                          </p:stCondLst>
                                        </p:cTn>
                                        <p:tgtEl>
                                          <p:spTgt spid="237"/>
                                        </p:tgtEl>
                                        <p:attrNameLst>
                                          <p:attrName>style.visibility</p:attrName>
                                        </p:attrNameLst>
                                      </p:cBhvr>
                                      <p:to>
                                        <p:strVal val="visible"/>
                                      </p:to>
                                    </p:set>
                                    <p:animEffect transition="in" filter="wipe(left)">
                                      <p:cBhvr>
                                        <p:cTn id="141" dur="500"/>
                                        <p:tgtEl>
                                          <p:spTgt spid="237"/>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4" fill="hold" nodeType="clickEffect">
                                  <p:stCondLst>
                                    <p:cond delay="0"/>
                                  </p:stCondLst>
                                  <p:childTnLst>
                                    <p:set>
                                      <p:cBhvr>
                                        <p:cTn id="145" dur="1" fill="hold">
                                          <p:stCondLst>
                                            <p:cond delay="0"/>
                                          </p:stCondLst>
                                        </p:cTn>
                                        <p:tgtEl>
                                          <p:spTgt spid="128"/>
                                        </p:tgtEl>
                                        <p:attrNameLst>
                                          <p:attrName>style.visibility</p:attrName>
                                        </p:attrNameLst>
                                      </p:cBhvr>
                                      <p:to>
                                        <p:strVal val="visible"/>
                                      </p:to>
                                    </p:set>
                                    <p:animEffect transition="in" filter="wipe(down)">
                                      <p:cBhvr>
                                        <p:cTn id="146" dur="500"/>
                                        <p:tgtEl>
                                          <p:spTgt spid="128"/>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nodeType="clickEffect">
                                  <p:stCondLst>
                                    <p:cond delay="0"/>
                                  </p:stCondLst>
                                  <p:childTnLst>
                                    <p:set>
                                      <p:cBhvr>
                                        <p:cTn id="150" dur="1" fill="hold">
                                          <p:stCondLst>
                                            <p:cond delay="0"/>
                                          </p:stCondLst>
                                        </p:cTn>
                                        <p:tgtEl>
                                          <p:spTgt spid="177"/>
                                        </p:tgtEl>
                                        <p:attrNameLst>
                                          <p:attrName>style.visibility</p:attrName>
                                        </p:attrNameLst>
                                      </p:cBhvr>
                                      <p:to>
                                        <p:strVal val="visible"/>
                                      </p:to>
                                    </p:set>
                                    <p:animEffect transition="in" filter="fade">
                                      <p:cBhvr>
                                        <p:cTn id="151" dur="500"/>
                                        <p:tgtEl>
                                          <p:spTgt spid="177"/>
                                        </p:tgtEl>
                                      </p:cBhvr>
                                    </p:animEffect>
                                  </p:childTnLst>
                                </p:cTn>
                              </p:par>
                            </p:childTnLst>
                          </p:cTn>
                        </p:par>
                      </p:childTnLst>
                    </p:cTn>
                  </p:par>
                  <p:par>
                    <p:cTn id="152" fill="hold">
                      <p:stCondLst>
                        <p:cond delay="indefinite"/>
                      </p:stCondLst>
                      <p:childTnLst>
                        <p:par>
                          <p:cTn id="153" fill="hold">
                            <p:stCondLst>
                              <p:cond delay="0"/>
                            </p:stCondLst>
                            <p:childTnLst>
                              <p:par>
                                <p:cTn id="154" presetID="22" presetClass="entr" presetSubtype="4" fill="hold" nodeType="clickEffect">
                                  <p:stCondLst>
                                    <p:cond delay="0"/>
                                  </p:stCondLst>
                                  <p:childTnLst>
                                    <p:set>
                                      <p:cBhvr>
                                        <p:cTn id="155" dur="1" fill="hold">
                                          <p:stCondLst>
                                            <p:cond delay="0"/>
                                          </p:stCondLst>
                                        </p:cTn>
                                        <p:tgtEl>
                                          <p:spTgt spid="129"/>
                                        </p:tgtEl>
                                        <p:attrNameLst>
                                          <p:attrName>style.visibility</p:attrName>
                                        </p:attrNameLst>
                                      </p:cBhvr>
                                      <p:to>
                                        <p:strVal val="visible"/>
                                      </p:to>
                                    </p:set>
                                    <p:animEffect transition="in" filter="wipe(down)">
                                      <p:cBhvr>
                                        <p:cTn id="156" dur="500"/>
                                        <p:tgtEl>
                                          <p:spTgt spid="129"/>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nodeType="clickEffect">
                                  <p:stCondLst>
                                    <p:cond delay="0"/>
                                  </p:stCondLst>
                                  <p:childTnLst>
                                    <p:set>
                                      <p:cBhvr>
                                        <p:cTn id="160" dur="1" fill="hold">
                                          <p:stCondLst>
                                            <p:cond delay="0"/>
                                          </p:stCondLst>
                                        </p:cTn>
                                        <p:tgtEl>
                                          <p:spTgt spid="184"/>
                                        </p:tgtEl>
                                        <p:attrNameLst>
                                          <p:attrName>style.visibility</p:attrName>
                                        </p:attrNameLst>
                                      </p:cBhvr>
                                      <p:to>
                                        <p:strVal val="visible"/>
                                      </p:to>
                                    </p:set>
                                    <p:animEffect transition="in" filter="fade">
                                      <p:cBhvr>
                                        <p:cTn id="161" dur="500"/>
                                        <p:tgtEl>
                                          <p:spTgt spid="184"/>
                                        </p:tgtEl>
                                      </p:cBhvr>
                                    </p:animEffect>
                                  </p:childTnLst>
                                </p:cTn>
                              </p:par>
                            </p:childTnLst>
                          </p:cTn>
                        </p:par>
                      </p:childTnLst>
                    </p:cTn>
                  </p:par>
                  <p:par>
                    <p:cTn id="162" fill="hold">
                      <p:stCondLst>
                        <p:cond delay="indefinite"/>
                      </p:stCondLst>
                      <p:childTnLst>
                        <p:par>
                          <p:cTn id="163" fill="hold">
                            <p:stCondLst>
                              <p:cond delay="0"/>
                            </p:stCondLst>
                            <p:childTnLst>
                              <p:par>
                                <p:cTn id="164" presetID="22" presetClass="entr" presetSubtype="8" fill="hold" grpId="0" nodeType="clickEffect">
                                  <p:stCondLst>
                                    <p:cond delay="0"/>
                                  </p:stCondLst>
                                  <p:childTnLst>
                                    <p:set>
                                      <p:cBhvr>
                                        <p:cTn id="165" dur="1" fill="hold">
                                          <p:stCondLst>
                                            <p:cond delay="0"/>
                                          </p:stCondLst>
                                        </p:cTn>
                                        <p:tgtEl>
                                          <p:spTgt spid="238"/>
                                        </p:tgtEl>
                                        <p:attrNameLst>
                                          <p:attrName>style.visibility</p:attrName>
                                        </p:attrNameLst>
                                      </p:cBhvr>
                                      <p:to>
                                        <p:strVal val="visible"/>
                                      </p:to>
                                    </p:set>
                                    <p:animEffect transition="in" filter="wipe(left)">
                                      <p:cBhvr>
                                        <p:cTn id="166" dur="500"/>
                                        <p:tgtEl>
                                          <p:spTgt spid="238"/>
                                        </p:tgtEl>
                                      </p:cBhvr>
                                    </p:animEffect>
                                  </p:childTnLst>
                                </p:cTn>
                              </p:par>
                            </p:childTnLst>
                          </p:cTn>
                        </p:par>
                      </p:childTnLst>
                    </p:cTn>
                  </p:par>
                  <p:par>
                    <p:cTn id="167" fill="hold">
                      <p:stCondLst>
                        <p:cond delay="indefinite"/>
                      </p:stCondLst>
                      <p:childTnLst>
                        <p:par>
                          <p:cTn id="168" fill="hold">
                            <p:stCondLst>
                              <p:cond delay="0"/>
                            </p:stCondLst>
                            <p:childTnLst>
                              <p:par>
                                <p:cTn id="169" presetID="22" presetClass="entr" presetSubtype="8" fill="hold" nodeType="clickEffect">
                                  <p:stCondLst>
                                    <p:cond delay="0"/>
                                  </p:stCondLst>
                                  <p:childTnLst>
                                    <p:set>
                                      <p:cBhvr>
                                        <p:cTn id="170" dur="1" fill="hold">
                                          <p:stCondLst>
                                            <p:cond delay="0"/>
                                          </p:stCondLst>
                                        </p:cTn>
                                        <p:tgtEl>
                                          <p:spTgt spid="130"/>
                                        </p:tgtEl>
                                        <p:attrNameLst>
                                          <p:attrName>style.visibility</p:attrName>
                                        </p:attrNameLst>
                                      </p:cBhvr>
                                      <p:to>
                                        <p:strVal val="visible"/>
                                      </p:to>
                                    </p:set>
                                    <p:animEffect transition="in" filter="wipe(left)">
                                      <p:cBhvr>
                                        <p:cTn id="171" dur="500"/>
                                        <p:tgtEl>
                                          <p:spTgt spid="130"/>
                                        </p:tgtEl>
                                      </p:cBhvr>
                                    </p:animEffect>
                                  </p:childTnLst>
                                </p:cTn>
                              </p:par>
                            </p:childTnLst>
                          </p:cTn>
                        </p:par>
                      </p:childTnLst>
                    </p:cTn>
                  </p:par>
                  <p:par>
                    <p:cTn id="172" fill="hold">
                      <p:stCondLst>
                        <p:cond delay="indefinite"/>
                      </p:stCondLst>
                      <p:childTnLst>
                        <p:par>
                          <p:cTn id="173" fill="hold">
                            <p:stCondLst>
                              <p:cond delay="0"/>
                            </p:stCondLst>
                            <p:childTnLst>
                              <p:par>
                                <p:cTn id="174" presetID="10" presetClass="entr" presetSubtype="0" fill="hold" nodeType="clickEffect">
                                  <p:stCondLst>
                                    <p:cond delay="0"/>
                                  </p:stCondLst>
                                  <p:childTnLst>
                                    <p:set>
                                      <p:cBhvr>
                                        <p:cTn id="175" dur="1" fill="hold">
                                          <p:stCondLst>
                                            <p:cond delay="0"/>
                                          </p:stCondLst>
                                        </p:cTn>
                                        <p:tgtEl>
                                          <p:spTgt spid="191"/>
                                        </p:tgtEl>
                                        <p:attrNameLst>
                                          <p:attrName>style.visibility</p:attrName>
                                        </p:attrNameLst>
                                      </p:cBhvr>
                                      <p:to>
                                        <p:strVal val="visible"/>
                                      </p:to>
                                    </p:set>
                                    <p:animEffect transition="in" filter="fade">
                                      <p:cBhvr>
                                        <p:cTn id="176" dur="500"/>
                                        <p:tgtEl>
                                          <p:spTgt spid="191"/>
                                        </p:tgtEl>
                                      </p:cBhvr>
                                    </p:animEffect>
                                  </p:childTnLst>
                                </p:cTn>
                              </p:par>
                            </p:childTnLst>
                          </p:cTn>
                        </p:par>
                      </p:childTnLst>
                    </p:cTn>
                  </p:par>
                  <p:par>
                    <p:cTn id="177" fill="hold">
                      <p:stCondLst>
                        <p:cond delay="indefinite"/>
                      </p:stCondLst>
                      <p:childTnLst>
                        <p:par>
                          <p:cTn id="178" fill="hold">
                            <p:stCondLst>
                              <p:cond delay="0"/>
                            </p:stCondLst>
                            <p:childTnLst>
                              <p:par>
                                <p:cTn id="179" presetID="22" presetClass="entr" presetSubtype="8" fill="hold" grpId="0" nodeType="clickEffect">
                                  <p:stCondLst>
                                    <p:cond delay="0"/>
                                  </p:stCondLst>
                                  <p:childTnLst>
                                    <p:set>
                                      <p:cBhvr>
                                        <p:cTn id="180" dur="1" fill="hold">
                                          <p:stCondLst>
                                            <p:cond delay="0"/>
                                          </p:stCondLst>
                                        </p:cTn>
                                        <p:tgtEl>
                                          <p:spTgt spid="239"/>
                                        </p:tgtEl>
                                        <p:attrNameLst>
                                          <p:attrName>style.visibility</p:attrName>
                                        </p:attrNameLst>
                                      </p:cBhvr>
                                      <p:to>
                                        <p:strVal val="visible"/>
                                      </p:to>
                                    </p:set>
                                    <p:animEffect transition="in" filter="wipe(left)">
                                      <p:cBhvr>
                                        <p:cTn id="181" dur="500"/>
                                        <p:tgtEl>
                                          <p:spTgt spid="239"/>
                                        </p:tgtEl>
                                      </p:cBhvr>
                                    </p:animEffect>
                                  </p:childTnLst>
                                </p:cTn>
                              </p:par>
                            </p:childTnLst>
                          </p:cTn>
                        </p:par>
                      </p:childTnLst>
                    </p:cTn>
                  </p:par>
                  <p:par>
                    <p:cTn id="182" fill="hold">
                      <p:stCondLst>
                        <p:cond delay="indefinite"/>
                      </p:stCondLst>
                      <p:childTnLst>
                        <p:par>
                          <p:cTn id="183" fill="hold">
                            <p:stCondLst>
                              <p:cond delay="0"/>
                            </p:stCondLst>
                            <p:childTnLst>
                              <p:par>
                                <p:cTn id="184" presetID="22" presetClass="entr" presetSubtype="4" fill="hold" nodeType="clickEffect">
                                  <p:stCondLst>
                                    <p:cond delay="0"/>
                                  </p:stCondLst>
                                  <p:childTnLst>
                                    <p:set>
                                      <p:cBhvr>
                                        <p:cTn id="185" dur="1" fill="hold">
                                          <p:stCondLst>
                                            <p:cond delay="0"/>
                                          </p:stCondLst>
                                        </p:cTn>
                                        <p:tgtEl>
                                          <p:spTgt spid="131"/>
                                        </p:tgtEl>
                                        <p:attrNameLst>
                                          <p:attrName>style.visibility</p:attrName>
                                        </p:attrNameLst>
                                      </p:cBhvr>
                                      <p:to>
                                        <p:strVal val="visible"/>
                                      </p:to>
                                    </p:set>
                                    <p:animEffect transition="in" filter="wipe(down)">
                                      <p:cBhvr>
                                        <p:cTn id="186" dur="500"/>
                                        <p:tgtEl>
                                          <p:spTgt spid="131"/>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nodeType="clickEffect">
                                  <p:stCondLst>
                                    <p:cond delay="0"/>
                                  </p:stCondLst>
                                  <p:childTnLst>
                                    <p:set>
                                      <p:cBhvr>
                                        <p:cTn id="190" dur="1" fill="hold">
                                          <p:stCondLst>
                                            <p:cond delay="0"/>
                                          </p:stCondLst>
                                        </p:cTn>
                                        <p:tgtEl>
                                          <p:spTgt spid="198"/>
                                        </p:tgtEl>
                                        <p:attrNameLst>
                                          <p:attrName>style.visibility</p:attrName>
                                        </p:attrNameLst>
                                      </p:cBhvr>
                                      <p:to>
                                        <p:strVal val="visible"/>
                                      </p:to>
                                    </p:set>
                                    <p:animEffect transition="in" filter="fade">
                                      <p:cBhvr>
                                        <p:cTn id="191" dur="500"/>
                                        <p:tgtEl>
                                          <p:spTgt spid="198"/>
                                        </p:tgtEl>
                                      </p:cBhvr>
                                    </p:animEffect>
                                  </p:childTnLst>
                                </p:cTn>
                              </p:par>
                            </p:childTnLst>
                          </p:cTn>
                        </p:par>
                      </p:childTnLst>
                    </p:cTn>
                  </p:par>
                  <p:par>
                    <p:cTn id="192" fill="hold">
                      <p:stCondLst>
                        <p:cond delay="indefinite"/>
                      </p:stCondLst>
                      <p:childTnLst>
                        <p:par>
                          <p:cTn id="193" fill="hold">
                            <p:stCondLst>
                              <p:cond delay="0"/>
                            </p:stCondLst>
                            <p:childTnLst>
                              <p:par>
                                <p:cTn id="194" presetID="22" presetClass="entr" presetSubtype="8" fill="hold" grpId="0" nodeType="clickEffect">
                                  <p:stCondLst>
                                    <p:cond delay="0"/>
                                  </p:stCondLst>
                                  <p:childTnLst>
                                    <p:set>
                                      <p:cBhvr>
                                        <p:cTn id="195" dur="1" fill="hold">
                                          <p:stCondLst>
                                            <p:cond delay="0"/>
                                          </p:stCondLst>
                                        </p:cTn>
                                        <p:tgtEl>
                                          <p:spTgt spid="240"/>
                                        </p:tgtEl>
                                        <p:attrNameLst>
                                          <p:attrName>style.visibility</p:attrName>
                                        </p:attrNameLst>
                                      </p:cBhvr>
                                      <p:to>
                                        <p:strVal val="visible"/>
                                      </p:to>
                                    </p:set>
                                    <p:animEffect transition="in" filter="wipe(left)">
                                      <p:cBhvr>
                                        <p:cTn id="196" dur="500"/>
                                        <p:tgtEl>
                                          <p:spTgt spid="240"/>
                                        </p:tgtEl>
                                      </p:cBhvr>
                                    </p:animEffect>
                                  </p:childTnLst>
                                </p:cTn>
                              </p:par>
                            </p:childTnLst>
                          </p:cTn>
                        </p:par>
                      </p:childTnLst>
                    </p:cTn>
                  </p:par>
                  <p:par>
                    <p:cTn id="197" fill="hold">
                      <p:stCondLst>
                        <p:cond delay="indefinite"/>
                      </p:stCondLst>
                      <p:childTnLst>
                        <p:par>
                          <p:cTn id="198" fill="hold">
                            <p:stCondLst>
                              <p:cond delay="0"/>
                            </p:stCondLst>
                            <p:childTnLst>
                              <p:par>
                                <p:cTn id="199" presetID="22" presetClass="entr" presetSubtype="8" fill="hold" nodeType="clickEffect">
                                  <p:stCondLst>
                                    <p:cond delay="0"/>
                                  </p:stCondLst>
                                  <p:childTnLst>
                                    <p:set>
                                      <p:cBhvr>
                                        <p:cTn id="200" dur="1" fill="hold">
                                          <p:stCondLst>
                                            <p:cond delay="0"/>
                                          </p:stCondLst>
                                        </p:cTn>
                                        <p:tgtEl>
                                          <p:spTgt spid="132"/>
                                        </p:tgtEl>
                                        <p:attrNameLst>
                                          <p:attrName>style.visibility</p:attrName>
                                        </p:attrNameLst>
                                      </p:cBhvr>
                                      <p:to>
                                        <p:strVal val="visible"/>
                                      </p:to>
                                    </p:set>
                                    <p:animEffect transition="in" filter="wipe(left)">
                                      <p:cBhvr>
                                        <p:cTn id="201" dur="500"/>
                                        <p:tgtEl>
                                          <p:spTgt spid="132"/>
                                        </p:tgtEl>
                                      </p:cBhvr>
                                    </p:animEffect>
                                  </p:childTnLst>
                                </p:cTn>
                              </p:par>
                            </p:childTnLst>
                          </p:cTn>
                        </p:par>
                      </p:childTnLst>
                    </p:cTn>
                  </p:par>
                  <p:par>
                    <p:cTn id="202" fill="hold">
                      <p:stCondLst>
                        <p:cond delay="indefinite"/>
                      </p:stCondLst>
                      <p:childTnLst>
                        <p:par>
                          <p:cTn id="203" fill="hold">
                            <p:stCondLst>
                              <p:cond delay="0"/>
                            </p:stCondLst>
                            <p:childTnLst>
                              <p:par>
                                <p:cTn id="204" presetID="10" presetClass="entr" presetSubtype="0" fill="hold" nodeType="clickEffect">
                                  <p:stCondLst>
                                    <p:cond delay="0"/>
                                  </p:stCondLst>
                                  <p:childTnLst>
                                    <p:set>
                                      <p:cBhvr>
                                        <p:cTn id="205" dur="1" fill="hold">
                                          <p:stCondLst>
                                            <p:cond delay="0"/>
                                          </p:stCondLst>
                                        </p:cTn>
                                        <p:tgtEl>
                                          <p:spTgt spid="205"/>
                                        </p:tgtEl>
                                        <p:attrNameLst>
                                          <p:attrName>style.visibility</p:attrName>
                                        </p:attrNameLst>
                                      </p:cBhvr>
                                      <p:to>
                                        <p:strVal val="visible"/>
                                      </p:to>
                                    </p:set>
                                    <p:animEffect transition="in" filter="fade">
                                      <p:cBhvr>
                                        <p:cTn id="206" dur="500"/>
                                        <p:tgtEl>
                                          <p:spTgt spid="205"/>
                                        </p:tgtEl>
                                      </p:cBhvr>
                                    </p:animEffect>
                                  </p:childTnLst>
                                </p:cTn>
                              </p:par>
                            </p:childTnLst>
                          </p:cTn>
                        </p:par>
                      </p:childTnLst>
                    </p:cTn>
                  </p:par>
                  <p:par>
                    <p:cTn id="207" fill="hold">
                      <p:stCondLst>
                        <p:cond delay="indefinite"/>
                      </p:stCondLst>
                      <p:childTnLst>
                        <p:par>
                          <p:cTn id="208" fill="hold">
                            <p:stCondLst>
                              <p:cond delay="0"/>
                            </p:stCondLst>
                            <p:childTnLst>
                              <p:par>
                                <p:cTn id="209" presetID="22" presetClass="entr" presetSubtype="8" fill="hold" grpId="0" nodeType="clickEffect">
                                  <p:stCondLst>
                                    <p:cond delay="0"/>
                                  </p:stCondLst>
                                  <p:childTnLst>
                                    <p:set>
                                      <p:cBhvr>
                                        <p:cTn id="210" dur="1" fill="hold">
                                          <p:stCondLst>
                                            <p:cond delay="0"/>
                                          </p:stCondLst>
                                        </p:cTn>
                                        <p:tgtEl>
                                          <p:spTgt spid="241"/>
                                        </p:tgtEl>
                                        <p:attrNameLst>
                                          <p:attrName>style.visibility</p:attrName>
                                        </p:attrNameLst>
                                      </p:cBhvr>
                                      <p:to>
                                        <p:strVal val="visible"/>
                                      </p:to>
                                    </p:set>
                                    <p:animEffect transition="in" filter="wipe(left)">
                                      <p:cBhvr>
                                        <p:cTn id="211" dur="500"/>
                                        <p:tgtEl>
                                          <p:spTgt spid="241"/>
                                        </p:tgtEl>
                                      </p:cBhvr>
                                    </p:animEffect>
                                  </p:childTnLst>
                                </p:cTn>
                              </p:par>
                            </p:childTnLst>
                          </p:cTn>
                        </p:par>
                      </p:childTnLst>
                    </p:cTn>
                  </p:par>
                  <p:par>
                    <p:cTn id="212" fill="hold">
                      <p:stCondLst>
                        <p:cond delay="indefinite"/>
                      </p:stCondLst>
                      <p:childTnLst>
                        <p:par>
                          <p:cTn id="213" fill="hold">
                            <p:stCondLst>
                              <p:cond delay="0"/>
                            </p:stCondLst>
                            <p:childTnLst>
                              <p:par>
                                <p:cTn id="214" presetID="22" presetClass="entr" presetSubtype="4" fill="hold" nodeType="clickEffect">
                                  <p:stCondLst>
                                    <p:cond delay="0"/>
                                  </p:stCondLst>
                                  <p:childTnLst>
                                    <p:set>
                                      <p:cBhvr>
                                        <p:cTn id="215" dur="1" fill="hold">
                                          <p:stCondLst>
                                            <p:cond delay="0"/>
                                          </p:stCondLst>
                                        </p:cTn>
                                        <p:tgtEl>
                                          <p:spTgt spid="133"/>
                                        </p:tgtEl>
                                        <p:attrNameLst>
                                          <p:attrName>style.visibility</p:attrName>
                                        </p:attrNameLst>
                                      </p:cBhvr>
                                      <p:to>
                                        <p:strVal val="visible"/>
                                      </p:to>
                                    </p:set>
                                    <p:animEffect transition="in" filter="wipe(down)">
                                      <p:cBhvr>
                                        <p:cTn id="216" dur="500"/>
                                        <p:tgtEl>
                                          <p:spTgt spid="133"/>
                                        </p:tgtEl>
                                      </p:cBhvr>
                                    </p:animEffect>
                                  </p:childTnLst>
                                </p:cTn>
                              </p:par>
                            </p:childTnLst>
                          </p:cTn>
                        </p:par>
                      </p:childTnLst>
                    </p:cTn>
                  </p:par>
                  <p:par>
                    <p:cTn id="217" fill="hold">
                      <p:stCondLst>
                        <p:cond delay="indefinite"/>
                      </p:stCondLst>
                      <p:childTnLst>
                        <p:par>
                          <p:cTn id="218" fill="hold">
                            <p:stCondLst>
                              <p:cond delay="0"/>
                            </p:stCondLst>
                            <p:childTnLst>
                              <p:par>
                                <p:cTn id="219" presetID="10" presetClass="entr" presetSubtype="0" fill="hold" nodeType="clickEffect">
                                  <p:stCondLst>
                                    <p:cond delay="0"/>
                                  </p:stCondLst>
                                  <p:childTnLst>
                                    <p:set>
                                      <p:cBhvr>
                                        <p:cTn id="220" dur="1" fill="hold">
                                          <p:stCondLst>
                                            <p:cond delay="0"/>
                                          </p:stCondLst>
                                        </p:cTn>
                                        <p:tgtEl>
                                          <p:spTgt spid="212"/>
                                        </p:tgtEl>
                                        <p:attrNameLst>
                                          <p:attrName>style.visibility</p:attrName>
                                        </p:attrNameLst>
                                      </p:cBhvr>
                                      <p:to>
                                        <p:strVal val="visible"/>
                                      </p:to>
                                    </p:set>
                                    <p:animEffect transition="in" filter="fade">
                                      <p:cBhvr>
                                        <p:cTn id="221" dur="500"/>
                                        <p:tgtEl>
                                          <p:spTgt spid="212"/>
                                        </p:tgtEl>
                                      </p:cBhvr>
                                    </p:animEffect>
                                  </p:childTnLst>
                                </p:cTn>
                              </p:par>
                            </p:childTnLst>
                          </p:cTn>
                        </p:par>
                      </p:childTnLst>
                    </p:cTn>
                  </p:par>
                  <p:par>
                    <p:cTn id="222" fill="hold">
                      <p:stCondLst>
                        <p:cond delay="indefinite"/>
                      </p:stCondLst>
                      <p:childTnLst>
                        <p:par>
                          <p:cTn id="223" fill="hold">
                            <p:stCondLst>
                              <p:cond delay="0"/>
                            </p:stCondLst>
                            <p:childTnLst>
                              <p:par>
                                <p:cTn id="224" presetID="22" presetClass="entr" presetSubtype="8" fill="hold" grpId="0" nodeType="clickEffect">
                                  <p:stCondLst>
                                    <p:cond delay="0"/>
                                  </p:stCondLst>
                                  <p:childTnLst>
                                    <p:set>
                                      <p:cBhvr>
                                        <p:cTn id="225" dur="1" fill="hold">
                                          <p:stCondLst>
                                            <p:cond delay="0"/>
                                          </p:stCondLst>
                                        </p:cTn>
                                        <p:tgtEl>
                                          <p:spTgt spid="242"/>
                                        </p:tgtEl>
                                        <p:attrNameLst>
                                          <p:attrName>style.visibility</p:attrName>
                                        </p:attrNameLst>
                                      </p:cBhvr>
                                      <p:to>
                                        <p:strVal val="visible"/>
                                      </p:to>
                                    </p:set>
                                    <p:animEffect transition="in" filter="wipe(left)">
                                      <p:cBhvr>
                                        <p:cTn id="226" dur="500"/>
                                        <p:tgtEl>
                                          <p:spTgt spid="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 grpId="0"/>
      <p:bldP spid="220" grpId="0"/>
      <p:bldP spid="221" grpId="0"/>
      <p:bldP spid="222" grpId="0"/>
      <p:bldP spid="223" grpId="0"/>
      <p:bldP spid="224" grpId="0"/>
      <p:bldP spid="225" grpId="0"/>
      <p:bldP spid="226" grpId="0"/>
      <p:bldP spid="227" grpId="0"/>
      <p:bldP spid="228" grpId="0"/>
      <p:bldP spid="229" grpId="0"/>
      <p:bldP spid="230" grpId="0"/>
      <p:bldP spid="231" grpId="0"/>
      <p:bldP spid="232" grpId="0"/>
      <p:bldP spid="233" grpId="0"/>
      <p:bldP spid="234" grpId="0"/>
      <p:bldP spid="235" grpId="0"/>
      <p:bldP spid="236" grpId="0"/>
      <p:bldP spid="237" grpId="0"/>
      <p:bldP spid="238" grpId="0"/>
      <p:bldP spid="239" grpId="0"/>
      <p:bldP spid="240" grpId="0"/>
      <p:bldP spid="241" grpId="0"/>
      <p:bldP spid="242" grpId="0"/>
      <p:bldP spid="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26"/>
          <p:cNvSpPr txBox="1"/>
          <p:nvPr/>
        </p:nvSpPr>
        <p:spPr>
          <a:xfrm>
            <a:off x="782578" y="4107325"/>
            <a:ext cx="1479821" cy="9694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36" name="TextBox 27"/>
          <p:cNvSpPr txBox="1"/>
          <p:nvPr/>
        </p:nvSpPr>
        <p:spPr>
          <a:xfrm>
            <a:off x="2890743" y="4107325"/>
            <a:ext cx="1479821" cy="9694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37" name="TextBox 28"/>
          <p:cNvSpPr txBox="1"/>
          <p:nvPr/>
        </p:nvSpPr>
        <p:spPr>
          <a:xfrm>
            <a:off x="4985075" y="4115688"/>
            <a:ext cx="1479821" cy="9694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38" name="TextBox 29"/>
          <p:cNvSpPr txBox="1"/>
          <p:nvPr/>
        </p:nvSpPr>
        <p:spPr>
          <a:xfrm>
            <a:off x="7046506" y="4115688"/>
            <a:ext cx="1479821" cy="9694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39" name="燕尾形箭头 38"/>
          <p:cNvSpPr/>
          <p:nvPr/>
        </p:nvSpPr>
        <p:spPr>
          <a:xfrm>
            <a:off x="323528" y="2897590"/>
            <a:ext cx="8619358" cy="240030"/>
          </a:xfrm>
          <a:prstGeom prst="notchedRightArrow">
            <a:avLst/>
          </a:prstGeom>
          <a:solidFill>
            <a:sysClr val="window" lastClr="FFFFFF">
              <a:lumMod val="50000"/>
            </a:sysClr>
          </a:solidFill>
          <a:ln w="25400" cap="flat" cmpd="sng" algn="ctr">
            <a:noFill/>
            <a:prstDash val="solid"/>
          </a:ln>
          <a:effectLst/>
        </p:spPr>
        <p:txBody>
          <a:bodyPr lIns="96003" tIns="48002" rIns="96003" bIns="48002" anchor="ctr"/>
          <a:lstStyle/>
          <a:p>
            <a:pPr marL="0" marR="0" lvl="0" indent="0" algn="ctr" defTabSz="960049" eaLnBrk="1" fontAlgn="auto" latinLnBrk="0" hangingPunct="1">
              <a:lnSpc>
                <a:spcPct val="100000"/>
              </a:lnSpc>
              <a:spcBef>
                <a:spcPts val="0"/>
              </a:spcBef>
              <a:spcAft>
                <a:spcPts val="0"/>
              </a:spcAft>
              <a:buClrTx/>
              <a:buSzTx/>
              <a:buFontTx/>
              <a:buNone/>
              <a:tabLst/>
              <a:defRPr/>
            </a:pPr>
            <a:endParaRPr kumimoji="0" lang="zh-CN" altLang="en-US" sz="2613"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40" name="组合 39"/>
          <p:cNvGrpSpPr/>
          <p:nvPr/>
        </p:nvGrpSpPr>
        <p:grpSpPr>
          <a:xfrm>
            <a:off x="654837" y="2065899"/>
            <a:ext cx="1782254" cy="1782254"/>
            <a:chOff x="1278794" y="3334906"/>
            <a:chExt cx="914014" cy="914014"/>
          </a:xfrm>
        </p:grpSpPr>
        <p:grpSp>
          <p:nvGrpSpPr>
            <p:cNvPr id="41" name="组合 40"/>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42" name="TextBox 33"/>
            <p:cNvSpPr txBox="1"/>
            <p:nvPr/>
          </p:nvSpPr>
          <p:spPr>
            <a:xfrm>
              <a:off x="1480308" y="3742514"/>
              <a:ext cx="509036" cy="17165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75" b="1" i="0" u="none" strike="noStrike" kern="0" cap="none" spc="0" normalizeH="0" baseline="0" noProof="0" dirty="0">
                  <a:ln>
                    <a:noFill/>
                  </a:ln>
                  <a:solidFill>
                    <a:srgbClr val="0070C0"/>
                  </a:solidFill>
                  <a:effectLst/>
                  <a:uLnTx/>
                  <a:uFillTx/>
                  <a:latin typeface="微软雅黑" pitchFamily="34" charset="-122"/>
                  <a:ea typeface="微软雅黑" pitchFamily="34" charset="-122"/>
                </a:rPr>
                <a:t>第一阶段</a:t>
              </a:r>
            </a:p>
          </p:txBody>
        </p:sp>
      </p:grpSp>
      <p:grpSp>
        <p:nvGrpSpPr>
          <p:cNvPr id="45" name="组合 44"/>
          <p:cNvGrpSpPr/>
          <p:nvPr/>
        </p:nvGrpSpPr>
        <p:grpSpPr>
          <a:xfrm>
            <a:off x="2716048" y="2069794"/>
            <a:ext cx="1782254" cy="1782254"/>
            <a:chOff x="1278794" y="3334906"/>
            <a:chExt cx="914014" cy="914014"/>
          </a:xfrm>
        </p:grpSpPr>
        <p:grpSp>
          <p:nvGrpSpPr>
            <p:cNvPr id="46" name="组合 45"/>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47" name="TextBox 38"/>
            <p:cNvSpPr txBox="1"/>
            <p:nvPr/>
          </p:nvSpPr>
          <p:spPr>
            <a:xfrm>
              <a:off x="1480308" y="3740516"/>
              <a:ext cx="509036" cy="17165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75" b="1" i="0" u="none" strike="noStrike" kern="0" cap="none" spc="0" normalizeH="0" baseline="0" noProof="0" dirty="0">
                  <a:ln>
                    <a:noFill/>
                  </a:ln>
                  <a:solidFill>
                    <a:srgbClr val="0070C0"/>
                  </a:solidFill>
                  <a:effectLst/>
                  <a:uLnTx/>
                  <a:uFillTx/>
                  <a:latin typeface="微软雅黑" pitchFamily="34" charset="-122"/>
                  <a:ea typeface="微软雅黑" pitchFamily="34" charset="-122"/>
                </a:rPr>
                <a:t>第二阶段</a:t>
              </a:r>
            </a:p>
          </p:txBody>
        </p:sp>
      </p:grpSp>
      <p:grpSp>
        <p:nvGrpSpPr>
          <p:cNvPr id="50" name="组合 49"/>
          <p:cNvGrpSpPr/>
          <p:nvPr/>
        </p:nvGrpSpPr>
        <p:grpSpPr>
          <a:xfrm>
            <a:off x="4755549" y="2065899"/>
            <a:ext cx="1782254" cy="1782254"/>
            <a:chOff x="1278794" y="3334906"/>
            <a:chExt cx="914014" cy="914014"/>
          </a:xfrm>
        </p:grpSpPr>
        <p:grpSp>
          <p:nvGrpSpPr>
            <p:cNvPr id="51" name="组合 50"/>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52" name="TextBox 43"/>
            <p:cNvSpPr txBox="1"/>
            <p:nvPr/>
          </p:nvSpPr>
          <p:spPr>
            <a:xfrm>
              <a:off x="1480308" y="3742514"/>
              <a:ext cx="509036" cy="17165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75" b="1" i="0" u="none" strike="noStrike" kern="0" cap="none" spc="0" normalizeH="0" baseline="0" noProof="0" dirty="0">
                  <a:ln>
                    <a:noFill/>
                  </a:ln>
                  <a:solidFill>
                    <a:srgbClr val="0070C0"/>
                  </a:solidFill>
                  <a:effectLst/>
                  <a:uLnTx/>
                  <a:uFillTx/>
                  <a:latin typeface="微软雅黑" pitchFamily="34" charset="-122"/>
                  <a:ea typeface="微软雅黑" pitchFamily="34" charset="-122"/>
                </a:rPr>
                <a:t>第三阶段</a:t>
              </a:r>
            </a:p>
          </p:txBody>
        </p:sp>
      </p:grpSp>
      <p:grpSp>
        <p:nvGrpSpPr>
          <p:cNvPr id="55" name="组合 54"/>
          <p:cNvGrpSpPr/>
          <p:nvPr/>
        </p:nvGrpSpPr>
        <p:grpSpPr>
          <a:xfrm>
            <a:off x="6782590" y="2073117"/>
            <a:ext cx="1782254" cy="1782254"/>
            <a:chOff x="1278794" y="3334906"/>
            <a:chExt cx="914014" cy="914014"/>
          </a:xfrm>
        </p:grpSpPr>
        <p:grpSp>
          <p:nvGrpSpPr>
            <p:cNvPr id="56" name="组合 55"/>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59" name="椭圆 5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57" name="TextBox 48"/>
            <p:cNvSpPr txBox="1"/>
            <p:nvPr/>
          </p:nvSpPr>
          <p:spPr>
            <a:xfrm>
              <a:off x="1480308" y="3738812"/>
              <a:ext cx="509036" cy="17165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75" b="1" i="0" u="none" strike="noStrike" kern="0" cap="none" spc="0" normalizeH="0" baseline="0" noProof="0" dirty="0">
                  <a:ln>
                    <a:noFill/>
                  </a:ln>
                  <a:solidFill>
                    <a:srgbClr val="00B0F0"/>
                  </a:solidFill>
                  <a:effectLst/>
                  <a:uLnTx/>
                  <a:uFillTx/>
                  <a:latin typeface="微软雅黑" pitchFamily="34" charset="-122"/>
                  <a:ea typeface="微软雅黑" pitchFamily="34" charset="-122"/>
                </a:rPr>
                <a:t>第四阶段</a:t>
              </a:r>
            </a:p>
          </p:txBody>
        </p:sp>
      </p:grpSp>
      <p:sp>
        <p:nvSpPr>
          <p:cNvPr id="60" name="椭圆 59"/>
          <p:cNvSpPr/>
          <p:nvPr/>
        </p:nvSpPr>
        <p:spPr>
          <a:xfrm>
            <a:off x="698099" y="1914682"/>
            <a:ext cx="677632" cy="67763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1" name="椭圆 60"/>
          <p:cNvSpPr/>
          <p:nvPr/>
        </p:nvSpPr>
        <p:spPr>
          <a:xfrm>
            <a:off x="2754946" y="1914682"/>
            <a:ext cx="677632" cy="677632"/>
          </a:xfrm>
          <a:prstGeom prst="ellipse">
            <a:avLst/>
          </a:prstGeom>
          <a:solidFill>
            <a:srgbClr val="00B0F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2" name="椭圆 61"/>
          <p:cNvSpPr/>
          <p:nvPr/>
        </p:nvSpPr>
        <p:spPr>
          <a:xfrm>
            <a:off x="4831157" y="1921554"/>
            <a:ext cx="677632" cy="67763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3" name="椭圆 62"/>
          <p:cNvSpPr/>
          <p:nvPr/>
        </p:nvSpPr>
        <p:spPr>
          <a:xfrm>
            <a:off x="6875039" y="1921554"/>
            <a:ext cx="677632" cy="677632"/>
          </a:xfrm>
          <a:prstGeom prst="ellipse">
            <a:avLst/>
          </a:prstGeom>
          <a:solidFill>
            <a:srgbClr val="00B0F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4" name="Freeform 34"/>
          <p:cNvSpPr>
            <a:spLocks noEditPoints="1"/>
          </p:cNvSpPr>
          <p:nvPr/>
        </p:nvSpPr>
        <p:spPr bwMode="auto">
          <a:xfrm>
            <a:off x="883479" y="2073118"/>
            <a:ext cx="350970" cy="360207"/>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ysClr val="window" lastClr="FFFFFF"/>
          </a:solidFill>
          <a:ln>
            <a:noFill/>
          </a:ln>
          <a:extLst/>
        </p:spPr>
        <p:txBody>
          <a:bodyPr vert="horz" wrap="square" lIns="96012" tIns="48006" rIns="96012" bIns="480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Text" lastClr="000000"/>
              </a:solidFill>
              <a:effectLst/>
              <a:uLnTx/>
              <a:uFillTx/>
            </a:endParaRPr>
          </a:p>
        </p:txBody>
      </p:sp>
      <p:sp>
        <p:nvSpPr>
          <p:cNvPr id="65" name="Freeform 26"/>
          <p:cNvSpPr>
            <a:spLocks noEditPoints="1"/>
          </p:cNvSpPr>
          <p:nvPr/>
        </p:nvSpPr>
        <p:spPr bwMode="auto">
          <a:xfrm>
            <a:off x="2933225" y="2094904"/>
            <a:ext cx="321077" cy="31718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ysClr val="window" lastClr="FFFFFF"/>
          </a:solidFill>
          <a:ln>
            <a:noFill/>
          </a:ln>
          <a:extLst/>
        </p:spPr>
        <p:txBody>
          <a:bodyPr vert="horz" wrap="square" lIns="96012" tIns="48006" rIns="96012" bIns="480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Text" lastClr="000000"/>
              </a:solidFill>
              <a:effectLst/>
              <a:uLnTx/>
              <a:uFillTx/>
            </a:endParaRPr>
          </a:p>
        </p:txBody>
      </p:sp>
      <p:sp>
        <p:nvSpPr>
          <p:cNvPr id="66" name="Freeform 35"/>
          <p:cNvSpPr>
            <a:spLocks noEditPoints="1"/>
          </p:cNvSpPr>
          <p:nvPr/>
        </p:nvSpPr>
        <p:spPr bwMode="auto">
          <a:xfrm>
            <a:off x="7073181" y="2112017"/>
            <a:ext cx="308768" cy="333941"/>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ysClr val="window" lastClr="FFFFFF"/>
          </a:solidFill>
          <a:ln>
            <a:noFill/>
          </a:ln>
          <a:extLst/>
        </p:spPr>
        <p:txBody>
          <a:bodyPr vert="horz" wrap="square" lIns="96012" tIns="48006" rIns="96012" bIns="480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Text" lastClr="000000"/>
              </a:solidFill>
              <a:effectLst/>
              <a:uLnTx/>
              <a:uFillTx/>
            </a:endParaRPr>
          </a:p>
        </p:txBody>
      </p:sp>
      <p:sp>
        <p:nvSpPr>
          <p:cNvPr id="67" name="Freeform 20"/>
          <p:cNvSpPr>
            <a:spLocks noEditPoints="1"/>
          </p:cNvSpPr>
          <p:nvPr/>
        </p:nvSpPr>
        <p:spPr bwMode="auto">
          <a:xfrm>
            <a:off x="5030105" y="2065899"/>
            <a:ext cx="302047" cy="380058"/>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ysClr val="window" lastClr="FFFFFF"/>
          </a:solidFill>
          <a:ln>
            <a:noFill/>
          </a:ln>
          <a:extLst/>
        </p:spPr>
        <p:txBody>
          <a:bodyPr vert="horz" wrap="square" lIns="96012" tIns="48006" rIns="96012" bIns="480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55000">
                                          <p:cBhvr additive="base">
                                            <p:cTn id="7" dur="1300" fill="hold"/>
                                            <p:tgtEl>
                                              <p:spTgt spid="40"/>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45"/>
                                            </p:tgtEl>
                                            <p:attrNameLst>
                                              <p:attrName>style.visibility</p:attrName>
                                            </p:attrNameLst>
                                          </p:cBhvr>
                                          <p:to>
                                            <p:strVal val="visible"/>
                                          </p:to>
                                        </p:set>
                                        <p:anim calcmode="lin" valueType="num" p14:bounceEnd="55000">
                                          <p:cBhvr additive="base">
                                            <p:cTn id="11" dur="1300" fill="hold"/>
                                            <p:tgtEl>
                                              <p:spTgt spid="45"/>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50"/>
                                            </p:tgtEl>
                                            <p:attrNameLst>
                                              <p:attrName>style.visibility</p:attrName>
                                            </p:attrNameLst>
                                          </p:cBhvr>
                                          <p:to>
                                            <p:strVal val="visible"/>
                                          </p:to>
                                        </p:set>
                                        <p:anim calcmode="lin" valueType="num" p14:bounceEnd="55000">
                                          <p:cBhvr additive="base">
                                            <p:cTn id="15" dur="1300" fill="hold"/>
                                            <p:tgtEl>
                                              <p:spTgt spid="50"/>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55"/>
                                            </p:tgtEl>
                                            <p:attrNameLst>
                                              <p:attrName>style.visibility</p:attrName>
                                            </p:attrNameLst>
                                          </p:cBhvr>
                                          <p:to>
                                            <p:strVal val="visible"/>
                                          </p:to>
                                        </p:set>
                                        <p:anim calcmode="lin" valueType="num" p14:bounceEnd="55000">
                                          <p:cBhvr additive="base">
                                            <p:cTn id="19" dur="1300" fill="hold"/>
                                            <p:tgtEl>
                                              <p:spTgt spid="55"/>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55"/>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14:bounceEnd="52308">
                                          <p:cBhvr additive="base">
                                            <p:cTn id="24" dur="1300" fill="hold"/>
                                            <p:tgtEl>
                                              <p:spTgt spid="60"/>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60"/>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61"/>
                                            </p:tgtEl>
                                            <p:attrNameLst>
                                              <p:attrName>style.visibility</p:attrName>
                                            </p:attrNameLst>
                                          </p:cBhvr>
                                          <p:to>
                                            <p:strVal val="visible"/>
                                          </p:to>
                                        </p:set>
                                        <p:anim calcmode="lin" valueType="num" p14:bounceEnd="52308">
                                          <p:cBhvr additive="base">
                                            <p:cTn id="28" dur="1300" fill="hold"/>
                                            <p:tgtEl>
                                              <p:spTgt spid="61"/>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61"/>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62"/>
                                            </p:tgtEl>
                                            <p:attrNameLst>
                                              <p:attrName>style.visibility</p:attrName>
                                            </p:attrNameLst>
                                          </p:cBhvr>
                                          <p:to>
                                            <p:strVal val="visible"/>
                                          </p:to>
                                        </p:set>
                                        <p:anim calcmode="lin" valueType="num" p14:bounceEnd="52308">
                                          <p:cBhvr additive="base">
                                            <p:cTn id="32" dur="1300" fill="hold"/>
                                            <p:tgtEl>
                                              <p:spTgt spid="62"/>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62"/>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63"/>
                                            </p:tgtEl>
                                            <p:attrNameLst>
                                              <p:attrName>style.visibility</p:attrName>
                                            </p:attrNameLst>
                                          </p:cBhvr>
                                          <p:to>
                                            <p:strVal val="visible"/>
                                          </p:to>
                                        </p:set>
                                        <p:anim calcmode="lin" valueType="num" p14:bounceEnd="52308">
                                          <p:cBhvr additive="base">
                                            <p:cTn id="36" dur="1300" fill="hold"/>
                                            <p:tgtEl>
                                              <p:spTgt spid="63"/>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63"/>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 calcmode="lin" valueType="num">
                                          <p:cBhvr>
                                            <p:cTn id="42" dur="500" fill="hold"/>
                                            <p:tgtEl>
                                              <p:spTgt spid="64"/>
                                            </p:tgtEl>
                                            <p:attrNameLst>
                                              <p:attrName>style.rotation</p:attrName>
                                            </p:attrNameLst>
                                          </p:cBhvr>
                                          <p:tavLst>
                                            <p:tav tm="0">
                                              <p:val>
                                                <p:fltVal val="90"/>
                                              </p:val>
                                            </p:tav>
                                            <p:tav tm="100000">
                                              <p:val>
                                                <p:fltVal val="0"/>
                                              </p:val>
                                            </p:tav>
                                          </p:tavLst>
                                        </p:anim>
                                        <p:animEffect transition="in" filter="fade">
                                          <p:cBhvr>
                                            <p:cTn id="43" dur="500"/>
                                            <p:tgtEl>
                                              <p:spTgt spid="64"/>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5"/>
                                            </p:tgtEl>
                                            <p:attrNameLst>
                                              <p:attrName>style.visibility</p:attrName>
                                            </p:attrNameLst>
                                          </p:cBhvr>
                                          <p:to>
                                            <p:strVal val="visible"/>
                                          </p:to>
                                        </p:set>
                                        <p:anim calcmode="lin" valueType="num">
                                          <p:cBhvr>
                                            <p:cTn id="46" dur="500" fill="hold"/>
                                            <p:tgtEl>
                                              <p:spTgt spid="65"/>
                                            </p:tgtEl>
                                            <p:attrNameLst>
                                              <p:attrName>ppt_w</p:attrName>
                                            </p:attrNameLst>
                                          </p:cBhvr>
                                          <p:tavLst>
                                            <p:tav tm="0">
                                              <p:val>
                                                <p:fltVal val="0"/>
                                              </p:val>
                                            </p:tav>
                                            <p:tav tm="100000">
                                              <p:val>
                                                <p:strVal val="#ppt_w"/>
                                              </p:val>
                                            </p:tav>
                                          </p:tavLst>
                                        </p:anim>
                                        <p:anim calcmode="lin" valueType="num">
                                          <p:cBhvr>
                                            <p:cTn id="47" dur="500" fill="hold"/>
                                            <p:tgtEl>
                                              <p:spTgt spid="65"/>
                                            </p:tgtEl>
                                            <p:attrNameLst>
                                              <p:attrName>ppt_h</p:attrName>
                                            </p:attrNameLst>
                                          </p:cBhvr>
                                          <p:tavLst>
                                            <p:tav tm="0">
                                              <p:val>
                                                <p:fltVal val="0"/>
                                              </p:val>
                                            </p:tav>
                                            <p:tav tm="100000">
                                              <p:val>
                                                <p:strVal val="#ppt_h"/>
                                              </p:val>
                                            </p:tav>
                                          </p:tavLst>
                                        </p:anim>
                                        <p:anim calcmode="lin" valueType="num">
                                          <p:cBhvr>
                                            <p:cTn id="48" dur="500" fill="hold"/>
                                            <p:tgtEl>
                                              <p:spTgt spid="65"/>
                                            </p:tgtEl>
                                            <p:attrNameLst>
                                              <p:attrName>style.rotation</p:attrName>
                                            </p:attrNameLst>
                                          </p:cBhvr>
                                          <p:tavLst>
                                            <p:tav tm="0">
                                              <p:val>
                                                <p:fltVal val="90"/>
                                              </p:val>
                                            </p:tav>
                                            <p:tav tm="100000">
                                              <p:val>
                                                <p:fltVal val="0"/>
                                              </p:val>
                                            </p:tav>
                                          </p:tavLst>
                                        </p:anim>
                                        <p:animEffect transition="in" filter="fade">
                                          <p:cBhvr>
                                            <p:cTn id="49" dur="500"/>
                                            <p:tgtEl>
                                              <p:spTgt spid="65"/>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anim calcmode="lin" valueType="num">
                                          <p:cBhvr>
                                            <p:cTn id="54" dur="500" fill="hold"/>
                                            <p:tgtEl>
                                              <p:spTgt spid="67"/>
                                            </p:tgtEl>
                                            <p:attrNameLst>
                                              <p:attrName>style.rotation</p:attrName>
                                            </p:attrNameLst>
                                          </p:cBhvr>
                                          <p:tavLst>
                                            <p:tav tm="0">
                                              <p:val>
                                                <p:fltVal val="90"/>
                                              </p:val>
                                            </p:tav>
                                            <p:tav tm="100000">
                                              <p:val>
                                                <p:fltVal val="0"/>
                                              </p:val>
                                            </p:tav>
                                          </p:tavLst>
                                        </p:anim>
                                        <p:animEffect transition="in" filter="fade">
                                          <p:cBhvr>
                                            <p:cTn id="55" dur="500"/>
                                            <p:tgtEl>
                                              <p:spTgt spid="67"/>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6"/>
                                            </p:tgtEl>
                                            <p:attrNameLst>
                                              <p:attrName>style.visibility</p:attrName>
                                            </p:attrNameLst>
                                          </p:cBhvr>
                                          <p:to>
                                            <p:strVal val="visible"/>
                                          </p:to>
                                        </p:set>
                                        <p:anim calcmode="lin" valueType="num">
                                          <p:cBhvr>
                                            <p:cTn id="58" dur="500" fill="hold"/>
                                            <p:tgtEl>
                                              <p:spTgt spid="66"/>
                                            </p:tgtEl>
                                            <p:attrNameLst>
                                              <p:attrName>ppt_w</p:attrName>
                                            </p:attrNameLst>
                                          </p:cBhvr>
                                          <p:tavLst>
                                            <p:tav tm="0">
                                              <p:val>
                                                <p:fltVal val="0"/>
                                              </p:val>
                                            </p:tav>
                                            <p:tav tm="100000">
                                              <p:val>
                                                <p:strVal val="#ppt_w"/>
                                              </p:val>
                                            </p:tav>
                                          </p:tavLst>
                                        </p:anim>
                                        <p:anim calcmode="lin" valueType="num">
                                          <p:cBhvr>
                                            <p:cTn id="59" dur="500" fill="hold"/>
                                            <p:tgtEl>
                                              <p:spTgt spid="66"/>
                                            </p:tgtEl>
                                            <p:attrNameLst>
                                              <p:attrName>ppt_h</p:attrName>
                                            </p:attrNameLst>
                                          </p:cBhvr>
                                          <p:tavLst>
                                            <p:tav tm="0">
                                              <p:val>
                                                <p:fltVal val="0"/>
                                              </p:val>
                                            </p:tav>
                                            <p:tav tm="100000">
                                              <p:val>
                                                <p:strVal val="#ppt_h"/>
                                              </p:val>
                                            </p:tav>
                                          </p:tavLst>
                                        </p:anim>
                                        <p:anim calcmode="lin" valueType="num">
                                          <p:cBhvr>
                                            <p:cTn id="60" dur="500" fill="hold"/>
                                            <p:tgtEl>
                                              <p:spTgt spid="66"/>
                                            </p:tgtEl>
                                            <p:attrNameLst>
                                              <p:attrName>style.rotation</p:attrName>
                                            </p:attrNameLst>
                                          </p:cBhvr>
                                          <p:tavLst>
                                            <p:tav tm="0">
                                              <p:val>
                                                <p:fltVal val="90"/>
                                              </p:val>
                                            </p:tav>
                                            <p:tav tm="100000">
                                              <p:val>
                                                <p:fltVal val="0"/>
                                              </p:val>
                                            </p:tav>
                                          </p:tavLst>
                                        </p:anim>
                                        <p:animEffect transition="in" filter="fade">
                                          <p:cBhvr>
                                            <p:cTn id="61" dur="500"/>
                                            <p:tgtEl>
                                              <p:spTgt spid="66"/>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1000"/>
                                            <p:tgtEl>
                                              <p:spTgt spid="39"/>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right)">
                                          <p:cBhvr>
                                            <p:cTn id="69" dur="500"/>
                                            <p:tgtEl>
                                              <p:spTgt spid="35"/>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36"/>
                                            </p:tgtEl>
                                            <p:attrNameLst>
                                              <p:attrName>style.visibility</p:attrName>
                                            </p:attrNameLst>
                                          </p:cBhvr>
                                          <p:to>
                                            <p:strVal val="visible"/>
                                          </p:to>
                                        </p:set>
                                        <p:animEffect transition="in" filter="wipe(right)">
                                          <p:cBhvr>
                                            <p:cTn id="72" dur="500"/>
                                            <p:tgtEl>
                                              <p:spTgt spid="36"/>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7"/>
                                            </p:tgtEl>
                                            <p:attrNameLst>
                                              <p:attrName>style.visibility</p:attrName>
                                            </p:attrNameLst>
                                          </p:cBhvr>
                                          <p:to>
                                            <p:strVal val="visible"/>
                                          </p:to>
                                        </p:set>
                                        <p:animEffect transition="in" filter="wipe(right)">
                                          <p:cBhvr>
                                            <p:cTn id="75" dur="500"/>
                                            <p:tgtEl>
                                              <p:spTgt spid="37"/>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8"/>
                                            </p:tgtEl>
                                            <p:attrNameLst>
                                              <p:attrName>style.visibility</p:attrName>
                                            </p:attrNameLst>
                                          </p:cBhvr>
                                          <p:to>
                                            <p:strVal val="visible"/>
                                          </p:to>
                                        </p:set>
                                        <p:animEffect transition="in" filter="wipe(right)">
                                          <p:cBhvr>
                                            <p:cTn id="7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animBg="1"/>
          <p:bldP spid="60" grpId="0" animBg="1"/>
          <p:bldP spid="61" grpId="0" animBg="1"/>
          <p:bldP spid="62" grpId="0" animBg="1"/>
          <p:bldP spid="63" grpId="0" animBg="1"/>
          <p:bldP spid="64" grpId="0" animBg="1"/>
          <p:bldP spid="65" grpId="0" animBg="1"/>
          <p:bldP spid="66" grpId="0" animBg="1"/>
          <p:bldP spid="6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300" fill="hold"/>
                                            <p:tgtEl>
                                              <p:spTgt spid="40"/>
                                            </p:tgtEl>
                                            <p:attrNameLst>
                                              <p:attrName>ppt_x</p:attrName>
                                            </p:attrNameLst>
                                          </p:cBhvr>
                                          <p:tavLst>
                                            <p:tav tm="0">
                                              <p:val>
                                                <p:strVal val="#ppt_x"/>
                                              </p:val>
                                            </p:tav>
                                            <p:tav tm="100000">
                                              <p:val>
                                                <p:strVal val="#ppt_x"/>
                                              </p:val>
                                            </p:tav>
                                          </p:tavLst>
                                        </p:anim>
                                        <p:anim calcmode="lin" valueType="num">
                                          <p:cBhvr additive="base">
                                            <p:cTn id="8" dur="13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300" fill="hold"/>
                                            <p:tgtEl>
                                              <p:spTgt spid="45"/>
                                            </p:tgtEl>
                                            <p:attrNameLst>
                                              <p:attrName>ppt_x</p:attrName>
                                            </p:attrNameLst>
                                          </p:cBhvr>
                                          <p:tavLst>
                                            <p:tav tm="0">
                                              <p:val>
                                                <p:strVal val="#ppt_x"/>
                                              </p:val>
                                            </p:tav>
                                            <p:tav tm="100000">
                                              <p:val>
                                                <p:strVal val="#ppt_x"/>
                                              </p:val>
                                            </p:tav>
                                          </p:tavLst>
                                        </p:anim>
                                        <p:anim calcmode="lin" valueType="num">
                                          <p:cBhvr additive="base">
                                            <p:cTn id="12" dur="13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300" fill="hold"/>
                                            <p:tgtEl>
                                              <p:spTgt spid="50"/>
                                            </p:tgtEl>
                                            <p:attrNameLst>
                                              <p:attrName>ppt_x</p:attrName>
                                            </p:attrNameLst>
                                          </p:cBhvr>
                                          <p:tavLst>
                                            <p:tav tm="0">
                                              <p:val>
                                                <p:strVal val="#ppt_x"/>
                                              </p:val>
                                            </p:tav>
                                            <p:tav tm="100000">
                                              <p:val>
                                                <p:strVal val="#ppt_x"/>
                                              </p:val>
                                            </p:tav>
                                          </p:tavLst>
                                        </p:anim>
                                        <p:anim calcmode="lin" valueType="num">
                                          <p:cBhvr additive="base">
                                            <p:cTn id="16" dur="13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1300" fill="hold"/>
                                            <p:tgtEl>
                                              <p:spTgt spid="55"/>
                                            </p:tgtEl>
                                            <p:attrNameLst>
                                              <p:attrName>ppt_x</p:attrName>
                                            </p:attrNameLst>
                                          </p:cBhvr>
                                          <p:tavLst>
                                            <p:tav tm="0">
                                              <p:val>
                                                <p:strVal val="#ppt_x"/>
                                              </p:val>
                                            </p:tav>
                                            <p:tav tm="100000">
                                              <p:val>
                                                <p:strVal val="#ppt_x"/>
                                              </p:val>
                                            </p:tav>
                                          </p:tavLst>
                                        </p:anim>
                                        <p:anim calcmode="lin" valueType="num">
                                          <p:cBhvr additive="base">
                                            <p:cTn id="20" dur="1300" fill="hold"/>
                                            <p:tgtEl>
                                              <p:spTgt spid="55"/>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1300" fill="hold"/>
                                            <p:tgtEl>
                                              <p:spTgt spid="60"/>
                                            </p:tgtEl>
                                            <p:attrNameLst>
                                              <p:attrName>ppt_x</p:attrName>
                                            </p:attrNameLst>
                                          </p:cBhvr>
                                          <p:tavLst>
                                            <p:tav tm="0">
                                              <p:val>
                                                <p:strVal val="#ppt_x"/>
                                              </p:val>
                                            </p:tav>
                                            <p:tav tm="100000">
                                              <p:val>
                                                <p:strVal val="#ppt_x"/>
                                              </p:val>
                                            </p:tav>
                                          </p:tavLst>
                                        </p:anim>
                                        <p:anim calcmode="lin" valueType="num">
                                          <p:cBhvr additive="base">
                                            <p:cTn id="25" dur="1300" fill="hold"/>
                                            <p:tgtEl>
                                              <p:spTgt spid="60"/>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61"/>
                                            </p:tgtEl>
                                            <p:attrNameLst>
                                              <p:attrName>style.visibility</p:attrName>
                                            </p:attrNameLst>
                                          </p:cBhvr>
                                          <p:to>
                                            <p:strVal val="visible"/>
                                          </p:to>
                                        </p:set>
                                        <p:anim calcmode="lin" valueType="num">
                                          <p:cBhvr additive="base">
                                            <p:cTn id="28" dur="1300" fill="hold"/>
                                            <p:tgtEl>
                                              <p:spTgt spid="61"/>
                                            </p:tgtEl>
                                            <p:attrNameLst>
                                              <p:attrName>ppt_x</p:attrName>
                                            </p:attrNameLst>
                                          </p:cBhvr>
                                          <p:tavLst>
                                            <p:tav tm="0">
                                              <p:val>
                                                <p:strVal val="#ppt_x"/>
                                              </p:val>
                                            </p:tav>
                                            <p:tav tm="100000">
                                              <p:val>
                                                <p:strVal val="#ppt_x"/>
                                              </p:val>
                                            </p:tav>
                                          </p:tavLst>
                                        </p:anim>
                                        <p:anim calcmode="lin" valueType="num">
                                          <p:cBhvr additive="base">
                                            <p:cTn id="29" dur="1300" fill="hold"/>
                                            <p:tgtEl>
                                              <p:spTgt spid="61"/>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1300" fill="hold"/>
                                            <p:tgtEl>
                                              <p:spTgt spid="62"/>
                                            </p:tgtEl>
                                            <p:attrNameLst>
                                              <p:attrName>ppt_x</p:attrName>
                                            </p:attrNameLst>
                                          </p:cBhvr>
                                          <p:tavLst>
                                            <p:tav tm="0">
                                              <p:val>
                                                <p:strVal val="#ppt_x"/>
                                              </p:val>
                                            </p:tav>
                                            <p:tav tm="100000">
                                              <p:val>
                                                <p:strVal val="#ppt_x"/>
                                              </p:val>
                                            </p:tav>
                                          </p:tavLst>
                                        </p:anim>
                                        <p:anim calcmode="lin" valueType="num">
                                          <p:cBhvr additive="base">
                                            <p:cTn id="33" dur="1300" fill="hold"/>
                                            <p:tgtEl>
                                              <p:spTgt spid="62"/>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1300" fill="hold"/>
                                            <p:tgtEl>
                                              <p:spTgt spid="63"/>
                                            </p:tgtEl>
                                            <p:attrNameLst>
                                              <p:attrName>ppt_x</p:attrName>
                                            </p:attrNameLst>
                                          </p:cBhvr>
                                          <p:tavLst>
                                            <p:tav tm="0">
                                              <p:val>
                                                <p:strVal val="#ppt_x"/>
                                              </p:val>
                                            </p:tav>
                                            <p:tav tm="100000">
                                              <p:val>
                                                <p:strVal val="#ppt_x"/>
                                              </p:val>
                                            </p:tav>
                                          </p:tavLst>
                                        </p:anim>
                                        <p:anim calcmode="lin" valueType="num">
                                          <p:cBhvr additive="base">
                                            <p:cTn id="37" dur="1300" fill="hold"/>
                                            <p:tgtEl>
                                              <p:spTgt spid="63"/>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 calcmode="lin" valueType="num">
                                          <p:cBhvr>
                                            <p:cTn id="42" dur="500" fill="hold"/>
                                            <p:tgtEl>
                                              <p:spTgt spid="64"/>
                                            </p:tgtEl>
                                            <p:attrNameLst>
                                              <p:attrName>style.rotation</p:attrName>
                                            </p:attrNameLst>
                                          </p:cBhvr>
                                          <p:tavLst>
                                            <p:tav tm="0">
                                              <p:val>
                                                <p:fltVal val="90"/>
                                              </p:val>
                                            </p:tav>
                                            <p:tav tm="100000">
                                              <p:val>
                                                <p:fltVal val="0"/>
                                              </p:val>
                                            </p:tav>
                                          </p:tavLst>
                                        </p:anim>
                                        <p:animEffect transition="in" filter="fade">
                                          <p:cBhvr>
                                            <p:cTn id="43" dur="500"/>
                                            <p:tgtEl>
                                              <p:spTgt spid="64"/>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5"/>
                                            </p:tgtEl>
                                            <p:attrNameLst>
                                              <p:attrName>style.visibility</p:attrName>
                                            </p:attrNameLst>
                                          </p:cBhvr>
                                          <p:to>
                                            <p:strVal val="visible"/>
                                          </p:to>
                                        </p:set>
                                        <p:anim calcmode="lin" valueType="num">
                                          <p:cBhvr>
                                            <p:cTn id="46" dur="500" fill="hold"/>
                                            <p:tgtEl>
                                              <p:spTgt spid="65"/>
                                            </p:tgtEl>
                                            <p:attrNameLst>
                                              <p:attrName>ppt_w</p:attrName>
                                            </p:attrNameLst>
                                          </p:cBhvr>
                                          <p:tavLst>
                                            <p:tav tm="0">
                                              <p:val>
                                                <p:fltVal val="0"/>
                                              </p:val>
                                            </p:tav>
                                            <p:tav tm="100000">
                                              <p:val>
                                                <p:strVal val="#ppt_w"/>
                                              </p:val>
                                            </p:tav>
                                          </p:tavLst>
                                        </p:anim>
                                        <p:anim calcmode="lin" valueType="num">
                                          <p:cBhvr>
                                            <p:cTn id="47" dur="500" fill="hold"/>
                                            <p:tgtEl>
                                              <p:spTgt spid="65"/>
                                            </p:tgtEl>
                                            <p:attrNameLst>
                                              <p:attrName>ppt_h</p:attrName>
                                            </p:attrNameLst>
                                          </p:cBhvr>
                                          <p:tavLst>
                                            <p:tav tm="0">
                                              <p:val>
                                                <p:fltVal val="0"/>
                                              </p:val>
                                            </p:tav>
                                            <p:tav tm="100000">
                                              <p:val>
                                                <p:strVal val="#ppt_h"/>
                                              </p:val>
                                            </p:tav>
                                          </p:tavLst>
                                        </p:anim>
                                        <p:anim calcmode="lin" valueType="num">
                                          <p:cBhvr>
                                            <p:cTn id="48" dur="500" fill="hold"/>
                                            <p:tgtEl>
                                              <p:spTgt spid="65"/>
                                            </p:tgtEl>
                                            <p:attrNameLst>
                                              <p:attrName>style.rotation</p:attrName>
                                            </p:attrNameLst>
                                          </p:cBhvr>
                                          <p:tavLst>
                                            <p:tav tm="0">
                                              <p:val>
                                                <p:fltVal val="90"/>
                                              </p:val>
                                            </p:tav>
                                            <p:tav tm="100000">
                                              <p:val>
                                                <p:fltVal val="0"/>
                                              </p:val>
                                            </p:tav>
                                          </p:tavLst>
                                        </p:anim>
                                        <p:animEffect transition="in" filter="fade">
                                          <p:cBhvr>
                                            <p:cTn id="49" dur="500"/>
                                            <p:tgtEl>
                                              <p:spTgt spid="65"/>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anim calcmode="lin" valueType="num">
                                          <p:cBhvr>
                                            <p:cTn id="54" dur="500" fill="hold"/>
                                            <p:tgtEl>
                                              <p:spTgt spid="67"/>
                                            </p:tgtEl>
                                            <p:attrNameLst>
                                              <p:attrName>style.rotation</p:attrName>
                                            </p:attrNameLst>
                                          </p:cBhvr>
                                          <p:tavLst>
                                            <p:tav tm="0">
                                              <p:val>
                                                <p:fltVal val="90"/>
                                              </p:val>
                                            </p:tav>
                                            <p:tav tm="100000">
                                              <p:val>
                                                <p:fltVal val="0"/>
                                              </p:val>
                                            </p:tav>
                                          </p:tavLst>
                                        </p:anim>
                                        <p:animEffect transition="in" filter="fade">
                                          <p:cBhvr>
                                            <p:cTn id="55" dur="500"/>
                                            <p:tgtEl>
                                              <p:spTgt spid="67"/>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6"/>
                                            </p:tgtEl>
                                            <p:attrNameLst>
                                              <p:attrName>style.visibility</p:attrName>
                                            </p:attrNameLst>
                                          </p:cBhvr>
                                          <p:to>
                                            <p:strVal val="visible"/>
                                          </p:to>
                                        </p:set>
                                        <p:anim calcmode="lin" valueType="num">
                                          <p:cBhvr>
                                            <p:cTn id="58" dur="500" fill="hold"/>
                                            <p:tgtEl>
                                              <p:spTgt spid="66"/>
                                            </p:tgtEl>
                                            <p:attrNameLst>
                                              <p:attrName>ppt_w</p:attrName>
                                            </p:attrNameLst>
                                          </p:cBhvr>
                                          <p:tavLst>
                                            <p:tav tm="0">
                                              <p:val>
                                                <p:fltVal val="0"/>
                                              </p:val>
                                            </p:tav>
                                            <p:tav tm="100000">
                                              <p:val>
                                                <p:strVal val="#ppt_w"/>
                                              </p:val>
                                            </p:tav>
                                          </p:tavLst>
                                        </p:anim>
                                        <p:anim calcmode="lin" valueType="num">
                                          <p:cBhvr>
                                            <p:cTn id="59" dur="500" fill="hold"/>
                                            <p:tgtEl>
                                              <p:spTgt spid="66"/>
                                            </p:tgtEl>
                                            <p:attrNameLst>
                                              <p:attrName>ppt_h</p:attrName>
                                            </p:attrNameLst>
                                          </p:cBhvr>
                                          <p:tavLst>
                                            <p:tav tm="0">
                                              <p:val>
                                                <p:fltVal val="0"/>
                                              </p:val>
                                            </p:tav>
                                            <p:tav tm="100000">
                                              <p:val>
                                                <p:strVal val="#ppt_h"/>
                                              </p:val>
                                            </p:tav>
                                          </p:tavLst>
                                        </p:anim>
                                        <p:anim calcmode="lin" valueType="num">
                                          <p:cBhvr>
                                            <p:cTn id="60" dur="500" fill="hold"/>
                                            <p:tgtEl>
                                              <p:spTgt spid="66"/>
                                            </p:tgtEl>
                                            <p:attrNameLst>
                                              <p:attrName>style.rotation</p:attrName>
                                            </p:attrNameLst>
                                          </p:cBhvr>
                                          <p:tavLst>
                                            <p:tav tm="0">
                                              <p:val>
                                                <p:fltVal val="90"/>
                                              </p:val>
                                            </p:tav>
                                            <p:tav tm="100000">
                                              <p:val>
                                                <p:fltVal val="0"/>
                                              </p:val>
                                            </p:tav>
                                          </p:tavLst>
                                        </p:anim>
                                        <p:animEffect transition="in" filter="fade">
                                          <p:cBhvr>
                                            <p:cTn id="61" dur="500"/>
                                            <p:tgtEl>
                                              <p:spTgt spid="66"/>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1000"/>
                                            <p:tgtEl>
                                              <p:spTgt spid="39"/>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right)">
                                          <p:cBhvr>
                                            <p:cTn id="69" dur="500"/>
                                            <p:tgtEl>
                                              <p:spTgt spid="35"/>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36"/>
                                            </p:tgtEl>
                                            <p:attrNameLst>
                                              <p:attrName>style.visibility</p:attrName>
                                            </p:attrNameLst>
                                          </p:cBhvr>
                                          <p:to>
                                            <p:strVal val="visible"/>
                                          </p:to>
                                        </p:set>
                                        <p:animEffect transition="in" filter="wipe(right)">
                                          <p:cBhvr>
                                            <p:cTn id="72" dur="500"/>
                                            <p:tgtEl>
                                              <p:spTgt spid="36"/>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7"/>
                                            </p:tgtEl>
                                            <p:attrNameLst>
                                              <p:attrName>style.visibility</p:attrName>
                                            </p:attrNameLst>
                                          </p:cBhvr>
                                          <p:to>
                                            <p:strVal val="visible"/>
                                          </p:to>
                                        </p:set>
                                        <p:animEffect transition="in" filter="wipe(right)">
                                          <p:cBhvr>
                                            <p:cTn id="75" dur="500"/>
                                            <p:tgtEl>
                                              <p:spTgt spid="37"/>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8"/>
                                            </p:tgtEl>
                                            <p:attrNameLst>
                                              <p:attrName>style.visibility</p:attrName>
                                            </p:attrNameLst>
                                          </p:cBhvr>
                                          <p:to>
                                            <p:strVal val="visible"/>
                                          </p:to>
                                        </p:set>
                                        <p:animEffect transition="in" filter="wipe(right)">
                                          <p:cBhvr>
                                            <p:cTn id="7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animBg="1"/>
          <p:bldP spid="60" grpId="0" animBg="1"/>
          <p:bldP spid="61" grpId="0" animBg="1"/>
          <p:bldP spid="62" grpId="0" animBg="1"/>
          <p:bldP spid="63" grpId="0" animBg="1"/>
          <p:bldP spid="64" grpId="0" animBg="1"/>
          <p:bldP spid="65" grpId="0" animBg="1"/>
          <p:bldP spid="66" grpId="0" animBg="1"/>
          <p:bldP spid="67" grpId="0" animBg="1"/>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23103</TotalTime>
  <Words>3217</Words>
  <Application>Microsoft Office PowerPoint</Application>
  <PresentationFormat>全屏显示(4:3)</PresentationFormat>
  <Paragraphs>387</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2017-04-19T03:01:44Z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