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5"/>
  </p:notesMasterIdLst>
  <p:handoutMasterIdLst>
    <p:handoutMasterId r:id="rId3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359"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90" d="100"/>
          <a:sy n="90" d="100"/>
        </p:scale>
        <p:origin x="-1044" y="-240"/>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a:grpSpLocks/>
          </p:cNvGrpSpPr>
          <p:nvPr/>
        </p:nvGrpSpPr>
        <p:grpSpPr bwMode="auto">
          <a:xfrm>
            <a:off x="2699793" y="2233380"/>
            <a:ext cx="530971" cy="530971"/>
            <a:chOff x="2442126" y="2424444"/>
            <a:chExt cx="705802" cy="705802"/>
          </a:xfrm>
        </p:grpSpPr>
        <p:sp>
          <p:nvSpPr>
            <p:cNvPr id="23" name="椭圆 22"/>
            <p:cNvSpPr/>
            <p:nvPr/>
          </p:nvSpPr>
          <p:spPr bwMode="auto">
            <a:xfrm>
              <a:off x="2442126"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 name="Freeform 11"/>
            <p:cNvSpPr>
              <a:spLocks noEditPoints="1"/>
            </p:cNvSpPr>
            <p:nvPr/>
          </p:nvSpPr>
          <p:spPr bwMode="auto">
            <a:xfrm>
              <a:off x="2584956" y="2601423"/>
              <a:ext cx="420141" cy="331982"/>
            </a:xfrm>
            <a:custGeom>
              <a:avLst/>
              <a:gdLst>
                <a:gd name="T0" fmla="*/ 154643 w 1065"/>
                <a:gd name="T1" fmla="*/ 167981 h 834"/>
                <a:gd name="T2" fmla="*/ 214607 w 1065"/>
                <a:gd name="T3" fmla="*/ 136933 h 834"/>
                <a:gd name="T4" fmla="*/ 326645 w 1065"/>
                <a:gd name="T5" fmla="*/ 117826 h 834"/>
                <a:gd name="T6" fmla="*/ 357810 w 1065"/>
                <a:gd name="T7" fmla="*/ 71253 h 834"/>
                <a:gd name="T8" fmla="*/ 312443 w 1065"/>
                <a:gd name="T9" fmla="*/ 103098 h 834"/>
                <a:gd name="T10" fmla="*/ 214213 w 1065"/>
                <a:gd name="T11" fmla="*/ 107874 h 834"/>
                <a:gd name="T12" fmla="*/ 420141 w 1065"/>
                <a:gd name="T13" fmla="*/ 44185 h 834"/>
                <a:gd name="T14" fmla="*/ 255241 w 1065"/>
                <a:gd name="T15" fmla="*/ 17515 h 834"/>
                <a:gd name="T16" fmla="*/ 239461 w 1065"/>
                <a:gd name="T17" fmla="*/ 0 h 834"/>
                <a:gd name="T18" fmla="*/ 84423 w 1065"/>
                <a:gd name="T19" fmla="*/ 17515 h 834"/>
                <a:gd name="T20" fmla="*/ 95863 w 1065"/>
                <a:gd name="T21" fmla="*/ 44185 h 834"/>
                <a:gd name="T22" fmla="*/ 118350 w 1065"/>
                <a:gd name="T23" fmla="*/ 75233 h 834"/>
                <a:gd name="T24" fmla="*/ 387003 w 1065"/>
                <a:gd name="T25" fmla="*/ 44185 h 834"/>
                <a:gd name="T26" fmla="*/ 194488 w 1065"/>
                <a:gd name="T27" fmla="*/ 218137 h 834"/>
                <a:gd name="T28" fmla="*/ 387003 w 1065"/>
                <a:gd name="T29" fmla="*/ 226894 h 834"/>
                <a:gd name="T30" fmla="*/ 197644 w 1065"/>
                <a:gd name="T31" fmla="*/ 236050 h 834"/>
                <a:gd name="T32" fmla="*/ 198433 w 1065"/>
                <a:gd name="T33" fmla="*/ 264312 h 834"/>
                <a:gd name="T34" fmla="*/ 239461 w 1065"/>
                <a:gd name="T35" fmla="*/ 329594 h 834"/>
                <a:gd name="T36" fmla="*/ 255241 w 1065"/>
                <a:gd name="T37" fmla="*/ 264312 h 834"/>
                <a:gd name="T38" fmla="*/ 330984 w 1065"/>
                <a:gd name="T39" fmla="*/ 327603 h 834"/>
                <a:gd name="T40" fmla="*/ 324278 w 1065"/>
                <a:gd name="T41" fmla="*/ 264312 h 834"/>
                <a:gd name="T42" fmla="*/ 420141 w 1065"/>
                <a:gd name="T43" fmla="*/ 236050 h 834"/>
                <a:gd name="T44" fmla="*/ 409884 w 1065"/>
                <a:gd name="T45" fmla="*/ 44185 h 834"/>
                <a:gd name="T46" fmla="*/ 87973 w 1065"/>
                <a:gd name="T47" fmla="*/ 171564 h 834"/>
                <a:gd name="T48" fmla="*/ 129001 w 1065"/>
                <a:gd name="T49" fmla="*/ 130564 h 834"/>
                <a:gd name="T50" fmla="*/ 47340 w 1065"/>
                <a:gd name="T51" fmla="*/ 130564 h 834"/>
                <a:gd name="T52" fmla="*/ 114405 w 1065"/>
                <a:gd name="T53" fmla="*/ 180321 h 834"/>
                <a:gd name="T54" fmla="*/ 99019 w 1065"/>
                <a:gd name="T55" fmla="*/ 180321 h 834"/>
                <a:gd name="T56" fmla="*/ 103359 w 1065"/>
                <a:gd name="T57" fmla="*/ 187884 h 834"/>
                <a:gd name="T58" fmla="*/ 107698 w 1065"/>
                <a:gd name="T59" fmla="*/ 282225 h 834"/>
                <a:gd name="T60" fmla="*/ 71010 w 1065"/>
                <a:gd name="T61" fmla="*/ 282225 h 834"/>
                <a:gd name="T62" fmla="*/ 75349 w 1065"/>
                <a:gd name="T63" fmla="*/ 187884 h 834"/>
                <a:gd name="T64" fmla="*/ 79294 w 1065"/>
                <a:gd name="T65" fmla="*/ 180321 h 834"/>
                <a:gd name="T66" fmla="*/ 0 w 1065"/>
                <a:gd name="T67" fmla="*/ 242419 h 834"/>
                <a:gd name="T68" fmla="*/ 36294 w 1065"/>
                <a:gd name="T69" fmla="*/ 331982 h 834"/>
                <a:gd name="T70" fmla="*/ 48918 w 1065"/>
                <a:gd name="T71" fmla="*/ 239234 h 834"/>
                <a:gd name="T72" fmla="*/ 126240 w 1065"/>
                <a:gd name="T73" fmla="*/ 331982 h 834"/>
                <a:gd name="T74" fmla="*/ 138864 w 1065"/>
                <a:gd name="T75" fmla="*/ 239234 h 834"/>
                <a:gd name="T76" fmla="*/ 175946 w 1065"/>
                <a:gd name="T77" fmla="*/ 331982 h 834"/>
                <a:gd name="T78" fmla="*/ 114405 w 1065"/>
                <a:gd name="T79" fmla="*/ 180321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3548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5" name="组合 24"/>
          <p:cNvGrpSpPr>
            <a:grpSpLocks/>
          </p:cNvGrpSpPr>
          <p:nvPr/>
        </p:nvGrpSpPr>
        <p:grpSpPr bwMode="auto">
          <a:xfrm>
            <a:off x="2699792" y="3995157"/>
            <a:ext cx="530971" cy="530971"/>
            <a:chOff x="3818475" y="2424444"/>
            <a:chExt cx="705802" cy="705802"/>
          </a:xfrm>
        </p:grpSpPr>
        <p:sp>
          <p:nvSpPr>
            <p:cNvPr id="26" name="椭圆 25"/>
            <p:cNvSpPr/>
            <p:nvPr/>
          </p:nvSpPr>
          <p:spPr bwMode="auto">
            <a:xfrm>
              <a:off x="3818475"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7" name="Freeform 12"/>
            <p:cNvSpPr>
              <a:spLocks noEditPoints="1"/>
            </p:cNvSpPr>
            <p:nvPr/>
          </p:nvSpPr>
          <p:spPr bwMode="auto">
            <a:xfrm>
              <a:off x="3978430" y="2587455"/>
              <a:ext cx="361439" cy="359917"/>
            </a:xfrm>
            <a:custGeom>
              <a:avLst/>
              <a:gdLst>
                <a:gd name="T0" fmla="*/ 326583 w 954"/>
                <a:gd name="T1" fmla="*/ 309971 h 944"/>
                <a:gd name="T2" fmla="*/ 289075 w 954"/>
                <a:gd name="T3" fmla="*/ 309971 h 944"/>
                <a:gd name="T4" fmla="*/ 236792 w 954"/>
                <a:gd name="T5" fmla="*/ 209316 h 944"/>
                <a:gd name="T6" fmla="*/ 231488 w 954"/>
                <a:gd name="T7" fmla="*/ 229142 h 944"/>
                <a:gd name="T8" fmla="*/ 202694 w 954"/>
                <a:gd name="T9" fmla="*/ 250874 h 944"/>
                <a:gd name="T10" fmla="*/ 296274 w 954"/>
                <a:gd name="T11" fmla="*/ 355342 h 944"/>
                <a:gd name="T12" fmla="*/ 356514 w 954"/>
                <a:gd name="T13" fmla="*/ 314927 h 944"/>
                <a:gd name="T14" fmla="*/ 312186 w 954"/>
                <a:gd name="T15" fmla="*/ 268413 h 944"/>
                <a:gd name="T16" fmla="*/ 246263 w 954"/>
                <a:gd name="T17" fmla="*/ 213891 h 944"/>
                <a:gd name="T18" fmla="*/ 130709 w 954"/>
                <a:gd name="T19" fmla="*/ 127725 h 944"/>
                <a:gd name="T20" fmla="*/ 150410 w 954"/>
                <a:gd name="T21" fmla="*/ 122387 h 944"/>
                <a:gd name="T22" fmla="*/ 155714 w 954"/>
                <a:gd name="T23" fmla="*/ 102561 h 944"/>
                <a:gd name="T24" fmla="*/ 160261 w 954"/>
                <a:gd name="T25" fmla="*/ 84260 h 944"/>
                <a:gd name="T26" fmla="*/ 69712 w 954"/>
                <a:gd name="T27" fmla="*/ 8007 h 944"/>
                <a:gd name="T28" fmla="*/ 57209 w 954"/>
                <a:gd name="T29" fmla="*/ 101799 h 944"/>
                <a:gd name="T30" fmla="*/ 379 w 954"/>
                <a:gd name="T31" fmla="*/ 77779 h 944"/>
                <a:gd name="T32" fmla="*/ 107598 w 954"/>
                <a:gd name="T33" fmla="*/ 154795 h 944"/>
                <a:gd name="T34" fmla="*/ 121237 w 954"/>
                <a:gd name="T35" fmla="*/ 137256 h 944"/>
                <a:gd name="T36" fmla="*/ 348558 w 954"/>
                <a:gd name="T37" fmla="*/ 34695 h 944"/>
                <a:gd name="T38" fmla="*/ 299684 w 954"/>
                <a:gd name="T39" fmla="*/ 0 h 944"/>
                <a:gd name="T40" fmla="*/ 169732 w 954"/>
                <a:gd name="T41" fmla="*/ 116668 h 944"/>
                <a:gd name="T42" fmla="*/ 151168 w 954"/>
                <a:gd name="T43" fmla="*/ 143357 h 944"/>
                <a:gd name="T44" fmla="*/ 135255 w 954"/>
                <a:gd name="T45" fmla="*/ 151363 h 944"/>
                <a:gd name="T46" fmla="*/ 137150 w 954"/>
                <a:gd name="T47" fmla="*/ 200928 h 944"/>
                <a:gd name="T48" fmla="*/ 32204 w 954"/>
                <a:gd name="T49" fmla="*/ 292814 h 944"/>
                <a:gd name="T50" fmla="*/ 20838 w 954"/>
                <a:gd name="T51" fmla="*/ 359917 h 944"/>
                <a:gd name="T52" fmla="*/ 75016 w 954"/>
                <a:gd name="T53" fmla="*/ 305014 h 944"/>
                <a:gd name="T54" fmla="*/ 160261 w 954"/>
                <a:gd name="T55" fmla="*/ 224186 h 944"/>
                <a:gd name="T56" fmla="*/ 207998 w 954"/>
                <a:gd name="T57" fmla="*/ 224186 h 944"/>
                <a:gd name="T58" fmla="*/ 221637 w 954"/>
                <a:gd name="T59" fmla="*/ 194065 h 944"/>
                <a:gd name="T60" fmla="*/ 242096 w 954"/>
                <a:gd name="T61" fmla="*/ 189871 h 944"/>
                <a:gd name="T62" fmla="*/ 348558 w 954"/>
                <a:gd name="T63" fmla="*/ 34695 h 9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3548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8" name="组合 27"/>
          <p:cNvGrpSpPr>
            <a:grpSpLocks/>
          </p:cNvGrpSpPr>
          <p:nvPr/>
        </p:nvGrpSpPr>
        <p:grpSpPr bwMode="auto">
          <a:xfrm>
            <a:off x="2699792" y="4875128"/>
            <a:ext cx="532285" cy="530971"/>
            <a:chOff x="5202457" y="2424444"/>
            <a:chExt cx="705802" cy="705802"/>
          </a:xfrm>
        </p:grpSpPr>
        <p:sp>
          <p:nvSpPr>
            <p:cNvPr id="29" name="椭圆 28"/>
            <p:cNvSpPr/>
            <p:nvPr/>
          </p:nvSpPr>
          <p:spPr bwMode="auto">
            <a:xfrm>
              <a:off x="5202457"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0" name="Freeform 13"/>
            <p:cNvSpPr>
              <a:spLocks noEditPoints="1"/>
            </p:cNvSpPr>
            <p:nvPr/>
          </p:nvSpPr>
          <p:spPr bwMode="auto">
            <a:xfrm>
              <a:off x="5375801" y="2601423"/>
              <a:ext cx="359114" cy="386409"/>
            </a:xfrm>
            <a:custGeom>
              <a:avLst/>
              <a:gdLst>
                <a:gd name="T0" fmla="*/ 108116 w 847"/>
                <a:gd name="T1" fmla="*/ 59053 h 903"/>
                <a:gd name="T2" fmla="*/ 235311 w 847"/>
                <a:gd name="T3" fmla="*/ 42792 h 903"/>
                <a:gd name="T4" fmla="*/ 189945 w 847"/>
                <a:gd name="T5" fmla="*/ 26103 h 903"/>
                <a:gd name="T6" fmla="*/ 137371 w 847"/>
                <a:gd name="T7" fmla="*/ 26103 h 903"/>
                <a:gd name="T8" fmla="*/ 92004 w 847"/>
                <a:gd name="T9" fmla="*/ 42792 h 903"/>
                <a:gd name="T10" fmla="*/ 295516 w 847"/>
                <a:gd name="T11" fmla="*/ 334631 h 903"/>
                <a:gd name="T12" fmla="*/ 300604 w 847"/>
                <a:gd name="T13" fmla="*/ 323077 h 903"/>
                <a:gd name="T14" fmla="*/ 279829 w 847"/>
                <a:gd name="T15" fmla="*/ 250759 h 903"/>
                <a:gd name="T16" fmla="*/ 266686 w 847"/>
                <a:gd name="T17" fmla="*/ 250759 h 903"/>
                <a:gd name="T18" fmla="*/ 266686 w 847"/>
                <a:gd name="T19" fmla="*/ 306389 h 903"/>
                <a:gd name="T20" fmla="*/ 267110 w 847"/>
                <a:gd name="T21" fmla="*/ 307672 h 903"/>
                <a:gd name="T22" fmla="*/ 267534 w 847"/>
                <a:gd name="T23" fmla="*/ 308956 h 903"/>
                <a:gd name="T24" fmla="*/ 268382 w 847"/>
                <a:gd name="T25" fmla="*/ 309812 h 903"/>
                <a:gd name="T26" fmla="*/ 342155 w 847"/>
                <a:gd name="T27" fmla="*/ 255038 h 903"/>
                <a:gd name="T28" fmla="*/ 273045 w 847"/>
                <a:gd name="T29" fmla="*/ 218238 h 903"/>
                <a:gd name="T30" fmla="*/ 257358 w 847"/>
                <a:gd name="T31" fmla="*/ 384697 h 903"/>
                <a:gd name="T32" fmla="*/ 354874 w 847"/>
                <a:gd name="T33" fmla="*/ 317942 h 903"/>
                <a:gd name="T34" fmla="*/ 342579 w 847"/>
                <a:gd name="T35" fmla="*/ 315375 h 903"/>
                <a:gd name="T36" fmla="*/ 273469 w 847"/>
                <a:gd name="T37" fmla="*/ 373144 h 903"/>
                <a:gd name="T38" fmla="*/ 203936 w 847"/>
                <a:gd name="T39" fmla="*/ 288844 h 903"/>
                <a:gd name="T40" fmla="*/ 286613 w 847"/>
                <a:gd name="T41" fmla="*/ 232359 h 903"/>
                <a:gd name="T42" fmla="*/ 342579 w 847"/>
                <a:gd name="T43" fmla="*/ 315375 h 903"/>
                <a:gd name="T44" fmla="*/ 120411 w 847"/>
                <a:gd name="T45" fmla="*/ 314947 h 903"/>
                <a:gd name="T46" fmla="*/ 205632 w 847"/>
                <a:gd name="T47" fmla="*/ 229363 h 903"/>
                <a:gd name="T48" fmla="*/ 223015 w 847"/>
                <a:gd name="T49" fmla="*/ 216098 h 903"/>
                <a:gd name="T50" fmla="*/ 310356 w 847"/>
                <a:gd name="T51" fmla="*/ 130943 h 903"/>
                <a:gd name="T52" fmla="*/ 313748 w 847"/>
                <a:gd name="T53" fmla="*/ 211391 h 903"/>
                <a:gd name="T54" fmla="*/ 327315 w 847"/>
                <a:gd name="T55" fmla="*/ 216098 h 903"/>
                <a:gd name="T56" fmla="*/ 327315 w 847"/>
                <a:gd name="T57" fmla="*/ 89007 h 903"/>
                <a:gd name="T58" fmla="*/ 16959 w 847"/>
                <a:gd name="T59" fmla="*/ 71462 h 903"/>
                <a:gd name="T60" fmla="*/ 0 w 847"/>
                <a:gd name="T61" fmla="*/ 134366 h 903"/>
                <a:gd name="T62" fmla="*/ 0 w 847"/>
                <a:gd name="T63" fmla="*/ 229363 h 903"/>
                <a:gd name="T64" fmla="*/ 0 w 847"/>
                <a:gd name="T65" fmla="*/ 321366 h 903"/>
                <a:gd name="T66" fmla="*/ 181041 w 847"/>
                <a:gd name="T67" fmla="*/ 338482 h 903"/>
                <a:gd name="T68" fmla="*/ 13567 w 847"/>
                <a:gd name="T69" fmla="*/ 134366 h 903"/>
                <a:gd name="T70" fmla="*/ 16959 w 847"/>
                <a:gd name="T71" fmla="*/ 130943 h 903"/>
                <a:gd name="T72" fmla="*/ 106844 w 847"/>
                <a:gd name="T73" fmla="*/ 216098 h 903"/>
                <a:gd name="T74" fmla="*/ 13567 w 847"/>
                <a:gd name="T75" fmla="*/ 134366 h 903"/>
                <a:gd name="T76" fmla="*/ 106844 w 847"/>
                <a:gd name="T77" fmla="*/ 229363 h 903"/>
                <a:gd name="T78" fmla="*/ 16959 w 847"/>
                <a:gd name="T79" fmla="*/ 314947 h 903"/>
                <a:gd name="T80" fmla="*/ 13567 w 847"/>
                <a:gd name="T81" fmla="*/ 229363 h 903"/>
                <a:gd name="T82" fmla="*/ 120411 w 847"/>
                <a:gd name="T83" fmla="*/ 216098 h 903"/>
                <a:gd name="T84" fmla="*/ 120411 w 847"/>
                <a:gd name="T85" fmla="*/ 130943 h 903"/>
                <a:gd name="T86" fmla="*/ 209872 w 847"/>
                <a:gd name="T87" fmla="*/ 216098 h 903"/>
                <a:gd name="T88" fmla="*/ 216656 w 847"/>
                <a:gd name="T89" fmla="*/ 88579 h 903"/>
                <a:gd name="T90" fmla="*/ 228103 w 847"/>
                <a:gd name="T91" fmla="*/ 100560 h 903"/>
                <a:gd name="T92" fmla="*/ 204784 w 847"/>
                <a:gd name="T93" fmla="*/ 100560 h 903"/>
                <a:gd name="T94" fmla="*/ 113628 w 847"/>
                <a:gd name="T95" fmla="*/ 88579 h 903"/>
                <a:gd name="T96" fmla="*/ 125075 w 847"/>
                <a:gd name="T97" fmla="*/ 100560 h 903"/>
                <a:gd name="T98" fmla="*/ 102180 w 847"/>
                <a:gd name="T99" fmla="*/ 100560 h 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31" name="组合 30"/>
          <p:cNvGrpSpPr>
            <a:grpSpLocks/>
          </p:cNvGrpSpPr>
          <p:nvPr/>
        </p:nvGrpSpPr>
        <p:grpSpPr bwMode="auto">
          <a:xfrm>
            <a:off x="2704177" y="1297156"/>
            <a:ext cx="530971" cy="530971"/>
            <a:chOff x="1138387" y="2424444"/>
            <a:chExt cx="705802" cy="705802"/>
          </a:xfrm>
        </p:grpSpPr>
        <p:sp>
          <p:nvSpPr>
            <p:cNvPr id="32" name="椭圆 31"/>
            <p:cNvSpPr/>
            <p:nvPr/>
          </p:nvSpPr>
          <p:spPr bwMode="auto">
            <a:xfrm>
              <a:off x="1138387"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3" name="Freeform 10"/>
            <p:cNvSpPr>
              <a:spLocks noEditPoints="1"/>
            </p:cNvSpPr>
            <p:nvPr/>
          </p:nvSpPr>
          <p:spPr bwMode="auto">
            <a:xfrm>
              <a:off x="1302604" y="2567576"/>
              <a:ext cx="365715" cy="352794"/>
            </a:xfrm>
            <a:custGeom>
              <a:avLst/>
              <a:gdLst>
                <a:gd name="T0" fmla="*/ 244024 w 1139"/>
                <a:gd name="T1" fmla="*/ 136189 h 1088"/>
                <a:gd name="T2" fmla="*/ 239208 w 1139"/>
                <a:gd name="T3" fmla="*/ 146565 h 1088"/>
                <a:gd name="T4" fmla="*/ 237923 w 1139"/>
                <a:gd name="T5" fmla="*/ 153375 h 1088"/>
                <a:gd name="T6" fmla="*/ 238245 w 1139"/>
                <a:gd name="T7" fmla="*/ 166345 h 1088"/>
                <a:gd name="T8" fmla="*/ 242740 w 1139"/>
                <a:gd name="T9" fmla="*/ 178991 h 1088"/>
                <a:gd name="T10" fmla="*/ 246914 w 1139"/>
                <a:gd name="T11" fmla="*/ 185152 h 1088"/>
                <a:gd name="T12" fmla="*/ 257189 w 1139"/>
                <a:gd name="T13" fmla="*/ 193907 h 1088"/>
                <a:gd name="T14" fmla="*/ 263931 w 1139"/>
                <a:gd name="T15" fmla="*/ 197150 h 1088"/>
                <a:gd name="T16" fmla="*/ 278059 w 1139"/>
                <a:gd name="T17" fmla="*/ 117706 h 1088"/>
                <a:gd name="T18" fmla="*/ 261363 w 1139"/>
                <a:gd name="T19" fmla="*/ 121273 h 1088"/>
                <a:gd name="T20" fmla="*/ 252051 w 1139"/>
                <a:gd name="T21" fmla="*/ 127110 h 1088"/>
                <a:gd name="T22" fmla="*/ 247556 w 1139"/>
                <a:gd name="T23" fmla="*/ 131649 h 1088"/>
                <a:gd name="T24" fmla="*/ 223475 w 1139"/>
                <a:gd name="T25" fmla="*/ 41181 h 1088"/>
                <a:gd name="T26" fmla="*/ 183018 w 1139"/>
                <a:gd name="T27" fmla="*/ 82038 h 1088"/>
                <a:gd name="T28" fmla="*/ 220906 w 1139"/>
                <a:gd name="T29" fmla="*/ 166345 h 1088"/>
                <a:gd name="T30" fmla="*/ 220906 w 1139"/>
                <a:gd name="T31" fmla="*/ 149483 h 1088"/>
                <a:gd name="T32" fmla="*/ 209026 w 1139"/>
                <a:gd name="T33" fmla="*/ 90468 h 1088"/>
                <a:gd name="T34" fmla="*/ 145451 w 1139"/>
                <a:gd name="T35" fmla="*/ 158887 h 1088"/>
                <a:gd name="T36" fmla="*/ 183018 w 1139"/>
                <a:gd name="T37" fmla="*/ 232818 h 1088"/>
                <a:gd name="T38" fmla="*/ 164395 w 1139"/>
                <a:gd name="T39" fmla="*/ 235088 h 1088"/>
                <a:gd name="T40" fmla="*/ 155405 w 1139"/>
                <a:gd name="T41" fmla="*/ 224712 h 1088"/>
                <a:gd name="T42" fmla="*/ 149625 w 1139"/>
                <a:gd name="T43" fmla="*/ 219848 h 1088"/>
                <a:gd name="T44" fmla="*/ 124581 w 1139"/>
                <a:gd name="T45" fmla="*/ 209147 h 1088"/>
                <a:gd name="T46" fmla="*/ 113985 w 1139"/>
                <a:gd name="T47" fmla="*/ 208174 h 1088"/>
                <a:gd name="T48" fmla="*/ 0 w 1139"/>
                <a:gd name="T49" fmla="*/ 352794 h 1088"/>
                <a:gd name="T50" fmla="*/ 48484 w 1139"/>
                <a:gd name="T51" fmla="*/ 267190 h 1088"/>
                <a:gd name="T52" fmla="*/ 125544 w 1139"/>
                <a:gd name="T53" fmla="*/ 267190 h 1088"/>
                <a:gd name="T54" fmla="*/ 175312 w 1139"/>
                <a:gd name="T55" fmla="*/ 352794 h 1088"/>
                <a:gd name="T56" fmla="*/ 164395 w 1139"/>
                <a:gd name="T57" fmla="*/ 235088 h 1088"/>
                <a:gd name="T58" fmla="*/ 252051 w 1139"/>
                <a:gd name="T59" fmla="*/ 208174 h 1088"/>
                <a:gd name="T60" fmla="*/ 240813 w 1139"/>
                <a:gd name="T61" fmla="*/ 209471 h 1088"/>
                <a:gd name="T62" fmla="*/ 210310 w 1139"/>
                <a:gd name="T63" fmla="*/ 224712 h 1088"/>
                <a:gd name="T64" fmla="*/ 205173 w 1139"/>
                <a:gd name="T65" fmla="*/ 229900 h 1088"/>
                <a:gd name="T66" fmla="*/ 226364 w 1139"/>
                <a:gd name="T67" fmla="*/ 352794 h 1088"/>
                <a:gd name="T68" fmla="*/ 238887 w 1139"/>
                <a:gd name="T69" fmla="*/ 352794 h 1088"/>
                <a:gd name="T70" fmla="*/ 328790 w 1139"/>
                <a:gd name="T71" fmla="*/ 267190 h 1088"/>
                <a:gd name="T72" fmla="*/ 365715 w 1139"/>
                <a:gd name="T73" fmla="*/ 270108 h 1088"/>
                <a:gd name="T74" fmla="*/ 87656 w 1139"/>
                <a:gd name="T75" fmla="*/ 199744 h 1088"/>
                <a:gd name="T76" fmla="*/ 108205 w 1139"/>
                <a:gd name="T77" fmla="*/ 194231 h 1088"/>
                <a:gd name="T78" fmla="*/ 113985 w 1139"/>
                <a:gd name="T79" fmla="*/ 190016 h 1088"/>
                <a:gd name="T80" fmla="*/ 125544 w 1139"/>
                <a:gd name="T81" fmla="*/ 173479 h 1088"/>
                <a:gd name="T82" fmla="*/ 127792 w 1139"/>
                <a:gd name="T83" fmla="*/ 165372 h 1088"/>
                <a:gd name="T84" fmla="*/ 127792 w 1139"/>
                <a:gd name="T85" fmla="*/ 151753 h 1088"/>
                <a:gd name="T86" fmla="*/ 124581 w 1139"/>
                <a:gd name="T87" fmla="*/ 141701 h 1088"/>
                <a:gd name="T88" fmla="*/ 121370 w 1139"/>
                <a:gd name="T89" fmla="*/ 135865 h 1088"/>
                <a:gd name="T90" fmla="*/ 113664 w 1139"/>
                <a:gd name="T91" fmla="*/ 127434 h 1088"/>
                <a:gd name="T92" fmla="*/ 108526 w 1139"/>
                <a:gd name="T93" fmla="*/ 123543 h 1088"/>
                <a:gd name="T94" fmla="*/ 87656 w 1139"/>
                <a:gd name="T95" fmla="*/ 117706 h 10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rgbClr val="3548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34" name="组合 33"/>
          <p:cNvGrpSpPr>
            <a:grpSpLocks/>
          </p:cNvGrpSpPr>
          <p:nvPr/>
        </p:nvGrpSpPr>
        <p:grpSpPr bwMode="auto">
          <a:xfrm>
            <a:off x="2699793" y="3127695"/>
            <a:ext cx="530971" cy="530971"/>
            <a:chOff x="2442126" y="2424444"/>
            <a:chExt cx="705802" cy="705802"/>
          </a:xfrm>
        </p:grpSpPr>
        <p:sp>
          <p:nvSpPr>
            <p:cNvPr id="35" name="椭圆 34"/>
            <p:cNvSpPr/>
            <p:nvPr/>
          </p:nvSpPr>
          <p:spPr bwMode="auto">
            <a:xfrm>
              <a:off x="2442126"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6" name="Freeform 11"/>
            <p:cNvSpPr>
              <a:spLocks noEditPoints="1"/>
            </p:cNvSpPr>
            <p:nvPr/>
          </p:nvSpPr>
          <p:spPr bwMode="auto">
            <a:xfrm>
              <a:off x="2584956" y="2601423"/>
              <a:ext cx="420141" cy="331982"/>
            </a:xfrm>
            <a:custGeom>
              <a:avLst/>
              <a:gdLst>
                <a:gd name="T0" fmla="*/ 154643 w 1065"/>
                <a:gd name="T1" fmla="*/ 167981 h 834"/>
                <a:gd name="T2" fmla="*/ 214607 w 1065"/>
                <a:gd name="T3" fmla="*/ 136933 h 834"/>
                <a:gd name="T4" fmla="*/ 326645 w 1065"/>
                <a:gd name="T5" fmla="*/ 117826 h 834"/>
                <a:gd name="T6" fmla="*/ 357810 w 1065"/>
                <a:gd name="T7" fmla="*/ 71253 h 834"/>
                <a:gd name="T8" fmla="*/ 312443 w 1065"/>
                <a:gd name="T9" fmla="*/ 103098 h 834"/>
                <a:gd name="T10" fmla="*/ 214213 w 1065"/>
                <a:gd name="T11" fmla="*/ 107874 h 834"/>
                <a:gd name="T12" fmla="*/ 420141 w 1065"/>
                <a:gd name="T13" fmla="*/ 44185 h 834"/>
                <a:gd name="T14" fmla="*/ 255241 w 1065"/>
                <a:gd name="T15" fmla="*/ 17515 h 834"/>
                <a:gd name="T16" fmla="*/ 239461 w 1065"/>
                <a:gd name="T17" fmla="*/ 0 h 834"/>
                <a:gd name="T18" fmla="*/ 84423 w 1065"/>
                <a:gd name="T19" fmla="*/ 17515 h 834"/>
                <a:gd name="T20" fmla="*/ 95863 w 1065"/>
                <a:gd name="T21" fmla="*/ 44185 h 834"/>
                <a:gd name="T22" fmla="*/ 118350 w 1065"/>
                <a:gd name="T23" fmla="*/ 75233 h 834"/>
                <a:gd name="T24" fmla="*/ 387003 w 1065"/>
                <a:gd name="T25" fmla="*/ 44185 h 834"/>
                <a:gd name="T26" fmla="*/ 194488 w 1065"/>
                <a:gd name="T27" fmla="*/ 218137 h 834"/>
                <a:gd name="T28" fmla="*/ 387003 w 1065"/>
                <a:gd name="T29" fmla="*/ 226894 h 834"/>
                <a:gd name="T30" fmla="*/ 197644 w 1065"/>
                <a:gd name="T31" fmla="*/ 236050 h 834"/>
                <a:gd name="T32" fmla="*/ 198433 w 1065"/>
                <a:gd name="T33" fmla="*/ 264312 h 834"/>
                <a:gd name="T34" fmla="*/ 239461 w 1065"/>
                <a:gd name="T35" fmla="*/ 329594 h 834"/>
                <a:gd name="T36" fmla="*/ 255241 w 1065"/>
                <a:gd name="T37" fmla="*/ 264312 h 834"/>
                <a:gd name="T38" fmla="*/ 330984 w 1065"/>
                <a:gd name="T39" fmla="*/ 327603 h 834"/>
                <a:gd name="T40" fmla="*/ 324278 w 1065"/>
                <a:gd name="T41" fmla="*/ 264312 h 834"/>
                <a:gd name="T42" fmla="*/ 420141 w 1065"/>
                <a:gd name="T43" fmla="*/ 236050 h 834"/>
                <a:gd name="T44" fmla="*/ 409884 w 1065"/>
                <a:gd name="T45" fmla="*/ 44185 h 834"/>
                <a:gd name="T46" fmla="*/ 87973 w 1065"/>
                <a:gd name="T47" fmla="*/ 171564 h 834"/>
                <a:gd name="T48" fmla="*/ 129001 w 1065"/>
                <a:gd name="T49" fmla="*/ 130564 h 834"/>
                <a:gd name="T50" fmla="*/ 47340 w 1065"/>
                <a:gd name="T51" fmla="*/ 130564 h 834"/>
                <a:gd name="T52" fmla="*/ 114405 w 1065"/>
                <a:gd name="T53" fmla="*/ 180321 h 834"/>
                <a:gd name="T54" fmla="*/ 99019 w 1065"/>
                <a:gd name="T55" fmla="*/ 180321 h 834"/>
                <a:gd name="T56" fmla="*/ 103359 w 1065"/>
                <a:gd name="T57" fmla="*/ 187884 h 834"/>
                <a:gd name="T58" fmla="*/ 107698 w 1065"/>
                <a:gd name="T59" fmla="*/ 282225 h 834"/>
                <a:gd name="T60" fmla="*/ 71010 w 1065"/>
                <a:gd name="T61" fmla="*/ 282225 h 834"/>
                <a:gd name="T62" fmla="*/ 75349 w 1065"/>
                <a:gd name="T63" fmla="*/ 187884 h 834"/>
                <a:gd name="T64" fmla="*/ 79294 w 1065"/>
                <a:gd name="T65" fmla="*/ 180321 h 834"/>
                <a:gd name="T66" fmla="*/ 0 w 1065"/>
                <a:gd name="T67" fmla="*/ 242419 h 834"/>
                <a:gd name="T68" fmla="*/ 36294 w 1065"/>
                <a:gd name="T69" fmla="*/ 331982 h 834"/>
                <a:gd name="T70" fmla="*/ 48918 w 1065"/>
                <a:gd name="T71" fmla="*/ 239234 h 834"/>
                <a:gd name="T72" fmla="*/ 126240 w 1065"/>
                <a:gd name="T73" fmla="*/ 331982 h 834"/>
                <a:gd name="T74" fmla="*/ 138864 w 1065"/>
                <a:gd name="T75" fmla="*/ 239234 h 834"/>
                <a:gd name="T76" fmla="*/ 175946 w 1065"/>
                <a:gd name="T77" fmla="*/ 331982 h 834"/>
                <a:gd name="T78" fmla="*/ 114405 w 1065"/>
                <a:gd name="T79" fmla="*/ 180321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37" name="TextBox 54"/>
          <p:cNvSpPr txBox="1"/>
          <p:nvPr/>
        </p:nvSpPr>
        <p:spPr>
          <a:xfrm>
            <a:off x="3707855" y="1304907"/>
            <a:ext cx="1788547" cy="523220"/>
          </a:xfrm>
          <a:prstGeom prst="rect">
            <a:avLst/>
          </a:prstGeom>
          <a:noFill/>
        </p:spPr>
        <p:txBody>
          <a:bodyPr wrap="square" rtlCol="0">
            <a:spAutoFit/>
          </a:bodyPr>
          <a:lstStyle/>
          <a:p>
            <a:pPr algn="ctr"/>
            <a:r>
              <a:rPr lang="zh-CN" altLang="en-US" sz="2800" dirty="0" smtClean="0">
                <a:solidFill>
                  <a:srgbClr val="1B294C"/>
                </a:solidFill>
                <a:latin typeface="微软雅黑" panose="020B0503020204020204" pitchFamily="34" charset="-122"/>
                <a:ea typeface="微软雅黑" panose="020B0503020204020204" pitchFamily="34" charset="-122"/>
              </a:rPr>
              <a:t>公司介绍</a:t>
            </a:r>
            <a:endParaRPr lang="zh-CN" altLang="en-US" sz="2800" dirty="0">
              <a:solidFill>
                <a:srgbClr val="1B294C"/>
              </a:solidFill>
              <a:latin typeface="微软雅黑" panose="020B0503020204020204" pitchFamily="34" charset="-122"/>
              <a:ea typeface="微软雅黑" panose="020B0503020204020204" pitchFamily="34" charset="-122"/>
            </a:endParaRPr>
          </a:p>
        </p:txBody>
      </p:sp>
      <p:sp>
        <p:nvSpPr>
          <p:cNvPr id="38" name="TextBox 60"/>
          <p:cNvSpPr txBox="1"/>
          <p:nvPr/>
        </p:nvSpPr>
        <p:spPr>
          <a:xfrm>
            <a:off x="3707855" y="2210156"/>
            <a:ext cx="1886963"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rgbClr val="1B294C"/>
                </a:solidFill>
                <a:latin typeface="微软雅黑" panose="020B0503020204020204" pitchFamily="34" charset="-122"/>
                <a:ea typeface="微软雅黑" panose="020B0503020204020204" pitchFamily="34" charset="-122"/>
              </a:rPr>
              <a:t>项目简介</a:t>
            </a:r>
          </a:p>
        </p:txBody>
      </p:sp>
      <p:sp>
        <p:nvSpPr>
          <p:cNvPr id="39" name="TextBox 61"/>
          <p:cNvSpPr txBox="1"/>
          <p:nvPr/>
        </p:nvSpPr>
        <p:spPr>
          <a:xfrm>
            <a:off x="3558943" y="3170365"/>
            <a:ext cx="251044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rgbClr val="1B294C"/>
                </a:solidFill>
                <a:latin typeface="微软雅黑" panose="020B0503020204020204" pitchFamily="34" charset="-122"/>
                <a:ea typeface="微软雅黑" panose="020B0503020204020204" pitchFamily="34" charset="-122"/>
              </a:rPr>
              <a:t>产品和运营</a:t>
            </a:r>
          </a:p>
        </p:txBody>
      </p:sp>
      <p:sp>
        <p:nvSpPr>
          <p:cNvPr id="40" name="TextBox 62"/>
          <p:cNvSpPr txBox="1"/>
          <p:nvPr/>
        </p:nvSpPr>
        <p:spPr>
          <a:xfrm>
            <a:off x="3558943" y="4037781"/>
            <a:ext cx="228222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rgbClr val="1B294C"/>
                </a:solidFill>
                <a:latin typeface="微软雅黑" panose="020B0503020204020204" pitchFamily="34" charset="-122"/>
                <a:ea typeface="微软雅黑" panose="020B0503020204020204" pitchFamily="34" charset="-122"/>
              </a:rPr>
              <a:t>发展计划</a:t>
            </a:r>
          </a:p>
        </p:txBody>
      </p:sp>
      <p:sp>
        <p:nvSpPr>
          <p:cNvPr id="41" name="TextBox 63"/>
          <p:cNvSpPr txBox="1"/>
          <p:nvPr/>
        </p:nvSpPr>
        <p:spPr>
          <a:xfrm>
            <a:off x="3673054" y="4931323"/>
            <a:ext cx="228222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b="0" dirty="0">
                <a:solidFill>
                  <a:srgbClr val="1B294C"/>
                </a:solidFill>
                <a:latin typeface="微软雅黑" panose="020B0503020204020204" pitchFamily="34" charset="-122"/>
                <a:ea typeface="微软雅黑" panose="020B0503020204020204" pitchFamily="34" charset="-122"/>
              </a:rPr>
              <a:t>财务和融资</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800"/>
                                        <p:tgtEl>
                                          <p:spTgt spid="31"/>
                                        </p:tgtEl>
                                      </p:cBhvr>
                                    </p:animEffect>
                                    <p:anim calcmode="lin" valueType="num">
                                      <p:cBhvr>
                                        <p:cTn id="8" dur="800" fill="hold"/>
                                        <p:tgtEl>
                                          <p:spTgt spid="31"/>
                                        </p:tgtEl>
                                        <p:attrNameLst>
                                          <p:attrName>ppt_x</p:attrName>
                                        </p:attrNameLst>
                                      </p:cBhvr>
                                      <p:tavLst>
                                        <p:tav tm="0">
                                          <p:val>
                                            <p:strVal val="#ppt_x"/>
                                          </p:val>
                                        </p:tav>
                                        <p:tav tm="100000">
                                          <p:val>
                                            <p:strVal val="#ppt_x"/>
                                          </p:val>
                                        </p:tav>
                                      </p:tavLst>
                                    </p:anim>
                                    <p:anim calcmode="lin" valueType="num">
                                      <p:cBhvr>
                                        <p:cTn id="9" dur="8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800"/>
                                        <p:tgtEl>
                                          <p:spTgt spid="22"/>
                                        </p:tgtEl>
                                      </p:cBhvr>
                                    </p:animEffect>
                                    <p:anim calcmode="lin" valueType="num">
                                      <p:cBhvr>
                                        <p:cTn id="13" dur="800" fill="hold"/>
                                        <p:tgtEl>
                                          <p:spTgt spid="22"/>
                                        </p:tgtEl>
                                        <p:attrNameLst>
                                          <p:attrName>ppt_x</p:attrName>
                                        </p:attrNameLst>
                                      </p:cBhvr>
                                      <p:tavLst>
                                        <p:tav tm="0">
                                          <p:val>
                                            <p:strVal val="#ppt_x"/>
                                          </p:val>
                                        </p:tav>
                                        <p:tav tm="100000">
                                          <p:val>
                                            <p:strVal val="#ppt_x"/>
                                          </p:val>
                                        </p:tav>
                                      </p:tavLst>
                                    </p:anim>
                                    <p:anim calcmode="lin" valueType="num">
                                      <p:cBhvr>
                                        <p:cTn id="14" dur="8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800"/>
                                        <p:tgtEl>
                                          <p:spTgt spid="34"/>
                                        </p:tgtEl>
                                      </p:cBhvr>
                                    </p:animEffect>
                                    <p:anim calcmode="lin" valueType="num">
                                      <p:cBhvr>
                                        <p:cTn id="18" dur="800" fill="hold"/>
                                        <p:tgtEl>
                                          <p:spTgt spid="34"/>
                                        </p:tgtEl>
                                        <p:attrNameLst>
                                          <p:attrName>ppt_x</p:attrName>
                                        </p:attrNameLst>
                                      </p:cBhvr>
                                      <p:tavLst>
                                        <p:tav tm="0">
                                          <p:val>
                                            <p:strVal val="#ppt_x"/>
                                          </p:val>
                                        </p:tav>
                                        <p:tav tm="100000">
                                          <p:val>
                                            <p:strVal val="#ppt_x"/>
                                          </p:val>
                                        </p:tav>
                                      </p:tavLst>
                                    </p:anim>
                                    <p:anim calcmode="lin" valueType="num">
                                      <p:cBhvr>
                                        <p:cTn id="19" dur="8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4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800"/>
                                        <p:tgtEl>
                                          <p:spTgt spid="25"/>
                                        </p:tgtEl>
                                      </p:cBhvr>
                                    </p:animEffect>
                                    <p:anim calcmode="lin" valueType="num">
                                      <p:cBhvr>
                                        <p:cTn id="23" dur="800" fill="hold"/>
                                        <p:tgtEl>
                                          <p:spTgt spid="25"/>
                                        </p:tgtEl>
                                        <p:attrNameLst>
                                          <p:attrName>ppt_x</p:attrName>
                                        </p:attrNameLst>
                                      </p:cBhvr>
                                      <p:tavLst>
                                        <p:tav tm="0">
                                          <p:val>
                                            <p:strVal val="#ppt_x"/>
                                          </p:val>
                                        </p:tav>
                                        <p:tav tm="100000">
                                          <p:val>
                                            <p:strVal val="#ppt_x"/>
                                          </p:val>
                                        </p:tav>
                                      </p:tavLst>
                                    </p:anim>
                                    <p:anim calcmode="lin" valueType="num">
                                      <p:cBhvr>
                                        <p:cTn id="24" dur="8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6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800"/>
                                        <p:tgtEl>
                                          <p:spTgt spid="28"/>
                                        </p:tgtEl>
                                      </p:cBhvr>
                                    </p:animEffect>
                                    <p:anim calcmode="lin" valueType="num">
                                      <p:cBhvr>
                                        <p:cTn id="28" dur="800" fill="hold"/>
                                        <p:tgtEl>
                                          <p:spTgt spid="28"/>
                                        </p:tgtEl>
                                        <p:attrNameLst>
                                          <p:attrName>ppt_x</p:attrName>
                                        </p:attrNameLst>
                                      </p:cBhvr>
                                      <p:tavLst>
                                        <p:tav tm="0">
                                          <p:val>
                                            <p:strVal val="#ppt_x"/>
                                          </p:val>
                                        </p:tav>
                                        <p:tav tm="100000">
                                          <p:val>
                                            <p:strVal val="#ppt_x"/>
                                          </p:val>
                                        </p:tav>
                                      </p:tavLst>
                                    </p:anim>
                                    <p:anim calcmode="lin" valueType="num">
                                      <p:cBhvr>
                                        <p:cTn id="29" dur="8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240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childTnLst>
                          </p:cTn>
                        </p:par>
                        <p:par>
                          <p:cTn id="36" fill="hold">
                            <p:stCondLst>
                              <p:cond delay="305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37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4400"/>
                            </p:stCondLst>
                            <p:childTnLst>
                              <p:par>
                                <p:cTn id="49" presetID="53" presetClass="entr" presetSubtype="16" fill="hold" grpId="0" nodeType="afterEffect">
                                  <p:stCondLst>
                                    <p:cond delay="0"/>
                                  </p:stCondLst>
                                  <p:iterate type="lt">
                                    <p:tmPct val="10000"/>
                                  </p:iterate>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par>
                          <p:cTn id="54" fill="hold">
                            <p:stCondLst>
                              <p:cond delay="505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a:grpSpLocks/>
          </p:cNvGrpSpPr>
          <p:nvPr/>
        </p:nvGrpSpPr>
        <p:grpSpPr bwMode="auto">
          <a:xfrm>
            <a:off x="3247093" y="3145431"/>
            <a:ext cx="1059261" cy="1449269"/>
            <a:chOff x="3591524" y="2316138"/>
            <a:chExt cx="794715" cy="1086692"/>
          </a:xfrm>
        </p:grpSpPr>
        <p:cxnSp>
          <p:nvCxnSpPr>
            <p:cNvPr id="64" name="Straight Connector 42"/>
            <p:cNvCxnSpPr>
              <a:cxnSpLocks noChangeShapeType="1"/>
            </p:cNvCxnSpPr>
            <p:nvPr/>
          </p:nvCxnSpPr>
          <p:spPr bwMode="auto">
            <a:xfrm>
              <a:off x="3663671" y="2316138"/>
              <a:ext cx="722568" cy="281918"/>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65" name="Straight Connector 43"/>
            <p:cNvCxnSpPr>
              <a:cxnSpLocks noChangeShapeType="1"/>
            </p:cNvCxnSpPr>
            <p:nvPr/>
          </p:nvCxnSpPr>
          <p:spPr bwMode="auto">
            <a:xfrm flipV="1">
              <a:off x="3591524" y="3086061"/>
              <a:ext cx="743431" cy="316769"/>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66" name="组合 65"/>
          <p:cNvGrpSpPr>
            <a:grpSpLocks/>
          </p:cNvGrpSpPr>
          <p:nvPr/>
        </p:nvGrpSpPr>
        <p:grpSpPr bwMode="auto">
          <a:xfrm>
            <a:off x="3347594" y="2988862"/>
            <a:ext cx="2812154" cy="1420004"/>
            <a:chOff x="3667282" y="2198729"/>
            <a:chExt cx="2109838" cy="1065245"/>
          </a:xfrm>
        </p:grpSpPr>
        <p:cxnSp>
          <p:nvCxnSpPr>
            <p:cNvPr id="67" name="Straight Connector 56"/>
            <p:cNvCxnSpPr>
              <a:cxnSpLocks noChangeShapeType="1"/>
            </p:cNvCxnSpPr>
            <p:nvPr/>
          </p:nvCxnSpPr>
          <p:spPr bwMode="auto">
            <a:xfrm flipH="1">
              <a:off x="5011562" y="2198729"/>
              <a:ext cx="765558" cy="384220"/>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68" name="Straight Connector 57"/>
            <p:cNvCxnSpPr>
              <a:cxnSpLocks noChangeShapeType="1"/>
              <a:stCxn id="86" idx="2"/>
            </p:cNvCxnSpPr>
            <p:nvPr/>
          </p:nvCxnSpPr>
          <p:spPr bwMode="auto">
            <a:xfrm flipH="1" flipV="1">
              <a:off x="3667282" y="2940392"/>
              <a:ext cx="640784" cy="323582"/>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Oval 53"/>
          <p:cNvSpPr>
            <a:spLocks noChangeArrowheads="1"/>
          </p:cNvSpPr>
          <p:nvPr/>
        </p:nvSpPr>
        <p:spPr bwMode="auto">
          <a:xfrm>
            <a:off x="3693037" y="2871020"/>
            <a:ext cx="1895859" cy="1896332"/>
          </a:xfrm>
          <a:prstGeom prst="ellipse">
            <a:avLst/>
          </a:prstGeom>
          <a:solidFill>
            <a:srgbClr val="276F63"/>
          </a:solidFill>
          <a:ln w="5715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0" name="组合 69"/>
          <p:cNvGrpSpPr>
            <a:grpSpLocks/>
          </p:cNvGrpSpPr>
          <p:nvPr/>
        </p:nvGrpSpPr>
        <p:grpSpPr bwMode="auto">
          <a:xfrm>
            <a:off x="2241666" y="2402853"/>
            <a:ext cx="687916" cy="2711451"/>
            <a:chOff x="2644154" y="1737427"/>
            <a:chExt cx="516473" cy="2034599"/>
          </a:xfrm>
        </p:grpSpPr>
        <p:sp>
          <p:nvSpPr>
            <p:cNvPr id="71" name="Line 134"/>
            <p:cNvSpPr>
              <a:spLocks noChangeShapeType="1"/>
            </p:cNvSpPr>
            <p:nvPr/>
          </p:nvSpPr>
          <p:spPr bwMode="auto">
            <a:xfrm flipV="1">
              <a:off x="2647332" y="2094793"/>
              <a:ext cx="502171" cy="3303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lIns="130943" tIns="65472" rIns="130943" bIns="65472"/>
            <a:lstStyle/>
            <a:p>
              <a:pPr algn="ctr">
                <a:defRPr/>
              </a:pPr>
              <a:endParaRPr lang="en-US" sz="2933" kern="0">
                <a:solidFill>
                  <a:srgbClr val="000000"/>
                </a:solidFill>
                <a:latin typeface="微软雅黑"/>
                <a:ea typeface="微软雅黑"/>
                <a:sym typeface="Gill Sans" charset="0"/>
              </a:endParaRPr>
            </a:p>
          </p:txBody>
        </p:sp>
        <p:cxnSp>
          <p:nvCxnSpPr>
            <p:cNvPr id="72" name="Straight Connector 48"/>
            <p:cNvCxnSpPr>
              <a:cxnSpLocks noChangeShapeType="1"/>
            </p:cNvCxnSpPr>
            <p:nvPr/>
          </p:nvCxnSpPr>
          <p:spPr bwMode="auto">
            <a:xfrm flipH="1" flipV="1">
              <a:off x="2644154" y="1737427"/>
              <a:ext cx="516473" cy="347442"/>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73" name="Line 134"/>
            <p:cNvSpPr>
              <a:spLocks noChangeShapeType="1"/>
            </p:cNvSpPr>
            <p:nvPr/>
          </p:nvSpPr>
          <p:spPr bwMode="auto">
            <a:xfrm flipV="1">
              <a:off x="2647332" y="3405131"/>
              <a:ext cx="462442" cy="366895"/>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lIns="130943" tIns="65472" rIns="130943" bIns="65472"/>
            <a:lstStyle/>
            <a:p>
              <a:pPr algn="ctr">
                <a:defRPr/>
              </a:pPr>
              <a:endParaRPr lang="en-US" sz="2933" kern="0">
                <a:solidFill>
                  <a:srgbClr val="000000"/>
                </a:solidFill>
                <a:latin typeface="微软雅黑"/>
                <a:ea typeface="微软雅黑"/>
                <a:sym typeface="Gill Sans" charset="0"/>
              </a:endParaRPr>
            </a:p>
          </p:txBody>
        </p:sp>
        <p:cxnSp>
          <p:nvCxnSpPr>
            <p:cNvPr id="74" name="Straight Connector 40"/>
            <p:cNvCxnSpPr>
              <a:cxnSpLocks noChangeShapeType="1"/>
            </p:cNvCxnSpPr>
            <p:nvPr/>
          </p:nvCxnSpPr>
          <p:spPr bwMode="auto">
            <a:xfrm flipH="1" flipV="1">
              <a:off x="2659249" y="3148833"/>
              <a:ext cx="450780" cy="259866"/>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75" name="组合 74"/>
          <p:cNvGrpSpPr>
            <a:grpSpLocks/>
          </p:cNvGrpSpPr>
          <p:nvPr/>
        </p:nvGrpSpPr>
        <p:grpSpPr bwMode="auto">
          <a:xfrm>
            <a:off x="6253363" y="2455166"/>
            <a:ext cx="687917" cy="2688167"/>
            <a:chOff x="6131458" y="1754210"/>
            <a:chExt cx="516473" cy="2017817"/>
          </a:xfrm>
        </p:grpSpPr>
        <p:sp>
          <p:nvSpPr>
            <p:cNvPr id="76" name="Line 134"/>
            <p:cNvSpPr>
              <a:spLocks noChangeShapeType="1"/>
            </p:cNvSpPr>
            <p:nvPr/>
          </p:nvSpPr>
          <p:spPr bwMode="auto">
            <a:xfrm flipH="1" flipV="1">
              <a:off x="6142583" y="2095808"/>
              <a:ext cx="502170" cy="328889"/>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lIns="130943" tIns="65472" rIns="130943" bIns="65472"/>
            <a:lstStyle/>
            <a:p>
              <a:pPr algn="ctr">
                <a:defRPr/>
              </a:pPr>
              <a:endParaRPr lang="en-US" sz="2933" kern="0">
                <a:solidFill>
                  <a:srgbClr val="000000"/>
                </a:solidFill>
                <a:latin typeface="微软雅黑"/>
                <a:ea typeface="微软雅黑"/>
                <a:sym typeface="Gill Sans" charset="0"/>
              </a:endParaRPr>
            </a:p>
          </p:txBody>
        </p:sp>
        <p:cxnSp>
          <p:nvCxnSpPr>
            <p:cNvPr id="77" name="Straight Connector 180"/>
            <p:cNvCxnSpPr>
              <a:cxnSpLocks noChangeShapeType="1"/>
            </p:cNvCxnSpPr>
            <p:nvPr/>
          </p:nvCxnSpPr>
          <p:spPr bwMode="auto">
            <a:xfrm flipV="1">
              <a:off x="6131458" y="1754210"/>
              <a:ext cx="516473" cy="347442"/>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78" name="Line 134"/>
            <p:cNvSpPr>
              <a:spLocks noChangeShapeType="1"/>
            </p:cNvSpPr>
            <p:nvPr/>
          </p:nvSpPr>
          <p:spPr bwMode="auto">
            <a:xfrm flipH="1" flipV="1">
              <a:off x="6161652" y="3381174"/>
              <a:ext cx="483100" cy="39085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lIns="130943" tIns="65472" rIns="130943" bIns="65472"/>
            <a:lstStyle/>
            <a:p>
              <a:pPr algn="ctr">
                <a:defRPr/>
              </a:pPr>
              <a:endParaRPr lang="en-US" sz="2933" kern="0">
                <a:solidFill>
                  <a:srgbClr val="000000"/>
                </a:solidFill>
                <a:latin typeface="微软雅黑"/>
                <a:ea typeface="微软雅黑"/>
                <a:sym typeface="Gill Sans" charset="0"/>
              </a:endParaRPr>
            </a:p>
          </p:txBody>
        </p:sp>
        <p:cxnSp>
          <p:nvCxnSpPr>
            <p:cNvPr id="79" name="Straight Connector 182"/>
            <p:cNvCxnSpPr>
              <a:cxnSpLocks noChangeShapeType="1"/>
            </p:cNvCxnSpPr>
            <p:nvPr/>
          </p:nvCxnSpPr>
          <p:spPr bwMode="auto">
            <a:xfrm flipV="1">
              <a:off x="6161987" y="3148833"/>
              <a:ext cx="485944" cy="25672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80" name="Isosceles Triangle 14"/>
          <p:cNvGrpSpPr>
            <a:grpSpLocks/>
          </p:cNvGrpSpPr>
          <p:nvPr/>
        </p:nvGrpSpPr>
        <p:grpSpPr bwMode="auto">
          <a:xfrm>
            <a:off x="2767205" y="1556792"/>
            <a:ext cx="3747524" cy="1261534"/>
            <a:chOff x="1905" y="852"/>
            <a:chExt cx="1996" cy="596"/>
          </a:xfrm>
        </p:grpSpPr>
        <p:pic>
          <p:nvPicPr>
            <p:cNvPr id="81" name="Isosceles Triangle 14"/>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05" y="852"/>
              <a:ext cx="1996" cy="596"/>
            </a:xfrm>
            <a:prstGeom prst="rect">
              <a:avLst/>
            </a:prstGeom>
            <a:noFill/>
            <a:extLst>
              <a:ext uri="{909E8E84-426E-40DD-AFC4-6F175D3DCCD1}">
                <a14:hiddenFill xmlns:a14="http://schemas.microsoft.com/office/drawing/2010/main">
                  <a:solidFill>
                    <a:srgbClr val="FFFFFF"/>
                  </a:solidFill>
                </a14:hiddenFill>
              </a:ext>
            </a:extLst>
          </p:spPr>
        </p:pic>
        <p:sp>
          <p:nvSpPr>
            <p:cNvPr id="82" name="Text Box 11"/>
            <p:cNvSpPr txBox="1">
              <a:spLocks noChangeArrowheads="1"/>
            </p:cNvSpPr>
            <p:nvPr/>
          </p:nvSpPr>
          <p:spPr bwMode="auto">
            <a:xfrm rot="10800000">
              <a:off x="2405" y="852"/>
              <a:ext cx="998"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0904" tIns="65452" rIns="130904" bIns="65452"/>
            <a:lstStyle>
              <a:lvl1pPr defTabSz="981075">
                <a:defRPr>
                  <a:solidFill>
                    <a:schemeClr val="tx1"/>
                  </a:solidFill>
                  <a:latin typeface="Calibri" pitchFamily="34" charset="0"/>
                  <a:ea typeface="宋体" pitchFamily="2" charset="-122"/>
                </a:defRPr>
              </a:lvl1pPr>
              <a:lvl2pPr marL="742950" indent="-285750" defTabSz="981075">
                <a:defRPr>
                  <a:solidFill>
                    <a:schemeClr val="tx1"/>
                  </a:solidFill>
                  <a:latin typeface="Calibri" pitchFamily="34" charset="0"/>
                  <a:ea typeface="宋体" pitchFamily="2" charset="-122"/>
                </a:defRPr>
              </a:lvl2pPr>
              <a:lvl3pPr marL="1143000" indent="-228600" defTabSz="981075">
                <a:defRPr>
                  <a:solidFill>
                    <a:schemeClr val="tx1"/>
                  </a:solidFill>
                  <a:latin typeface="Calibri" pitchFamily="34" charset="0"/>
                  <a:ea typeface="宋体" pitchFamily="2" charset="-122"/>
                </a:defRPr>
              </a:lvl3pPr>
              <a:lvl4pPr marL="1600200" indent="-228600" defTabSz="981075">
                <a:defRPr>
                  <a:solidFill>
                    <a:schemeClr val="tx1"/>
                  </a:solidFill>
                  <a:latin typeface="Calibri" pitchFamily="34" charset="0"/>
                  <a:ea typeface="宋体" pitchFamily="2" charset="-122"/>
                </a:defRPr>
              </a:lvl4pPr>
              <a:lvl5pPr marL="2057400" indent="-228600" defTabSz="981075">
                <a:defRPr>
                  <a:solidFill>
                    <a:schemeClr val="tx1"/>
                  </a:solidFill>
                  <a:latin typeface="Calibri" pitchFamily="34" charset="0"/>
                  <a:ea typeface="宋体" pitchFamily="2" charset="-122"/>
                </a:defRPr>
              </a:lvl5pPr>
              <a:lvl6pPr marL="2514600" indent="-228600" defTabSz="981075" fontAlgn="base">
                <a:spcBef>
                  <a:spcPct val="0"/>
                </a:spcBef>
                <a:spcAft>
                  <a:spcPct val="0"/>
                </a:spcAft>
                <a:defRPr>
                  <a:solidFill>
                    <a:schemeClr val="tx1"/>
                  </a:solidFill>
                  <a:latin typeface="Calibri" pitchFamily="34" charset="0"/>
                  <a:ea typeface="宋体" pitchFamily="2" charset="-122"/>
                </a:defRPr>
              </a:lvl6pPr>
              <a:lvl7pPr marL="2971800" indent="-228600" defTabSz="981075" fontAlgn="base">
                <a:spcBef>
                  <a:spcPct val="0"/>
                </a:spcBef>
                <a:spcAft>
                  <a:spcPct val="0"/>
                </a:spcAft>
                <a:defRPr>
                  <a:solidFill>
                    <a:schemeClr val="tx1"/>
                  </a:solidFill>
                  <a:latin typeface="Calibri" pitchFamily="34" charset="0"/>
                  <a:ea typeface="宋体" pitchFamily="2" charset="-122"/>
                </a:defRPr>
              </a:lvl7pPr>
              <a:lvl8pPr marL="3429000" indent="-228600" defTabSz="981075" fontAlgn="base">
                <a:spcBef>
                  <a:spcPct val="0"/>
                </a:spcBef>
                <a:spcAft>
                  <a:spcPct val="0"/>
                </a:spcAft>
                <a:defRPr>
                  <a:solidFill>
                    <a:schemeClr val="tx1"/>
                  </a:solidFill>
                  <a:latin typeface="Calibri" pitchFamily="34" charset="0"/>
                  <a:ea typeface="宋体" pitchFamily="2" charset="-122"/>
                </a:defRPr>
              </a:lvl8pPr>
              <a:lvl9pPr marL="3886200" indent="-228600" defTabSz="981075" fontAlgn="base">
                <a:spcBef>
                  <a:spcPct val="0"/>
                </a:spcBef>
                <a:spcAft>
                  <a:spcPct val="0"/>
                </a:spcAft>
                <a:defRPr>
                  <a:solidFill>
                    <a:schemeClr val="tx1"/>
                  </a:solidFill>
                  <a:latin typeface="Calibri" pitchFamily="34" charset="0"/>
                  <a:ea typeface="宋体" pitchFamily="2" charset="-122"/>
                </a:defRPr>
              </a:lvl9pPr>
            </a:lstStyle>
            <a:p>
              <a:pPr algn="ctr"/>
              <a:endParaRPr lang="en-US" altLang="zh-CN" sz="8000">
                <a:solidFill>
                  <a:srgbClr val="000000"/>
                </a:solidFill>
                <a:latin typeface="微软雅黑" pitchFamily="34" charset="-122"/>
                <a:ea typeface="微软雅黑" pitchFamily="34" charset="-122"/>
                <a:sym typeface="Gill Sans"/>
              </a:endParaRPr>
            </a:p>
          </p:txBody>
        </p:sp>
      </p:grpSp>
      <p:sp>
        <p:nvSpPr>
          <p:cNvPr id="83" name="椭圆 82"/>
          <p:cNvSpPr/>
          <p:nvPr/>
        </p:nvSpPr>
        <p:spPr bwMode="auto">
          <a:xfrm>
            <a:off x="2877736" y="2563806"/>
            <a:ext cx="698425" cy="698422"/>
          </a:xfrm>
          <a:prstGeom prst="ellipse">
            <a:avLst/>
          </a:prstGeom>
          <a:solidFill>
            <a:sysClr val="window" lastClr="FFFFFF"/>
          </a:solidFill>
          <a:ln w="12700" cap="flat" cmpd="sng" algn="ctr">
            <a:noFill/>
            <a:prstDash val="solid"/>
            <a:miter lim="800000"/>
          </a:ln>
          <a:effectLst>
            <a:innerShdw blurRad="368300" dist="254000">
              <a:prstClr val="black">
                <a:alpha val="2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椭圆 83"/>
          <p:cNvSpPr/>
          <p:nvPr/>
        </p:nvSpPr>
        <p:spPr bwMode="auto">
          <a:xfrm>
            <a:off x="2877736" y="4276332"/>
            <a:ext cx="698425" cy="700231"/>
          </a:xfrm>
          <a:prstGeom prst="ellipse">
            <a:avLst/>
          </a:prstGeom>
          <a:solidFill>
            <a:sysClr val="window" lastClr="FFFFFF"/>
          </a:solidFill>
          <a:ln w="12700" cap="flat" cmpd="sng" algn="ctr">
            <a:noFill/>
            <a:prstDash val="solid"/>
            <a:miter lim="800000"/>
          </a:ln>
          <a:effectLst>
            <a:innerShdw blurRad="368300" dist="254000">
              <a:prstClr val="black">
                <a:alpha val="2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p:nvPr/>
        </p:nvSpPr>
        <p:spPr bwMode="auto">
          <a:xfrm>
            <a:off x="5655420" y="2592834"/>
            <a:ext cx="698425" cy="698422"/>
          </a:xfrm>
          <a:prstGeom prst="ellipse">
            <a:avLst/>
          </a:prstGeom>
          <a:solidFill>
            <a:sysClr val="window" lastClr="FFFFFF"/>
          </a:solidFill>
          <a:ln w="12700" cap="flat" cmpd="sng" algn="ctr">
            <a:noFill/>
            <a:prstDash val="solid"/>
            <a:miter lim="800000"/>
          </a:ln>
          <a:effectLst>
            <a:innerShdw blurRad="368300" dist="254000">
              <a:prstClr val="black">
                <a:alpha val="2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p:nvPr/>
        </p:nvSpPr>
        <p:spPr bwMode="auto">
          <a:xfrm>
            <a:off x="5655418" y="4305360"/>
            <a:ext cx="698425" cy="700231"/>
          </a:xfrm>
          <a:prstGeom prst="ellipse">
            <a:avLst/>
          </a:prstGeom>
          <a:solidFill>
            <a:sysClr val="window" lastClr="FFFFFF"/>
          </a:solidFill>
          <a:ln w="12700" cap="flat" cmpd="sng" algn="ctr">
            <a:noFill/>
            <a:prstDash val="solid"/>
            <a:miter lim="800000"/>
          </a:ln>
          <a:effectLst>
            <a:innerShdw blurRad="368300" dist="254000">
              <a:prstClr val="black">
                <a:alpha val="2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7" name="组合 86"/>
          <p:cNvGrpSpPr/>
          <p:nvPr/>
        </p:nvGrpSpPr>
        <p:grpSpPr>
          <a:xfrm>
            <a:off x="2190807" y="2262356"/>
            <a:ext cx="326036" cy="325989"/>
            <a:chOff x="304800" y="673100"/>
            <a:chExt cx="4000500" cy="4000500"/>
          </a:xfrm>
          <a:solidFill>
            <a:srgbClr val="276F63"/>
          </a:solidFill>
          <a:effectLst/>
        </p:grpSpPr>
        <p:sp>
          <p:nvSpPr>
            <p:cNvPr id="88" name="同心圆 87"/>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89" name="椭圆 88"/>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90" name="组合 89"/>
          <p:cNvGrpSpPr/>
          <p:nvPr/>
        </p:nvGrpSpPr>
        <p:grpSpPr>
          <a:xfrm>
            <a:off x="2190807" y="3142618"/>
            <a:ext cx="326036" cy="325989"/>
            <a:chOff x="304800" y="673100"/>
            <a:chExt cx="4000500" cy="4000500"/>
          </a:xfrm>
          <a:solidFill>
            <a:srgbClr val="276F63"/>
          </a:solidFill>
          <a:effectLst/>
        </p:grpSpPr>
        <p:sp>
          <p:nvSpPr>
            <p:cNvPr id="91" name="同心圆 90"/>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92" name="椭圆 91"/>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93" name="组合 92"/>
          <p:cNvGrpSpPr/>
          <p:nvPr/>
        </p:nvGrpSpPr>
        <p:grpSpPr>
          <a:xfrm>
            <a:off x="2190807" y="4056736"/>
            <a:ext cx="326036" cy="325989"/>
            <a:chOff x="304800" y="673100"/>
            <a:chExt cx="4000500" cy="4000500"/>
          </a:xfrm>
          <a:solidFill>
            <a:srgbClr val="276F63"/>
          </a:solidFill>
          <a:effectLst/>
        </p:grpSpPr>
        <p:sp>
          <p:nvSpPr>
            <p:cNvPr id="94" name="同心圆 93"/>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95" name="椭圆 94"/>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96" name="组合 95"/>
          <p:cNvGrpSpPr/>
          <p:nvPr/>
        </p:nvGrpSpPr>
        <p:grpSpPr>
          <a:xfrm>
            <a:off x="2190807" y="4920070"/>
            <a:ext cx="326036" cy="325989"/>
            <a:chOff x="304800" y="673100"/>
            <a:chExt cx="4000500" cy="4000500"/>
          </a:xfrm>
          <a:solidFill>
            <a:srgbClr val="276F63"/>
          </a:solidFill>
          <a:effectLst/>
        </p:grpSpPr>
        <p:sp>
          <p:nvSpPr>
            <p:cNvPr id="97" name="同心圆 96"/>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98" name="椭圆 97"/>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99" name="组合 98"/>
          <p:cNvGrpSpPr/>
          <p:nvPr/>
        </p:nvGrpSpPr>
        <p:grpSpPr>
          <a:xfrm>
            <a:off x="6862522" y="2291384"/>
            <a:ext cx="326036" cy="325989"/>
            <a:chOff x="304800" y="673100"/>
            <a:chExt cx="4000500" cy="4000500"/>
          </a:xfrm>
          <a:solidFill>
            <a:srgbClr val="276F63"/>
          </a:solidFill>
          <a:effectLst/>
        </p:grpSpPr>
        <p:sp>
          <p:nvSpPr>
            <p:cNvPr id="100" name="同心圆 99"/>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101" name="椭圆 100"/>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102" name="组合 101"/>
          <p:cNvGrpSpPr/>
          <p:nvPr/>
        </p:nvGrpSpPr>
        <p:grpSpPr>
          <a:xfrm>
            <a:off x="6862522" y="3171646"/>
            <a:ext cx="326036" cy="325989"/>
            <a:chOff x="304800" y="673100"/>
            <a:chExt cx="4000500" cy="4000500"/>
          </a:xfrm>
          <a:solidFill>
            <a:srgbClr val="276F63"/>
          </a:solidFill>
          <a:effectLst/>
        </p:grpSpPr>
        <p:sp>
          <p:nvSpPr>
            <p:cNvPr id="103" name="同心圆 102"/>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104" name="椭圆 103"/>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105" name="组合 104"/>
          <p:cNvGrpSpPr/>
          <p:nvPr/>
        </p:nvGrpSpPr>
        <p:grpSpPr>
          <a:xfrm>
            <a:off x="6862522" y="4085764"/>
            <a:ext cx="326036" cy="325989"/>
            <a:chOff x="304800" y="673100"/>
            <a:chExt cx="4000500" cy="4000500"/>
          </a:xfrm>
          <a:solidFill>
            <a:srgbClr val="276F63"/>
          </a:solidFill>
          <a:effectLst/>
        </p:grpSpPr>
        <p:sp>
          <p:nvSpPr>
            <p:cNvPr id="106" name="同心圆 105"/>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107" name="椭圆 106"/>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grpSp>
        <p:nvGrpSpPr>
          <p:cNvPr id="108" name="组合 107"/>
          <p:cNvGrpSpPr/>
          <p:nvPr/>
        </p:nvGrpSpPr>
        <p:grpSpPr>
          <a:xfrm>
            <a:off x="6862522" y="4949098"/>
            <a:ext cx="326036" cy="325989"/>
            <a:chOff x="304800" y="673100"/>
            <a:chExt cx="4000500" cy="4000500"/>
          </a:xfrm>
          <a:solidFill>
            <a:srgbClr val="276F63"/>
          </a:solidFill>
          <a:effectLst/>
        </p:grpSpPr>
        <p:sp>
          <p:nvSpPr>
            <p:cNvPr id="109" name="同心圆 108"/>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algn="ctr" defTabSz="1218804">
                <a:defRPr/>
              </a:pPr>
              <a:endParaRPr lang="zh-CN" altLang="en-US" sz="2400" kern="0">
                <a:solidFill>
                  <a:sysClr val="windowText" lastClr="000000"/>
                </a:solidFill>
                <a:latin typeface="Calibri"/>
                <a:ea typeface="宋体"/>
              </a:endParaRPr>
            </a:p>
          </p:txBody>
        </p:sp>
        <p:sp>
          <p:nvSpPr>
            <p:cNvPr id="110" name="椭圆 109"/>
            <p:cNvSpPr/>
            <p:nvPr/>
          </p:nvSpPr>
          <p:spPr>
            <a:xfrm>
              <a:off x="392113" y="760413"/>
              <a:ext cx="3825874" cy="3825874"/>
            </a:xfrm>
            <a:prstGeom prst="ellipse">
              <a:avLst/>
            </a:prstGeom>
            <a:grpFill/>
            <a:ln w="25400" cap="flat" cmpd="sng" algn="ctr">
              <a:noFill/>
              <a:prstDash val="solid"/>
            </a:ln>
            <a:effectLst/>
          </p:spPr>
          <p:txBody>
            <a:bodyPr anchor="ctr"/>
            <a:lstStyle/>
            <a:p>
              <a:pPr algn="ctr" defTabSz="1218804">
                <a:defRPr/>
              </a:pPr>
              <a:endParaRPr lang="zh-CN" altLang="en-US" sz="2400" kern="0">
                <a:solidFill>
                  <a:sysClr val="window" lastClr="FFFFFF"/>
                </a:solidFill>
                <a:latin typeface="Calibri"/>
                <a:ea typeface="宋体"/>
              </a:endParaRPr>
            </a:p>
          </p:txBody>
        </p:sp>
      </p:grpSp>
      <p:sp>
        <p:nvSpPr>
          <p:cNvPr id="111" name="矩形 3"/>
          <p:cNvSpPr>
            <a:spLocks noChangeArrowheads="1"/>
          </p:cNvSpPr>
          <p:nvPr/>
        </p:nvSpPr>
        <p:spPr bwMode="auto">
          <a:xfrm>
            <a:off x="4134272" y="3324210"/>
            <a:ext cx="1005353" cy="107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15" tIns="45709" rIns="91415" bIns="45709">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Arial" pitchFamily="34" charset="0"/>
              </a:rPr>
              <a:t>现实</a:t>
            </a:r>
            <a:endParaRPr kumimoji="0" lang="en-US" altLang="zh-CN"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Arial"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Arial" pitchFamily="34" charset="0"/>
              </a:rPr>
              <a:t>需求</a:t>
            </a:r>
          </a:p>
        </p:txBody>
      </p:sp>
      <p:sp>
        <p:nvSpPr>
          <p:cNvPr id="112" name="矩形 3"/>
          <p:cNvSpPr>
            <a:spLocks noChangeArrowheads="1"/>
          </p:cNvSpPr>
          <p:nvPr/>
        </p:nvSpPr>
        <p:spPr bwMode="auto">
          <a:xfrm>
            <a:off x="2929582" y="2692838"/>
            <a:ext cx="593382" cy="42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15" tIns="45709" rIns="91415" bIns="45709">
            <a:spAutoFit/>
          </a:bodyPr>
          <a:lstStyle/>
          <a:p>
            <a:r>
              <a:rPr lang="zh-CN" altLang="en-US" sz="1067" dirty="0">
                <a:solidFill>
                  <a:srgbClr val="276F63"/>
                </a:solidFill>
                <a:latin typeface="微软雅黑" pitchFamily="34" charset="-122"/>
                <a:ea typeface="微软雅黑" pitchFamily="34" charset="-122"/>
                <a:sym typeface="Arial" pitchFamily="34" charset="0"/>
              </a:rPr>
              <a:t>关键词</a:t>
            </a:r>
            <a:endParaRPr lang="en-US" altLang="zh-CN" sz="1067" dirty="0">
              <a:solidFill>
                <a:srgbClr val="276F63"/>
              </a:solidFill>
              <a:latin typeface="微软雅黑" pitchFamily="34" charset="-122"/>
              <a:ea typeface="微软雅黑" pitchFamily="34" charset="-122"/>
              <a:sym typeface="Arial" pitchFamily="34" charset="0"/>
            </a:endParaRPr>
          </a:p>
          <a:p>
            <a:r>
              <a:rPr lang="zh-CN" altLang="en-US" sz="1067" dirty="0">
                <a:solidFill>
                  <a:srgbClr val="276F63"/>
                </a:solidFill>
                <a:latin typeface="微软雅黑" pitchFamily="34" charset="-122"/>
                <a:ea typeface="微软雅黑" pitchFamily="34" charset="-122"/>
                <a:sym typeface="Arial" pitchFamily="34" charset="0"/>
              </a:rPr>
              <a:t>设问</a:t>
            </a:r>
          </a:p>
        </p:txBody>
      </p:sp>
      <p:sp>
        <p:nvSpPr>
          <p:cNvPr id="113" name="矩形 3"/>
          <p:cNvSpPr>
            <a:spLocks noChangeArrowheads="1"/>
          </p:cNvSpPr>
          <p:nvPr/>
        </p:nvSpPr>
        <p:spPr bwMode="auto">
          <a:xfrm>
            <a:off x="2929582" y="4430621"/>
            <a:ext cx="593382" cy="42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15" tIns="45709" rIns="91415" bIns="45709">
            <a:spAutoFit/>
          </a:bodyPr>
          <a:lstStyle/>
          <a:p>
            <a:r>
              <a:rPr lang="zh-CN" altLang="en-US" sz="1067" dirty="0">
                <a:solidFill>
                  <a:srgbClr val="276F63"/>
                </a:solidFill>
                <a:latin typeface="微软雅黑" pitchFamily="34" charset="-122"/>
                <a:ea typeface="微软雅黑" pitchFamily="34" charset="-122"/>
                <a:sym typeface="Arial" pitchFamily="34" charset="0"/>
              </a:rPr>
              <a:t>关键词</a:t>
            </a:r>
            <a:endParaRPr lang="en-US" altLang="zh-CN" sz="1067" dirty="0">
              <a:solidFill>
                <a:srgbClr val="276F63"/>
              </a:solidFill>
              <a:latin typeface="微软雅黑" pitchFamily="34" charset="-122"/>
              <a:ea typeface="微软雅黑" pitchFamily="34" charset="-122"/>
              <a:sym typeface="Arial" pitchFamily="34" charset="0"/>
            </a:endParaRPr>
          </a:p>
          <a:p>
            <a:r>
              <a:rPr lang="zh-CN" altLang="en-US" sz="1067" dirty="0">
                <a:solidFill>
                  <a:srgbClr val="276F63"/>
                </a:solidFill>
                <a:latin typeface="微软雅黑" pitchFamily="34" charset="-122"/>
                <a:ea typeface="微软雅黑" pitchFamily="34" charset="-122"/>
                <a:sym typeface="Arial" pitchFamily="34" charset="0"/>
              </a:rPr>
              <a:t>设问</a:t>
            </a:r>
          </a:p>
        </p:txBody>
      </p:sp>
      <p:sp>
        <p:nvSpPr>
          <p:cNvPr id="114" name="矩形 3"/>
          <p:cNvSpPr>
            <a:spLocks noChangeArrowheads="1"/>
          </p:cNvSpPr>
          <p:nvPr/>
        </p:nvSpPr>
        <p:spPr bwMode="auto">
          <a:xfrm>
            <a:off x="5732664" y="2721866"/>
            <a:ext cx="593382" cy="42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15" tIns="45709" rIns="91415" bIns="45709">
            <a:spAutoFit/>
          </a:bodyPr>
          <a:lstStyle/>
          <a:p>
            <a:r>
              <a:rPr lang="zh-CN" altLang="en-US" sz="1067" dirty="0">
                <a:solidFill>
                  <a:srgbClr val="276F63"/>
                </a:solidFill>
                <a:latin typeface="微软雅黑" pitchFamily="34" charset="-122"/>
                <a:ea typeface="微软雅黑" pitchFamily="34" charset="-122"/>
                <a:sym typeface="Arial" pitchFamily="34" charset="0"/>
              </a:rPr>
              <a:t>关键词</a:t>
            </a:r>
            <a:endParaRPr lang="en-US" altLang="zh-CN" sz="1067" dirty="0">
              <a:solidFill>
                <a:srgbClr val="276F63"/>
              </a:solidFill>
              <a:latin typeface="微软雅黑" pitchFamily="34" charset="-122"/>
              <a:ea typeface="微软雅黑" pitchFamily="34" charset="-122"/>
              <a:sym typeface="Arial" pitchFamily="34" charset="0"/>
            </a:endParaRPr>
          </a:p>
          <a:p>
            <a:r>
              <a:rPr lang="zh-CN" altLang="en-US" sz="1067" dirty="0">
                <a:solidFill>
                  <a:srgbClr val="276F63"/>
                </a:solidFill>
                <a:latin typeface="微软雅黑" pitchFamily="34" charset="-122"/>
                <a:ea typeface="微软雅黑" pitchFamily="34" charset="-122"/>
                <a:sym typeface="Arial" pitchFamily="34" charset="0"/>
              </a:rPr>
              <a:t>设问</a:t>
            </a:r>
          </a:p>
        </p:txBody>
      </p:sp>
      <p:sp>
        <p:nvSpPr>
          <p:cNvPr id="115" name="矩形 3"/>
          <p:cNvSpPr>
            <a:spLocks noChangeArrowheads="1"/>
          </p:cNvSpPr>
          <p:nvPr/>
        </p:nvSpPr>
        <p:spPr bwMode="auto">
          <a:xfrm>
            <a:off x="5732664" y="4459649"/>
            <a:ext cx="593382" cy="42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15" tIns="45709" rIns="91415" bIns="45709">
            <a:spAutoFit/>
          </a:bodyPr>
          <a:lstStyle/>
          <a:p>
            <a:r>
              <a:rPr lang="zh-CN" altLang="en-US" sz="1067" dirty="0">
                <a:solidFill>
                  <a:srgbClr val="276F63"/>
                </a:solidFill>
                <a:latin typeface="微软雅黑" pitchFamily="34" charset="-122"/>
                <a:ea typeface="微软雅黑" pitchFamily="34" charset="-122"/>
                <a:sym typeface="Arial" pitchFamily="34" charset="0"/>
              </a:rPr>
              <a:t>关键词</a:t>
            </a:r>
            <a:endParaRPr lang="en-US" altLang="zh-CN" sz="1067" dirty="0">
              <a:solidFill>
                <a:srgbClr val="276F63"/>
              </a:solidFill>
              <a:latin typeface="微软雅黑" pitchFamily="34" charset="-122"/>
              <a:ea typeface="微软雅黑" pitchFamily="34" charset="-122"/>
              <a:sym typeface="Arial" pitchFamily="34" charset="0"/>
            </a:endParaRPr>
          </a:p>
          <a:p>
            <a:r>
              <a:rPr lang="zh-CN" altLang="en-US" sz="1067" dirty="0">
                <a:solidFill>
                  <a:srgbClr val="276F63"/>
                </a:solidFill>
                <a:latin typeface="微软雅黑" pitchFamily="34" charset="-122"/>
                <a:ea typeface="微软雅黑" pitchFamily="34" charset="-122"/>
                <a:sym typeface="Arial" pitchFamily="34" charset="0"/>
              </a:rPr>
              <a:t>设问</a:t>
            </a:r>
          </a:p>
        </p:txBody>
      </p:sp>
      <p:sp>
        <p:nvSpPr>
          <p:cNvPr id="116" name="TextBox 115"/>
          <p:cNvSpPr txBox="1"/>
          <p:nvPr/>
        </p:nvSpPr>
        <p:spPr>
          <a:xfrm>
            <a:off x="35496" y="2220819"/>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17" name="TextBox 116"/>
          <p:cNvSpPr txBox="1"/>
          <p:nvPr/>
        </p:nvSpPr>
        <p:spPr>
          <a:xfrm>
            <a:off x="35496" y="3059392"/>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18" name="TextBox 117"/>
          <p:cNvSpPr txBox="1"/>
          <p:nvPr/>
        </p:nvSpPr>
        <p:spPr>
          <a:xfrm>
            <a:off x="7234440" y="4001602"/>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19" name="TextBox 118"/>
          <p:cNvSpPr txBox="1"/>
          <p:nvPr/>
        </p:nvSpPr>
        <p:spPr>
          <a:xfrm>
            <a:off x="35496" y="3987252"/>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20" name="TextBox 119"/>
          <p:cNvSpPr txBox="1"/>
          <p:nvPr/>
        </p:nvSpPr>
        <p:spPr>
          <a:xfrm>
            <a:off x="35496" y="4871406"/>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21" name="TextBox 120"/>
          <p:cNvSpPr txBox="1"/>
          <p:nvPr/>
        </p:nvSpPr>
        <p:spPr>
          <a:xfrm>
            <a:off x="7234440" y="3159771"/>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22" name="TextBox 121"/>
          <p:cNvSpPr txBox="1"/>
          <p:nvPr/>
        </p:nvSpPr>
        <p:spPr>
          <a:xfrm>
            <a:off x="7234440" y="2187559"/>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
        <p:nvSpPr>
          <p:cNvPr id="123" name="TextBox 122"/>
          <p:cNvSpPr txBox="1"/>
          <p:nvPr/>
        </p:nvSpPr>
        <p:spPr>
          <a:xfrm>
            <a:off x="7321373" y="4918062"/>
            <a:ext cx="1907116" cy="492440"/>
          </a:xfrm>
          <a:prstGeom prst="rect">
            <a:avLst/>
          </a:prstGeom>
          <a:noFill/>
        </p:spPr>
        <p:txBody>
          <a:bodyPr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barn(inVertical)">
                                      <p:cBhvr>
                                        <p:cTn id="7" dur="500"/>
                                        <p:tgtEl>
                                          <p:spTgt spid="6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1"/>
                                        </p:tgtEl>
                                        <p:attrNameLst>
                                          <p:attrName>style.visibility</p:attrName>
                                        </p:attrNameLst>
                                      </p:cBhvr>
                                      <p:to>
                                        <p:strVal val="visible"/>
                                      </p:to>
                                    </p:set>
                                    <p:animEffect transition="in" filter="wipe(left)">
                                      <p:cBhvr>
                                        <p:cTn id="11" dur="500"/>
                                        <p:tgtEl>
                                          <p:spTgt spid="111"/>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300"/>
                                        <p:tgtEl>
                                          <p:spTgt spid="80"/>
                                        </p:tgtEl>
                                      </p:cBhvr>
                                    </p:animEffect>
                                    <p:anim calcmode="lin" valueType="num">
                                      <p:cBhvr>
                                        <p:cTn id="16" dur="300" fill="hold"/>
                                        <p:tgtEl>
                                          <p:spTgt spid="80"/>
                                        </p:tgtEl>
                                        <p:attrNameLst>
                                          <p:attrName>ppt_x</p:attrName>
                                        </p:attrNameLst>
                                      </p:cBhvr>
                                      <p:tavLst>
                                        <p:tav tm="0">
                                          <p:val>
                                            <p:strVal val="#ppt_x"/>
                                          </p:val>
                                        </p:tav>
                                        <p:tav tm="100000">
                                          <p:val>
                                            <p:strVal val="#ppt_x"/>
                                          </p:val>
                                        </p:tav>
                                      </p:tavLst>
                                    </p:anim>
                                    <p:anim calcmode="lin" valueType="num">
                                      <p:cBhvr>
                                        <p:cTn id="17" dur="300" fill="hold"/>
                                        <p:tgtEl>
                                          <p:spTgt spid="80"/>
                                        </p:tgtEl>
                                        <p:attrNameLst>
                                          <p:attrName>ppt_y</p:attrName>
                                        </p:attrNameLst>
                                      </p:cBhvr>
                                      <p:tavLst>
                                        <p:tav tm="0">
                                          <p:val>
                                            <p:strVal val="#ppt_y-.1"/>
                                          </p:val>
                                        </p:tav>
                                        <p:tav tm="100000">
                                          <p:val>
                                            <p:strVal val="#ppt_y"/>
                                          </p:val>
                                        </p:tav>
                                      </p:tavLst>
                                    </p:anim>
                                  </p:childTnLst>
                                </p:cTn>
                              </p:par>
                            </p:childTnLst>
                          </p:cTn>
                        </p:par>
                        <p:par>
                          <p:cTn id="18" fill="hold">
                            <p:stCondLst>
                              <p:cond delay="1300"/>
                            </p:stCondLst>
                            <p:childTnLst>
                              <p:par>
                                <p:cTn id="19" presetID="22" presetClass="entr" presetSubtype="2"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right)">
                                      <p:cBhvr>
                                        <p:cTn id="21" dur="500"/>
                                        <p:tgtEl>
                                          <p:spTgt spid="63"/>
                                        </p:tgtEl>
                                      </p:cBhvr>
                                    </p:animEffect>
                                  </p:childTnLst>
                                </p:cTn>
                              </p:par>
                            </p:childTnLst>
                          </p:cTn>
                        </p:par>
                        <p:par>
                          <p:cTn id="22" fill="hold">
                            <p:stCondLst>
                              <p:cond delay="1800"/>
                            </p:stCondLst>
                            <p:childTnLst>
                              <p:par>
                                <p:cTn id="23" presetID="22" presetClass="entr" presetSubtype="8"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wipe(left)">
                                      <p:cBhvr>
                                        <p:cTn id="25" dur="500"/>
                                        <p:tgtEl>
                                          <p:spTgt spid="6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3"/>
                                        </p:tgtEl>
                                        <p:attrNameLst>
                                          <p:attrName>style.visibility</p:attrName>
                                        </p:attrNameLst>
                                      </p:cBhvr>
                                      <p:to>
                                        <p:strVal val="visible"/>
                                      </p:to>
                                    </p:set>
                                    <p:animEffect transition="in" filter="fade">
                                      <p:cBhvr>
                                        <p:cTn id="30" dur="1000"/>
                                        <p:tgtEl>
                                          <p:spTgt spid="83"/>
                                        </p:tgtEl>
                                      </p:cBhvr>
                                    </p:animEffect>
                                    <p:anim calcmode="lin" valueType="num">
                                      <p:cBhvr>
                                        <p:cTn id="31" dur="1000" fill="hold"/>
                                        <p:tgtEl>
                                          <p:spTgt spid="83"/>
                                        </p:tgtEl>
                                        <p:attrNameLst>
                                          <p:attrName>ppt_x</p:attrName>
                                        </p:attrNameLst>
                                      </p:cBhvr>
                                      <p:tavLst>
                                        <p:tav tm="0">
                                          <p:val>
                                            <p:strVal val="#ppt_x"/>
                                          </p:val>
                                        </p:tav>
                                        <p:tav tm="100000">
                                          <p:val>
                                            <p:strVal val="#ppt_x"/>
                                          </p:val>
                                        </p:tav>
                                      </p:tavLst>
                                    </p:anim>
                                    <p:anim calcmode="lin" valueType="num">
                                      <p:cBhvr>
                                        <p:cTn id="32" dur="1000" fill="hold"/>
                                        <p:tgtEl>
                                          <p:spTgt spid="8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112"/>
                                        </p:tgtEl>
                                        <p:attrNameLst>
                                          <p:attrName>style.visibility</p:attrName>
                                        </p:attrNameLst>
                                      </p:cBhvr>
                                      <p:to>
                                        <p:strVal val="visible"/>
                                      </p:to>
                                    </p:set>
                                    <p:animEffect transition="in" filter="wipe(left)">
                                      <p:cBhvr>
                                        <p:cTn id="36" dur="500"/>
                                        <p:tgtEl>
                                          <p:spTgt spid="112"/>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1000"/>
                                        <p:tgtEl>
                                          <p:spTgt spid="84"/>
                                        </p:tgtEl>
                                      </p:cBhvr>
                                    </p:animEffect>
                                    <p:anim calcmode="lin" valueType="num">
                                      <p:cBhvr>
                                        <p:cTn id="42" dur="1000" fill="hold"/>
                                        <p:tgtEl>
                                          <p:spTgt spid="84"/>
                                        </p:tgtEl>
                                        <p:attrNameLst>
                                          <p:attrName>ppt_x</p:attrName>
                                        </p:attrNameLst>
                                      </p:cBhvr>
                                      <p:tavLst>
                                        <p:tav tm="0">
                                          <p:val>
                                            <p:strVal val="#ppt_x"/>
                                          </p:val>
                                        </p:tav>
                                        <p:tav tm="100000">
                                          <p:val>
                                            <p:strVal val="#ppt_x"/>
                                          </p:val>
                                        </p:tav>
                                      </p:tavLst>
                                    </p:anim>
                                    <p:anim calcmode="lin" valueType="num">
                                      <p:cBhvr>
                                        <p:cTn id="43" dur="1000" fill="hold"/>
                                        <p:tgtEl>
                                          <p:spTgt spid="84"/>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wipe(left)">
                                      <p:cBhvr>
                                        <p:cTn id="46" dur="500"/>
                                        <p:tgtEl>
                                          <p:spTgt spid="11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fade">
                                      <p:cBhvr>
                                        <p:cTn id="51" dur="1000"/>
                                        <p:tgtEl>
                                          <p:spTgt spid="85"/>
                                        </p:tgtEl>
                                      </p:cBhvr>
                                    </p:animEffect>
                                    <p:anim calcmode="lin" valueType="num">
                                      <p:cBhvr>
                                        <p:cTn id="52" dur="1000" fill="hold"/>
                                        <p:tgtEl>
                                          <p:spTgt spid="85"/>
                                        </p:tgtEl>
                                        <p:attrNameLst>
                                          <p:attrName>ppt_x</p:attrName>
                                        </p:attrNameLst>
                                      </p:cBhvr>
                                      <p:tavLst>
                                        <p:tav tm="0">
                                          <p:val>
                                            <p:strVal val="#ppt_x"/>
                                          </p:val>
                                        </p:tav>
                                        <p:tav tm="100000">
                                          <p:val>
                                            <p:strVal val="#ppt_x"/>
                                          </p:val>
                                        </p:tav>
                                      </p:tavLst>
                                    </p:anim>
                                    <p:anim calcmode="lin" valueType="num">
                                      <p:cBhvr>
                                        <p:cTn id="53" dur="1000" fill="hold"/>
                                        <p:tgtEl>
                                          <p:spTgt spid="85"/>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0"/>
                                  </p:stCondLst>
                                  <p:childTnLst>
                                    <p:set>
                                      <p:cBhvr>
                                        <p:cTn id="55" dur="1" fill="hold">
                                          <p:stCondLst>
                                            <p:cond delay="0"/>
                                          </p:stCondLst>
                                        </p:cTn>
                                        <p:tgtEl>
                                          <p:spTgt spid="114"/>
                                        </p:tgtEl>
                                        <p:attrNameLst>
                                          <p:attrName>style.visibility</p:attrName>
                                        </p:attrNameLst>
                                      </p:cBhvr>
                                      <p:to>
                                        <p:strVal val="visible"/>
                                      </p:to>
                                    </p:set>
                                    <p:animEffect transition="in" filter="wipe(left)">
                                      <p:cBhvr>
                                        <p:cTn id="56" dur="500"/>
                                        <p:tgtEl>
                                          <p:spTgt spid="114"/>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1000"/>
                                        <p:tgtEl>
                                          <p:spTgt spid="86"/>
                                        </p:tgtEl>
                                      </p:cBhvr>
                                    </p:animEffect>
                                    <p:anim calcmode="lin" valueType="num">
                                      <p:cBhvr>
                                        <p:cTn id="62" dur="1000" fill="hold"/>
                                        <p:tgtEl>
                                          <p:spTgt spid="86"/>
                                        </p:tgtEl>
                                        <p:attrNameLst>
                                          <p:attrName>ppt_x</p:attrName>
                                        </p:attrNameLst>
                                      </p:cBhvr>
                                      <p:tavLst>
                                        <p:tav tm="0">
                                          <p:val>
                                            <p:strVal val="#ppt_x"/>
                                          </p:val>
                                        </p:tav>
                                        <p:tav tm="100000">
                                          <p:val>
                                            <p:strVal val="#ppt_x"/>
                                          </p:val>
                                        </p:tav>
                                      </p:tavLst>
                                    </p:anim>
                                    <p:anim calcmode="lin" valueType="num">
                                      <p:cBhvr>
                                        <p:cTn id="63" dur="1000" fill="hold"/>
                                        <p:tgtEl>
                                          <p:spTgt spid="86"/>
                                        </p:tgtEl>
                                        <p:attrNameLst>
                                          <p:attrName>ppt_y</p:attrName>
                                        </p:attrNameLst>
                                      </p:cBhvr>
                                      <p:tavLst>
                                        <p:tav tm="0">
                                          <p:val>
                                            <p:strVal val="#ppt_y+.1"/>
                                          </p:val>
                                        </p:tav>
                                        <p:tav tm="100000">
                                          <p:val>
                                            <p:strVal val="#ppt_y"/>
                                          </p:val>
                                        </p:tav>
                                      </p:tavLst>
                                    </p:anim>
                                  </p:childTnLst>
                                </p:cTn>
                              </p:par>
                              <p:par>
                                <p:cTn id="64" presetID="22" presetClass="entr" presetSubtype="8" fill="hold" grpId="0" nodeType="withEffect">
                                  <p:stCondLst>
                                    <p:cond delay="0"/>
                                  </p:stCondLst>
                                  <p:childTnLst>
                                    <p:set>
                                      <p:cBhvr>
                                        <p:cTn id="65" dur="1" fill="hold">
                                          <p:stCondLst>
                                            <p:cond delay="0"/>
                                          </p:stCondLst>
                                        </p:cTn>
                                        <p:tgtEl>
                                          <p:spTgt spid="115"/>
                                        </p:tgtEl>
                                        <p:attrNameLst>
                                          <p:attrName>style.visibility</p:attrName>
                                        </p:attrNameLst>
                                      </p:cBhvr>
                                      <p:to>
                                        <p:strVal val="visible"/>
                                      </p:to>
                                    </p:set>
                                    <p:animEffect transition="in" filter="wipe(left)">
                                      <p:cBhvr>
                                        <p:cTn id="66" dur="500"/>
                                        <p:tgtEl>
                                          <p:spTgt spid="115"/>
                                        </p:tgtEl>
                                      </p:cBhvr>
                                    </p:animEffect>
                                  </p:childTnLst>
                                </p:cTn>
                              </p:par>
                            </p:childTnLst>
                          </p:cTn>
                        </p:par>
                        <p:par>
                          <p:cTn id="67" fill="hold">
                            <p:stCondLst>
                              <p:cond delay="1000"/>
                            </p:stCondLst>
                            <p:childTnLst>
                              <p:par>
                                <p:cTn id="68" presetID="22" presetClass="entr" presetSubtype="2" fill="hold" nodeType="after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right)">
                                      <p:cBhvr>
                                        <p:cTn id="70" dur="500"/>
                                        <p:tgtEl>
                                          <p:spTgt spid="70"/>
                                        </p:tgtEl>
                                      </p:cBhvr>
                                    </p:animEffect>
                                  </p:childTnLst>
                                </p:cTn>
                              </p:par>
                            </p:childTnLst>
                          </p:cTn>
                        </p:par>
                        <p:par>
                          <p:cTn id="71" fill="hold">
                            <p:stCondLst>
                              <p:cond delay="1500"/>
                            </p:stCondLst>
                            <p:childTnLst>
                              <p:par>
                                <p:cTn id="72" presetID="22" presetClass="entr" presetSubtype="8"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500"/>
                                        <p:tgtEl>
                                          <p:spTgt spid="75"/>
                                        </p:tgtEl>
                                      </p:cBhvr>
                                    </p:animEffect>
                                  </p:childTnLst>
                                </p:cTn>
                              </p:par>
                            </p:childTnLst>
                          </p:cTn>
                        </p:par>
                        <p:par>
                          <p:cTn id="75" fill="hold">
                            <p:stCondLst>
                              <p:cond delay="2000"/>
                            </p:stCondLst>
                            <p:childTnLst>
                              <p:par>
                                <p:cTn id="76" presetID="14" presetClass="entr" presetSubtype="10" fill="hold" nodeType="afterEffect">
                                  <p:stCondLst>
                                    <p:cond delay="0"/>
                                  </p:stCondLst>
                                  <p:childTnLst>
                                    <p:set>
                                      <p:cBhvr>
                                        <p:cTn id="77" dur="1" fill="hold">
                                          <p:stCondLst>
                                            <p:cond delay="0"/>
                                          </p:stCondLst>
                                        </p:cTn>
                                        <p:tgtEl>
                                          <p:spTgt spid="87"/>
                                        </p:tgtEl>
                                        <p:attrNameLst>
                                          <p:attrName>style.visibility</p:attrName>
                                        </p:attrNameLst>
                                      </p:cBhvr>
                                      <p:to>
                                        <p:strVal val="visible"/>
                                      </p:to>
                                    </p:set>
                                    <p:animEffect transition="in" filter="randombar(horizontal)">
                                      <p:cBhvr>
                                        <p:cTn id="78" dur="500"/>
                                        <p:tgtEl>
                                          <p:spTgt spid="87"/>
                                        </p:tgtEl>
                                      </p:cBhvr>
                                    </p:animEffect>
                                  </p:childTnLst>
                                </p:cTn>
                              </p:par>
                              <p:par>
                                <p:cTn id="79" presetID="14" presetClass="entr" presetSubtype="10" fill="hold" nodeType="with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randombar(horizontal)">
                                      <p:cBhvr>
                                        <p:cTn id="81" dur="500"/>
                                        <p:tgtEl>
                                          <p:spTgt spid="90"/>
                                        </p:tgtEl>
                                      </p:cBhvr>
                                    </p:animEffect>
                                  </p:childTnLst>
                                </p:cTn>
                              </p:par>
                              <p:par>
                                <p:cTn id="82" presetID="14" presetClass="entr" presetSubtype="10" fill="hold" nodeType="with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randombar(horizontal)">
                                      <p:cBhvr>
                                        <p:cTn id="84" dur="500"/>
                                        <p:tgtEl>
                                          <p:spTgt spid="93"/>
                                        </p:tgtEl>
                                      </p:cBhvr>
                                    </p:animEffect>
                                  </p:childTnLst>
                                </p:cTn>
                              </p:par>
                              <p:par>
                                <p:cTn id="85" presetID="14" presetClass="entr" presetSubtype="10" fill="hold" nodeType="withEffect">
                                  <p:stCondLst>
                                    <p:cond delay="0"/>
                                  </p:stCondLst>
                                  <p:childTnLst>
                                    <p:set>
                                      <p:cBhvr>
                                        <p:cTn id="86" dur="1" fill="hold">
                                          <p:stCondLst>
                                            <p:cond delay="0"/>
                                          </p:stCondLst>
                                        </p:cTn>
                                        <p:tgtEl>
                                          <p:spTgt spid="96"/>
                                        </p:tgtEl>
                                        <p:attrNameLst>
                                          <p:attrName>style.visibility</p:attrName>
                                        </p:attrNameLst>
                                      </p:cBhvr>
                                      <p:to>
                                        <p:strVal val="visible"/>
                                      </p:to>
                                    </p:set>
                                    <p:animEffect transition="in" filter="randombar(horizontal)">
                                      <p:cBhvr>
                                        <p:cTn id="87" dur="500"/>
                                        <p:tgtEl>
                                          <p:spTgt spid="96"/>
                                        </p:tgtEl>
                                      </p:cBhvr>
                                    </p:animEffect>
                                  </p:childTnLst>
                                </p:cTn>
                              </p:par>
                              <p:par>
                                <p:cTn id="88" presetID="14" presetClass="entr" presetSubtype="10" fill="hold" nodeType="withEffect">
                                  <p:stCondLst>
                                    <p:cond delay="0"/>
                                  </p:stCondLst>
                                  <p:childTnLst>
                                    <p:set>
                                      <p:cBhvr>
                                        <p:cTn id="89" dur="1" fill="hold">
                                          <p:stCondLst>
                                            <p:cond delay="0"/>
                                          </p:stCondLst>
                                        </p:cTn>
                                        <p:tgtEl>
                                          <p:spTgt spid="99"/>
                                        </p:tgtEl>
                                        <p:attrNameLst>
                                          <p:attrName>style.visibility</p:attrName>
                                        </p:attrNameLst>
                                      </p:cBhvr>
                                      <p:to>
                                        <p:strVal val="visible"/>
                                      </p:to>
                                    </p:set>
                                    <p:animEffect transition="in" filter="randombar(horizontal)">
                                      <p:cBhvr>
                                        <p:cTn id="90" dur="500"/>
                                        <p:tgtEl>
                                          <p:spTgt spid="99"/>
                                        </p:tgtEl>
                                      </p:cBhvr>
                                    </p:animEffect>
                                  </p:childTnLst>
                                </p:cTn>
                              </p:par>
                              <p:par>
                                <p:cTn id="91" presetID="14" presetClass="entr" presetSubtype="10" fill="hold" nodeType="withEffect">
                                  <p:stCondLst>
                                    <p:cond delay="0"/>
                                  </p:stCondLst>
                                  <p:childTnLst>
                                    <p:set>
                                      <p:cBhvr>
                                        <p:cTn id="92" dur="1" fill="hold">
                                          <p:stCondLst>
                                            <p:cond delay="0"/>
                                          </p:stCondLst>
                                        </p:cTn>
                                        <p:tgtEl>
                                          <p:spTgt spid="102"/>
                                        </p:tgtEl>
                                        <p:attrNameLst>
                                          <p:attrName>style.visibility</p:attrName>
                                        </p:attrNameLst>
                                      </p:cBhvr>
                                      <p:to>
                                        <p:strVal val="visible"/>
                                      </p:to>
                                    </p:set>
                                    <p:animEffect transition="in" filter="randombar(horizontal)">
                                      <p:cBhvr>
                                        <p:cTn id="93" dur="500"/>
                                        <p:tgtEl>
                                          <p:spTgt spid="102"/>
                                        </p:tgtEl>
                                      </p:cBhvr>
                                    </p:animEffect>
                                  </p:childTnLst>
                                </p:cTn>
                              </p:par>
                              <p:par>
                                <p:cTn id="94" presetID="14" presetClass="entr" presetSubtype="10" fill="hold" nodeType="with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randombar(horizontal)">
                                      <p:cBhvr>
                                        <p:cTn id="96" dur="500"/>
                                        <p:tgtEl>
                                          <p:spTgt spid="105"/>
                                        </p:tgtEl>
                                      </p:cBhvr>
                                    </p:animEffect>
                                  </p:childTnLst>
                                </p:cTn>
                              </p:par>
                              <p:par>
                                <p:cTn id="97" presetID="14" presetClass="entr" presetSubtype="10" fill="hold" nodeType="withEffect">
                                  <p:stCondLst>
                                    <p:cond delay="0"/>
                                  </p:stCondLst>
                                  <p:childTnLst>
                                    <p:set>
                                      <p:cBhvr>
                                        <p:cTn id="98" dur="1" fill="hold">
                                          <p:stCondLst>
                                            <p:cond delay="0"/>
                                          </p:stCondLst>
                                        </p:cTn>
                                        <p:tgtEl>
                                          <p:spTgt spid="108"/>
                                        </p:tgtEl>
                                        <p:attrNameLst>
                                          <p:attrName>style.visibility</p:attrName>
                                        </p:attrNameLst>
                                      </p:cBhvr>
                                      <p:to>
                                        <p:strVal val="visible"/>
                                      </p:to>
                                    </p:set>
                                    <p:animEffect transition="in" filter="randombar(horizontal)">
                                      <p:cBhvr>
                                        <p:cTn id="99" dur="500"/>
                                        <p:tgtEl>
                                          <p:spTgt spid="108"/>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116"/>
                                        </p:tgtEl>
                                        <p:attrNameLst>
                                          <p:attrName>style.visibility</p:attrName>
                                        </p:attrNameLst>
                                      </p:cBhvr>
                                      <p:to>
                                        <p:strVal val="visible"/>
                                      </p:to>
                                    </p:set>
                                    <p:animEffect transition="in" filter="randombar(horizontal)">
                                      <p:cBhvr>
                                        <p:cTn id="102" dur="500"/>
                                        <p:tgtEl>
                                          <p:spTgt spid="116"/>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117"/>
                                        </p:tgtEl>
                                        <p:attrNameLst>
                                          <p:attrName>style.visibility</p:attrName>
                                        </p:attrNameLst>
                                      </p:cBhvr>
                                      <p:to>
                                        <p:strVal val="visible"/>
                                      </p:to>
                                    </p:set>
                                    <p:animEffect transition="in" filter="randombar(horizontal)">
                                      <p:cBhvr>
                                        <p:cTn id="105" dur="500"/>
                                        <p:tgtEl>
                                          <p:spTgt spid="117"/>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randombar(horizontal)">
                                      <p:cBhvr>
                                        <p:cTn id="108" dur="500"/>
                                        <p:tgtEl>
                                          <p:spTgt spid="118"/>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119"/>
                                        </p:tgtEl>
                                        <p:attrNameLst>
                                          <p:attrName>style.visibility</p:attrName>
                                        </p:attrNameLst>
                                      </p:cBhvr>
                                      <p:to>
                                        <p:strVal val="visible"/>
                                      </p:to>
                                    </p:set>
                                    <p:animEffect transition="in" filter="randombar(horizontal)">
                                      <p:cBhvr>
                                        <p:cTn id="111" dur="500"/>
                                        <p:tgtEl>
                                          <p:spTgt spid="119"/>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120"/>
                                        </p:tgtEl>
                                        <p:attrNameLst>
                                          <p:attrName>style.visibility</p:attrName>
                                        </p:attrNameLst>
                                      </p:cBhvr>
                                      <p:to>
                                        <p:strVal val="visible"/>
                                      </p:to>
                                    </p:set>
                                    <p:animEffect transition="in" filter="randombar(horizontal)">
                                      <p:cBhvr>
                                        <p:cTn id="114" dur="500"/>
                                        <p:tgtEl>
                                          <p:spTgt spid="120"/>
                                        </p:tgtEl>
                                      </p:cBhvr>
                                    </p:animEffect>
                                  </p:childTnLst>
                                </p:cTn>
                              </p:par>
                              <p:par>
                                <p:cTn id="115" presetID="14" presetClass="entr" presetSubtype="10" fill="hold" grpId="0" nodeType="withEffect">
                                  <p:stCondLst>
                                    <p:cond delay="0"/>
                                  </p:stCondLst>
                                  <p:childTnLst>
                                    <p:set>
                                      <p:cBhvr>
                                        <p:cTn id="116" dur="1" fill="hold">
                                          <p:stCondLst>
                                            <p:cond delay="0"/>
                                          </p:stCondLst>
                                        </p:cTn>
                                        <p:tgtEl>
                                          <p:spTgt spid="121"/>
                                        </p:tgtEl>
                                        <p:attrNameLst>
                                          <p:attrName>style.visibility</p:attrName>
                                        </p:attrNameLst>
                                      </p:cBhvr>
                                      <p:to>
                                        <p:strVal val="visible"/>
                                      </p:to>
                                    </p:set>
                                    <p:animEffect transition="in" filter="randombar(horizontal)">
                                      <p:cBhvr>
                                        <p:cTn id="117" dur="500"/>
                                        <p:tgtEl>
                                          <p:spTgt spid="121"/>
                                        </p:tgtEl>
                                      </p:cBhvr>
                                    </p:animEffect>
                                  </p:childTnLst>
                                </p:cTn>
                              </p:par>
                              <p:par>
                                <p:cTn id="118" presetID="14" presetClass="entr" presetSubtype="10" fill="hold" grpId="0" nodeType="withEffect">
                                  <p:stCondLst>
                                    <p:cond delay="0"/>
                                  </p:stCondLst>
                                  <p:childTnLst>
                                    <p:set>
                                      <p:cBhvr>
                                        <p:cTn id="119" dur="1" fill="hold">
                                          <p:stCondLst>
                                            <p:cond delay="0"/>
                                          </p:stCondLst>
                                        </p:cTn>
                                        <p:tgtEl>
                                          <p:spTgt spid="122"/>
                                        </p:tgtEl>
                                        <p:attrNameLst>
                                          <p:attrName>style.visibility</p:attrName>
                                        </p:attrNameLst>
                                      </p:cBhvr>
                                      <p:to>
                                        <p:strVal val="visible"/>
                                      </p:to>
                                    </p:set>
                                    <p:animEffect transition="in" filter="randombar(horizontal)">
                                      <p:cBhvr>
                                        <p:cTn id="120" dur="500"/>
                                        <p:tgtEl>
                                          <p:spTgt spid="122"/>
                                        </p:tgtEl>
                                      </p:cBhvr>
                                    </p:animEffect>
                                  </p:childTnLst>
                                </p:cTn>
                              </p:par>
                              <p:par>
                                <p:cTn id="121" presetID="14" presetClass="entr" presetSubtype="10" fill="hold" grpId="0" nodeType="withEffect">
                                  <p:stCondLst>
                                    <p:cond delay="0"/>
                                  </p:stCondLst>
                                  <p:childTnLst>
                                    <p:set>
                                      <p:cBhvr>
                                        <p:cTn id="122" dur="1" fill="hold">
                                          <p:stCondLst>
                                            <p:cond delay="0"/>
                                          </p:stCondLst>
                                        </p:cTn>
                                        <p:tgtEl>
                                          <p:spTgt spid="123"/>
                                        </p:tgtEl>
                                        <p:attrNameLst>
                                          <p:attrName>style.visibility</p:attrName>
                                        </p:attrNameLst>
                                      </p:cBhvr>
                                      <p:to>
                                        <p:strVal val="visible"/>
                                      </p:to>
                                    </p:set>
                                    <p:animEffect transition="in" filter="randombar(horizontal)">
                                      <p:cBhvr>
                                        <p:cTn id="123"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83" grpId="0" animBg="1"/>
      <p:bldP spid="84" grpId="0" animBg="1"/>
      <p:bldP spid="85" grpId="0" animBg="1"/>
      <p:bldP spid="86" grpId="0" animBg="1"/>
      <p:bldP spid="111" grpId="0"/>
      <p:bldP spid="112" grpId="0"/>
      <p:bldP spid="113" grpId="0"/>
      <p:bldP spid="114" grpId="0"/>
      <p:bldP spid="115" grpId="0"/>
      <p:bldP spid="116" grpId="0"/>
      <p:bldP spid="117" grpId="0"/>
      <p:bldP spid="118" grpId="0"/>
      <p:bldP spid="119" grpId="0"/>
      <p:bldP spid="120" grpId="0"/>
      <p:bldP spid="121" grpId="0"/>
      <p:bldP spid="122" grpId="0"/>
      <p:bldP spid="1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p:nvPr/>
        </p:nvSpPr>
        <p:spPr>
          <a:xfrm>
            <a:off x="1187624" y="1053748"/>
            <a:ext cx="1625600" cy="1494971"/>
          </a:xfrm>
          <a:prstGeom prst="rightArrow">
            <a:avLst/>
          </a:prstGeom>
          <a:solidFill>
            <a:srgbClr val="276F6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右箭头 11"/>
          <p:cNvSpPr/>
          <p:nvPr/>
        </p:nvSpPr>
        <p:spPr>
          <a:xfrm>
            <a:off x="1187624" y="2681513"/>
            <a:ext cx="1625600" cy="1494971"/>
          </a:xfrm>
          <a:prstGeom prst="rightArrow">
            <a:avLst/>
          </a:prstGeom>
          <a:solidFill>
            <a:srgbClr val="276F6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右箭头 12"/>
          <p:cNvSpPr/>
          <p:nvPr/>
        </p:nvSpPr>
        <p:spPr>
          <a:xfrm>
            <a:off x="1187624" y="4307113"/>
            <a:ext cx="1625600" cy="1494971"/>
          </a:xfrm>
          <a:prstGeom prst="rightArrow">
            <a:avLst/>
          </a:prstGeom>
          <a:solidFill>
            <a:srgbClr val="276F6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1242336" y="3102756"/>
            <a:ext cx="1936144" cy="652484"/>
          </a:xfrm>
          <a:prstGeom prst="rect">
            <a:avLst/>
          </a:prstGeom>
          <a:noFill/>
        </p:spPr>
        <p:txBody>
          <a:bodyPr wrap="square" lIns="91436" tIns="45719" rIns="91436" bIns="45719">
            <a:spAutoFit/>
          </a:bodyPr>
          <a:lstStyle/>
          <a:p>
            <a:pPr marL="0" marR="0" lvl="0" indent="0" defTabSz="1218804"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问题二</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14"/>
          <p:cNvSpPr txBox="1"/>
          <p:nvPr/>
        </p:nvSpPr>
        <p:spPr>
          <a:xfrm>
            <a:off x="3209495" y="1555013"/>
            <a:ext cx="4872414" cy="892550"/>
          </a:xfrm>
          <a:prstGeom prst="rect">
            <a:avLst/>
          </a:prstGeom>
          <a:noFill/>
        </p:spPr>
        <p:txBody>
          <a:bodyPr wrap="square"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您的内容打在这里，或者通过复制您的文本后您的内容打在这里，或者通过复制您的文本后</a:t>
            </a:r>
          </a:p>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a:p>
            <a:pPr defTabSz="1218804">
              <a:lnSpc>
                <a:spcPct val="130000"/>
              </a:lnSpc>
              <a:defRPr/>
            </a:pPr>
            <a:endParaRPr lang="zh-CN" altLang="en-US" sz="1000" kern="0" dirty="0">
              <a:solidFill>
                <a:srgbClr val="757170"/>
              </a:solidFill>
              <a:latin typeface="微软雅黑" pitchFamily="34" charset="-122"/>
              <a:ea typeface="微软雅黑" pitchFamily="34" charset="-122"/>
            </a:endParaRPr>
          </a:p>
        </p:txBody>
      </p:sp>
      <p:sp>
        <p:nvSpPr>
          <p:cNvPr id="16" name="TextBox 15"/>
          <p:cNvSpPr txBox="1"/>
          <p:nvPr/>
        </p:nvSpPr>
        <p:spPr>
          <a:xfrm>
            <a:off x="3036682" y="3182780"/>
            <a:ext cx="5045227" cy="892550"/>
          </a:xfrm>
          <a:prstGeom prst="rect">
            <a:avLst/>
          </a:prstGeom>
          <a:noFill/>
        </p:spPr>
        <p:txBody>
          <a:bodyPr wrap="square"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您的内容打在这里，或者通过复制您的文本后您的内容打在这里，或者通过复制您的文本后</a:t>
            </a:r>
          </a:p>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a:p>
            <a:pPr defTabSz="1218804">
              <a:lnSpc>
                <a:spcPct val="130000"/>
              </a:lnSpc>
              <a:defRPr/>
            </a:pPr>
            <a:endParaRPr lang="zh-CN" altLang="en-US" sz="1000" kern="0" dirty="0">
              <a:solidFill>
                <a:srgbClr val="757170"/>
              </a:solidFill>
              <a:latin typeface="微软雅黑" pitchFamily="34" charset="-122"/>
              <a:ea typeface="微软雅黑" pitchFamily="34" charset="-122"/>
            </a:endParaRPr>
          </a:p>
        </p:txBody>
      </p:sp>
      <p:sp>
        <p:nvSpPr>
          <p:cNvPr id="17" name="TextBox 16"/>
          <p:cNvSpPr txBox="1"/>
          <p:nvPr/>
        </p:nvSpPr>
        <p:spPr>
          <a:xfrm>
            <a:off x="3178480" y="4808378"/>
            <a:ext cx="5077602" cy="892550"/>
          </a:xfrm>
          <a:prstGeom prst="rect">
            <a:avLst/>
          </a:prstGeom>
          <a:noFill/>
        </p:spPr>
        <p:txBody>
          <a:bodyPr wrap="square" lIns="91436" tIns="45719" rIns="91436" bIns="45719">
            <a:spAutoFit/>
          </a:bodyPr>
          <a:lstStyle/>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您的内容打在这里，或者通过复制您的文本后您的内容打在这里，或者通过复制您的文本后</a:t>
            </a:r>
          </a:p>
          <a:p>
            <a:pPr defTabSz="1218804">
              <a:lnSpc>
                <a:spcPct val="130000"/>
              </a:lnSpc>
              <a:defRPr/>
            </a:pPr>
            <a:r>
              <a:rPr lang="zh-CN" altLang="en-US" sz="1000" kern="0" dirty="0">
                <a:solidFill>
                  <a:srgbClr val="757170"/>
                </a:solidFill>
                <a:latin typeface="微软雅黑" pitchFamily="34" charset="-122"/>
                <a:ea typeface="微软雅黑" pitchFamily="34" charset="-122"/>
              </a:rPr>
              <a:t>您的内容打在这里，或者通过复制您的文本后</a:t>
            </a:r>
          </a:p>
          <a:p>
            <a:pPr defTabSz="1218804">
              <a:lnSpc>
                <a:spcPct val="130000"/>
              </a:lnSpc>
              <a:defRPr/>
            </a:pPr>
            <a:endParaRPr lang="zh-CN" altLang="en-US" sz="1000" kern="0" dirty="0">
              <a:solidFill>
                <a:srgbClr val="757170"/>
              </a:solidFill>
              <a:latin typeface="微软雅黑" pitchFamily="34" charset="-122"/>
              <a:ea typeface="微软雅黑" pitchFamily="34" charset="-122"/>
            </a:endParaRPr>
          </a:p>
        </p:txBody>
      </p:sp>
      <p:sp>
        <p:nvSpPr>
          <p:cNvPr id="18" name="TextBox 17"/>
          <p:cNvSpPr txBox="1"/>
          <p:nvPr/>
        </p:nvSpPr>
        <p:spPr>
          <a:xfrm>
            <a:off x="1193368" y="1474989"/>
            <a:ext cx="1936144" cy="597919"/>
          </a:xfrm>
          <a:prstGeom prst="rect">
            <a:avLst/>
          </a:prstGeom>
          <a:noFill/>
        </p:spPr>
        <p:txBody>
          <a:bodyPr wrap="square" lIns="91436" tIns="45719" rIns="91436" bIns="45719">
            <a:spAutoFit/>
          </a:bodyPr>
          <a:lstStyle/>
          <a:p>
            <a:pPr marL="0" marR="0" lvl="0" indent="0" defTabSz="1218804"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问题一</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TextBox 18"/>
          <p:cNvSpPr txBox="1"/>
          <p:nvPr/>
        </p:nvSpPr>
        <p:spPr>
          <a:xfrm>
            <a:off x="1242336" y="4725444"/>
            <a:ext cx="1936144" cy="597919"/>
          </a:xfrm>
          <a:prstGeom prst="rect">
            <a:avLst/>
          </a:prstGeom>
          <a:noFill/>
        </p:spPr>
        <p:txBody>
          <a:bodyPr wrap="square" lIns="91436" tIns="45719" rIns="91436" bIns="45719">
            <a:spAutoFit/>
          </a:bodyPr>
          <a:lstStyle/>
          <a:p>
            <a:pPr marL="0" marR="0" lvl="0" indent="0" defTabSz="1218804"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问题三</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14" presetClass="entr" presetSubtype="1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randombar(horizontal)">
                                      <p:cBhvr>
                                        <p:cTn id="29" dur="500"/>
                                        <p:tgtEl>
                                          <p:spTgt spid="16"/>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randombar(horizontal)">
                                      <p:cBhvr>
                                        <p:cTn id="32" dur="500"/>
                                        <p:tgtEl>
                                          <p:spTgt spid="17"/>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2"/>
          <p:cNvSpPr>
            <a:spLocks/>
          </p:cNvSpPr>
          <p:nvPr/>
        </p:nvSpPr>
        <p:spPr bwMode="auto">
          <a:xfrm>
            <a:off x="1020052" y="1268760"/>
            <a:ext cx="5846233" cy="492971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ysClr val="window" lastClr="FFFFFF">
                  <a:lumMod val="75000"/>
                </a:sysClr>
              </a:gs>
              <a:gs pos="100000">
                <a:srgbClr val="FFFFFF">
                  <a:alpha val="0"/>
                </a:srgbClr>
              </a:gs>
            </a:gsLst>
            <a:lin ang="5400000" scaled="1"/>
          </a:gradFill>
          <a:ln w="9525">
            <a:noFill/>
            <a:round/>
            <a:headEnd/>
            <a:tailEnd/>
          </a:ln>
        </p:spPr>
        <p:txBody>
          <a:bodyPr wrap="none"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33"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6" name="圆角矩形 15"/>
          <p:cNvSpPr/>
          <p:nvPr/>
        </p:nvSpPr>
        <p:spPr>
          <a:xfrm>
            <a:off x="2550401" y="4397193"/>
            <a:ext cx="2120900" cy="391583"/>
          </a:xfrm>
          <a:prstGeom prst="roundRect">
            <a:avLst/>
          </a:prstGeom>
          <a:solidFill>
            <a:sysClr val="window" lastClr="FFFFFF"/>
          </a:solidFill>
          <a:ln w="38100" cap="flat" cmpd="sng" algn="ctr">
            <a:noFill/>
            <a:prstDash val="solid"/>
            <a:miter lim="800000"/>
          </a:ln>
          <a:effectLst/>
        </p:spPr>
        <p:txBody>
          <a:bodyPr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cs typeface="+mn-cs"/>
              </a:rPr>
              <a:t>项目前景二</a:t>
            </a:r>
          </a:p>
        </p:txBody>
      </p:sp>
      <p:sp>
        <p:nvSpPr>
          <p:cNvPr id="17" name="圆角矩形 16"/>
          <p:cNvSpPr/>
          <p:nvPr/>
        </p:nvSpPr>
        <p:spPr>
          <a:xfrm>
            <a:off x="3439401" y="3550526"/>
            <a:ext cx="2123017" cy="391583"/>
          </a:xfrm>
          <a:prstGeom prst="roundRect">
            <a:avLst/>
          </a:prstGeom>
          <a:solidFill>
            <a:srgbClr val="276F63"/>
          </a:solidFill>
          <a:ln w="38100" cap="flat" cmpd="sng" algn="ctr">
            <a:noFill/>
            <a:prstDash val="solid"/>
            <a:miter lim="800000"/>
          </a:ln>
          <a:effectLst/>
        </p:spPr>
        <p:txBody>
          <a:bodyPr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项目前景三</a:t>
            </a:r>
          </a:p>
        </p:txBody>
      </p:sp>
      <p:sp>
        <p:nvSpPr>
          <p:cNvPr id="18" name="圆角矩形 17"/>
          <p:cNvSpPr/>
          <p:nvPr/>
        </p:nvSpPr>
        <p:spPr>
          <a:xfrm>
            <a:off x="4101917" y="2733493"/>
            <a:ext cx="2123016" cy="393700"/>
          </a:xfrm>
          <a:prstGeom prst="roundRect">
            <a:avLst/>
          </a:prstGeom>
          <a:solidFill>
            <a:sysClr val="window" lastClr="FFFFFF"/>
          </a:solidFill>
          <a:ln w="38100" cap="flat" cmpd="sng" algn="ctr">
            <a:noFill/>
            <a:prstDash val="solid"/>
            <a:miter lim="800000"/>
          </a:ln>
          <a:effectLst/>
        </p:spPr>
        <p:txBody>
          <a:bodyPr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cs typeface="+mn-cs"/>
              </a:rPr>
              <a:t>项目前景四</a:t>
            </a:r>
          </a:p>
        </p:txBody>
      </p:sp>
      <p:sp>
        <p:nvSpPr>
          <p:cNvPr id="19" name="圆角矩形 18"/>
          <p:cNvSpPr/>
          <p:nvPr/>
        </p:nvSpPr>
        <p:spPr>
          <a:xfrm>
            <a:off x="4846985" y="1963026"/>
            <a:ext cx="2120900" cy="391583"/>
          </a:xfrm>
          <a:prstGeom prst="roundRect">
            <a:avLst/>
          </a:prstGeom>
          <a:solidFill>
            <a:srgbClr val="276F63"/>
          </a:solidFill>
          <a:ln w="38100" cap="flat" cmpd="sng" algn="ctr">
            <a:noFill/>
            <a:prstDash val="solid"/>
            <a:miter lim="800000"/>
          </a:ln>
          <a:effectLst/>
        </p:spPr>
        <p:txBody>
          <a:bodyPr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项目前景五</a:t>
            </a:r>
          </a:p>
        </p:txBody>
      </p:sp>
      <p:sp>
        <p:nvSpPr>
          <p:cNvPr id="20" name="圆角矩形 19"/>
          <p:cNvSpPr/>
          <p:nvPr/>
        </p:nvSpPr>
        <p:spPr>
          <a:xfrm>
            <a:off x="1707967" y="5171893"/>
            <a:ext cx="2120900" cy="393700"/>
          </a:xfrm>
          <a:prstGeom prst="roundRect">
            <a:avLst/>
          </a:prstGeom>
          <a:solidFill>
            <a:srgbClr val="276F63"/>
          </a:solidFill>
          <a:ln w="38100" cap="flat" cmpd="sng" algn="ctr">
            <a:noFill/>
            <a:prstDash val="solid"/>
            <a:miter lim="800000"/>
          </a:ln>
          <a:effectLst/>
        </p:spPr>
        <p:txBody>
          <a:bodyPr lIns="83831" tIns="41916" rIns="83831" bIns="4191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3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项目前景一</a:t>
            </a:r>
          </a:p>
        </p:txBody>
      </p:sp>
      <p:sp>
        <p:nvSpPr>
          <p:cNvPr id="21" name="矩形 20"/>
          <p:cNvSpPr/>
          <p:nvPr/>
        </p:nvSpPr>
        <p:spPr>
          <a:xfrm>
            <a:off x="5073468" y="5146493"/>
            <a:ext cx="2106083" cy="577093"/>
          </a:xfrm>
          <a:prstGeom prst="rect">
            <a:avLst/>
          </a:prstGeom>
          <a:ln>
            <a:solidFill>
              <a:srgbClr val="545454"/>
            </a:solidFill>
            <a:prstDash val="dash"/>
          </a:ln>
        </p:spPr>
        <p:txBody>
          <a:bodyPr lIns="83831" tIns="41916" rIns="83831" bIns="419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2" name="矩形 21"/>
          <p:cNvSpPr/>
          <p:nvPr/>
        </p:nvSpPr>
        <p:spPr>
          <a:xfrm>
            <a:off x="5634385" y="4314642"/>
            <a:ext cx="2106084" cy="577093"/>
          </a:xfrm>
          <a:prstGeom prst="rect">
            <a:avLst/>
          </a:prstGeom>
          <a:ln>
            <a:solidFill>
              <a:srgbClr val="545454"/>
            </a:solidFill>
            <a:prstDash val="dash"/>
          </a:ln>
        </p:spPr>
        <p:txBody>
          <a:bodyPr lIns="83831" tIns="41916" rIns="83831" bIns="419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3" name="矩形 22"/>
          <p:cNvSpPr/>
          <p:nvPr/>
        </p:nvSpPr>
        <p:spPr>
          <a:xfrm>
            <a:off x="6178368" y="3482793"/>
            <a:ext cx="2106083" cy="577093"/>
          </a:xfrm>
          <a:prstGeom prst="rect">
            <a:avLst/>
          </a:prstGeom>
          <a:ln>
            <a:solidFill>
              <a:srgbClr val="545454"/>
            </a:solidFill>
            <a:prstDash val="dash"/>
          </a:ln>
        </p:spPr>
        <p:txBody>
          <a:bodyPr lIns="83831" tIns="41916" rIns="83831" bIns="419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4" name="矩形 23"/>
          <p:cNvSpPr/>
          <p:nvPr/>
        </p:nvSpPr>
        <p:spPr>
          <a:xfrm>
            <a:off x="6688485" y="2650942"/>
            <a:ext cx="2103967" cy="577093"/>
          </a:xfrm>
          <a:prstGeom prst="rect">
            <a:avLst/>
          </a:prstGeom>
          <a:ln>
            <a:solidFill>
              <a:srgbClr val="545454"/>
            </a:solidFill>
            <a:prstDash val="dash"/>
          </a:ln>
        </p:spPr>
        <p:txBody>
          <a:bodyPr lIns="83831" tIns="41916" rIns="83831" bIns="419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5" name="矩形 24"/>
          <p:cNvSpPr/>
          <p:nvPr/>
        </p:nvSpPr>
        <p:spPr>
          <a:xfrm>
            <a:off x="7486469" y="1895293"/>
            <a:ext cx="2103967" cy="577093"/>
          </a:xfrm>
          <a:prstGeom prst="rect">
            <a:avLst/>
          </a:prstGeom>
          <a:ln>
            <a:solidFill>
              <a:srgbClr val="545454"/>
            </a:solidFill>
            <a:prstDash val="dash"/>
          </a:ln>
        </p:spPr>
        <p:txBody>
          <a:bodyPr lIns="83831" tIns="41916" rIns="83831" bIns="419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6" name="Content Placeholder 2"/>
          <p:cNvSpPr txBox="1">
            <a:spLocks/>
          </p:cNvSpPr>
          <p:nvPr/>
        </p:nvSpPr>
        <p:spPr>
          <a:xfrm>
            <a:off x="35496" y="2106960"/>
            <a:ext cx="3395133" cy="1206500"/>
          </a:xfrm>
          <a:prstGeom prst="rect">
            <a:avLst/>
          </a:prstGeom>
        </p:spPr>
        <p:txBody>
          <a:bodyPr lIns="91440" tIns="45720" rIns="91440" bIns="4572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333"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333"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sp>
        <p:nvSpPr>
          <p:cNvPr id="27" name="Title 13"/>
          <p:cNvSpPr txBox="1">
            <a:spLocks/>
          </p:cNvSpPr>
          <p:nvPr/>
        </p:nvSpPr>
        <p:spPr bwMode="auto">
          <a:xfrm>
            <a:off x="65129" y="1601075"/>
            <a:ext cx="2885016" cy="586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rgbClr val="276F63"/>
                </a:solidFill>
                <a:latin typeface="微软雅黑" pitchFamily="34" charset="-122"/>
                <a:ea typeface="微软雅黑" pitchFamily="34" charset="-122"/>
              </a:rPr>
              <a:t>添加标题内容文字</a:t>
            </a:r>
            <a:endParaRPr lang="en-US" sz="2400" dirty="0">
              <a:solidFill>
                <a:srgbClr val="276F63"/>
              </a:solidFill>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 presetClass="entr" presetSubtype="8" fill="hold" grpId="0" nodeType="withEffect">
                                  <p:stCondLst>
                                    <p:cond delay="30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30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1+#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1+#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7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9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9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120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2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6"/>
          <p:cNvSpPr>
            <a:spLocks/>
          </p:cNvSpPr>
          <p:nvPr/>
        </p:nvSpPr>
        <p:spPr bwMode="auto">
          <a:xfrm>
            <a:off x="675276" y="1759811"/>
            <a:ext cx="8361220" cy="2347302"/>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89493"/>
          </a:solidFill>
          <a:ln w="0">
            <a:solidFill>
              <a:srgbClr val="989493"/>
            </a:solidFill>
            <a:prstDash val="solid"/>
            <a:round/>
            <a:headEnd/>
            <a:tailEnd/>
          </a:ln>
          <a:effectLst>
            <a:outerShdw algn="tl" rotWithShape="0">
              <a:srgbClr val="FFFFFF"/>
            </a:outerShdw>
          </a:effectLst>
        </p:spPr>
        <p:txBody>
          <a:bodyPr lIns="130904" tIns="65452" rIns="130904" bIns="65452"/>
          <a:lstStyle/>
          <a:p>
            <a:pPr algn="ctr">
              <a:defRPr/>
            </a:pPr>
            <a:endParaRPr lang="en-US" sz="2400" kern="0">
              <a:solidFill>
                <a:srgbClr val="000000"/>
              </a:solidFill>
              <a:latin typeface="微软雅黑" pitchFamily="34" charset="-122"/>
              <a:ea typeface="微软雅黑" pitchFamily="34" charset="-122"/>
              <a:sym typeface="Gill Sans" charset="0"/>
            </a:endParaRPr>
          </a:p>
        </p:txBody>
      </p:sp>
      <p:sp>
        <p:nvSpPr>
          <p:cNvPr id="40" name="Oval 53"/>
          <p:cNvSpPr>
            <a:spLocks noChangeArrowheads="1"/>
          </p:cNvSpPr>
          <p:nvPr/>
        </p:nvSpPr>
        <p:spPr bwMode="auto">
          <a:xfrm>
            <a:off x="290511" y="2875150"/>
            <a:ext cx="586573" cy="540510"/>
          </a:xfrm>
          <a:prstGeom prst="ellipse">
            <a:avLst/>
          </a:prstGeom>
          <a:solidFill>
            <a:srgbClr val="276F63"/>
          </a:solidFill>
          <a:ln w="5715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Freeform 13"/>
          <p:cNvSpPr>
            <a:spLocks/>
          </p:cNvSpPr>
          <p:nvPr/>
        </p:nvSpPr>
        <p:spPr bwMode="auto">
          <a:xfrm>
            <a:off x="5130918" y="3315210"/>
            <a:ext cx="1212221" cy="329924"/>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noFill/>
            <a:prstDash val="solid"/>
            <a:round/>
            <a:headEnd/>
            <a:tailEnd/>
          </a:ln>
          <a:effectLst>
            <a:outerShdw algn="tl" rotWithShape="0">
              <a:srgbClr val="FFFFFF"/>
            </a:outerShdw>
          </a:effectLst>
        </p:spPr>
        <p:txBody>
          <a:bodyPr lIns="130904" tIns="65452" rIns="130904" bIns="65452"/>
          <a:lstStyle/>
          <a:p>
            <a:pPr algn="ctr">
              <a:defRPr/>
            </a:pPr>
            <a:endParaRPr lang="en-US" sz="2400" kern="0">
              <a:solidFill>
                <a:srgbClr val="000000"/>
              </a:solidFill>
              <a:latin typeface="微软雅黑" pitchFamily="34" charset="-122"/>
              <a:ea typeface="微软雅黑" pitchFamily="34" charset="-122"/>
              <a:sym typeface="Gill Sans" charset="0"/>
            </a:endParaRPr>
          </a:p>
        </p:txBody>
      </p:sp>
      <p:grpSp>
        <p:nvGrpSpPr>
          <p:cNvPr id="42" name="Group 19"/>
          <p:cNvGrpSpPr>
            <a:grpSpLocks/>
          </p:cNvGrpSpPr>
          <p:nvPr/>
        </p:nvGrpSpPr>
        <p:grpSpPr bwMode="auto">
          <a:xfrm>
            <a:off x="103825" y="3565747"/>
            <a:ext cx="1350680" cy="985231"/>
            <a:chOff x="1230776" y="2936539"/>
            <a:chExt cx="1499240" cy="1033019"/>
          </a:xfrm>
        </p:grpSpPr>
        <p:sp>
          <p:nvSpPr>
            <p:cNvPr id="43" name="Rectangle 26"/>
            <p:cNvSpPr>
              <a:spLocks/>
            </p:cNvSpPr>
            <p:nvPr/>
          </p:nvSpPr>
          <p:spPr bwMode="auto">
            <a:xfrm>
              <a:off x="1230776" y="3223753"/>
              <a:ext cx="1499240" cy="7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此处添加详细文本描述，建议与标题相关并符合整体语言风格，语言描述尽量简洁生动</a:t>
              </a:r>
              <a:r>
                <a:rPr kumimoji="0" lang="zh-CN" altLang="en-US" sz="1050"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Lato Light" charset="0"/>
                  <a:sym typeface="Lato Light" charset="0"/>
                </a:rPr>
                <a:t>。</a:t>
              </a:r>
              <a:endParaRPr kumimoji="0" lang="en-US" sz="1050"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Lato Light" charset="0"/>
                <a:sym typeface="Lato Light" charset="0"/>
              </a:endParaRPr>
            </a:p>
          </p:txBody>
        </p:sp>
        <p:sp>
          <p:nvSpPr>
            <p:cNvPr id="44" name="Rectangle 27"/>
            <p:cNvSpPr>
              <a:spLocks/>
            </p:cNvSpPr>
            <p:nvPr/>
          </p:nvSpPr>
          <p:spPr bwMode="auto">
            <a:xfrm>
              <a:off x="1243939" y="2936539"/>
              <a:ext cx="1364371" cy="17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专业团队</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sp>
        <p:nvSpPr>
          <p:cNvPr id="45" name="Freeform 13"/>
          <p:cNvSpPr>
            <a:spLocks/>
          </p:cNvSpPr>
          <p:nvPr/>
        </p:nvSpPr>
        <p:spPr bwMode="auto">
          <a:xfrm rot="4557266">
            <a:off x="5523623" y="2116504"/>
            <a:ext cx="982205" cy="31223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noFill/>
            <a:prstDash val="solid"/>
            <a:round/>
            <a:headEnd/>
            <a:tailEnd/>
          </a:ln>
          <a:effectLst>
            <a:outerShdw algn="tl" rotWithShape="0">
              <a:srgbClr val="FFFFFF"/>
            </a:outerShdw>
          </a:effectLst>
        </p:spPr>
        <p:txBody>
          <a:bodyPr lIns="130904" tIns="65452" rIns="130904" bIns="65452"/>
          <a:lstStyle/>
          <a:p>
            <a:pPr algn="ctr">
              <a:defRPr/>
            </a:pPr>
            <a:endParaRPr lang="en-US" sz="2400" kern="0">
              <a:solidFill>
                <a:srgbClr val="000000"/>
              </a:solidFill>
              <a:latin typeface="微软雅黑" pitchFamily="34" charset="-122"/>
              <a:ea typeface="微软雅黑" pitchFamily="34" charset="-122"/>
              <a:sym typeface="Gill Sans" charset="0"/>
            </a:endParaRPr>
          </a:p>
        </p:txBody>
      </p:sp>
      <p:grpSp>
        <p:nvGrpSpPr>
          <p:cNvPr id="46" name="Group 129"/>
          <p:cNvGrpSpPr>
            <a:grpSpLocks/>
          </p:cNvGrpSpPr>
          <p:nvPr/>
        </p:nvGrpSpPr>
        <p:grpSpPr bwMode="auto">
          <a:xfrm>
            <a:off x="2539905" y="1595019"/>
            <a:ext cx="1227763" cy="812704"/>
            <a:chOff x="696724" y="2667382"/>
            <a:chExt cx="1362945" cy="852351"/>
          </a:xfrm>
        </p:grpSpPr>
        <p:sp>
          <p:nvSpPr>
            <p:cNvPr id="47" name="Rectangle 26"/>
            <p:cNvSpPr>
              <a:spLocks/>
            </p:cNvSpPr>
            <p:nvPr/>
          </p:nvSpPr>
          <p:spPr bwMode="auto">
            <a:xfrm>
              <a:off x="696724" y="2921341"/>
              <a:ext cx="1355102" cy="59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sp>
          <p:nvSpPr>
            <p:cNvPr id="48" name="Rectangle 27"/>
            <p:cNvSpPr>
              <a:spLocks/>
            </p:cNvSpPr>
            <p:nvPr/>
          </p:nvSpPr>
          <p:spPr bwMode="auto">
            <a:xfrm>
              <a:off x="696724" y="2667382"/>
              <a:ext cx="1362945" cy="17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系统科学</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grpSp>
        <p:nvGrpSpPr>
          <p:cNvPr id="49" name="Group 132"/>
          <p:cNvGrpSpPr>
            <a:grpSpLocks/>
          </p:cNvGrpSpPr>
          <p:nvPr/>
        </p:nvGrpSpPr>
        <p:grpSpPr bwMode="auto">
          <a:xfrm>
            <a:off x="4221614" y="1589790"/>
            <a:ext cx="1229176" cy="826324"/>
            <a:chOff x="547630" y="2539072"/>
            <a:chExt cx="1362945" cy="867354"/>
          </a:xfrm>
        </p:grpSpPr>
        <p:sp>
          <p:nvSpPr>
            <p:cNvPr id="50" name="Rectangle 26"/>
            <p:cNvSpPr>
              <a:spLocks/>
            </p:cNvSpPr>
            <p:nvPr/>
          </p:nvSpPr>
          <p:spPr bwMode="auto">
            <a:xfrm>
              <a:off x="547630" y="2807540"/>
              <a:ext cx="1355112" cy="59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sp>
          <p:nvSpPr>
            <p:cNvPr id="51" name="Rectangle 27"/>
            <p:cNvSpPr>
              <a:spLocks/>
            </p:cNvSpPr>
            <p:nvPr/>
          </p:nvSpPr>
          <p:spPr bwMode="auto">
            <a:xfrm>
              <a:off x="547630" y="2539072"/>
              <a:ext cx="1362945" cy="17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品质保证</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grpSp>
        <p:nvGrpSpPr>
          <p:cNvPr id="52" name="Group 135"/>
          <p:cNvGrpSpPr>
            <a:grpSpLocks/>
          </p:cNvGrpSpPr>
          <p:nvPr/>
        </p:nvGrpSpPr>
        <p:grpSpPr bwMode="auto">
          <a:xfrm>
            <a:off x="3425730" y="4611158"/>
            <a:ext cx="1350680" cy="791515"/>
            <a:chOff x="552376" y="2667382"/>
            <a:chExt cx="1499240" cy="830586"/>
          </a:xfrm>
        </p:grpSpPr>
        <p:sp>
          <p:nvSpPr>
            <p:cNvPr id="53" name="Rectangle 26"/>
            <p:cNvSpPr>
              <a:spLocks/>
            </p:cNvSpPr>
            <p:nvPr/>
          </p:nvSpPr>
          <p:spPr bwMode="auto">
            <a:xfrm>
              <a:off x="552376" y="2907188"/>
              <a:ext cx="1499240" cy="5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sp>
          <p:nvSpPr>
            <p:cNvPr id="54" name="Rectangle 27"/>
            <p:cNvSpPr>
              <a:spLocks/>
            </p:cNvSpPr>
            <p:nvPr/>
          </p:nvSpPr>
          <p:spPr bwMode="auto">
            <a:xfrm>
              <a:off x="619811" y="2667382"/>
              <a:ext cx="1364371" cy="17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快捷稳定</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grpSp>
        <p:nvGrpSpPr>
          <p:cNvPr id="55" name="Group 138"/>
          <p:cNvGrpSpPr>
            <a:grpSpLocks/>
          </p:cNvGrpSpPr>
          <p:nvPr/>
        </p:nvGrpSpPr>
        <p:grpSpPr bwMode="auto">
          <a:xfrm>
            <a:off x="5919446" y="4239021"/>
            <a:ext cx="1350680" cy="793028"/>
            <a:chOff x="552376" y="2667382"/>
            <a:chExt cx="1499240" cy="832026"/>
          </a:xfrm>
        </p:grpSpPr>
        <p:sp>
          <p:nvSpPr>
            <p:cNvPr id="56" name="Rectangle 26"/>
            <p:cNvSpPr>
              <a:spLocks/>
            </p:cNvSpPr>
            <p:nvPr/>
          </p:nvSpPr>
          <p:spPr bwMode="auto">
            <a:xfrm>
              <a:off x="552376" y="2908733"/>
              <a:ext cx="1499240" cy="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sp>
          <p:nvSpPr>
            <p:cNvPr id="57" name="Rectangle 27"/>
            <p:cNvSpPr>
              <a:spLocks/>
            </p:cNvSpPr>
            <p:nvPr/>
          </p:nvSpPr>
          <p:spPr bwMode="auto">
            <a:xfrm>
              <a:off x="619811" y="2667382"/>
              <a:ext cx="1364371" cy="17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实力雄厚</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grpSp>
        <p:nvGrpSpPr>
          <p:cNvPr id="58" name="Group 141"/>
          <p:cNvGrpSpPr>
            <a:grpSpLocks/>
          </p:cNvGrpSpPr>
          <p:nvPr/>
        </p:nvGrpSpPr>
        <p:grpSpPr bwMode="auto">
          <a:xfrm>
            <a:off x="7216718" y="2472713"/>
            <a:ext cx="1350680" cy="799082"/>
            <a:chOff x="552376" y="2667382"/>
            <a:chExt cx="1499240" cy="838333"/>
          </a:xfrm>
        </p:grpSpPr>
        <p:sp>
          <p:nvSpPr>
            <p:cNvPr id="59" name="Rectangle 26"/>
            <p:cNvSpPr>
              <a:spLocks/>
            </p:cNvSpPr>
            <p:nvPr/>
          </p:nvSpPr>
          <p:spPr bwMode="auto">
            <a:xfrm>
              <a:off x="552376" y="2915071"/>
              <a:ext cx="1499240" cy="590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rPr>
                <a:t>此处添加详细文本描述，建议与标题相关并符合整体语言风格，语言描述尽量简洁生动</a:t>
              </a:r>
              <a:r>
                <a:rPr kumimoji="0" lang="zh-CN" altLang="en-US" sz="1050"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Lato Light" charset="0"/>
                  <a:sym typeface="Lato Light" charset="0"/>
                </a:rPr>
                <a:t>。</a:t>
              </a:r>
              <a:endParaRPr kumimoji="0" lang="en-US" sz="1050"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Lato Light" charset="0"/>
                <a:sym typeface="Lato Light" charset="0"/>
              </a:endParaRPr>
            </a:p>
          </p:txBody>
        </p:sp>
        <p:sp>
          <p:nvSpPr>
            <p:cNvPr id="60" name="Rectangle 27"/>
            <p:cNvSpPr>
              <a:spLocks/>
            </p:cNvSpPr>
            <p:nvPr/>
          </p:nvSpPr>
          <p:spPr bwMode="auto">
            <a:xfrm>
              <a:off x="619811" y="2667382"/>
              <a:ext cx="1364371" cy="17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rPr>
                <a:t>合作共赢</a:t>
              </a:r>
              <a:endParaRPr kumimoji="0" lang="en-US" altLang="zh-CN" b="0" i="0" u="none" strike="noStrike" kern="0" cap="none" spc="0" normalizeH="0" baseline="0" noProof="0" dirty="0">
                <a:ln>
                  <a:noFill/>
                </a:ln>
                <a:solidFill>
                  <a:srgbClr val="276F63"/>
                </a:solidFill>
                <a:effectLst/>
                <a:uLnTx/>
                <a:uFillTx/>
                <a:latin typeface="微软雅黑" pitchFamily="34" charset="-122"/>
                <a:ea typeface="微软雅黑" pitchFamily="34" charset="-122"/>
                <a:cs typeface="Bebas Neue" charset="0"/>
                <a:sym typeface="Bebas Neue" charset="0"/>
              </a:endParaRPr>
            </a:p>
          </p:txBody>
        </p:sp>
      </p:grpSp>
      <p:sp>
        <p:nvSpPr>
          <p:cNvPr id="61" name="Freeform 7"/>
          <p:cNvSpPr>
            <a:spLocks noEditPoints="1"/>
          </p:cNvSpPr>
          <p:nvPr/>
        </p:nvSpPr>
        <p:spPr bwMode="auto">
          <a:xfrm>
            <a:off x="450743" y="3026797"/>
            <a:ext cx="269853" cy="264847"/>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ysClr val="window" lastClr="FFFFFF"/>
          </a:solidFill>
          <a:ln>
            <a:noFill/>
          </a:ln>
        </p:spPr>
        <p:txBody>
          <a:bodyPr lIns="121884" tIns="60941" rIns="121884" bIns="6094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Gill Sans" charset="0"/>
            </a:endParaRPr>
          </a:p>
        </p:txBody>
      </p:sp>
      <p:sp>
        <p:nvSpPr>
          <p:cNvPr id="62" name="Oval 53"/>
          <p:cNvSpPr>
            <a:spLocks noChangeArrowheads="1"/>
          </p:cNvSpPr>
          <p:nvPr/>
        </p:nvSpPr>
        <p:spPr bwMode="auto">
          <a:xfrm>
            <a:off x="1593331" y="1810611"/>
            <a:ext cx="586573" cy="628483"/>
          </a:xfrm>
          <a:prstGeom prst="ellipse">
            <a:avLst/>
          </a:prstGeom>
          <a:solidFill>
            <a:srgbClr val="276F63"/>
          </a:solidFill>
          <a:ln w="5715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3" name="Freeform 8"/>
          <p:cNvSpPr>
            <a:spLocks noEditPoints="1"/>
          </p:cNvSpPr>
          <p:nvPr/>
        </p:nvSpPr>
        <p:spPr bwMode="auto">
          <a:xfrm>
            <a:off x="1795488" y="2031836"/>
            <a:ext cx="182257" cy="287548"/>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ysClr val="window" lastClr="FFFFFF"/>
          </a:solidFill>
          <a:ln>
            <a:noFill/>
          </a:ln>
        </p:spPr>
        <p:txBody>
          <a:bodyPr lIns="121884" tIns="60941" rIns="121884" bIns="6094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Gill Sans" charset="0"/>
            </a:endParaRPr>
          </a:p>
        </p:txBody>
      </p:sp>
      <p:sp>
        <p:nvSpPr>
          <p:cNvPr id="64" name="Oval 53"/>
          <p:cNvSpPr>
            <a:spLocks noChangeArrowheads="1"/>
          </p:cNvSpPr>
          <p:nvPr/>
        </p:nvSpPr>
        <p:spPr bwMode="auto">
          <a:xfrm>
            <a:off x="3781285" y="3830309"/>
            <a:ext cx="533249" cy="571349"/>
          </a:xfrm>
          <a:prstGeom prst="ellipse">
            <a:avLst/>
          </a:prstGeom>
          <a:solidFill>
            <a:srgbClr val="276F63"/>
          </a:solidFill>
          <a:ln w="5715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5" name="Oval 53"/>
          <p:cNvSpPr>
            <a:spLocks noChangeArrowheads="1"/>
          </p:cNvSpPr>
          <p:nvPr/>
        </p:nvSpPr>
        <p:spPr bwMode="auto">
          <a:xfrm>
            <a:off x="7587068" y="1547127"/>
            <a:ext cx="586573" cy="628483"/>
          </a:xfrm>
          <a:prstGeom prst="ellipse">
            <a:avLst/>
          </a:prstGeom>
          <a:solidFill>
            <a:srgbClr val="276F63"/>
          </a:solidFill>
          <a:ln w="5715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6" name="Freeform 10"/>
          <p:cNvSpPr>
            <a:spLocks noEditPoints="1"/>
          </p:cNvSpPr>
          <p:nvPr/>
        </p:nvSpPr>
        <p:spPr bwMode="auto">
          <a:xfrm>
            <a:off x="3929937" y="4001337"/>
            <a:ext cx="235945" cy="193716"/>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ysClr val="window" lastClr="FFFFFF"/>
          </a:solidFill>
          <a:ln>
            <a:noFill/>
          </a:ln>
        </p:spPr>
        <p:txBody>
          <a:bodyPr lIns="121884" tIns="60941" rIns="121884" bIns="6094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Gill Sans" charset="0"/>
            </a:endParaRPr>
          </a:p>
        </p:txBody>
      </p:sp>
      <p:grpSp>
        <p:nvGrpSpPr>
          <p:cNvPr id="67" name="组合 66"/>
          <p:cNvGrpSpPr/>
          <p:nvPr/>
        </p:nvGrpSpPr>
        <p:grpSpPr>
          <a:xfrm>
            <a:off x="6146068" y="3391212"/>
            <a:ext cx="533249" cy="571349"/>
            <a:chOff x="6609005" y="2794857"/>
            <a:chExt cx="599168" cy="599318"/>
          </a:xfrm>
          <a:effectLst/>
        </p:grpSpPr>
        <p:sp>
          <p:nvSpPr>
            <p:cNvPr id="68" name="Oval 53"/>
            <p:cNvSpPr>
              <a:spLocks noChangeArrowheads="1"/>
            </p:cNvSpPr>
            <p:nvPr/>
          </p:nvSpPr>
          <p:spPr bwMode="auto">
            <a:xfrm>
              <a:off x="6609005" y="2794857"/>
              <a:ext cx="599168" cy="599318"/>
            </a:xfrm>
            <a:prstGeom prst="ellipse">
              <a:avLst/>
            </a:prstGeom>
            <a:solidFill>
              <a:srgbClr val="276F63"/>
            </a:solidFill>
            <a:ln w="57150" cap="flat" cmpd="sng" algn="ctr">
              <a:noFill/>
              <a:prstDash val="solid"/>
              <a:miter lim="800000"/>
            </a:ln>
            <a:effectLst>
              <a:outerShdw blurRad="279400" dist="76200" dir="2700000" sx="101000" sy="101000" algn="tl" rotWithShape="0">
                <a:prstClr val="black">
                  <a:alpha val="28000"/>
                </a:prstClr>
              </a:outerShdw>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9" name="Freeform 6"/>
            <p:cNvSpPr>
              <a:spLocks noEditPoints="1"/>
            </p:cNvSpPr>
            <p:nvPr/>
          </p:nvSpPr>
          <p:spPr bwMode="auto">
            <a:xfrm>
              <a:off x="6743700" y="2987675"/>
              <a:ext cx="322263" cy="211138"/>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ysClr val="window" lastClr="FFFFFF"/>
            </a:solidFill>
            <a:ln>
              <a:noFill/>
            </a:ln>
          </p:spPr>
          <p:txBody>
            <a:bodyPr lIns="121884" tIns="60941" rIns="121884" bIns="6094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Gill Sans" charset="0"/>
              </a:endParaRPr>
            </a:p>
          </p:txBody>
        </p:sp>
      </p:grpSp>
      <p:grpSp>
        <p:nvGrpSpPr>
          <p:cNvPr id="70" name="组合 69"/>
          <p:cNvGrpSpPr/>
          <p:nvPr/>
        </p:nvGrpSpPr>
        <p:grpSpPr>
          <a:xfrm>
            <a:off x="7685257" y="1728874"/>
            <a:ext cx="326786" cy="297848"/>
            <a:chOff x="5933005" y="2830391"/>
            <a:chExt cx="500408" cy="425843"/>
          </a:xfrm>
          <a:solidFill>
            <a:sysClr val="window" lastClr="FFFFFF"/>
          </a:solidFill>
        </p:grpSpPr>
        <p:sp>
          <p:nvSpPr>
            <p:cNvPr id="71"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52" tIns="45727" rIns="91452" bIns="4572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2"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52" tIns="45727" rIns="91452" bIns="4572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73" name="组合 72"/>
          <p:cNvGrpSpPr/>
          <p:nvPr/>
        </p:nvGrpSpPr>
        <p:grpSpPr>
          <a:xfrm rot="20246608">
            <a:off x="5515760" y="1422401"/>
            <a:ext cx="484771" cy="519408"/>
            <a:chOff x="6385569" y="1006279"/>
            <a:chExt cx="544698" cy="544835"/>
          </a:xfrm>
          <a:effectLst/>
        </p:grpSpPr>
        <p:sp>
          <p:nvSpPr>
            <p:cNvPr id="74" name="Oval 53"/>
            <p:cNvSpPr>
              <a:spLocks noChangeArrowheads="1"/>
            </p:cNvSpPr>
            <p:nvPr/>
          </p:nvSpPr>
          <p:spPr bwMode="auto">
            <a:xfrm>
              <a:off x="6385569" y="1006279"/>
              <a:ext cx="544698" cy="544835"/>
            </a:xfrm>
            <a:prstGeom prst="ellipse">
              <a:avLst/>
            </a:prstGeom>
            <a:solidFill>
              <a:srgbClr val="276F63"/>
            </a:solidFill>
            <a:ln w="57150" cap="flat" cmpd="sng" algn="ctr">
              <a:noFill/>
              <a:prstDash val="solid"/>
              <a:miter lim="800000"/>
            </a:ln>
            <a:effectLst>
              <a:outerShdw blurRad="279400" dist="76200" dir="2700000" sx="101000" sy="101000" algn="tl" rotWithShape="0">
                <a:prstClr val="black">
                  <a:alpha val="28000"/>
                </a:prstClr>
              </a:outerShdw>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5" name="Freeform 9"/>
            <p:cNvSpPr>
              <a:spLocks noEditPoints="1"/>
            </p:cNvSpPr>
            <p:nvPr/>
          </p:nvSpPr>
          <p:spPr bwMode="auto">
            <a:xfrm>
              <a:off x="6538913" y="1166813"/>
              <a:ext cx="266700" cy="196850"/>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ysClr val="window" lastClr="FFFFFF"/>
            </a:solidFill>
            <a:ln>
              <a:noFill/>
            </a:ln>
          </p:spPr>
          <p:txBody>
            <a:bodyPr lIns="121884" tIns="60941" rIns="121884" bIns="6094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Gill Sans" charset="0"/>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a:grpSpLocks/>
          </p:cNvGrpSpPr>
          <p:nvPr/>
        </p:nvGrpSpPr>
        <p:grpSpPr bwMode="auto">
          <a:xfrm>
            <a:off x="2563587" y="2816688"/>
            <a:ext cx="2054273" cy="1608151"/>
            <a:chOff x="1214414" y="2904673"/>
            <a:chExt cx="1935848" cy="1512817"/>
          </a:xfrm>
          <a:solidFill>
            <a:sysClr val="window" lastClr="FFFFFF"/>
          </a:solidFill>
          <a:effectLst/>
        </p:grpSpPr>
        <p:sp>
          <p:nvSpPr>
            <p:cNvPr id="23" name="Oval 8"/>
            <p:cNvSpPr>
              <a:spLocks noChangeArrowheads="1"/>
            </p:cNvSpPr>
            <p:nvPr/>
          </p:nvSpPr>
          <p:spPr bwMode="auto">
            <a:xfrm>
              <a:off x="1414177" y="2904673"/>
              <a:ext cx="1514918" cy="1512817"/>
            </a:xfrm>
            <a:prstGeom prst="ellipse">
              <a:avLst/>
            </a:prstGeom>
            <a:grpFill/>
            <a:ln w="76200">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srgbClr val="276F63"/>
                </a:solidFill>
                <a:effectLst/>
                <a:uLnTx/>
                <a:uFillTx/>
                <a:latin typeface="微软雅黑" pitchFamily="34" charset="-122"/>
                <a:ea typeface="微软雅黑" pitchFamily="34" charset="-122"/>
              </a:endParaRPr>
            </a:p>
          </p:txBody>
        </p:sp>
        <p:sp>
          <p:nvSpPr>
            <p:cNvPr id="24" name="Text Box 9"/>
            <p:cNvSpPr txBox="1">
              <a:spLocks noChangeArrowheads="1"/>
            </p:cNvSpPr>
            <p:nvPr/>
          </p:nvSpPr>
          <p:spPr bwMode="auto">
            <a:xfrm>
              <a:off x="1214414" y="3310307"/>
              <a:ext cx="1935848" cy="620153"/>
            </a:xfrm>
            <a:prstGeom prst="rect">
              <a:avLst/>
            </a:prstGeom>
            <a:grpFill/>
            <a:ln w="50800">
              <a:noFill/>
              <a:miter lim="800000"/>
              <a:headEnd/>
              <a:tailEnd/>
            </a:ln>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点击添加</a:t>
              </a:r>
              <a:endParaRPr kumimoji="0" lang="en-US" altLang="zh-CN"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文本内容</a:t>
              </a:r>
            </a:p>
          </p:txBody>
        </p:sp>
      </p:grpSp>
      <p:grpSp>
        <p:nvGrpSpPr>
          <p:cNvPr id="25" name="组合 24"/>
          <p:cNvGrpSpPr>
            <a:grpSpLocks/>
          </p:cNvGrpSpPr>
          <p:nvPr/>
        </p:nvGrpSpPr>
        <p:grpSpPr bwMode="auto">
          <a:xfrm>
            <a:off x="4432959" y="2816685"/>
            <a:ext cx="2054272" cy="1608149"/>
            <a:chOff x="1214414" y="2904671"/>
            <a:chExt cx="1935848" cy="1512816"/>
          </a:xfrm>
          <a:solidFill>
            <a:srgbClr val="276F63"/>
          </a:solidFill>
          <a:effectLst/>
        </p:grpSpPr>
        <p:sp>
          <p:nvSpPr>
            <p:cNvPr id="26" name="Oval 8"/>
            <p:cNvSpPr>
              <a:spLocks noChangeArrowheads="1"/>
            </p:cNvSpPr>
            <p:nvPr/>
          </p:nvSpPr>
          <p:spPr bwMode="auto">
            <a:xfrm>
              <a:off x="1414180" y="2904671"/>
              <a:ext cx="1514919" cy="1512816"/>
            </a:xfrm>
            <a:prstGeom prst="ellipse">
              <a:avLst/>
            </a:prstGeom>
            <a:grpFill/>
            <a:ln w="76200">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Text Box 9"/>
            <p:cNvSpPr txBox="1">
              <a:spLocks noChangeArrowheads="1"/>
            </p:cNvSpPr>
            <p:nvPr/>
          </p:nvSpPr>
          <p:spPr bwMode="auto">
            <a:xfrm>
              <a:off x="1214414" y="3310308"/>
              <a:ext cx="1935848" cy="620153"/>
            </a:xfrm>
            <a:prstGeom prst="rect">
              <a:avLst/>
            </a:prstGeom>
            <a:grpFill/>
            <a:ln w="50800">
              <a:noFill/>
              <a:miter lim="800000"/>
              <a:headEnd/>
              <a:tailEnd/>
            </a:ln>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1867"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文本内容</a:t>
              </a:r>
            </a:p>
          </p:txBody>
        </p:sp>
      </p:grpSp>
      <p:grpSp>
        <p:nvGrpSpPr>
          <p:cNvPr id="28" name="组合 27"/>
          <p:cNvGrpSpPr>
            <a:grpSpLocks/>
          </p:cNvGrpSpPr>
          <p:nvPr/>
        </p:nvGrpSpPr>
        <p:grpSpPr bwMode="auto">
          <a:xfrm>
            <a:off x="6284344" y="2816689"/>
            <a:ext cx="2054273" cy="1608151"/>
            <a:chOff x="1214414" y="2904673"/>
            <a:chExt cx="1935848" cy="1512817"/>
          </a:xfrm>
          <a:solidFill>
            <a:sysClr val="window" lastClr="FFFFFF"/>
          </a:solidFill>
          <a:effectLst/>
        </p:grpSpPr>
        <p:sp>
          <p:nvSpPr>
            <p:cNvPr id="29" name="Oval 8"/>
            <p:cNvSpPr>
              <a:spLocks noChangeArrowheads="1"/>
            </p:cNvSpPr>
            <p:nvPr/>
          </p:nvSpPr>
          <p:spPr bwMode="auto">
            <a:xfrm>
              <a:off x="1414179" y="2904673"/>
              <a:ext cx="1514920" cy="1512817"/>
            </a:xfrm>
            <a:prstGeom prst="ellipse">
              <a:avLst/>
            </a:prstGeom>
            <a:grpFill/>
            <a:ln w="76200">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srgbClr val="276F63"/>
                </a:solidFill>
                <a:effectLst/>
                <a:uLnTx/>
                <a:uFillTx/>
                <a:latin typeface="微软雅黑" pitchFamily="34" charset="-122"/>
                <a:ea typeface="微软雅黑" pitchFamily="34" charset="-122"/>
              </a:endParaRPr>
            </a:p>
          </p:txBody>
        </p:sp>
        <p:sp>
          <p:nvSpPr>
            <p:cNvPr id="30" name="Text Box 9"/>
            <p:cNvSpPr txBox="1">
              <a:spLocks noChangeArrowheads="1"/>
            </p:cNvSpPr>
            <p:nvPr/>
          </p:nvSpPr>
          <p:spPr bwMode="auto">
            <a:xfrm>
              <a:off x="1214414" y="3310306"/>
              <a:ext cx="1935848" cy="620153"/>
            </a:xfrm>
            <a:prstGeom prst="rect">
              <a:avLst/>
            </a:prstGeom>
            <a:grpFill/>
            <a:ln w="50800">
              <a:noFill/>
              <a:miter lim="800000"/>
              <a:headEnd/>
              <a:tailEnd/>
            </a:ln>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点击添加</a:t>
              </a:r>
              <a:endParaRPr kumimoji="0" lang="en-US" altLang="zh-CN"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文本内容</a:t>
              </a:r>
            </a:p>
          </p:txBody>
        </p:sp>
      </p:grpSp>
      <p:grpSp>
        <p:nvGrpSpPr>
          <p:cNvPr id="31" name="组合 40"/>
          <p:cNvGrpSpPr>
            <a:grpSpLocks/>
          </p:cNvGrpSpPr>
          <p:nvPr/>
        </p:nvGrpSpPr>
        <p:grpSpPr bwMode="auto">
          <a:xfrm>
            <a:off x="655969" y="2816083"/>
            <a:ext cx="2055283" cy="1608667"/>
            <a:chOff x="1214414" y="2904671"/>
            <a:chExt cx="1935848" cy="1512816"/>
          </a:xfrm>
          <a:solidFill>
            <a:srgbClr val="276F63"/>
          </a:solidFill>
          <a:effectLst/>
        </p:grpSpPr>
        <p:sp>
          <p:nvSpPr>
            <p:cNvPr id="32" name="Oval 8"/>
            <p:cNvSpPr>
              <a:spLocks noChangeArrowheads="1"/>
            </p:cNvSpPr>
            <p:nvPr/>
          </p:nvSpPr>
          <p:spPr bwMode="auto">
            <a:xfrm>
              <a:off x="1415774" y="2904671"/>
              <a:ext cx="1515185" cy="1512816"/>
            </a:xfrm>
            <a:prstGeom prst="ellipse">
              <a:avLst/>
            </a:prstGeom>
            <a:grpFill/>
            <a:ln w="76200">
              <a:noFill/>
              <a:round/>
              <a:headEnd/>
              <a:tailEnd/>
            </a:ln>
            <a:effectLst>
              <a:outerShdw blurRad="127000" dist="38100" dir="8100000" algn="tr"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Text Box 9"/>
            <p:cNvSpPr txBox="1">
              <a:spLocks noChangeArrowheads="1"/>
            </p:cNvSpPr>
            <p:nvPr/>
          </p:nvSpPr>
          <p:spPr bwMode="auto">
            <a:xfrm>
              <a:off x="1214414" y="3310306"/>
              <a:ext cx="1935848" cy="620153"/>
            </a:xfrm>
            <a:prstGeom prst="rect">
              <a:avLst/>
            </a:prstGeom>
            <a:grpFill/>
            <a:ln w="9525">
              <a:noFill/>
              <a:miter lim="800000"/>
              <a:headEnd/>
              <a:tailEnd/>
            </a:ln>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点击添加</a:t>
              </a:r>
              <a:endParaRPr kumimoji="0" lang="en-US" altLang="zh-CN" sz="186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文本内容</a:t>
              </a:r>
            </a:p>
          </p:txBody>
        </p:sp>
      </p:grpSp>
      <p:sp>
        <p:nvSpPr>
          <p:cNvPr id="34" name="矩形标注 33"/>
          <p:cNvSpPr/>
          <p:nvPr/>
        </p:nvSpPr>
        <p:spPr>
          <a:xfrm>
            <a:off x="2964960" y="4888301"/>
            <a:ext cx="1782233" cy="55033"/>
          </a:xfrm>
          <a:prstGeom prst="wedgeRectCallout">
            <a:avLst>
              <a:gd name="adj1" fmla="val -17526"/>
              <a:gd name="adj2" fmla="val -509465"/>
            </a:avLst>
          </a:prstGeom>
          <a:solidFill>
            <a:sysClr val="window" lastClr="FFFFFF"/>
          </a:solidFill>
          <a:ln w="12700" cap="flat" cmpd="sng" algn="ctr">
            <a:noFill/>
            <a:prstDash val="solid"/>
            <a:miter lim="800000"/>
          </a:ln>
          <a:effectLst/>
        </p:spPr>
        <p:txBody>
          <a:bodyPr lIns="110413" tIns="55207" rIns="110413" bIns="55207"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35" name="矩形标注 34"/>
          <p:cNvSpPr/>
          <p:nvPr/>
        </p:nvSpPr>
        <p:spPr>
          <a:xfrm>
            <a:off x="1024269" y="2272100"/>
            <a:ext cx="1913467" cy="76200"/>
          </a:xfrm>
          <a:prstGeom prst="wedgeRectCallout">
            <a:avLst>
              <a:gd name="adj1" fmla="val -23398"/>
              <a:gd name="adj2" fmla="val 403291"/>
            </a:avLst>
          </a:prstGeom>
          <a:solidFill>
            <a:srgbClr val="276F63"/>
          </a:solidFill>
          <a:ln w="12700" cap="flat" cmpd="sng" algn="ctr">
            <a:noFill/>
            <a:prstDash val="solid"/>
            <a:miter lim="800000"/>
          </a:ln>
          <a:effectLst/>
        </p:spPr>
        <p:txBody>
          <a:bodyPr lIns="110413" tIns="55207" rIns="110413" bIns="55207"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36" name="Rectangle 28"/>
          <p:cNvSpPr>
            <a:spLocks noChangeArrowheads="1"/>
          </p:cNvSpPr>
          <p:nvPr/>
        </p:nvSpPr>
        <p:spPr bwMode="auto">
          <a:xfrm>
            <a:off x="2469659" y="5072451"/>
            <a:ext cx="2758016"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defRPr/>
            </a:pPr>
            <a:r>
              <a:rPr lang="zh-CN" altLang="en-US" sz="1333" dirty="0">
                <a:solidFill>
                  <a:srgbClr val="595959"/>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rgbClr val="595959"/>
              </a:solidFill>
              <a:latin typeface="微软雅黑" panose="020B0503020204020204" pitchFamily="34" charset="-122"/>
              <a:ea typeface="微软雅黑" panose="020B0503020204020204" pitchFamily="34" charset="-122"/>
            </a:endParaRPr>
          </a:p>
        </p:txBody>
      </p:sp>
      <p:sp>
        <p:nvSpPr>
          <p:cNvPr id="37" name="Rectangle 28"/>
          <p:cNvSpPr>
            <a:spLocks noChangeArrowheads="1"/>
          </p:cNvSpPr>
          <p:nvPr/>
        </p:nvSpPr>
        <p:spPr bwMode="auto">
          <a:xfrm>
            <a:off x="539552" y="1340768"/>
            <a:ext cx="2758017"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defRPr/>
            </a:pPr>
            <a:r>
              <a:rPr lang="zh-CN" altLang="en-US" sz="1333" dirty="0">
                <a:solidFill>
                  <a:srgbClr val="595959"/>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rgbClr val="595959"/>
              </a:solidFill>
              <a:latin typeface="微软雅黑" panose="020B0503020204020204" pitchFamily="34" charset="-122"/>
              <a:ea typeface="微软雅黑" panose="020B0503020204020204" pitchFamily="34" charset="-122"/>
            </a:endParaRPr>
          </a:p>
        </p:txBody>
      </p:sp>
      <p:sp>
        <p:nvSpPr>
          <p:cNvPr id="38" name="矩形标注 37"/>
          <p:cNvSpPr/>
          <p:nvPr/>
        </p:nvSpPr>
        <p:spPr>
          <a:xfrm>
            <a:off x="4736922" y="2272100"/>
            <a:ext cx="1913467" cy="76200"/>
          </a:xfrm>
          <a:prstGeom prst="wedgeRectCallout">
            <a:avLst>
              <a:gd name="adj1" fmla="val -23398"/>
              <a:gd name="adj2" fmla="val 403291"/>
            </a:avLst>
          </a:prstGeom>
          <a:solidFill>
            <a:srgbClr val="276F63"/>
          </a:solidFill>
          <a:ln w="12700" cap="flat" cmpd="sng" algn="ctr">
            <a:noFill/>
            <a:prstDash val="solid"/>
            <a:miter lim="800000"/>
          </a:ln>
          <a:effectLst/>
        </p:spPr>
        <p:txBody>
          <a:bodyPr lIns="110413" tIns="55207" rIns="110413" bIns="55207"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39" name="Rectangle 28"/>
          <p:cNvSpPr>
            <a:spLocks noChangeArrowheads="1"/>
          </p:cNvSpPr>
          <p:nvPr/>
        </p:nvSpPr>
        <p:spPr bwMode="auto">
          <a:xfrm>
            <a:off x="4252206" y="1340768"/>
            <a:ext cx="2758017"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defRPr/>
            </a:pPr>
            <a:r>
              <a:rPr lang="zh-CN" altLang="en-US" sz="1333" dirty="0">
                <a:solidFill>
                  <a:srgbClr val="595959"/>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rgbClr val="595959"/>
              </a:solidFill>
              <a:latin typeface="微软雅黑" panose="020B0503020204020204" pitchFamily="34" charset="-122"/>
              <a:ea typeface="微软雅黑" panose="020B0503020204020204" pitchFamily="34" charset="-122"/>
            </a:endParaRPr>
          </a:p>
        </p:txBody>
      </p:sp>
      <p:sp>
        <p:nvSpPr>
          <p:cNvPr id="40" name="矩形标注 39"/>
          <p:cNvSpPr/>
          <p:nvPr/>
        </p:nvSpPr>
        <p:spPr>
          <a:xfrm>
            <a:off x="6729321" y="4888301"/>
            <a:ext cx="1784351" cy="55033"/>
          </a:xfrm>
          <a:prstGeom prst="wedgeRectCallout">
            <a:avLst>
              <a:gd name="adj1" fmla="val -17526"/>
              <a:gd name="adj2" fmla="val -509465"/>
            </a:avLst>
          </a:prstGeom>
          <a:solidFill>
            <a:sysClr val="window" lastClr="FFFFFF"/>
          </a:solidFill>
          <a:ln w="12700" cap="flat" cmpd="sng" algn="ctr">
            <a:noFill/>
            <a:prstDash val="solid"/>
            <a:miter lim="800000"/>
          </a:ln>
          <a:effectLst/>
        </p:spPr>
        <p:txBody>
          <a:bodyPr lIns="110413" tIns="55207" rIns="110413" bIns="55207"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41" name="Rectangle 28"/>
          <p:cNvSpPr>
            <a:spLocks noChangeArrowheads="1"/>
          </p:cNvSpPr>
          <p:nvPr/>
        </p:nvSpPr>
        <p:spPr bwMode="auto">
          <a:xfrm>
            <a:off x="6234021" y="5072451"/>
            <a:ext cx="2758017"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defRPr/>
            </a:pPr>
            <a:r>
              <a:rPr lang="zh-CN" altLang="en-US" sz="1333" dirty="0">
                <a:solidFill>
                  <a:srgbClr val="595959"/>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2"/>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5"/>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750"/>
                                  </p:stCondLst>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fltVal val="0"/>
                                          </p:val>
                                        </p:tav>
                                        <p:tav tm="100000">
                                          <p:val>
                                            <p:strVal val="#ppt_w"/>
                                          </p:val>
                                        </p:tav>
                                      </p:tavLst>
                                    </p:anim>
                                    <p:anim calcmode="lin" valueType="num">
                                      <p:cBhvr>
                                        <p:cTn id="26" dur="1000" fill="hold"/>
                                        <p:tgtEl>
                                          <p:spTgt spid="28"/>
                                        </p:tgtEl>
                                        <p:attrNameLst>
                                          <p:attrName>ppt_h</p:attrName>
                                        </p:attrNameLst>
                                      </p:cBhvr>
                                      <p:tavLst>
                                        <p:tav tm="0">
                                          <p:val>
                                            <p:fltVal val="0"/>
                                          </p:val>
                                        </p:tav>
                                        <p:tav tm="100000">
                                          <p:val>
                                            <p:strVal val="#ppt_h"/>
                                          </p:val>
                                        </p:tav>
                                      </p:tavLst>
                                    </p:anim>
                                    <p:anim calcmode="lin" valueType="num">
                                      <p:cBhvr>
                                        <p:cTn id="27"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750"/>
                            </p:stCondLst>
                            <p:childTnLst>
                              <p:par>
                                <p:cTn id="30" presetID="2" presetClass="entr" presetSubtype="1"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0-#ppt_h/2"/>
                                          </p:val>
                                        </p:tav>
                                        <p:tav tm="100000">
                                          <p:val>
                                            <p:strVal val="#ppt_y"/>
                                          </p:val>
                                        </p:tav>
                                      </p:tavLst>
                                    </p:anim>
                                  </p:childTnLst>
                                </p:cTn>
                              </p:par>
                            </p:childTnLst>
                          </p:cTn>
                        </p:par>
                        <p:par>
                          <p:cTn id="34" fill="hold">
                            <p:stCondLst>
                              <p:cond delay="2250"/>
                            </p:stCondLst>
                            <p:childTnLst>
                              <p:par>
                                <p:cTn id="35" presetID="32" presetClass="emph" presetSubtype="0" fill="hold" grpId="1" nodeType="afterEffect">
                                  <p:stCondLst>
                                    <p:cond delay="0"/>
                                  </p:stCondLst>
                                  <p:childTnLst>
                                    <p:animRot by="120000">
                                      <p:cBhvr>
                                        <p:cTn id="36" dur="50" fill="hold">
                                          <p:stCondLst>
                                            <p:cond delay="0"/>
                                          </p:stCondLst>
                                        </p:cTn>
                                        <p:tgtEl>
                                          <p:spTgt spid="35"/>
                                        </p:tgtEl>
                                        <p:attrNameLst>
                                          <p:attrName>r</p:attrName>
                                        </p:attrNameLst>
                                      </p:cBhvr>
                                    </p:animRot>
                                    <p:animRot by="-240000">
                                      <p:cBhvr>
                                        <p:cTn id="37" dur="100" fill="hold">
                                          <p:stCondLst>
                                            <p:cond delay="100"/>
                                          </p:stCondLst>
                                        </p:cTn>
                                        <p:tgtEl>
                                          <p:spTgt spid="35"/>
                                        </p:tgtEl>
                                        <p:attrNameLst>
                                          <p:attrName>r</p:attrName>
                                        </p:attrNameLst>
                                      </p:cBhvr>
                                    </p:animRot>
                                    <p:animRot by="240000">
                                      <p:cBhvr>
                                        <p:cTn id="38" dur="100" fill="hold">
                                          <p:stCondLst>
                                            <p:cond delay="200"/>
                                          </p:stCondLst>
                                        </p:cTn>
                                        <p:tgtEl>
                                          <p:spTgt spid="35"/>
                                        </p:tgtEl>
                                        <p:attrNameLst>
                                          <p:attrName>r</p:attrName>
                                        </p:attrNameLst>
                                      </p:cBhvr>
                                    </p:animRot>
                                    <p:animRot by="-240000">
                                      <p:cBhvr>
                                        <p:cTn id="39" dur="100" fill="hold">
                                          <p:stCondLst>
                                            <p:cond delay="300"/>
                                          </p:stCondLst>
                                        </p:cTn>
                                        <p:tgtEl>
                                          <p:spTgt spid="35"/>
                                        </p:tgtEl>
                                        <p:attrNameLst>
                                          <p:attrName>r</p:attrName>
                                        </p:attrNameLst>
                                      </p:cBhvr>
                                    </p:animRot>
                                    <p:animRot by="120000">
                                      <p:cBhvr>
                                        <p:cTn id="40" dur="100" fill="hold">
                                          <p:stCondLst>
                                            <p:cond delay="400"/>
                                          </p:stCondLst>
                                        </p:cTn>
                                        <p:tgtEl>
                                          <p:spTgt spid="35"/>
                                        </p:tgtEl>
                                        <p:attrNameLst>
                                          <p:attrName>r</p:attrName>
                                        </p:attrNameLst>
                                      </p:cBhvr>
                                    </p:animRot>
                                  </p:childTnLst>
                                </p:cTn>
                              </p:par>
                            </p:childTnLst>
                          </p:cTn>
                        </p:par>
                        <p:par>
                          <p:cTn id="41" fill="hold">
                            <p:stCondLst>
                              <p:cond delay="2750"/>
                            </p:stCondLst>
                            <p:childTnLst>
                              <p:par>
                                <p:cTn id="42" presetID="18" presetClass="entr" presetSubtype="9"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strips(upLeft)">
                                      <p:cBhvr>
                                        <p:cTn id="44" dur="500"/>
                                        <p:tgtEl>
                                          <p:spTgt spid="37"/>
                                        </p:tgtEl>
                                      </p:cBhvr>
                                    </p:animEffect>
                                  </p:childTnLst>
                                </p:cTn>
                              </p:par>
                            </p:childTnLst>
                          </p:cTn>
                        </p:par>
                        <p:par>
                          <p:cTn id="45" fill="hold">
                            <p:stCondLst>
                              <p:cond delay="3250"/>
                            </p:stCondLst>
                            <p:childTnLst>
                              <p:par>
                                <p:cTn id="46" presetID="2" presetClass="entr" presetSubtype="4"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ppt_x"/>
                                          </p:val>
                                        </p:tav>
                                        <p:tav tm="100000">
                                          <p:val>
                                            <p:strVal val="#ppt_x"/>
                                          </p:val>
                                        </p:tav>
                                      </p:tavLst>
                                    </p:anim>
                                    <p:anim calcmode="lin" valueType="num">
                                      <p:cBhvr additive="base">
                                        <p:cTn id="49" dur="500" fill="hold"/>
                                        <p:tgtEl>
                                          <p:spTgt spid="34"/>
                                        </p:tgtEl>
                                        <p:attrNameLst>
                                          <p:attrName>ppt_y</p:attrName>
                                        </p:attrNameLst>
                                      </p:cBhvr>
                                      <p:tavLst>
                                        <p:tav tm="0">
                                          <p:val>
                                            <p:strVal val="1+#ppt_h/2"/>
                                          </p:val>
                                        </p:tav>
                                        <p:tav tm="100000">
                                          <p:val>
                                            <p:strVal val="#ppt_y"/>
                                          </p:val>
                                        </p:tav>
                                      </p:tavLst>
                                    </p:anim>
                                  </p:childTnLst>
                                </p:cTn>
                              </p:par>
                            </p:childTnLst>
                          </p:cTn>
                        </p:par>
                        <p:par>
                          <p:cTn id="50" fill="hold">
                            <p:stCondLst>
                              <p:cond delay="3750"/>
                            </p:stCondLst>
                            <p:childTnLst>
                              <p:par>
                                <p:cTn id="51" presetID="32" presetClass="emph" presetSubtype="0" fill="hold" grpId="1" nodeType="afterEffect">
                                  <p:stCondLst>
                                    <p:cond delay="0"/>
                                  </p:stCondLst>
                                  <p:childTnLst>
                                    <p:animRot by="120000">
                                      <p:cBhvr>
                                        <p:cTn id="52" dur="50" fill="hold">
                                          <p:stCondLst>
                                            <p:cond delay="0"/>
                                          </p:stCondLst>
                                        </p:cTn>
                                        <p:tgtEl>
                                          <p:spTgt spid="34"/>
                                        </p:tgtEl>
                                        <p:attrNameLst>
                                          <p:attrName>r</p:attrName>
                                        </p:attrNameLst>
                                      </p:cBhvr>
                                    </p:animRot>
                                    <p:animRot by="-240000">
                                      <p:cBhvr>
                                        <p:cTn id="53" dur="100" fill="hold">
                                          <p:stCondLst>
                                            <p:cond delay="100"/>
                                          </p:stCondLst>
                                        </p:cTn>
                                        <p:tgtEl>
                                          <p:spTgt spid="34"/>
                                        </p:tgtEl>
                                        <p:attrNameLst>
                                          <p:attrName>r</p:attrName>
                                        </p:attrNameLst>
                                      </p:cBhvr>
                                    </p:animRot>
                                    <p:animRot by="240000">
                                      <p:cBhvr>
                                        <p:cTn id="54" dur="100" fill="hold">
                                          <p:stCondLst>
                                            <p:cond delay="200"/>
                                          </p:stCondLst>
                                        </p:cTn>
                                        <p:tgtEl>
                                          <p:spTgt spid="34"/>
                                        </p:tgtEl>
                                        <p:attrNameLst>
                                          <p:attrName>r</p:attrName>
                                        </p:attrNameLst>
                                      </p:cBhvr>
                                    </p:animRot>
                                    <p:animRot by="-240000">
                                      <p:cBhvr>
                                        <p:cTn id="55" dur="100" fill="hold">
                                          <p:stCondLst>
                                            <p:cond delay="300"/>
                                          </p:stCondLst>
                                        </p:cTn>
                                        <p:tgtEl>
                                          <p:spTgt spid="34"/>
                                        </p:tgtEl>
                                        <p:attrNameLst>
                                          <p:attrName>r</p:attrName>
                                        </p:attrNameLst>
                                      </p:cBhvr>
                                    </p:animRot>
                                    <p:animRot by="120000">
                                      <p:cBhvr>
                                        <p:cTn id="56" dur="100" fill="hold">
                                          <p:stCondLst>
                                            <p:cond delay="400"/>
                                          </p:stCondLst>
                                        </p:cTn>
                                        <p:tgtEl>
                                          <p:spTgt spid="34"/>
                                        </p:tgtEl>
                                        <p:attrNameLst>
                                          <p:attrName>r</p:attrName>
                                        </p:attrNameLst>
                                      </p:cBhvr>
                                    </p:animRot>
                                  </p:childTnLst>
                                </p:cTn>
                              </p:par>
                            </p:childTnLst>
                          </p:cTn>
                        </p:par>
                        <p:par>
                          <p:cTn id="57" fill="hold">
                            <p:stCondLst>
                              <p:cond delay="4250"/>
                            </p:stCondLst>
                            <p:childTnLst>
                              <p:par>
                                <p:cTn id="58" presetID="18" presetClass="entr" presetSubtype="9"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strips(upLeft)">
                                      <p:cBhvr>
                                        <p:cTn id="60" dur="500"/>
                                        <p:tgtEl>
                                          <p:spTgt spid="36"/>
                                        </p:tgtEl>
                                      </p:cBhvr>
                                    </p:animEffect>
                                  </p:childTnLst>
                                </p:cTn>
                              </p:par>
                            </p:childTnLst>
                          </p:cTn>
                        </p:par>
                        <p:par>
                          <p:cTn id="61" fill="hold">
                            <p:stCondLst>
                              <p:cond delay="4750"/>
                            </p:stCondLst>
                            <p:childTnLst>
                              <p:par>
                                <p:cTn id="62" presetID="2" presetClass="entr" presetSubtype="1"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0-#ppt_h/2"/>
                                          </p:val>
                                        </p:tav>
                                        <p:tav tm="100000">
                                          <p:val>
                                            <p:strVal val="#ppt_y"/>
                                          </p:val>
                                        </p:tav>
                                      </p:tavLst>
                                    </p:anim>
                                  </p:childTnLst>
                                </p:cTn>
                              </p:par>
                            </p:childTnLst>
                          </p:cTn>
                        </p:par>
                        <p:par>
                          <p:cTn id="66" fill="hold">
                            <p:stCondLst>
                              <p:cond delay="5250"/>
                            </p:stCondLst>
                            <p:childTnLst>
                              <p:par>
                                <p:cTn id="67" presetID="32" presetClass="emph" presetSubtype="0" fill="hold" grpId="1" nodeType="afterEffect">
                                  <p:stCondLst>
                                    <p:cond delay="0"/>
                                  </p:stCondLst>
                                  <p:childTnLst>
                                    <p:animRot by="120000">
                                      <p:cBhvr>
                                        <p:cTn id="68" dur="50" fill="hold">
                                          <p:stCondLst>
                                            <p:cond delay="0"/>
                                          </p:stCondLst>
                                        </p:cTn>
                                        <p:tgtEl>
                                          <p:spTgt spid="38"/>
                                        </p:tgtEl>
                                        <p:attrNameLst>
                                          <p:attrName>r</p:attrName>
                                        </p:attrNameLst>
                                      </p:cBhvr>
                                    </p:animRot>
                                    <p:animRot by="-240000">
                                      <p:cBhvr>
                                        <p:cTn id="69" dur="100" fill="hold">
                                          <p:stCondLst>
                                            <p:cond delay="100"/>
                                          </p:stCondLst>
                                        </p:cTn>
                                        <p:tgtEl>
                                          <p:spTgt spid="38"/>
                                        </p:tgtEl>
                                        <p:attrNameLst>
                                          <p:attrName>r</p:attrName>
                                        </p:attrNameLst>
                                      </p:cBhvr>
                                    </p:animRot>
                                    <p:animRot by="240000">
                                      <p:cBhvr>
                                        <p:cTn id="70" dur="100" fill="hold">
                                          <p:stCondLst>
                                            <p:cond delay="200"/>
                                          </p:stCondLst>
                                        </p:cTn>
                                        <p:tgtEl>
                                          <p:spTgt spid="38"/>
                                        </p:tgtEl>
                                        <p:attrNameLst>
                                          <p:attrName>r</p:attrName>
                                        </p:attrNameLst>
                                      </p:cBhvr>
                                    </p:animRot>
                                    <p:animRot by="-240000">
                                      <p:cBhvr>
                                        <p:cTn id="71" dur="100" fill="hold">
                                          <p:stCondLst>
                                            <p:cond delay="300"/>
                                          </p:stCondLst>
                                        </p:cTn>
                                        <p:tgtEl>
                                          <p:spTgt spid="38"/>
                                        </p:tgtEl>
                                        <p:attrNameLst>
                                          <p:attrName>r</p:attrName>
                                        </p:attrNameLst>
                                      </p:cBhvr>
                                    </p:animRot>
                                    <p:animRot by="120000">
                                      <p:cBhvr>
                                        <p:cTn id="72" dur="100" fill="hold">
                                          <p:stCondLst>
                                            <p:cond delay="400"/>
                                          </p:stCondLst>
                                        </p:cTn>
                                        <p:tgtEl>
                                          <p:spTgt spid="38"/>
                                        </p:tgtEl>
                                        <p:attrNameLst>
                                          <p:attrName>r</p:attrName>
                                        </p:attrNameLst>
                                      </p:cBhvr>
                                    </p:animRot>
                                  </p:childTnLst>
                                </p:cTn>
                              </p:par>
                            </p:childTnLst>
                          </p:cTn>
                        </p:par>
                        <p:par>
                          <p:cTn id="73" fill="hold">
                            <p:stCondLst>
                              <p:cond delay="5750"/>
                            </p:stCondLst>
                            <p:childTnLst>
                              <p:par>
                                <p:cTn id="74" presetID="18" presetClass="entr" presetSubtype="9"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strips(upLeft)">
                                      <p:cBhvr>
                                        <p:cTn id="76" dur="500"/>
                                        <p:tgtEl>
                                          <p:spTgt spid="39"/>
                                        </p:tgtEl>
                                      </p:cBhvr>
                                    </p:animEffect>
                                  </p:childTnLst>
                                </p:cTn>
                              </p:par>
                            </p:childTnLst>
                          </p:cTn>
                        </p:par>
                        <p:par>
                          <p:cTn id="77" fill="hold">
                            <p:stCondLst>
                              <p:cond delay="6250"/>
                            </p:stCondLst>
                            <p:childTnLst>
                              <p:par>
                                <p:cTn id="78" presetID="2" presetClass="entr" presetSubtype="4"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ppt_x"/>
                                          </p:val>
                                        </p:tav>
                                        <p:tav tm="100000">
                                          <p:val>
                                            <p:strVal val="#ppt_x"/>
                                          </p:val>
                                        </p:tav>
                                      </p:tavLst>
                                    </p:anim>
                                    <p:anim calcmode="lin" valueType="num">
                                      <p:cBhvr additive="base">
                                        <p:cTn id="81" dur="500" fill="hold"/>
                                        <p:tgtEl>
                                          <p:spTgt spid="40"/>
                                        </p:tgtEl>
                                        <p:attrNameLst>
                                          <p:attrName>ppt_y</p:attrName>
                                        </p:attrNameLst>
                                      </p:cBhvr>
                                      <p:tavLst>
                                        <p:tav tm="0">
                                          <p:val>
                                            <p:strVal val="1+#ppt_h/2"/>
                                          </p:val>
                                        </p:tav>
                                        <p:tav tm="100000">
                                          <p:val>
                                            <p:strVal val="#ppt_y"/>
                                          </p:val>
                                        </p:tav>
                                      </p:tavLst>
                                    </p:anim>
                                  </p:childTnLst>
                                </p:cTn>
                              </p:par>
                            </p:childTnLst>
                          </p:cTn>
                        </p:par>
                        <p:par>
                          <p:cTn id="82" fill="hold">
                            <p:stCondLst>
                              <p:cond delay="6750"/>
                            </p:stCondLst>
                            <p:childTnLst>
                              <p:par>
                                <p:cTn id="83" presetID="32" presetClass="emph" presetSubtype="0" fill="hold" grpId="1" nodeType="afterEffect">
                                  <p:stCondLst>
                                    <p:cond delay="0"/>
                                  </p:stCondLst>
                                  <p:childTnLst>
                                    <p:animRot by="120000">
                                      <p:cBhvr>
                                        <p:cTn id="84" dur="50" fill="hold">
                                          <p:stCondLst>
                                            <p:cond delay="0"/>
                                          </p:stCondLst>
                                        </p:cTn>
                                        <p:tgtEl>
                                          <p:spTgt spid="40"/>
                                        </p:tgtEl>
                                        <p:attrNameLst>
                                          <p:attrName>r</p:attrName>
                                        </p:attrNameLst>
                                      </p:cBhvr>
                                    </p:animRot>
                                    <p:animRot by="-240000">
                                      <p:cBhvr>
                                        <p:cTn id="85" dur="100" fill="hold">
                                          <p:stCondLst>
                                            <p:cond delay="100"/>
                                          </p:stCondLst>
                                        </p:cTn>
                                        <p:tgtEl>
                                          <p:spTgt spid="40"/>
                                        </p:tgtEl>
                                        <p:attrNameLst>
                                          <p:attrName>r</p:attrName>
                                        </p:attrNameLst>
                                      </p:cBhvr>
                                    </p:animRot>
                                    <p:animRot by="240000">
                                      <p:cBhvr>
                                        <p:cTn id="86" dur="100" fill="hold">
                                          <p:stCondLst>
                                            <p:cond delay="200"/>
                                          </p:stCondLst>
                                        </p:cTn>
                                        <p:tgtEl>
                                          <p:spTgt spid="40"/>
                                        </p:tgtEl>
                                        <p:attrNameLst>
                                          <p:attrName>r</p:attrName>
                                        </p:attrNameLst>
                                      </p:cBhvr>
                                    </p:animRot>
                                    <p:animRot by="-240000">
                                      <p:cBhvr>
                                        <p:cTn id="87" dur="100" fill="hold">
                                          <p:stCondLst>
                                            <p:cond delay="300"/>
                                          </p:stCondLst>
                                        </p:cTn>
                                        <p:tgtEl>
                                          <p:spTgt spid="40"/>
                                        </p:tgtEl>
                                        <p:attrNameLst>
                                          <p:attrName>r</p:attrName>
                                        </p:attrNameLst>
                                      </p:cBhvr>
                                    </p:animRot>
                                    <p:animRot by="120000">
                                      <p:cBhvr>
                                        <p:cTn id="88" dur="100" fill="hold">
                                          <p:stCondLst>
                                            <p:cond delay="400"/>
                                          </p:stCondLst>
                                        </p:cTn>
                                        <p:tgtEl>
                                          <p:spTgt spid="40"/>
                                        </p:tgtEl>
                                        <p:attrNameLst>
                                          <p:attrName>r</p:attrName>
                                        </p:attrNameLst>
                                      </p:cBhvr>
                                    </p:animRot>
                                  </p:childTnLst>
                                </p:cTn>
                              </p:par>
                            </p:childTnLst>
                          </p:cTn>
                        </p:par>
                        <p:par>
                          <p:cTn id="89" fill="hold">
                            <p:stCondLst>
                              <p:cond delay="7250"/>
                            </p:stCondLst>
                            <p:childTnLst>
                              <p:par>
                                <p:cTn id="90" presetID="18" presetClass="entr" presetSubtype="9"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strips(upLeft)">
                                      <p:cBhvr>
                                        <p:cTn id="9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P spid="36" grpId="0"/>
      <p:bldP spid="37" grpId="0"/>
      <p:bldP spid="38" grpId="0" animBg="1"/>
      <p:bldP spid="38" grpId="1" animBg="1"/>
      <p:bldP spid="39" grpId="0"/>
      <p:bldP spid="40" grpId="0" animBg="1"/>
      <p:bldP spid="40" grpId="1" animBg="1"/>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bwMode="auto">
          <a:xfrm>
            <a:off x="2129246" y="1908520"/>
            <a:ext cx="2114602" cy="1841191"/>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 name="TextBox 54"/>
          <p:cNvSpPr txBox="1"/>
          <p:nvPr/>
        </p:nvSpPr>
        <p:spPr>
          <a:xfrm>
            <a:off x="4607265" y="2623467"/>
            <a:ext cx="2977469" cy="707886"/>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产品和运营</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sp>
        <p:nvSpPr>
          <p:cNvPr id="7" name="Freeform 11"/>
          <p:cNvSpPr>
            <a:spLocks noEditPoints="1"/>
          </p:cNvSpPr>
          <p:nvPr/>
        </p:nvSpPr>
        <p:spPr bwMode="auto">
          <a:xfrm>
            <a:off x="2447951" y="2285884"/>
            <a:ext cx="1412859" cy="1045469"/>
          </a:xfrm>
          <a:custGeom>
            <a:avLst/>
            <a:gdLst>
              <a:gd name="T0" fmla="*/ 154643 w 1065"/>
              <a:gd name="T1" fmla="*/ 167981 h 834"/>
              <a:gd name="T2" fmla="*/ 214607 w 1065"/>
              <a:gd name="T3" fmla="*/ 136933 h 834"/>
              <a:gd name="T4" fmla="*/ 326645 w 1065"/>
              <a:gd name="T5" fmla="*/ 117826 h 834"/>
              <a:gd name="T6" fmla="*/ 357810 w 1065"/>
              <a:gd name="T7" fmla="*/ 71253 h 834"/>
              <a:gd name="T8" fmla="*/ 312443 w 1065"/>
              <a:gd name="T9" fmla="*/ 103098 h 834"/>
              <a:gd name="T10" fmla="*/ 214213 w 1065"/>
              <a:gd name="T11" fmla="*/ 107874 h 834"/>
              <a:gd name="T12" fmla="*/ 420141 w 1065"/>
              <a:gd name="T13" fmla="*/ 44185 h 834"/>
              <a:gd name="T14" fmla="*/ 255241 w 1065"/>
              <a:gd name="T15" fmla="*/ 17515 h 834"/>
              <a:gd name="T16" fmla="*/ 239461 w 1065"/>
              <a:gd name="T17" fmla="*/ 0 h 834"/>
              <a:gd name="T18" fmla="*/ 84423 w 1065"/>
              <a:gd name="T19" fmla="*/ 17515 h 834"/>
              <a:gd name="T20" fmla="*/ 95863 w 1065"/>
              <a:gd name="T21" fmla="*/ 44185 h 834"/>
              <a:gd name="T22" fmla="*/ 118350 w 1065"/>
              <a:gd name="T23" fmla="*/ 75233 h 834"/>
              <a:gd name="T24" fmla="*/ 387003 w 1065"/>
              <a:gd name="T25" fmla="*/ 44185 h 834"/>
              <a:gd name="T26" fmla="*/ 194488 w 1065"/>
              <a:gd name="T27" fmla="*/ 218137 h 834"/>
              <a:gd name="T28" fmla="*/ 387003 w 1065"/>
              <a:gd name="T29" fmla="*/ 226894 h 834"/>
              <a:gd name="T30" fmla="*/ 197644 w 1065"/>
              <a:gd name="T31" fmla="*/ 236050 h 834"/>
              <a:gd name="T32" fmla="*/ 198433 w 1065"/>
              <a:gd name="T33" fmla="*/ 264312 h 834"/>
              <a:gd name="T34" fmla="*/ 239461 w 1065"/>
              <a:gd name="T35" fmla="*/ 329594 h 834"/>
              <a:gd name="T36" fmla="*/ 255241 w 1065"/>
              <a:gd name="T37" fmla="*/ 264312 h 834"/>
              <a:gd name="T38" fmla="*/ 330984 w 1065"/>
              <a:gd name="T39" fmla="*/ 327603 h 834"/>
              <a:gd name="T40" fmla="*/ 324278 w 1065"/>
              <a:gd name="T41" fmla="*/ 264312 h 834"/>
              <a:gd name="T42" fmla="*/ 420141 w 1065"/>
              <a:gd name="T43" fmla="*/ 236050 h 834"/>
              <a:gd name="T44" fmla="*/ 409884 w 1065"/>
              <a:gd name="T45" fmla="*/ 44185 h 834"/>
              <a:gd name="T46" fmla="*/ 87973 w 1065"/>
              <a:gd name="T47" fmla="*/ 171564 h 834"/>
              <a:gd name="T48" fmla="*/ 129001 w 1065"/>
              <a:gd name="T49" fmla="*/ 130564 h 834"/>
              <a:gd name="T50" fmla="*/ 47340 w 1065"/>
              <a:gd name="T51" fmla="*/ 130564 h 834"/>
              <a:gd name="T52" fmla="*/ 114405 w 1065"/>
              <a:gd name="T53" fmla="*/ 180321 h 834"/>
              <a:gd name="T54" fmla="*/ 99019 w 1065"/>
              <a:gd name="T55" fmla="*/ 180321 h 834"/>
              <a:gd name="T56" fmla="*/ 103359 w 1065"/>
              <a:gd name="T57" fmla="*/ 187884 h 834"/>
              <a:gd name="T58" fmla="*/ 107698 w 1065"/>
              <a:gd name="T59" fmla="*/ 282225 h 834"/>
              <a:gd name="T60" fmla="*/ 71010 w 1065"/>
              <a:gd name="T61" fmla="*/ 282225 h 834"/>
              <a:gd name="T62" fmla="*/ 75349 w 1065"/>
              <a:gd name="T63" fmla="*/ 187884 h 834"/>
              <a:gd name="T64" fmla="*/ 79294 w 1065"/>
              <a:gd name="T65" fmla="*/ 180321 h 834"/>
              <a:gd name="T66" fmla="*/ 0 w 1065"/>
              <a:gd name="T67" fmla="*/ 242419 h 834"/>
              <a:gd name="T68" fmla="*/ 36294 w 1065"/>
              <a:gd name="T69" fmla="*/ 331982 h 834"/>
              <a:gd name="T70" fmla="*/ 48918 w 1065"/>
              <a:gd name="T71" fmla="*/ 239234 h 834"/>
              <a:gd name="T72" fmla="*/ 126240 w 1065"/>
              <a:gd name="T73" fmla="*/ 331982 h 834"/>
              <a:gd name="T74" fmla="*/ 138864 w 1065"/>
              <a:gd name="T75" fmla="*/ 239234 h 834"/>
              <a:gd name="T76" fmla="*/ 175946 w 1065"/>
              <a:gd name="T77" fmla="*/ 331982 h 834"/>
              <a:gd name="T78" fmla="*/ 114405 w 1065"/>
              <a:gd name="T79" fmla="*/ 180321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6512" y="1196752"/>
            <a:ext cx="9329989" cy="2688299"/>
          </a:xfrm>
          <a:prstGeom prst="rect">
            <a:avLst/>
          </a:prstGeom>
          <a:blipFill dpi="0" rotWithShape="1">
            <a:blip r:embed="rId2"/>
            <a:srcRect/>
            <a:tile tx="0" ty="-4229100" sx="100000" sy="100000" flip="none" algn="tl"/>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197894" y="4725144"/>
            <a:ext cx="2872316" cy="609398"/>
          </a:xfrm>
          <a:prstGeom prst="rect">
            <a:avLst/>
          </a:prstGeom>
        </p:spPr>
        <p:txBody>
          <a:bodyPr>
            <a:spAutoFit/>
          </a:bodyPr>
          <a:lstStyle/>
          <a:p>
            <a:pPr>
              <a:lnSpc>
                <a:spcPct val="120000"/>
              </a:lnSpc>
              <a:defRPr/>
            </a:pPr>
            <a:r>
              <a:rPr lang="zh-CN" altLang="en-US" sz="1400" dirty="0">
                <a:solidFill>
                  <a:srgbClr val="595959"/>
                </a:solidFill>
                <a:latin typeface="微软雅黑" pitchFamily="34" charset="-122"/>
                <a:ea typeface="微软雅黑" pitchFamily="34" charset="-122"/>
              </a:rPr>
              <a:t>任务中遇见问题可以从外的问题和内的问题两方面考虑</a:t>
            </a:r>
          </a:p>
        </p:txBody>
      </p:sp>
      <p:sp>
        <p:nvSpPr>
          <p:cNvPr id="20" name="矩形 19"/>
          <p:cNvSpPr>
            <a:spLocks noChangeArrowheads="1"/>
          </p:cNvSpPr>
          <p:nvPr/>
        </p:nvSpPr>
        <p:spPr bwMode="auto">
          <a:xfrm>
            <a:off x="240771" y="4312883"/>
            <a:ext cx="23177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rgbClr val="276F63"/>
                </a:solidFill>
                <a:latin typeface="微软雅黑" pitchFamily="34" charset="-122"/>
                <a:ea typeface="微软雅黑" pitchFamily="34" charset="-122"/>
              </a:rPr>
              <a:t>产品叙述一</a:t>
            </a:r>
          </a:p>
        </p:txBody>
      </p:sp>
      <p:sp>
        <p:nvSpPr>
          <p:cNvPr id="21" name="矩形 20"/>
          <p:cNvSpPr>
            <a:spLocks noChangeArrowheads="1"/>
          </p:cNvSpPr>
          <p:nvPr/>
        </p:nvSpPr>
        <p:spPr bwMode="auto">
          <a:xfrm>
            <a:off x="3251883" y="4312883"/>
            <a:ext cx="23198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276F63"/>
                </a:solidFill>
                <a:effectLst/>
                <a:uLnTx/>
                <a:uFillTx/>
                <a:latin typeface="微软雅黑" pitchFamily="34" charset="-122"/>
                <a:ea typeface="微软雅黑" pitchFamily="34" charset="-122"/>
              </a:rPr>
              <a:t>产品叙述二</a:t>
            </a:r>
          </a:p>
        </p:txBody>
      </p:sp>
      <p:sp>
        <p:nvSpPr>
          <p:cNvPr id="22" name="矩形 21"/>
          <p:cNvSpPr/>
          <p:nvPr/>
        </p:nvSpPr>
        <p:spPr>
          <a:xfrm>
            <a:off x="6207057" y="4312883"/>
            <a:ext cx="2317749" cy="400110"/>
          </a:xfrm>
          <a:prstGeom prst="rect">
            <a:avLst/>
          </a:prstGeom>
        </p:spPr>
        <p:txBody>
          <a:bodyPr>
            <a:spAutoFit/>
          </a:bodyPr>
          <a:lstStyle/>
          <a:p>
            <a:pPr algn="ctr">
              <a:defRPr/>
            </a:pPr>
            <a:r>
              <a:rPr lang="zh-CN" altLang="en-US" sz="2000" dirty="0">
                <a:solidFill>
                  <a:srgbClr val="276F63"/>
                </a:solidFill>
                <a:latin typeface="微软雅黑" pitchFamily="34" charset="-122"/>
                <a:ea typeface="微软雅黑" pitchFamily="34" charset="-122"/>
              </a:rPr>
              <a:t>产品叙述三</a:t>
            </a:r>
          </a:p>
        </p:txBody>
      </p:sp>
      <p:sp>
        <p:nvSpPr>
          <p:cNvPr id="23" name="矩形 22"/>
          <p:cNvSpPr/>
          <p:nvPr/>
        </p:nvSpPr>
        <p:spPr>
          <a:xfrm>
            <a:off x="3209007" y="4725144"/>
            <a:ext cx="2874433" cy="587469"/>
          </a:xfrm>
          <a:prstGeom prst="rect">
            <a:avLst/>
          </a:prstGeom>
        </p:spPr>
        <p:txBody>
          <a:bodyPr>
            <a:spAutoFit/>
          </a:bodyPr>
          <a:lstStyle/>
          <a:p>
            <a:pPr>
              <a:lnSpc>
                <a:spcPct val="120000"/>
              </a:lnSpc>
              <a:defRPr/>
            </a:pPr>
            <a:r>
              <a:rPr lang="zh-CN" altLang="en-US" sz="1400" dirty="0">
                <a:solidFill>
                  <a:srgbClr val="595959"/>
                </a:solidFill>
                <a:latin typeface="微软雅黑" pitchFamily="34" charset="-122"/>
                <a:ea typeface="微软雅黑" pitchFamily="34" charset="-122"/>
              </a:rPr>
              <a:t>任务中遇见问题可以从外的问题和内的问题两方面考虑</a:t>
            </a:r>
          </a:p>
        </p:txBody>
      </p:sp>
      <p:sp>
        <p:nvSpPr>
          <p:cNvPr id="24" name="矩形 23"/>
          <p:cNvSpPr/>
          <p:nvPr/>
        </p:nvSpPr>
        <p:spPr>
          <a:xfrm>
            <a:off x="6164179" y="4725144"/>
            <a:ext cx="2872317" cy="587469"/>
          </a:xfrm>
          <a:prstGeom prst="rect">
            <a:avLst/>
          </a:prstGeom>
        </p:spPr>
        <p:txBody>
          <a:bodyPr>
            <a:spAutoFit/>
          </a:bodyPr>
          <a:lstStyle/>
          <a:p>
            <a:pPr>
              <a:lnSpc>
                <a:spcPct val="120000"/>
              </a:lnSpc>
              <a:defRPr/>
            </a:pPr>
            <a:r>
              <a:rPr lang="zh-CN" altLang="en-US" sz="1400" dirty="0">
                <a:solidFill>
                  <a:srgbClr val="595959"/>
                </a:solidFill>
                <a:latin typeface="微软雅黑" pitchFamily="34" charset="-122"/>
                <a:ea typeface="微软雅黑" pitchFamily="34" charset="-122"/>
              </a:rPr>
              <a:t>任务中遇见问题可以从外的问题和内的问题两方面考虑</a:t>
            </a:r>
          </a:p>
        </p:txBody>
      </p:sp>
      <p:grpSp>
        <p:nvGrpSpPr>
          <p:cNvPr id="25" name="组合 24"/>
          <p:cNvGrpSpPr>
            <a:grpSpLocks/>
          </p:cNvGrpSpPr>
          <p:nvPr/>
        </p:nvGrpSpPr>
        <p:grpSpPr bwMode="auto">
          <a:xfrm>
            <a:off x="979487" y="3453520"/>
            <a:ext cx="785283" cy="785283"/>
            <a:chOff x="1505114" y="3434341"/>
            <a:chExt cx="589156" cy="589303"/>
          </a:xfrm>
          <a:solidFill>
            <a:srgbClr val="276F63"/>
          </a:solidFill>
          <a:effectLst/>
        </p:grpSpPr>
        <p:sp>
          <p:nvSpPr>
            <p:cNvPr id="26" name="Oval 53"/>
            <p:cNvSpPr>
              <a:spLocks noChangeArrowheads="1"/>
            </p:cNvSpPr>
            <p:nvPr/>
          </p:nvSpPr>
          <p:spPr bwMode="auto">
            <a:xfrm>
              <a:off x="1505114" y="3434341"/>
              <a:ext cx="589156" cy="589303"/>
            </a:xfrm>
            <a:prstGeom prst="ellipse">
              <a:avLst/>
            </a:prstGeom>
            <a:grpFill/>
            <a:ln w="57150" cap="flat" cmpd="sng" algn="ctr">
              <a:solidFill>
                <a:sysClr val="window" lastClr="FFFFFF"/>
              </a:solid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文本框 9"/>
            <p:cNvSpPr txBox="1">
              <a:spLocks noChangeArrowheads="1"/>
            </p:cNvSpPr>
            <p:nvPr/>
          </p:nvSpPr>
          <p:spPr bwMode="auto">
            <a:xfrm>
              <a:off x="1626945" y="3523314"/>
              <a:ext cx="328564" cy="392642"/>
            </a:xfrm>
            <a:prstGeom prst="rect">
              <a:avLst/>
            </a:prstGeom>
            <a:grpFill/>
            <a:ln w="9525">
              <a:noFill/>
              <a:miter lim="800000"/>
              <a:headEnd/>
              <a:tailEnd/>
            </a:ln>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汉仪菱心体简"/>
                </a:rPr>
                <a:t>A</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汉仪菱心体简"/>
              </a:endParaRPr>
            </a:p>
          </p:txBody>
        </p:sp>
      </p:grpSp>
      <p:grpSp>
        <p:nvGrpSpPr>
          <p:cNvPr id="28" name="组合 27"/>
          <p:cNvGrpSpPr>
            <a:grpSpLocks/>
          </p:cNvGrpSpPr>
          <p:nvPr/>
        </p:nvGrpSpPr>
        <p:grpSpPr bwMode="auto">
          <a:xfrm>
            <a:off x="3931333" y="3453520"/>
            <a:ext cx="785283" cy="785283"/>
            <a:chOff x="1505114" y="3434341"/>
            <a:chExt cx="589156" cy="589303"/>
          </a:xfrm>
          <a:effectLst/>
        </p:grpSpPr>
        <p:sp>
          <p:nvSpPr>
            <p:cNvPr id="29" name="Oval 53"/>
            <p:cNvSpPr>
              <a:spLocks noChangeArrowheads="1"/>
            </p:cNvSpPr>
            <p:nvPr/>
          </p:nvSpPr>
          <p:spPr bwMode="auto">
            <a:xfrm>
              <a:off x="1505114" y="3434341"/>
              <a:ext cx="589156" cy="589303"/>
            </a:xfrm>
            <a:prstGeom prst="ellipse">
              <a:avLst/>
            </a:prstGeom>
            <a:solidFill>
              <a:srgbClr val="276F63"/>
            </a:solidFill>
            <a:ln w="57150" cap="flat" cmpd="sng" algn="ctr">
              <a:solidFill>
                <a:sysClr val="window" lastClr="FFFFFF"/>
              </a:solid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文本框 9"/>
            <p:cNvSpPr txBox="1">
              <a:spLocks noChangeArrowheads="1"/>
            </p:cNvSpPr>
            <p:nvPr/>
          </p:nvSpPr>
          <p:spPr bwMode="auto">
            <a:xfrm>
              <a:off x="1637167" y="3523314"/>
              <a:ext cx="308119" cy="3926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汉仪菱心体简"/>
                </a:rPr>
                <a:t>B</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汉仪菱心体简"/>
              </a:endParaRPr>
            </a:p>
          </p:txBody>
        </p:sp>
      </p:grpSp>
      <p:grpSp>
        <p:nvGrpSpPr>
          <p:cNvPr id="31" name="组合 30"/>
          <p:cNvGrpSpPr>
            <a:grpSpLocks/>
          </p:cNvGrpSpPr>
          <p:nvPr/>
        </p:nvGrpSpPr>
        <p:grpSpPr bwMode="auto">
          <a:xfrm>
            <a:off x="6973290" y="3453520"/>
            <a:ext cx="785283" cy="785283"/>
            <a:chOff x="1505114" y="3434341"/>
            <a:chExt cx="589156" cy="589303"/>
          </a:xfrm>
          <a:solidFill>
            <a:srgbClr val="276F63"/>
          </a:solidFill>
          <a:effectLst/>
        </p:grpSpPr>
        <p:sp>
          <p:nvSpPr>
            <p:cNvPr id="32" name="Oval 53"/>
            <p:cNvSpPr>
              <a:spLocks noChangeArrowheads="1"/>
            </p:cNvSpPr>
            <p:nvPr/>
          </p:nvSpPr>
          <p:spPr bwMode="auto">
            <a:xfrm>
              <a:off x="1505114" y="3434341"/>
              <a:ext cx="589156" cy="589303"/>
            </a:xfrm>
            <a:prstGeom prst="ellipse">
              <a:avLst/>
            </a:prstGeom>
            <a:grpFill/>
            <a:ln w="57150" cap="flat" cmpd="sng" algn="ctr">
              <a:solidFill>
                <a:sysClr val="window" lastClr="FFFFFF"/>
              </a:solid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文本框 9"/>
            <p:cNvSpPr txBox="1">
              <a:spLocks noChangeArrowheads="1"/>
            </p:cNvSpPr>
            <p:nvPr/>
          </p:nvSpPr>
          <p:spPr bwMode="auto">
            <a:xfrm>
              <a:off x="1631756" y="3523314"/>
              <a:ext cx="318942" cy="392642"/>
            </a:xfrm>
            <a:prstGeom prst="rect">
              <a:avLst/>
            </a:prstGeom>
            <a:grpFill/>
            <a:ln w="9525">
              <a:noFill/>
              <a:miter lim="800000"/>
              <a:headEnd/>
              <a:tailEnd/>
            </a:ln>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汉仪菱心体简"/>
                </a:rPr>
                <a:t>C</a:t>
              </a:r>
              <a:endParaRPr kumimoji="0" lang="zh-CN" altLang="en-US" sz="2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汉仪菱心体简"/>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75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30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6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23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1187624" y="1683435"/>
            <a:ext cx="2016224" cy="2016224"/>
          </a:xfrm>
          <a:prstGeom prst="ellipse">
            <a:avLst/>
          </a:prstGeom>
          <a:solidFill>
            <a:srgbClr val="276F63"/>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4" name="椭圆 23"/>
          <p:cNvSpPr/>
          <p:nvPr/>
        </p:nvSpPr>
        <p:spPr>
          <a:xfrm>
            <a:off x="3744060" y="1683435"/>
            <a:ext cx="2016224" cy="2016224"/>
          </a:xfrm>
          <a:prstGeom prst="ellipse">
            <a:avLst/>
          </a:prstGeom>
          <a:solidFill>
            <a:srgbClr val="276F63"/>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5" name="椭圆 24"/>
          <p:cNvSpPr/>
          <p:nvPr/>
        </p:nvSpPr>
        <p:spPr>
          <a:xfrm>
            <a:off x="6300496" y="1683435"/>
            <a:ext cx="2016224" cy="2016224"/>
          </a:xfrm>
          <a:prstGeom prst="ellipse">
            <a:avLst/>
          </a:prstGeom>
          <a:solidFill>
            <a:srgbClr val="276F63"/>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6" name="TextBox 5"/>
          <p:cNvSpPr txBox="1"/>
          <p:nvPr/>
        </p:nvSpPr>
        <p:spPr>
          <a:xfrm>
            <a:off x="1637975" y="2783310"/>
            <a:ext cx="1036867" cy="307777"/>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线下门店</a:t>
            </a:r>
            <a:endParaRPr kumimoji="0" lang="zh-CN" altLang="en-US" sz="2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7" name="TextBox 6"/>
          <p:cNvSpPr txBox="1"/>
          <p:nvPr/>
        </p:nvSpPr>
        <p:spPr>
          <a:xfrm>
            <a:off x="4086513" y="2783310"/>
            <a:ext cx="1331318" cy="307777"/>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电脑客户端</a:t>
            </a:r>
            <a:endParaRPr kumimoji="0" lang="zh-CN" altLang="en-US" sz="2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8" name="TextBox 7"/>
          <p:cNvSpPr txBox="1"/>
          <p:nvPr/>
        </p:nvSpPr>
        <p:spPr>
          <a:xfrm>
            <a:off x="6725355" y="2783310"/>
            <a:ext cx="1166506" cy="307777"/>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手机</a:t>
            </a:r>
            <a:r>
              <a:rPr kumimoji="0" lang="en-US" altLang="zh-CN" sz="2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APP</a:t>
            </a:r>
            <a:endParaRPr kumimoji="0" lang="zh-CN" altLang="en-US" sz="2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9" name="KSO_Shape"/>
          <p:cNvSpPr>
            <a:spLocks/>
          </p:cNvSpPr>
          <p:nvPr/>
        </p:nvSpPr>
        <p:spPr bwMode="auto">
          <a:xfrm>
            <a:off x="4396652" y="2010034"/>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276F63">
              <a:lumMod val="20000"/>
              <a:lumOff val="80000"/>
            </a:srgbClr>
          </a:solidFill>
          <a:ln>
            <a:noFill/>
          </a:ln>
          <a:extLst/>
        </p:spPr>
        <p:txBody>
          <a:bodyPr bIns="360000" anchor="ctr">
            <a:scene3d>
              <a:camera prst="orthographicFront"/>
              <a:lightRig rig="threePt" dir="t"/>
            </a:scene3d>
            <a:sp3d>
              <a:contourClr>
                <a:srgbClr val="FFFFFF"/>
              </a:contourClr>
            </a:sp3d>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宋体" panose="02010600030101010101" pitchFamily="2" charset="-122"/>
              <a:cs typeface="+mn-cs"/>
            </a:endParaRPr>
          </a:p>
        </p:txBody>
      </p:sp>
      <p:sp>
        <p:nvSpPr>
          <p:cNvPr id="30" name="KSO_Shape"/>
          <p:cNvSpPr>
            <a:spLocks/>
          </p:cNvSpPr>
          <p:nvPr/>
        </p:nvSpPr>
        <p:spPr bwMode="auto">
          <a:xfrm>
            <a:off x="7033487" y="2035449"/>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276F63">
              <a:lumMod val="20000"/>
              <a:lumOff val="80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sp>
        <p:nvSpPr>
          <p:cNvPr id="31" name="KSO_Shape"/>
          <p:cNvSpPr>
            <a:spLocks/>
          </p:cNvSpPr>
          <p:nvPr/>
        </p:nvSpPr>
        <p:spPr bwMode="auto">
          <a:xfrm>
            <a:off x="1872568" y="1964357"/>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276F63">
              <a:lumMod val="20000"/>
              <a:lumOff val="80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anose="02010600030101010101" pitchFamily="2" charset="-122"/>
              <a:cs typeface="+mn-cs"/>
            </a:endParaRPr>
          </a:p>
        </p:txBody>
      </p:sp>
      <p:grpSp>
        <p:nvGrpSpPr>
          <p:cNvPr id="32" name="组合 31"/>
          <p:cNvGrpSpPr/>
          <p:nvPr/>
        </p:nvGrpSpPr>
        <p:grpSpPr>
          <a:xfrm>
            <a:off x="3318751" y="2536354"/>
            <a:ext cx="310406" cy="310408"/>
            <a:chOff x="3264324" y="1749600"/>
            <a:chExt cx="348156" cy="348156"/>
          </a:xfrm>
        </p:grpSpPr>
        <p:sp>
          <p:nvSpPr>
            <p:cNvPr id="33" name="矩形 32"/>
            <p:cNvSpPr/>
            <p:nvPr/>
          </p:nvSpPr>
          <p:spPr>
            <a:xfrm>
              <a:off x="3264324" y="1900818"/>
              <a:ext cx="348156" cy="45719"/>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34" name="矩形 33"/>
            <p:cNvSpPr/>
            <p:nvPr/>
          </p:nvSpPr>
          <p:spPr>
            <a:xfrm rot="5400000">
              <a:off x="3264324" y="1900818"/>
              <a:ext cx="348156" cy="45719"/>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grpSp>
        <p:nvGrpSpPr>
          <p:cNvPr id="35" name="组合 34"/>
          <p:cNvGrpSpPr/>
          <p:nvPr/>
        </p:nvGrpSpPr>
        <p:grpSpPr>
          <a:xfrm>
            <a:off x="5875187" y="2536354"/>
            <a:ext cx="310406" cy="310408"/>
            <a:chOff x="3264324" y="1749600"/>
            <a:chExt cx="348156" cy="348156"/>
          </a:xfrm>
        </p:grpSpPr>
        <p:sp>
          <p:nvSpPr>
            <p:cNvPr id="36" name="矩形 35"/>
            <p:cNvSpPr/>
            <p:nvPr/>
          </p:nvSpPr>
          <p:spPr>
            <a:xfrm>
              <a:off x="3264324" y="1900818"/>
              <a:ext cx="348156" cy="45719"/>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37" name="矩形 36"/>
            <p:cNvSpPr/>
            <p:nvPr/>
          </p:nvSpPr>
          <p:spPr>
            <a:xfrm rot="5400000">
              <a:off x="3264324" y="1900818"/>
              <a:ext cx="348156" cy="45719"/>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38" name="TextBox 24"/>
          <p:cNvSpPr txBox="1"/>
          <p:nvPr/>
        </p:nvSpPr>
        <p:spPr>
          <a:xfrm>
            <a:off x="1647236" y="4240587"/>
            <a:ext cx="6154126" cy="923330"/>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Light" pitchFamily="34" charset="-122"/>
                <a:ea typeface="微软雅黑 Light"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sysClr val="windowText" lastClr="000000">
                    <a:lumMod val="75000"/>
                    <a:lumOff val="25000"/>
                  </a:sysClr>
                </a:solidFill>
                <a:effectLst/>
                <a:uLnTx/>
                <a:uFillTx/>
                <a:latin typeface="微软雅黑 Light" pitchFamily="34" charset="-122"/>
                <a:ea typeface="微软雅黑 Light" pitchFamily="34" charset="-122"/>
                <a:cs typeface="+mn-cs"/>
              </a:rPr>
              <a:t>……</a:t>
            </a:r>
          </a:p>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Light" pitchFamily="34" charset="-122"/>
                <a:ea typeface="微软雅黑 Light"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sysClr val="windowText" lastClr="000000">
                    <a:lumMod val="75000"/>
                    <a:lumOff val="25000"/>
                  </a:sysClr>
                </a:solidFill>
                <a:effectLst/>
                <a:uLnTx/>
                <a:uFillTx/>
                <a:latin typeface="微软雅黑 Light" pitchFamily="34" charset="-122"/>
                <a:ea typeface="微软雅黑 Light" pitchFamily="34" charset="-122"/>
                <a:cs typeface="+mn-cs"/>
              </a:rPr>
              <a:t>……</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Light" pitchFamily="34" charset="-122"/>
              <a:ea typeface="微软雅黑 Light" pitchFamily="34" charset="-122"/>
              <a:cs typeface="+mn-cs"/>
            </a:endParaRPr>
          </a:p>
        </p:txBody>
      </p:sp>
      <p:sp>
        <p:nvSpPr>
          <p:cNvPr id="39" name="Freeform 5"/>
          <p:cNvSpPr>
            <a:spLocks/>
          </p:cNvSpPr>
          <p:nvPr/>
        </p:nvSpPr>
        <p:spPr bwMode="auto">
          <a:xfrm>
            <a:off x="1187624" y="4203715"/>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solidFill>
              <a:sysClr val="window" lastClr="FFFFFF">
                <a:lumMod val="50000"/>
              </a:sysClr>
            </a:solid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0" name="Freeform 5"/>
          <p:cNvSpPr>
            <a:spLocks/>
          </p:cNvSpPr>
          <p:nvPr/>
        </p:nvSpPr>
        <p:spPr bwMode="auto">
          <a:xfrm flipH="1">
            <a:off x="8080160" y="4203715"/>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solidFill>
              <a:sysClr val="window" lastClr="FFFFFF">
                <a:lumMod val="50000"/>
              </a:sysClr>
            </a:solid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1" name="TextBox 31"/>
          <p:cNvSpPr txBox="1"/>
          <p:nvPr/>
        </p:nvSpPr>
        <p:spPr>
          <a:xfrm>
            <a:off x="1637975" y="3113723"/>
            <a:ext cx="1036867" cy="15388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点击输入说明文字</a:t>
            </a:r>
            <a:endParaRPr kumimoji="0" lang="zh-CN" altLang="en-US" sz="1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2" name="TextBox 32"/>
          <p:cNvSpPr txBox="1"/>
          <p:nvPr/>
        </p:nvSpPr>
        <p:spPr>
          <a:xfrm>
            <a:off x="4168919" y="3113723"/>
            <a:ext cx="1166506" cy="15388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点击输入说明文字</a:t>
            </a:r>
          </a:p>
        </p:txBody>
      </p:sp>
      <p:sp>
        <p:nvSpPr>
          <p:cNvPr id="43" name="TextBox 33"/>
          <p:cNvSpPr txBox="1"/>
          <p:nvPr/>
        </p:nvSpPr>
        <p:spPr>
          <a:xfrm>
            <a:off x="6725355" y="3113723"/>
            <a:ext cx="1166506" cy="15388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点击输入说明文字</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ppt_x"/>
                                          </p:val>
                                        </p:tav>
                                        <p:tav tm="100000">
                                          <p:val>
                                            <p:strVal val="#ppt_x"/>
                                          </p:val>
                                        </p:tav>
                                      </p:tavLst>
                                    </p:anim>
                                    <p:anim calcmode="lin" valueType="num">
                                      <p:cBhvr additive="base">
                                        <p:cTn id="48" dur="500" fill="hold"/>
                                        <p:tgtEl>
                                          <p:spTgt spid="3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ppt_x"/>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ppt_x"/>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fill="hold"/>
                                        <p:tgtEl>
                                          <p:spTgt spid="40"/>
                                        </p:tgtEl>
                                        <p:attrNameLst>
                                          <p:attrName>ppt_x</p:attrName>
                                        </p:attrNameLst>
                                      </p:cBhvr>
                                      <p:tavLst>
                                        <p:tav tm="0">
                                          <p:val>
                                            <p:strVal val="#ppt_x"/>
                                          </p:val>
                                        </p:tav>
                                        <p:tav tm="100000">
                                          <p:val>
                                            <p:strVal val="#ppt_x"/>
                                          </p:val>
                                        </p:tav>
                                      </p:tavLst>
                                    </p:anim>
                                    <p:anim calcmode="lin" valueType="num">
                                      <p:cBhvr additive="base">
                                        <p:cTn id="60" dur="500" fill="hold"/>
                                        <p:tgtEl>
                                          <p:spTgt spid="4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29" grpId="0" animBg="1"/>
      <p:bldP spid="30" grpId="0" animBg="1"/>
      <p:bldP spid="31" grpId="0" animBg="1"/>
      <p:bldP spid="38" grpId="0"/>
      <p:bldP spid="39" grpId="0" animBg="1"/>
      <p:bldP spid="40" grpId="0" animBg="1"/>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p:cNvSpPr>
            <a:spLocks/>
          </p:cNvSpPr>
          <p:nvPr/>
        </p:nvSpPr>
        <p:spPr bwMode="auto">
          <a:xfrm>
            <a:off x="3743799" y="1045029"/>
            <a:ext cx="2242243" cy="4963885"/>
          </a:xfrm>
          <a:custGeom>
            <a:avLst/>
            <a:gdLst/>
            <a:ahLst/>
            <a:cxnLst/>
            <a:rect l="l" t="t" r="r" b="b"/>
            <a:pathLst>
              <a:path w="1536700" h="3668713">
                <a:moveTo>
                  <a:pt x="196789" y="0"/>
                </a:moveTo>
                <a:lnTo>
                  <a:pt x="978699" y="0"/>
                </a:lnTo>
                <a:lnTo>
                  <a:pt x="982663" y="0"/>
                </a:lnTo>
                <a:lnTo>
                  <a:pt x="982663" y="401"/>
                </a:lnTo>
                <a:cubicBezTo>
                  <a:pt x="1135160" y="1079"/>
                  <a:pt x="1273070" y="63504"/>
                  <a:pt x="1373318" y="163655"/>
                </a:cubicBezTo>
                <a:cubicBezTo>
                  <a:pt x="1474168" y="264940"/>
                  <a:pt x="1536700" y="404607"/>
                  <a:pt x="1536700" y="558933"/>
                </a:cubicBezTo>
                <a:cubicBezTo>
                  <a:pt x="1536700" y="712993"/>
                  <a:pt x="1474168" y="852926"/>
                  <a:pt x="1373318" y="953945"/>
                </a:cubicBezTo>
                <a:cubicBezTo>
                  <a:pt x="1272202" y="1054963"/>
                  <a:pt x="1132768" y="1117600"/>
                  <a:pt x="978699" y="1117600"/>
                </a:cubicBezTo>
                <a:lnTo>
                  <a:pt x="977900" y="1117600"/>
                </a:lnTo>
                <a:lnTo>
                  <a:pt x="556679" y="1117600"/>
                </a:lnTo>
                <a:cubicBezTo>
                  <a:pt x="476645" y="1117871"/>
                  <a:pt x="404309" y="1150571"/>
                  <a:pt x="351679" y="1202999"/>
                </a:cubicBezTo>
                <a:cubicBezTo>
                  <a:pt x="298967" y="1256040"/>
                  <a:pt x="266222" y="1329072"/>
                  <a:pt x="266222" y="1409833"/>
                </a:cubicBezTo>
                <a:cubicBezTo>
                  <a:pt x="266222" y="1490595"/>
                  <a:pt x="298967" y="1563627"/>
                  <a:pt x="351679" y="1616401"/>
                </a:cubicBezTo>
                <a:cubicBezTo>
                  <a:pt x="404427" y="1669212"/>
                  <a:pt x="476967" y="1701677"/>
                  <a:pt x="557213" y="1701855"/>
                </a:cubicBezTo>
                <a:lnTo>
                  <a:pt x="557213" y="1701800"/>
                </a:lnTo>
                <a:lnTo>
                  <a:pt x="978699" y="1701800"/>
                </a:lnTo>
                <a:lnTo>
                  <a:pt x="982663" y="1701800"/>
                </a:lnTo>
                <a:lnTo>
                  <a:pt x="982663" y="1702201"/>
                </a:lnTo>
                <a:cubicBezTo>
                  <a:pt x="1135160" y="1702879"/>
                  <a:pt x="1273070" y="1765289"/>
                  <a:pt x="1373318" y="1865416"/>
                </a:cubicBezTo>
                <a:cubicBezTo>
                  <a:pt x="1474168" y="1966677"/>
                  <a:pt x="1536700" y="2106311"/>
                  <a:pt x="1536700" y="2260600"/>
                </a:cubicBezTo>
                <a:cubicBezTo>
                  <a:pt x="1536700" y="2414890"/>
                  <a:pt x="1474168" y="2554523"/>
                  <a:pt x="1373318" y="2655517"/>
                </a:cubicBezTo>
                <a:cubicBezTo>
                  <a:pt x="1272202" y="2756778"/>
                  <a:pt x="1132768" y="2819400"/>
                  <a:pt x="978699" y="2819400"/>
                </a:cubicBezTo>
                <a:lnTo>
                  <a:pt x="977900" y="2819400"/>
                </a:lnTo>
                <a:lnTo>
                  <a:pt x="552450" y="2819400"/>
                </a:lnTo>
                <a:lnTo>
                  <a:pt x="552450" y="2819385"/>
                </a:lnTo>
                <a:cubicBezTo>
                  <a:pt x="474092" y="2820390"/>
                  <a:pt x="403379" y="2852806"/>
                  <a:pt x="351679" y="2904481"/>
                </a:cubicBezTo>
                <a:cubicBezTo>
                  <a:pt x="298967" y="2957168"/>
                  <a:pt x="266222" y="3030079"/>
                  <a:pt x="266222" y="3110707"/>
                </a:cubicBezTo>
                <a:cubicBezTo>
                  <a:pt x="266222" y="3191334"/>
                  <a:pt x="298967" y="3264245"/>
                  <a:pt x="351679" y="3316932"/>
                </a:cubicBezTo>
                <a:cubicBezTo>
                  <a:pt x="404658" y="3369886"/>
                  <a:pt x="477602" y="3402616"/>
                  <a:pt x="558268" y="3402616"/>
                </a:cubicBezTo>
                <a:lnTo>
                  <a:pt x="558800" y="3402616"/>
                </a:lnTo>
                <a:lnTo>
                  <a:pt x="558800" y="3403600"/>
                </a:lnTo>
                <a:lnTo>
                  <a:pt x="1343112" y="3403600"/>
                </a:lnTo>
                <a:lnTo>
                  <a:pt x="1428750" y="3536157"/>
                </a:lnTo>
                <a:lnTo>
                  <a:pt x="1343112" y="3668713"/>
                </a:lnTo>
                <a:lnTo>
                  <a:pt x="558800" y="3668713"/>
                </a:lnTo>
                <a:lnTo>
                  <a:pt x="558268" y="3668713"/>
                </a:lnTo>
                <a:lnTo>
                  <a:pt x="557212" y="3668713"/>
                </a:lnTo>
                <a:lnTo>
                  <a:pt x="557212" y="3668607"/>
                </a:lnTo>
                <a:cubicBezTo>
                  <a:pt x="403488" y="3668427"/>
                  <a:pt x="264394" y="3605950"/>
                  <a:pt x="163460" y="3505329"/>
                </a:cubicBezTo>
                <a:cubicBezTo>
                  <a:pt x="62562" y="3404212"/>
                  <a:pt x="0" y="3264777"/>
                  <a:pt x="0" y="3110707"/>
                </a:cubicBezTo>
                <a:cubicBezTo>
                  <a:pt x="0" y="2956636"/>
                  <a:pt x="62562" y="2817201"/>
                  <a:pt x="163460" y="2716350"/>
                </a:cubicBezTo>
                <a:cubicBezTo>
                  <a:pt x="263349" y="2616508"/>
                  <a:pt x="400614" y="2554283"/>
                  <a:pt x="552450" y="2553287"/>
                </a:cubicBezTo>
                <a:lnTo>
                  <a:pt x="552450" y="2552700"/>
                </a:lnTo>
                <a:lnTo>
                  <a:pt x="558268" y="2552700"/>
                </a:lnTo>
                <a:lnTo>
                  <a:pt x="977900" y="2552700"/>
                </a:lnTo>
                <a:lnTo>
                  <a:pt x="977900" y="2552924"/>
                </a:lnTo>
                <a:lnTo>
                  <a:pt x="978699" y="2552924"/>
                </a:lnTo>
                <a:cubicBezTo>
                  <a:pt x="1059325" y="2552924"/>
                  <a:pt x="1132235" y="2520148"/>
                  <a:pt x="1185188" y="2467119"/>
                </a:cubicBezTo>
                <a:cubicBezTo>
                  <a:pt x="1237875" y="2414357"/>
                  <a:pt x="1270605" y="2341342"/>
                  <a:pt x="1270605" y="2260600"/>
                </a:cubicBezTo>
                <a:cubicBezTo>
                  <a:pt x="1270605" y="2179858"/>
                  <a:pt x="1237875" y="2106844"/>
                  <a:pt x="1185188" y="2054081"/>
                </a:cubicBezTo>
                <a:cubicBezTo>
                  <a:pt x="1132721" y="2001539"/>
                  <a:pt x="1060661" y="1968879"/>
                  <a:pt x="980914" y="1968500"/>
                </a:cubicBezTo>
                <a:lnTo>
                  <a:pt x="558800" y="1968500"/>
                </a:lnTo>
                <a:lnTo>
                  <a:pt x="558268" y="1968500"/>
                </a:lnTo>
                <a:lnTo>
                  <a:pt x="557213" y="1968500"/>
                </a:lnTo>
                <a:lnTo>
                  <a:pt x="557213" y="1968394"/>
                </a:lnTo>
                <a:cubicBezTo>
                  <a:pt x="403489" y="1968215"/>
                  <a:pt x="264394" y="1905899"/>
                  <a:pt x="163460" y="1804845"/>
                </a:cubicBezTo>
                <a:cubicBezTo>
                  <a:pt x="62562" y="1703826"/>
                  <a:pt x="0" y="1564160"/>
                  <a:pt x="0" y="1409833"/>
                </a:cubicBezTo>
                <a:cubicBezTo>
                  <a:pt x="0" y="1255507"/>
                  <a:pt x="62562" y="1115840"/>
                  <a:pt x="163460" y="1014555"/>
                </a:cubicBezTo>
                <a:cubicBezTo>
                  <a:pt x="263349" y="914810"/>
                  <a:pt x="400614" y="852486"/>
                  <a:pt x="552450" y="851488"/>
                </a:cubicBezTo>
                <a:lnTo>
                  <a:pt x="552450" y="850900"/>
                </a:lnTo>
                <a:lnTo>
                  <a:pt x="558268" y="850900"/>
                </a:lnTo>
                <a:lnTo>
                  <a:pt x="977900" y="850900"/>
                </a:lnTo>
                <a:lnTo>
                  <a:pt x="977900" y="851061"/>
                </a:lnTo>
                <a:lnTo>
                  <a:pt x="978699" y="851061"/>
                </a:lnTo>
                <a:cubicBezTo>
                  <a:pt x="1059325" y="851061"/>
                  <a:pt x="1132235" y="818276"/>
                  <a:pt x="1185188" y="765501"/>
                </a:cubicBezTo>
                <a:cubicBezTo>
                  <a:pt x="1237875" y="712726"/>
                  <a:pt x="1270605" y="639428"/>
                  <a:pt x="1270605" y="558933"/>
                </a:cubicBezTo>
                <a:cubicBezTo>
                  <a:pt x="1270605" y="478172"/>
                  <a:pt x="1237875" y="405140"/>
                  <a:pt x="1185188" y="352099"/>
                </a:cubicBezTo>
                <a:cubicBezTo>
                  <a:pt x="1132583" y="299671"/>
                  <a:pt x="1060283" y="266971"/>
                  <a:pt x="980287" y="266700"/>
                </a:cubicBezTo>
                <a:lnTo>
                  <a:pt x="196789" y="266700"/>
                </a:lnTo>
                <a:lnTo>
                  <a:pt x="111125" y="133350"/>
                </a:lnTo>
                <a:close/>
              </a:path>
            </a:pathLst>
          </a:custGeom>
          <a:solidFill>
            <a:sysClr val="window" lastClr="FFFFFF">
              <a:lumMod val="50000"/>
            </a:sysClr>
          </a:solidFill>
          <a:ln>
            <a:no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22" name="Oval 13"/>
          <p:cNvSpPr>
            <a:spLocks noChangeArrowheads="1"/>
          </p:cNvSpPr>
          <p:nvPr/>
        </p:nvSpPr>
        <p:spPr bwMode="auto">
          <a:xfrm>
            <a:off x="5217692" y="1744527"/>
            <a:ext cx="918212" cy="851444"/>
          </a:xfrm>
          <a:prstGeom prst="ellipse">
            <a:avLst/>
          </a:prstGeom>
          <a:solidFill>
            <a:srgbClr val="276F63"/>
          </a:solidFill>
          <a:ln w="19050">
            <a:solidFill>
              <a:sysClr val="window" lastClr="FFFFFF"/>
            </a:solidFill>
          </a:ln>
        </p:spPr>
        <p:txBody>
          <a:bodyPr vert="horz" wrap="square" lIns="0" tIns="0" rIns="0" bIns="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en-US" altLang="zh-CN" sz="1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p:txBody>
      </p:sp>
      <p:sp>
        <p:nvSpPr>
          <p:cNvPr id="23" name="Oval 13"/>
          <p:cNvSpPr>
            <a:spLocks noChangeArrowheads="1"/>
          </p:cNvSpPr>
          <p:nvPr/>
        </p:nvSpPr>
        <p:spPr bwMode="auto">
          <a:xfrm>
            <a:off x="3544748" y="2575107"/>
            <a:ext cx="918212" cy="851444"/>
          </a:xfrm>
          <a:prstGeom prst="ellipse">
            <a:avLst/>
          </a:prstGeom>
          <a:solidFill>
            <a:srgbClr val="276F63"/>
          </a:solidFill>
          <a:ln w="19050">
            <a:solidFill>
              <a:sysClr val="window" lastClr="FFFFFF"/>
            </a:solidFill>
          </a:ln>
        </p:spPr>
        <p:txBody>
          <a:bodyPr vert="horz" wrap="square" lIns="0" tIns="0" rIns="0" bIns="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en-US" altLang="zh-CN" sz="1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p:txBody>
      </p:sp>
      <p:sp>
        <p:nvSpPr>
          <p:cNvPr id="24" name="Oval 13"/>
          <p:cNvSpPr>
            <a:spLocks noChangeArrowheads="1"/>
          </p:cNvSpPr>
          <p:nvPr/>
        </p:nvSpPr>
        <p:spPr bwMode="auto">
          <a:xfrm>
            <a:off x="5217692" y="3489507"/>
            <a:ext cx="918212" cy="851444"/>
          </a:xfrm>
          <a:prstGeom prst="ellipse">
            <a:avLst/>
          </a:prstGeom>
          <a:solidFill>
            <a:srgbClr val="276F63"/>
          </a:solidFill>
          <a:ln w="19050">
            <a:solidFill>
              <a:sysClr val="window" lastClr="FFFFFF"/>
            </a:solidFill>
          </a:ln>
        </p:spPr>
        <p:txBody>
          <a:bodyPr vert="horz" wrap="square" lIns="0" tIns="0" rIns="0" bIns="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en-US" altLang="zh-CN" sz="1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p:txBody>
      </p:sp>
      <p:sp>
        <p:nvSpPr>
          <p:cNvPr id="25" name="Oval 13"/>
          <p:cNvSpPr>
            <a:spLocks noChangeArrowheads="1"/>
          </p:cNvSpPr>
          <p:nvPr/>
        </p:nvSpPr>
        <p:spPr bwMode="auto">
          <a:xfrm>
            <a:off x="3588290" y="4877061"/>
            <a:ext cx="918212" cy="851444"/>
          </a:xfrm>
          <a:prstGeom prst="ellipse">
            <a:avLst/>
          </a:prstGeom>
          <a:solidFill>
            <a:srgbClr val="276F63"/>
          </a:solidFill>
          <a:ln w="19050">
            <a:solidFill>
              <a:sysClr val="window" lastClr="FFFFFF"/>
            </a:solidFill>
          </a:ln>
        </p:spPr>
        <p:txBody>
          <a:bodyPr vert="horz" wrap="square" lIns="0" tIns="0" rIns="0" bIns="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en-US" altLang="zh-CN" sz="1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p:txBody>
      </p:sp>
      <p:sp>
        <p:nvSpPr>
          <p:cNvPr id="26" name="TextBox 23"/>
          <p:cNvSpPr txBox="1"/>
          <p:nvPr/>
        </p:nvSpPr>
        <p:spPr>
          <a:xfrm>
            <a:off x="6215454" y="2134662"/>
            <a:ext cx="3421347" cy="333425"/>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just" defTabSz="914400" rtl="0" eaLnBrk="1" fontAlgn="base" latinLnBrk="0" hangingPunct="1">
              <a:lnSpc>
                <a:spcPts val="13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输入简要文字内容，文字内容需概括精炼</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，言简意赅</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的说明分项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7" name="TextBox 24"/>
          <p:cNvSpPr txBox="1"/>
          <p:nvPr/>
        </p:nvSpPr>
        <p:spPr>
          <a:xfrm>
            <a:off x="6225617" y="1838801"/>
            <a:ext cx="3389048" cy="215444"/>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r>
              <a:rPr lang="zh-CN" altLang="en-US" sz="1400" b="1" dirty="0" smtClean="0">
                <a:latin typeface="微软雅黑" pitchFamily="34" charset="-122"/>
                <a:ea typeface="微软雅黑" pitchFamily="34" charset="-122"/>
              </a:rPr>
              <a:t>朋友圈推广</a:t>
            </a:r>
            <a:endParaRPr lang="zh-CN" altLang="en-US" sz="1400" b="1" dirty="0">
              <a:latin typeface="微软雅黑" pitchFamily="34" charset="-122"/>
              <a:ea typeface="微软雅黑" pitchFamily="34" charset="-122"/>
            </a:endParaRPr>
          </a:p>
        </p:txBody>
      </p:sp>
      <p:sp>
        <p:nvSpPr>
          <p:cNvPr id="28" name="TextBox 25"/>
          <p:cNvSpPr txBox="1"/>
          <p:nvPr/>
        </p:nvSpPr>
        <p:spPr>
          <a:xfrm>
            <a:off x="-324544" y="2965242"/>
            <a:ext cx="3421347" cy="333425"/>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r" defTabSz="914400" rtl="0" eaLnBrk="1" fontAlgn="base" latinLnBrk="0" hangingPunct="1">
              <a:lnSpc>
                <a:spcPts val="13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输入简要文字内容，文字内容需概括精炼</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，言简意赅</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的说明分项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9" name="TextBox 26"/>
          <p:cNvSpPr txBox="1"/>
          <p:nvPr/>
        </p:nvSpPr>
        <p:spPr>
          <a:xfrm>
            <a:off x="-314381" y="2669381"/>
            <a:ext cx="3389048" cy="215444"/>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r"/>
            <a:r>
              <a:rPr lang="zh-CN" altLang="en-US" sz="1400" b="1" dirty="0" smtClean="0">
                <a:latin typeface="微软雅黑" pitchFamily="34" charset="-122"/>
                <a:ea typeface="微软雅黑" pitchFamily="34" charset="-122"/>
              </a:rPr>
              <a:t>人人网</a:t>
            </a:r>
            <a:endParaRPr lang="zh-CN" altLang="en-US" sz="1400" b="1" dirty="0">
              <a:latin typeface="微软雅黑" pitchFamily="34" charset="-122"/>
              <a:ea typeface="微软雅黑" pitchFamily="34" charset="-122"/>
            </a:endParaRPr>
          </a:p>
        </p:txBody>
      </p:sp>
      <p:sp>
        <p:nvSpPr>
          <p:cNvPr id="30" name="TextBox 27"/>
          <p:cNvSpPr txBox="1"/>
          <p:nvPr/>
        </p:nvSpPr>
        <p:spPr>
          <a:xfrm>
            <a:off x="6258996" y="3902503"/>
            <a:ext cx="3421347" cy="333425"/>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just" defTabSz="914400" rtl="0" eaLnBrk="1" fontAlgn="base" latinLnBrk="0" hangingPunct="1">
              <a:lnSpc>
                <a:spcPts val="13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输入简要文字内容，文字内容需概括精炼</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，言简意赅</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的说明分项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1" name="TextBox 28"/>
          <p:cNvSpPr txBox="1"/>
          <p:nvPr/>
        </p:nvSpPr>
        <p:spPr>
          <a:xfrm>
            <a:off x="6269159" y="3606642"/>
            <a:ext cx="3389048" cy="215444"/>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r>
              <a:rPr lang="zh-CN" altLang="en-US" sz="1400" b="1" dirty="0" smtClean="0">
                <a:latin typeface="微软雅黑" pitchFamily="34" charset="-122"/>
                <a:ea typeface="微软雅黑" pitchFamily="34" charset="-122"/>
              </a:rPr>
              <a:t>微博营销</a:t>
            </a:r>
            <a:endParaRPr lang="zh-CN" altLang="en-US" sz="1400" b="1" dirty="0">
              <a:latin typeface="微软雅黑" pitchFamily="34" charset="-122"/>
              <a:ea typeface="微软雅黑" pitchFamily="34" charset="-122"/>
            </a:endParaRPr>
          </a:p>
        </p:txBody>
      </p:sp>
      <p:sp>
        <p:nvSpPr>
          <p:cNvPr id="32" name="TextBox 29"/>
          <p:cNvSpPr txBox="1"/>
          <p:nvPr/>
        </p:nvSpPr>
        <p:spPr>
          <a:xfrm>
            <a:off x="-251974" y="5270101"/>
            <a:ext cx="3421347" cy="333425"/>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r" defTabSz="914400" rtl="0" eaLnBrk="1" fontAlgn="base" latinLnBrk="0" hangingPunct="1">
              <a:lnSpc>
                <a:spcPts val="13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输入简要文字内容，文字内容需概括精炼</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，言简意赅</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的说明分项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3" name="TextBox 30"/>
          <p:cNvSpPr txBox="1"/>
          <p:nvPr/>
        </p:nvSpPr>
        <p:spPr>
          <a:xfrm>
            <a:off x="-241811" y="4974240"/>
            <a:ext cx="3389048" cy="215444"/>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r"/>
            <a:r>
              <a:rPr lang="zh-CN" altLang="en-US" sz="1400" b="1" dirty="0" smtClean="0">
                <a:latin typeface="微软雅黑" pitchFamily="34" charset="-122"/>
                <a:ea typeface="微软雅黑" pitchFamily="34" charset="-122"/>
              </a:rPr>
              <a:t>微信营销</a:t>
            </a:r>
            <a:endParaRPr lang="zh-CN" altLang="en-US" sz="1400" b="1" dirty="0">
              <a:latin typeface="微软雅黑" pitchFamily="34" charset="-122"/>
              <a:ea typeface="微软雅黑" pitchFamily="34" charset="-122"/>
            </a:endParaRPr>
          </a:p>
        </p:txBody>
      </p:sp>
      <p:sp>
        <p:nvSpPr>
          <p:cNvPr id="34" name="Freeform 7"/>
          <p:cNvSpPr>
            <a:spLocks noEditPoints="1"/>
          </p:cNvSpPr>
          <p:nvPr/>
        </p:nvSpPr>
        <p:spPr bwMode="auto">
          <a:xfrm>
            <a:off x="5471813" y="3710796"/>
            <a:ext cx="531616" cy="390677"/>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grpSp>
        <p:nvGrpSpPr>
          <p:cNvPr id="35" name="组合 34"/>
          <p:cNvGrpSpPr/>
          <p:nvPr/>
        </p:nvGrpSpPr>
        <p:grpSpPr>
          <a:xfrm>
            <a:off x="3842269" y="5087788"/>
            <a:ext cx="531832" cy="412641"/>
            <a:chOff x="4178300" y="4422775"/>
            <a:chExt cx="388938" cy="325438"/>
          </a:xfrm>
          <a:solidFill>
            <a:srgbClr val="1E90B4"/>
          </a:solidFill>
        </p:grpSpPr>
        <p:sp>
          <p:nvSpPr>
            <p:cNvPr id="36"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37"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grpSp>
      <p:sp>
        <p:nvSpPr>
          <p:cNvPr id="38" name="Freeform 5"/>
          <p:cNvSpPr>
            <a:spLocks/>
          </p:cNvSpPr>
          <p:nvPr/>
        </p:nvSpPr>
        <p:spPr bwMode="auto">
          <a:xfrm>
            <a:off x="5480294" y="1920255"/>
            <a:ext cx="518714" cy="485548"/>
          </a:xfrm>
          <a:custGeom>
            <a:avLst/>
            <a:gdLst/>
            <a:ahLst/>
            <a:cxnLst/>
            <a:rect l="l" t="t" r="r" b="b"/>
            <a:pathLst>
              <a:path w="1009550" h="1019105">
                <a:moveTo>
                  <a:pt x="506769" y="481673"/>
                </a:moveTo>
                <a:cubicBezTo>
                  <a:pt x="512508" y="481836"/>
                  <a:pt x="515618" y="482073"/>
                  <a:pt x="515622" y="482073"/>
                </a:cubicBezTo>
                <a:cubicBezTo>
                  <a:pt x="500600" y="550346"/>
                  <a:pt x="583221" y="743787"/>
                  <a:pt x="564444" y="887919"/>
                </a:cubicBezTo>
                <a:cubicBezTo>
                  <a:pt x="553177" y="967571"/>
                  <a:pt x="448023" y="1032051"/>
                  <a:pt x="376668" y="1016879"/>
                </a:cubicBezTo>
                <a:cubicBezTo>
                  <a:pt x="271530" y="1001710"/>
                  <a:pt x="264005" y="887954"/>
                  <a:pt x="264003" y="887919"/>
                </a:cubicBezTo>
                <a:cubicBezTo>
                  <a:pt x="196404" y="895505"/>
                  <a:pt x="136316" y="868954"/>
                  <a:pt x="113783" y="823439"/>
                </a:cubicBezTo>
                <a:cubicBezTo>
                  <a:pt x="83738" y="762751"/>
                  <a:pt x="79983" y="660342"/>
                  <a:pt x="162604" y="595861"/>
                </a:cubicBezTo>
                <a:cubicBezTo>
                  <a:pt x="297333" y="483021"/>
                  <a:pt x="466566" y="480532"/>
                  <a:pt x="506769" y="481673"/>
                </a:cubicBezTo>
                <a:close/>
                <a:moveTo>
                  <a:pt x="803569" y="458221"/>
                </a:moveTo>
                <a:cubicBezTo>
                  <a:pt x="843740" y="458754"/>
                  <a:pt x="880387" y="462305"/>
                  <a:pt x="906697" y="470827"/>
                </a:cubicBezTo>
                <a:cubicBezTo>
                  <a:pt x="1008180" y="508702"/>
                  <a:pt x="1042008" y="629902"/>
                  <a:pt x="974353" y="705652"/>
                </a:cubicBezTo>
                <a:cubicBezTo>
                  <a:pt x="948047" y="735947"/>
                  <a:pt x="869138" y="728379"/>
                  <a:pt x="869111" y="728377"/>
                </a:cubicBezTo>
                <a:cubicBezTo>
                  <a:pt x="869118" y="728406"/>
                  <a:pt x="891655" y="811711"/>
                  <a:pt x="846559" y="860940"/>
                </a:cubicBezTo>
                <a:cubicBezTo>
                  <a:pt x="797696" y="910177"/>
                  <a:pt x="707489" y="917752"/>
                  <a:pt x="662385" y="860940"/>
                </a:cubicBezTo>
                <a:cubicBezTo>
                  <a:pt x="583454" y="766252"/>
                  <a:pt x="530833" y="501127"/>
                  <a:pt x="530833" y="482189"/>
                </a:cubicBezTo>
                <a:cubicBezTo>
                  <a:pt x="530874" y="482182"/>
                  <a:pt x="683074" y="456624"/>
                  <a:pt x="803569" y="458221"/>
                </a:cubicBezTo>
                <a:close/>
                <a:moveTo>
                  <a:pt x="324738" y="38090"/>
                </a:moveTo>
                <a:cubicBezTo>
                  <a:pt x="343703" y="39805"/>
                  <a:pt x="361496" y="44772"/>
                  <a:pt x="376480" y="53287"/>
                </a:cubicBezTo>
                <a:cubicBezTo>
                  <a:pt x="503838" y="128975"/>
                  <a:pt x="500100" y="458200"/>
                  <a:pt x="500100" y="458240"/>
                </a:cubicBezTo>
                <a:cubicBezTo>
                  <a:pt x="500072" y="458238"/>
                  <a:pt x="436405" y="454456"/>
                  <a:pt x="380227" y="458240"/>
                </a:cubicBezTo>
                <a:cubicBezTo>
                  <a:pt x="275337" y="465809"/>
                  <a:pt x="192924" y="492301"/>
                  <a:pt x="121750" y="484732"/>
                </a:cubicBezTo>
                <a:cubicBezTo>
                  <a:pt x="110511" y="484732"/>
                  <a:pt x="-16854" y="450670"/>
                  <a:pt x="1876" y="329563"/>
                </a:cubicBezTo>
                <a:cubicBezTo>
                  <a:pt x="20603" y="216044"/>
                  <a:pt x="140441" y="223592"/>
                  <a:pt x="140480" y="223594"/>
                </a:cubicBezTo>
                <a:cubicBezTo>
                  <a:pt x="129242" y="193318"/>
                  <a:pt x="132988" y="140333"/>
                  <a:pt x="166702" y="102487"/>
                </a:cubicBezTo>
                <a:cubicBezTo>
                  <a:pt x="200416" y="57072"/>
                  <a:pt x="267845" y="32945"/>
                  <a:pt x="324738" y="38090"/>
                </a:cubicBezTo>
                <a:close/>
                <a:moveTo>
                  <a:pt x="648144" y="11"/>
                </a:moveTo>
                <a:cubicBezTo>
                  <a:pt x="658363" y="-115"/>
                  <a:pt x="669305" y="893"/>
                  <a:pt x="681009" y="3263"/>
                </a:cubicBezTo>
                <a:cubicBezTo>
                  <a:pt x="763390" y="18430"/>
                  <a:pt x="755914" y="109422"/>
                  <a:pt x="755912" y="109449"/>
                </a:cubicBezTo>
                <a:cubicBezTo>
                  <a:pt x="755935" y="109439"/>
                  <a:pt x="819591" y="82909"/>
                  <a:pt x="879503" y="117034"/>
                </a:cubicBezTo>
                <a:cubicBezTo>
                  <a:pt x="920699" y="143580"/>
                  <a:pt x="1029309" y="348368"/>
                  <a:pt x="800854" y="397669"/>
                </a:cubicBezTo>
                <a:cubicBezTo>
                  <a:pt x="587423" y="443168"/>
                  <a:pt x="531225" y="462131"/>
                  <a:pt x="531202" y="462139"/>
                </a:cubicBezTo>
                <a:cubicBezTo>
                  <a:pt x="531197" y="462089"/>
                  <a:pt x="497499" y="166328"/>
                  <a:pt x="527457" y="90487"/>
                </a:cubicBezTo>
                <a:cubicBezTo>
                  <a:pt x="540565" y="57304"/>
                  <a:pt x="576613" y="893"/>
                  <a:pt x="648144" y="1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39" name="Freeform 9"/>
          <p:cNvSpPr>
            <a:spLocks/>
          </p:cNvSpPr>
          <p:nvPr/>
        </p:nvSpPr>
        <p:spPr bwMode="auto">
          <a:xfrm>
            <a:off x="3661693" y="2793876"/>
            <a:ext cx="740303" cy="395924"/>
          </a:xfrm>
          <a:custGeom>
            <a:avLst/>
            <a:gdLst/>
            <a:ahLst/>
            <a:cxnLst/>
            <a:rect l="l" t="t" r="r" b="b"/>
            <a:pathLst>
              <a:path w="1406526" h="811213">
                <a:moveTo>
                  <a:pt x="998157" y="511175"/>
                </a:moveTo>
                <a:cubicBezTo>
                  <a:pt x="998166" y="511211"/>
                  <a:pt x="1016984" y="583355"/>
                  <a:pt x="1077167" y="659295"/>
                </a:cubicBezTo>
                <a:cubicBezTo>
                  <a:pt x="1099742" y="685881"/>
                  <a:pt x="1159940" y="735254"/>
                  <a:pt x="1193801" y="761840"/>
                </a:cubicBezTo>
                <a:cubicBezTo>
                  <a:pt x="1137365" y="792223"/>
                  <a:pt x="1073405" y="811213"/>
                  <a:pt x="1005682" y="811213"/>
                </a:cubicBezTo>
                <a:cubicBezTo>
                  <a:pt x="937959" y="811213"/>
                  <a:pt x="873999" y="792223"/>
                  <a:pt x="817563" y="761840"/>
                </a:cubicBezTo>
                <a:cubicBezTo>
                  <a:pt x="847662" y="739052"/>
                  <a:pt x="907860" y="689679"/>
                  <a:pt x="937959" y="651699"/>
                </a:cubicBezTo>
                <a:cubicBezTo>
                  <a:pt x="986858" y="587150"/>
                  <a:pt x="998151" y="511213"/>
                  <a:pt x="998157" y="511175"/>
                </a:cubicBezTo>
                <a:close/>
                <a:moveTo>
                  <a:pt x="393319" y="508000"/>
                </a:moveTo>
                <a:cubicBezTo>
                  <a:pt x="393333" y="508068"/>
                  <a:pt x="408396" y="583992"/>
                  <a:pt x="468567" y="656120"/>
                </a:cubicBezTo>
                <a:cubicBezTo>
                  <a:pt x="491141" y="686504"/>
                  <a:pt x="551339" y="732079"/>
                  <a:pt x="588963" y="762463"/>
                </a:cubicBezTo>
                <a:cubicBezTo>
                  <a:pt x="532528" y="789048"/>
                  <a:pt x="468567" y="808038"/>
                  <a:pt x="400844" y="808038"/>
                </a:cubicBezTo>
                <a:cubicBezTo>
                  <a:pt x="333121" y="808038"/>
                  <a:pt x="269160" y="789048"/>
                  <a:pt x="212725" y="758665"/>
                </a:cubicBezTo>
                <a:cubicBezTo>
                  <a:pt x="242824" y="735877"/>
                  <a:pt x="303022" y="690302"/>
                  <a:pt x="333121" y="648524"/>
                </a:cubicBezTo>
                <a:cubicBezTo>
                  <a:pt x="382018" y="583977"/>
                  <a:pt x="393313" y="508041"/>
                  <a:pt x="393319" y="508000"/>
                </a:cubicBezTo>
                <a:close/>
                <a:moveTo>
                  <a:pt x="1065213" y="3175"/>
                </a:moveTo>
                <a:cubicBezTo>
                  <a:pt x="1260249" y="29757"/>
                  <a:pt x="1406526" y="200639"/>
                  <a:pt x="1406526" y="405697"/>
                </a:cubicBezTo>
                <a:cubicBezTo>
                  <a:pt x="1406526" y="508226"/>
                  <a:pt x="1369019" y="599363"/>
                  <a:pt x="1305257" y="671513"/>
                </a:cubicBezTo>
                <a:cubicBezTo>
                  <a:pt x="1275252" y="660121"/>
                  <a:pt x="1211490" y="622147"/>
                  <a:pt x="1143978" y="519618"/>
                </a:cubicBezTo>
                <a:cubicBezTo>
                  <a:pt x="1072733" y="417116"/>
                  <a:pt x="1065217" y="295637"/>
                  <a:pt x="1065213" y="295573"/>
                </a:cubicBezTo>
                <a:cubicBezTo>
                  <a:pt x="1065213" y="295547"/>
                  <a:pt x="1065213" y="292795"/>
                  <a:pt x="1065213" y="3175"/>
                </a:cubicBezTo>
                <a:close/>
                <a:moveTo>
                  <a:pt x="933450" y="3175"/>
                </a:moveTo>
                <a:cubicBezTo>
                  <a:pt x="933450" y="3175"/>
                  <a:pt x="933450" y="3175"/>
                  <a:pt x="933450" y="299370"/>
                </a:cubicBezTo>
                <a:cubicBezTo>
                  <a:pt x="933450" y="299370"/>
                  <a:pt x="918497" y="432278"/>
                  <a:pt x="847469" y="534808"/>
                </a:cubicBezTo>
                <a:cubicBezTo>
                  <a:pt x="802609" y="603160"/>
                  <a:pt x="735320" y="648729"/>
                  <a:pt x="701675" y="671513"/>
                </a:cubicBezTo>
                <a:cubicBezTo>
                  <a:pt x="765226" y="599363"/>
                  <a:pt x="802609" y="504429"/>
                  <a:pt x="802609" y="401899"/>
                </a:cubicBezTo>
                <a:cubicBezTo>
                  <a:pt x="802609" y="299370"/>
                  <a:pt x="765226" y="208233"/>
                  <a:pt x="705414" y="136083"/>
                </a:cubicBezTo>
                <a:cubicBezTo>
                  <a:pt x="761488" y="67730"/>
                  <a:pt x="843731" y="22162"/>
                  <a:pt x="933450" y="3175"/>
                </a:cubicBezTo>
                <a:close/>
                <a:moveTo>
                  <a:pt x="330200" y="3175"/>
                </a:moveTo>
                <a:cubicBezTo>
                  <a:pt x="330200" y="3192"/>
                  <a:pt x="330200" y="5407"/>
                  <a:pt x="330200" y="298940"/>
                </a:cubicBezTo>
                <a:cubicBezTo>
                  <a:pt x="330189" y="299031"/>
                  <a:pt x="315165" y="427899"/>
                  <a:pt x="243897" y="530243"/>
                </a:cubicBezTo>
                <a:cubicBezTo>
                  <a:pt x="198870" y="598497"/>
                  <a:pt x="131329" y="647791"/>
                  <a:pt x="97559" y="666750"/>
                </a:cubicBezTo>
                <a:cubicBezTo>
                  <a:pt x="37522" y="594705"/>
                  <a:pt x="0" y="503700"/>
                  <a:pt x="0" y="401320"/>
                </a:cubicBezTo>
                <a:cubicBezTo>
                  <a:pt x="0" y="200352"/>
                  <a:pt x="142586" y="37302"/>
                  <a:pt x="330200" y="3175"/>
                </a:cubicBezTo>
                <a:close/>
                <a:moveTo>
                  <a:pt x="460375" y="0"/>
                </a:moveTo>
                <a:cubicBezTo>
                  <a:pt x="558165" y="15175"/>
                  <a:pt x="644672" y="64496"/>
                  <a:pt x="704850" y="136579"/>
                </a:cubicBezTo>
                <a:cubicBezTo>
                  <a:pt x="640911" y="208662"/>
                  <a:pt x="603299" y="299715"/>
                  <a:pt x="603299" y="405943"/>
                </a:cubicBezTo>
                <a:cubicBezTo>
                  <a:pt x="603299" y="504583"/>
                  <a:pt x="640911" y="599430"/>
                  <a:pt x="701089" y="671513"/>
                </a:cubicBezTo>
                <a:cubicBezTo>
                  <a:pt x="667239" y="656338"/>
                  <a:pt x="603299" y="618399"/>
                  <a:pt x="539359" y="519759"/>
                </a:cubicBezTo>
                <a:cubicBezTo>
                  <a:pt x="467917" y="413559"/>
                  <a:pt x="460379" y="292193"/>
                  <a:pt x="460375" y="292127"/>
                </a:cubicBezTo>
                <a:cubicBezTo>
                  <a:pt x="460375" y="292093"/>
                  <a:pt x="460375" y="288969"/>
                  <a:pt x="460375" y="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animBg="1"/>
      <p:bldP spid="38" grpId="0" animBg="1"/>
      <p:bldP spid="3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a:grpSpLocks/>
          </p:cNvGrpSpPr>
          <p:nvPr/>
        </p:nvGrpSpPr>
        <p:grpSpPr bwMode="auto">
          <a:xfrm>
            <a:off x="219467" y="2034118"/>
            <a:ext cx="1883444" cy="3339098"/>
            <a:chOff x="778084" y="1038958"/>
            <a:chExt cx="1850186" cy="2900945"/>
          </a:xfrm>
        </p:grpSpPr>
        <p:sp>
          <p:nvSpPr>
            <p:cNvPr id="31" name="圆角矩形 30"/>
            <p:cNvSpPr/>
            <p:nvPr/>
          </p:nvSpPr>
          <p:spPr>
            <a:xfrm>
              <a:off x="886815" y="1038958"/>
              <a:ext cx="1632723" cy="1502119"/>
            </a:xfrm>
            <a:prstGeom prst="roundRect">
              <a:avLst>
                <a:gd name="adj" fmla="val 9350"/>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Calibri"/>
                <a:ea typeface="新細明體"/>
                <a:cs typeface="+mn-cs"/>
              </a:endParaRPr>
            </a:p>
          </p:txBody>
        </p:sp>
        <p:sp>
          <p:nvSpPr>
            <p:cNvPr id="32" name="任意多边形 31"/>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ysClr val="window" lastClr="FFFFFF"/>
              </a:solid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3" name="椭圆 32"/>
            <p:cNvSpPr/>
            <p:nvPr/>
          </p:nvSpPr>
          <p:spPr>
            <a:xfrm>
              <a:off x="1402412" y="1648209"/>
              <a:ext cx="601529" cy="600497"/>
            </a:xfrm>
            <a:prstGeom prst="ellipse">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Impact" pitchFamily="34" charset="0"/>
                <a:ea typeface="新細明體"/>
                <a:cs typeface="+mn-cs"/>
              </a:endParaRPr>
            </a:p>
          </p:txBody>
        </p:sp>
        <p:sp>
          <p:nvSpPr>
            <p:cNvPr id="34" name="文本框 11"/>
            <p:cNvSpPr txBox="1">
              <a:spLocks noChangeArrowheads="1"/>
            </p:cNvSpPr>
            <p:nvPr/>
          </p:nvSpPr>
          <p:spPr bwMode="auto">
            <a:xfrm>
              <a:off x="1304926" y="1222952"/>
              <a:ext cx="839367" cy="63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40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a:cs typeface="张海山锐谐体2.0-授权联系：Samtype@QQ.com"/>
                </a:rPr>
                <a:t>01</a:t>
              </a:r>
              <a:endParaRPr kumimoji="0" lang="zh-HK" altLang="en-US" sz="40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a:cs typeface="张海山锐谐体2.0-授权联系：Samtype@QQ.com"/>
              </a:endParaRPr>
            </a:p>
          </p:txBody>
        </p:sp>
        <p:sp>
          <p:nvSpPr>
            <p:cNvPr id="35" name="文本框 64"/>
            <p:cNvSpPr txBox="1"/>
            <p:nvPr/>
          </p:nvSpPr>
          <p:spPr>
            <a:xfrm>
              <a:off x="1038900" y="2449540"/>
              <a:ext cx="1371417" cy="347854"/>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添加标题</a:t>
              </a:r>
              <a:endParaRPr kumimoji="0" lang="zh-HK"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36" name="文本框 65"/>
            <p:cNvSpPr txBox="1"/>
            <p:nvPr/>
          </p:nvSpPr>
          <p:spPr>
            <a:xfrm>
              <a:off x="1139353" y="2787928"/>
              <a:ext cx="1127649" cy="823309"/>
            </a:xfrm>
            <a:prstGeom prst="rect">
              <a:avLst/>
            </a:prstGeom>
            <a:noFill/>
          </p:spPr>
          <p:txBody>
            <a:bodyPr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完成模高和</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图高的作业</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争取尽快做</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好不能再拖</a:t>
              </a:r>
              <a:endParaRPr kumimoji="0" lang="zh-HK"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grpSp>
      <p:grpSp>
        <p:nvGrpSpPr>
          <p:cNvPr id="37" name="组合 36"/>
          <p:cNvGrpSpPr>
            <a:grpSpLocks/>
          </p:cNvGrpSpPr>
          <p:nvPr/>
        </p:nvGrpSpPr>
        <p:grpSpPr bwMode="auto">
          <a:xfrm>
            <a:off x="2508904" y="2034118"/>
            <a:ext cx="1885230" cy="3339098"/>
            <a:chOff x="2690633" y="1038958"/>
            <a:chExt cx="1850186" cy="2900945"/>
          </a:xfrm>
        </p:grpSpPr>
        <p:sp>
          <p:nvSpPr>
            <p:cNvPr id="38" name="圆角矩形 37"/>
            <p:cNvSpPr/>
            <p:nvPr/>
          </p:nvSpPr>
          <p:spPr>
            <a:xfrm>
              <a:off x="2799261" y="1038958"/>
              <a:ext cx="1632929" cy="1502119"/>
            </a:xfrm>
            <a:prstGeom prst="roundRect">
              <a:avLst>
                <a:gd name="adj" fmla="val 9350"/>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Calibri"/>
                <a:ea typeface="新細明體"/>
                <a:cs typeface="+mn-cs"/>
              </a:endParaRPr>
            </a:p>
          </p:txBody>
        </p:sp>
        <p:sp>
          <p:nvSpPr>
            <p:cNvPr id="39" name="任意多边形 38"/>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ysClr val="window" lastClr="FFFFFF">
                  <a:lumMod val="95000"/>
                </a:sysClr>
              </a:solidFill>
              <a:prstDash val="solid"/>
              <a:miter lim="800000"/>
            </a:ln>
            <a:effectLst>
              <a:outerShdw blurRad="101600" dist="38100" dir="8100000" algn="tr" rotWithShape="0">
                <a:prstClr val="black">
                  <a:alpha val="40000"/>
                </a:prstClr>
              </a:outerShdw>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0" name="椭圆 39"/>
            <p:cNvSpPr/>
            <p:nvPr/>
          </p:nvSpPr>
          <p:spPr>
            <a:xfrm>
              <a:off x="3316121" y="1648209"/>
              <a:ext cx="599208" cy="600497"/>
            </a:xfrm>
            <a:prstGeom prst="ellipse">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Impact" pitchFamily="34" charset="0"/>
                <a:ea typeface="新細明體"/>
                <a:cs typeface="+mn-cs"/>
              </a:endParaRPr>
            </a:p>
          </p:txBody>
        </p:sp>
        <p:sp>
          <p:nvSpPr>
            <p:cNvPr id="41" name="文本框 48"/>
            <p:cNvSpPr txBox="1">
              <a:spLocks noChangeArrowheads="1"/>
            </p:cNvSpPr>
            <p:nvPr/>
          </p:nvSpPr>
          <p:spPr bwMode="auto">
            <a:xfrm>
              <a:off x="3185327" y="1222952"/>
              <a:ext cx="894944" cy="63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40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a:cs typeface="张海山锐谐体2.0-授权联系：Samtype@QQ.com"/>
                </a:rPr>
                <a:t>02</a:t>
              </a:r>
              <a:endParaRPr kumimoji="0" lang="zh-HK" altLang="en-US" sz="40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a:cs typeface="张海山锐谐体2.0-授权联系：Samtype@QQ.com"/>
              </a:endParaRPr>
            </a:p>
          </p:txBody>
        </p:sp>
        <p:sp>
          <p:nvSpPr>
            <p:cNvPr id="42" name="文本框 66"/>
            <p:cNvSpPr txBox="1"/>
            <p:nvPr/>
          </p:nvSpPr>
          <p:spPr>
            <a:xfrm>
              <a:off x="2937359" y="2434282"/>
              <a:ext cx="1390879" cy="347854"/>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添加标题</a:t>
              </a:r>
              <a:endParaRPr kumimoji="0" lang="zh-HK"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43" name="文本框 67"/>
            <p:cNvSpPr txBox="1"/>
            <p:nvPr/>
          </p:nvSpPr>
          <p:spPr>
            <a:xfrm>
              <a:off x="2955195" y="2787928"/>
              <a:ext cx="1321061" cy="823309"/>
            </a:xfrm>
            <a:prstGeom prst="rect">
              <a:avLst/>
            </a:prstGeom>
            <a:noFill/>
          </p:spPr>
          <p:txBody>
            <a:bodyPr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辅助软件可以</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为幻灯片提供</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很好的辅助等</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有必要去学习</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grpSp>
      <p:grpSp>
        <p:nvGrpSpPr>
          <p:cNvPr id="44" name="组合 43"/>
          <p:cNvGrpSpPr>
            <a:grpSpLocks/>
          </p:cNvGrpSpPr>
          <p:nvPr/>
        </p:nvGrpSpPr>
        <p:grpSpPr bwMode="auto">
          <a:xfrm>
            <a:off x="4789821" y="2034118"/>
            <a:ext cx="1883444" cy="3339098"/>
            <a:chOff x="4603182" y="1038958"/>
            <a:chExt cx="1850186" cy="2900945"/>
          </a:xfrm>
        </p:grpSpPr>
        <p:sp>
          <p:nvSpPr>
            <p:cNvPr id="45" name="圆角矩形 44"/>
            <p:cNvSpPr/>
            <p:nvPr/>
          </p:nvSpPr>
          <p:spPr>
            <a:xfrm>
              <a:off x="4711913" y="1038958"/>
              <a:ext cx="1632723" cy="1502119"/>
            </a:xfrm>
            <a:prstGeom prst="roundRect">
              <a:avLst>
                <a:gd name="adj" fmla="val 9350"/>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Calibri"/>
                <a:ea typeface="新細明體"/>
                <a:cs typeface="+mn-cs"/>
              </a:endParaRPr>
            </a:p>
          </p:txBody>
        </p:sp>
        <p:sp>
          <p:nvSpPr>
            <p:cNvPr id="46" name="任意多边形 45"/>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ysClr val="window" lastClr="FFFFFF">
                  <a:lumMod val="95000"/>
                </a:sysClr>
              </a:solidFill>
              <a:prstDash val="solid"/>
              <a:miter lim="800000"/>
            </a:ln>
            <a:effectLst>
              <a:outerShdw blurRad="101600" dist="38100" dir="8100000" algn="tr" rotWithShape="0">
                <a:prstClr val="black">
                  <a:alpha val="40000"/>
                </a:prstClr>
              </a:outerShdw>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7" name="椭圆 46"/>
            <p:cNvSpPr/>
            <p:nvPr/>
          </p:nvSpPr>
          <p:spPr>
            <a:xfrm>
              <a:off x="5227510" y="1648209"/>
              <a:ext cx="601529" cy="600497"/>
            </a:xfrm>
            <a:prstGeom prst="ellipse">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Impact" pitchFamily="34" charset="0"/>
                <a:ea typeface="新細明體"/>
                <a:cs typeface="+mn-cs"/>
              </a:endParaRPr>
            </a:p>
          </p:txBody>
        </p:sp>
        <p:sp>
          <p:nvSpPr>
            <p:cNvPr id="48" name="文本框 54"/>
            <p:cNvSpPr txBox="1">
              <a:spLocks noChangeArrowheads="1"/>
            </p:cNvSpPr>
            <p:nvPr/>
          </p:nvSpPr>
          <p:spPr bwMode="auto">
            <a:xfrm>
              <a:off x="5044295" y="1222952"/>
              <a:ext cx="978584" cy="63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4000" b="0" i="0" u="none" strike="noStrike" kern="0" cap="none" spc="0" normalizeH="0" baseline="0" noProof="0">
                  <a:ln>
                    <a:noFill/>
                  </a:ln>
                  <a:solidFill>
                    <a:sysClr val="window" lastClr="FFFFFF"/>
                  </a:solidFill>
                  <a:effectLst/>
                  <a:uLnTx/>
                  <a:uFillTx/>
                  <a:latin typeface="Impact" pitchFamily="34" charset="0"/>
                  <a:ea typeface="张海山锐谐体2.0-授权联系：Samtype@QQ.com"/>
                  <a:cs typeface="张海山锐谐体2.0-授权联系：Samtype@QQ.com"/>
                </a:rPr>
                <a:t>03</a:t>
              </a:r>
              <a:endParaRPr kumimoji="0" lang="zh-HK" altLang="en-US" sz="4000" b="0" i="0" u="none" strike="noStrike" kern="0" cap="none" spc="0" normalizeH="0" baseline="0" noProof="0">
                <a:ln>
                  <a:noFill/>
                </a:ln>
                <a:solidFill>
                  <a:sysClr val="window" lastClr="FFFFFF"/>
                </a:solidFill>
                <a:effectLst/>
                <a:uLnTx/>
                <a:uFillTx/>
                <a:latin typeface="Impact" pitchFamily="34" charset="0"/>
                <a:ea typeface="张海山锐谐体2.0-授权联系：Samtype@QQ.com"/>
                <a:cs typeface="张海山锐谐体2.0-授权联系：Samtype@QQ.com"/>
              </a:endParaRPr>
            </a:p>
          </p:txBody>
        </p:sp>
        <p:sp>
          <p:nvSpPr>
            <p:cNvPr id="49" name="文本框 68"/>
            <p:cNvSpPr txBox="1"/>
            <p:nvPr/>
          </p:nvSpPr>
          <p:spPr>
            <a:xfrm>
              <a:off x="4832920" y="2434282"/>
              <a:ext cx="1250411" cy="347854"/>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添加标题</a:t>
              </a:r>
              <a:endParaRPr kumimoji="0" lang="zh-HK"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50" name="文本框 69"/>
            <p:cNvSpPr txBox="1"/>
            <p:nvPr/>
          </p:nvSpPr>
          <p:spPr>
            <a:xfrm>
              <a:off x="4832920" y="2787928"/>
              <a:ext cx="1390709" cy="636574"/>
            </a:xfrm>
            <a:prstGeom prst="rect">
              <a:avLst/>
            </a:prstGeom>
            <a:noFill/>
          </p:spPr>
          <p:txBody>
            <a:bodyPr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形成思路风格</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仔细考量细节 </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把每一步做好</a:t>
              </a:r>
              <a:endParaRPr kumimoji="0" lang="en-US" altLang="zh-CN" sz="14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grpSp>
      <p:grpSp>
        <p:nvGrpSpPr>
          <p:cNvPr id="51" name="组合 50"/>
          <p:cNvGrpSpPr>
            <a:grpSpLocks/>
          </p:cNvGrpSpPr>
          <p:nvPr/>
        </p:nvGrpSpPr>
        <p:grpSpPr bwMode="auto">
          <a:xfrm>
            <a:off x="7079258" y="2034118"/>
            <a:ext cx="1885230" cy="3339098"/>
            <a:chOff x="6515731" y="1038958"/>
            <a:chExt cx="1850186" cy="2900945"/>
          </a:xfrm>
        </p:grpSpPr>
        <p:sp>
          <p:nvSpPr>
            <p:cNvPr id="52" name="圆角矩形 51"/>
            <p:cNvSpPr/>
            <p:nvPr/>
          </p:nvSpPr>
          <p:spPr>
            <a:xfrm>
              <a:off x="6624359" y="1038958"/>
              <a:ext cx="1632929" cy="1502119"/>
            </a:xfrm>
            <a:prstGeom prst="roundRect">
              <a:avLst>
                <a:gd name="adj" fmla="val 9350"/>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Calibri"/>
                <a:ea typeface="新細明體"/>
                <a:cs typeface="+mn-cs"/>
              </a:endParaRPr>
            </a:p>
          </p:txBody>
        </p:sp>
        <p:sp>
          <p:nvSpPr>
            <p:cNvPr id="53" name="任意多边形 52"/>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ysClr val="window" lastClr="FFFFFF"/>
              </a:solidFill>
              <a:prstDash val="solid"/>
              <a:miter lim="800000"/>
            </a:ln>
            <a:effectLst>
              <a:outerShdw blurRad="101600" dist="38100" dir="8100000" algn="tr" rotWithShape="0">
                <a:prstClr val="black">
                  <a:alpha val="40000"/>
                </a:prstClr>
              </a:outerShdw>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54" name="椭圆 53"/>
            <p:cNvSpPr/>
            <p:nvPr/>
          </p:nvSpPr>
          <p:spPr>
            <a:xfrm>
              <a:off x="7141219" y="1648209"/>
              <a:ext cx="599208" cy="600497"/>
            </a:xfrm>
            <a:prstGeom prst="ellipse">
              <a:avLst/>
            </a:prstGeom>
            <a:solidFill>
              <a:srgbClr val="276F63"/>
            </a:solidFill>
            <a:ln w="12700" cap="flat" cmpd="sng" algn="ctr">
              <a:noFill/>
              <a:prstDash val="solid"/>
              <a:miter lim="800000"/>
            </a:ln>
            <a:effectLst/>
          </p:spPr>
          <p:txBody>
            <a:bodyPr lIns="91440" tIns="45720" rIns="91440" bIns="4572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2000" b="0" i="0" u="none" strike="noStrike" kern="0" cap="none" spc="0" normalizeH="0" baseline="0" noProof="0">
                <a:ln>
                  <a:noFill/>
                </a:ln>
                <a:solidFill>
                  <a:srgbClr val="FFFFFF"/>
                </a:solidFill>
                <a:effectLst/>
                <a:uLnTx/>
                <a:uFillTx/>
                <a:latin typeface="Impact" pitchFamily="34" charset="0"/>
                <a:ea typeface="新細明體"/>
                <a:cs typeface="+mn-cs"/>
              </a:endParaRPr>
            </a:p>
          </p:txBody>
        </p:sp>
        <p:sp>
          <p:nvSpPr>
            <p:cNvPr id="55" name="文本框 60"/>
            <p:cNvSpPr txBox="1">
              <a:spLocks noChangeArrowheads="1"/>
            </p:cNvSpPr>
            <p:nvPr/>
          </p:nvSpPr>
          <p:spPr bwMode="auto">
            <a:xfrm>
              <a:off x="6988992" y="1222952"/>
              <a:ext cx="876275" cy="63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4000" b="0" i="0" u="none" strike="noStrike" kern="0" cap="none" spc="0" normalizeH="0" baseline="0" noProof="0">
                  <a:ln>
                    <a:noFill/>
                  </a:ln>
                  <a:solidFill>
                    <a:sysClr val="window" lastClr="FFFFFF"/>
                  </a:solidFill>
                  <a:effectLst/>
                  <a:uLnTx/>
                  <a:uFillTx/>
                  <a:latin typeface="Impact" pitchFamily="34" charset="0"/>
                  <a:ea typeface="张海山锐谐体2.0-授权联系：Samtype@QQ.com"/>
                  <a:cs typeface="张海山锐谐体2.0-授权联系：Samtype@QQ.com"/>
                </a:rPr>
                <a:t>04</a:t>
              </a:r>
              <a:endParaRPr kumimoji="0" lang="zh-HK" altLang="en-US" sz="4000" b="0" i="0" u="none" strike="noStrike" kern="0" cap="none" spc="0" normalizeH="0" baseline="0" noProof="0">
                <a:ln>
                  <a:noFill/>
                </a:ln>
                <a:solidFill>
                  <a:sysClr val="window" lastClr="FFFFFF"/>
                </a:solidFill>
                <a:effectLst/>
                <a:uLnTx/>
                <a:uFillTx/>
                <a:latin typeface="Impact" pitchFamily="34" charset="0"/>
                <a:ea typeface="张海山锐谐体2.0-授权联系：Samtype@QQ.com"/>
                <a:cs typeface="张海山锐谐体2.0-授权联系：Samtype@QQ.com"/>
              </a:endParaRPr>
            </a:p>
          </p:txBody>
        </p:sp>
        <p:sp>
          <p:nvSpPr>
            <p:cNvPr id="56" name="文本框 70"/>
            <p:cNvSpPr txBox="1"/>
            <p:nvPr/>
          </p:nvSpPr>
          <p:spPr>
            <a:xfrm>
              <a:off x="6771534" y="2434282"/>
              <a:ext cx="1224696" cy="347854"/>
            </a:xfrm>
            <a:prstGeom prst="rect">
              <a:avLst/>
            </a:prstGeom>
            <a:noFill/>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添加标题</a:t>
              </a:r>
              <a:endParaRPr kumimoji="0" lang="zh-HK" altLang="en-US" sz="2000"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57" name="文本框 71"/>
            <p:cNvSpPr txBox="1"/>
            <p:nvPr/>
          </p:nvSpPr>
          <p:spPr>
            <a:xfrm>
              <a:off x="6771533" y="2787928"/>
              <a:ext cx="1338582" cy="823309"/>
            </a:xfrm>
            <a:prstGeom prst="rect">
              <a:avLst/>
            </a:prstGeom>
            <a:noFill/>
          </p:spPr>
          <p:txBody>
            <a:bodyPr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这是并列关系</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的表达方式之</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你可以输入其</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他的内容代替</a:t>
              </a:r>
              <a:endParaRPr kumimoji="0" lang="zh-HK"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2129246" y="1908520"/>
            <a:ext cx="2114602" cy="1841191"/>
            <a:chOff x="1138387" y="2424444"/>
            <a:chExt cx="705802" cy="705802"/>
          </a:xfrm>
        </p:grpSpPr>
        <p:sp>
          <p:nvSpPr>
            <p:cNvPr id="7" name="椭圆 6"/>
            <p:cNvSpPr/>
            <p:nvPr/>
          </p:nvSpPr>
          <p:spPr bwMode="auto">
            <a:xfrm>
              <a:off x="1138387" y="2424444"/>
              <a:ext cx="705802" cy="705802"/>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8" name="Freeform 10"/>
            <p:cNvSpPr>
              <a:spLocks noEditPoints="1"/>
            </p:cNvSpPr>
            <p:nvPr/>
          </p:nvSpPr>
          <p:spPr bwMode="auto">
            <a:xfrm>
              <a:off x="1302604" y="2567576"/>
              <a:ext cx="365715" cy="352794"/>
            </a:xfrm>
            <a:custGeom>
              <a:avLst/>
              <a:gdLst>
                <a:gd name="T0" fmla="*/ 244024 w 1139"/>
                <a:gd name="T1" fmla="*/ 136189 h 1088"/>
                <a:gd name="T2" fmla="*/ 239208 w 1139"/>
                <a:gd name="T3" fmla="*/ 146565 h 1088"/>
                <a:gd name="T4" fmla="*/ 237923 w 1139"/>
                <a:gd name="T5" fmla="*/ 153375 h 1088"/>
                <a:gd name="T6" fmla="*/ 238245 w 1139"/>
                <a:gd name="T7" fmla="*/ 166345 h 1088"/>
                <a:gd name="T8" fmla="*/ 242740 w 1139"/>
                <a:gd name="T9" fmla="*/ 178991 h 1088"/>
                <a:gd name="T10" fmla="*/ 246914 w 1139"/>
                <a:gd name="T11" fmla="*/ 185152 h 1088"/>
                <a:gd name="T12" fmla="*/ 257189 w 1139"/>
                <a:gd name="T13" fmla="*/ 193907 h 1088"/>
                <a:gd name="T14" fmla="*/ 263931 w 1139"/>
                <a:gd name="T15" fmla="*/ 197150 h 1088"/>
                <a:gd name="T16" fmla="*/ 278059 w 1139"/>
                <a:gd name="T17" fmla="*/ 117706 h 1088"/>
                <a:gd name="T18" fmla="*/ 261363 w 1139"/>
                <a:gd name="T19" fmla="*/ 121273 h 1088"/>
                <a:gd name="T20" fmla="*/ 252051 w 1139"/>
                <a:gd name="T21" fmla="*/ 127110 h 1088"/>
                <a:gd name="T22" fmla="*/ 247556 w 1139"/>
                <a:gd name="T23" fmla="*/ 131649 h 1088"/>
                <a:gd name="T24" fmla="*/ 223475 w 1139"/>
                <a:gd name="T25" fmla="*/ 41181 h 1088"/>
                <a:gd name="T26" fmla="*/ 183018 w 1139"/>
                <a:gd name="T27" fmla="*/ 82038 h 1088"/>
                <a:gd name="T28" fmla="*/ 220906 w 1139"/>
                <a:gd name="T29" fmla="*/ 166345 h 1088"/>
                <a:gd name="T30" fmla="*/ 220906 w 1139"/>
                <a:gd name="T31" fmla="*/ 149483 h 1088"/>
                <a:gd name="T32" fmla="*/ 209026 w 1139"/>
                <a:gd name="T33" fmla="*/ 90468 h 1088"/>
                <a:gd name="T34" fmla="*/ 145451 w 1139"/>
                <a:gd name="T35" fmla="*/ 158887 h 1088"/>
                <a:gd name="T36" fmla="*/ 183018 w 1139"/>
                <a:gd name="T37" fmla="*/ 232818 h 1088"/>
                <a:gd name="T38" fmla="*/ 164395 w 1139"/>
                <a:gd name="T39" fmla="*/ 235088 h 1088"/>
                <a:gd name="T40" fmla="*/ 155405 w 1139"/>
                <a:gd name="T41" fmla="*/ 224712 h 1088"/>
                <a:gd name="T42" fmla="*/ 149625 w 1139"/>
                <a:gd name="T43" fmla="*/ 219848 h 1088"/>
                <a:gd name="T44" fmla="*/ 124581 w 1139"/>
                <a:gd name="T45" fmla="*/ 209147 h 1088"/>
                <a:gd name="T46" fmla="*/ 113985 w 1139"/>
                <a:gd name="T47" fmla="*/ 208174 h 1088"/>
                <a:gd name="T48" fmla="*/ 0 w 1139"/>
                <a:gd name="T49" fmla="*/ 352794 h 1088"/>
                <a:gd name="T50" fmla="*/ 48484 w 1139"/>
                <a:gd name="T51" fmla="*/ 267190 h 1088"/>
                <a:gd name="T52" fmla="*/ 125544 w 1139"/>
                <a:gd name="T53" fmla="*/ 267190 h 1088"/>
                <a:gd name="T54" fmla="*/ 175312 w 1139"/>
                <a:gd name="T55" fmla="*/ 352794 h 1088"/>
                <a:gd name="T56" fmla="*/ 164395 w 1139"/>
                <a:gd name="T57" fmla="*/ 235088 h 1088"/>
                <a:gd name="T58" fmla="*/ 252051 w 1139"/>
                <a:gd name="T59" fmla="*/ 208174 h 1088"/>
                <a:gd name="T60" fmla="*/ 240813 w 1139"/>
                <a:gd name="T61" fmla="*/ 209471 h 1088"/>
                <a:gd name="T62" fmla="*/ 210310 w 1139"/>
                <a:gd name="T63" fmla="*/ 224712 h 1088"/>
                <a:gd name="T64" fmla="*/ 205173 w 1139"/>
                <a:gd name="T65" fmla="*/ 229900 h 1088"/>
                <a:gd name="T66" fmla="*/ 226364 w 1139"/>
                <a:gd name="T67" fmla="*/ 352794 h 1088"/>
                <a:gd name="T68" fmla="*/ 238887 w 1139"/>
                <a:gd name="T69" fmla="*/ 352794 h 1088"/>
                <a:gd name="T70" fmla="*/ 328790 w 1139"/>
                <a:gd name="T71" fmla="*/ 267190 h 1088"/>
                <a:gd name="T72" fmla="*/ 365715 w 1139"/>
                <a:gd name="T73" fmla="*/ 270108 h 1088"/>
                <a:gd name="T74" fmla="*/ 87656 w 1139"/>
                <a:gd name="T75" fmla="*/ 199744 h 1088"/>
                <a:gd name="T76" fmla="*/ 108205 w 1139"/>
                <a:gd name="T77" fmla="*/ 194231 h 1088"/>
                <a:gd name="T78" fmla="*/ 113985 w 1139"/>
                <a:gd name="T79" fmla="*/ 190016 h 1088"/>
                <a:gd name="T80" fmla="*/ 125544 w 1139"/>
                <a:gd name="T81" fmla="*/ 173479 h 1088"/>
                <a:gd name="T82" fmla="*/ 127792 w 1139"/>
                <a:gd name="T83" fmla="*/ 165372 h 1088"/>
                <a:gd name="T84" fmla="*/ 127792 w 1139"/>
                <a:gd name="T85" fmla="*/ 151753 h 1088"/>
                <a:gd name="T86" fmla="*/ 124581 w 1139"/>
                <a:gd name="T87" fmla="*/ 141701 h 1088"/>
                <a:gd name="T88" fmla="*/ 121370 w 1139"/>
                <a:gd name="T89" fmla="*/ 135865 h 1088"/>
                <a:gd name="T90" fmla="*/ 113664 w 1139"/>
                <a:gd name="T91" fmla="*/ 127434 h 1088"/>
                <a:gd name="T92" fmla="*/ 108526 w 1139"/>
                <a:gd name="T93" fmla="*/ 123543 h 1088"/>
                <a:gd name="T94" fmla="*/ 87656 w 1139"/>
                <a:gd name="T95" fmla="*/ 117706 h 10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9" name="TextBox 54"/>
          <p:cNvSpPr txBox="1"/>
          <p:nvPr/>
        </p:nvSpPr>
        <p:spPr>
          <a:xfrm>
            <a:off x="4644008" y="2518430"/>
            <a:ext cx="2977469" cy="707886"/>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公司介绍</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anim calcmode="lin" valueType="num">
                                      <p:cBhvr>
                                        <p:cTn id="8" dur="800" fill="hold"/>
                                        <p:tgtEl>
                                          <p:spTgt spid="6"/>
                                        </p:tgtEl>
                                        <p:attrNameLst>
                                          <p:attrName>ppt_x</p:attrName>
                                        </p:attrNameLst>
                                      </p:cBhvr>
                                      <p:tavLst>
                                        <p:tav tm="0">
                                          <p:val>
                                            <p:strVal val="#ppt_x"/>
                                          </p:val>
                                        </p:tav>
                                        <p:tav tm="100000">
                                          <p:val>
                                            <p:strVal val="#ppt_x"/>
                                          </p:val>
                                        </p:tav>
                                      </p:tavLst>
                                    </p:anim>
                                    <p:anim calcmode="lin" valueType="num">
                                      <p:cBhvr>
                                        <p:cTn id="9" dur="8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a:grpSpLocks/>
          </p:cNvGrpSpPr>
          <p:nvPr/>
        </p:nvGrpSpPr>
        <p:grpSpPr bwMode="auto">
          <a:xfrm>
            <a:off x="35496" y="2636293"/>
            <a:ext cx="5295900" cy="836084"/>
            <a:chOff x="669540" y="2255926"/>
            <a:chExt cx="4446354" cy="627181"/>
          </a:xfrm>
        </p:grpSpPr>
        <p:sp>
          <p:nvSpPr>
            <p:cNvPr id="43" name="矩形 42"/>
            <p:cNvSpPr/>
            <p:nvPr/>
          </p:nvSpPr>
          <p:spPr>
            <a:xfrm>
              <a:off x="720355" y="2636998"/>
              <a:ext cx="3496740" cy="246109"/>
            </a:xfrm>
            <a:prstGeom prst="rect">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sp>
          <p:nvSpPr>
            <p:cNvPr id="44" name="矩形 43"/>
            <p:cNvSpPr/>
            <p:nvPr/>
          </p:nvSpPr>
          <p:spPr>
            <a:xfrm>
              <a:off x="4217095" y="2636998"/>
              <a:ext cx="898799" cy="246109"/>
            </a:xfrm>
            <a:prstGeom prst="rect">
              <a:avLst/>
            </a:prstGeom>
            <a:solidFill>
              <a:sysClr val="window" lastClr="FFFFFF">
                <a:lumMod val="7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sp>
          <p:nvSpPr>
            <p:cNvPr id="45" name="文本框 12"/>
            <p:cNvSpPr txBox="1">
              <a:spLocks noChangeArrowheads="1"/>
            </p:cNvSpPr>
            <p:nvPr/>
          </p:nvSpPr>
          <p:spPr bwMode="auto">
            <a:xfrm>
              <a:off x="669540" y="2255926"/>
              <a:ext cx="1452703" cy="346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276F63"/>
                  </a:solidFill>
                  <a:effectLst/>
                  <a:uLnTx/>
                  <a:uFillTx/>
                  <a:latin typeface="微软雅黑" pitchFamily="34" charset="-122"/>
                  <a:ea typeface="微软雅黑" pitchFamily="34" charset="-122"/>
                </a:rPr>
                <a:t>第二季度</a:t>
              </a:r>
            </a:p>
          </p:txBody>
        </p:sp>
      </p:grpSp>
      <p:grpSp>
        <p:nvGrpSpPr>
          <p:cNvPr id="46" name="组合 45"/>
          <p:cNvGrpSpPr>
            <a:grpSpLocks/>
          </p:cNvGrpSpPr>
          <p:nvPr/>
        </p:nvGrpSpPr>
        <p:grpSpPr bwMode="auto">
          <a:xfrm>
            <a:off x="35496" y="3652292"/>
            <a:ext cx="5295900" cy="823384"/>
            <a:chOff x="669540" y="3085713"/>
            <a:chExt cx="4446354" cy="617769"/>
          </a:xfrm>
        </p:grpSpPr>
        <p:sp>
          <p:nvSpPr>
            <p:cNvPr id="47" name="矩形 46"/>
            <p:cNvSpPr/>
            <p:nvPr/>
          </p:nvSpPr>
          <p:spPr>
            <a:xfrm>
              <a:off x="2370271" y="3457327"/>
              <a:ext cx="2745623" cy="246155"/>
            </a:xfrm>
            <a:prstGeom prst="rect">
              <a:avLst/>
            </a:prstGeom>
            <a:solidFill>
              <a:sysClr val="window" lastClr="FFFFFF">
                <a:lumMod val="7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sp>
          <p:nvSpPr>
            <p:cNvPr id="48" name="文本框 13"/>
            <p:cNvSpPr txBox="1"/>
            <p:nvPr/>
          </p:nvSpPr>
          <p:spPr>
            <a:xfrm>
              <a:off x="669540" y="3085713"/>
              <a:ext cx="1453005" cy="346378"/>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276F63"/>
                  </a:solidFill>
                  <a:effectLst/>
                  <a:uLnTx/>
                  <a:uFillTx/>
                  <a:latin typeface="微软雅黑" pitchFamily="34" charset="-122"/>
                  <a:ea typeface="微软雅黑" pitchFamily="34" charset="-122"/>
                </a:rPr>
                <a:t>第三季度</a:t>
              </a:r>
            </a:p>
          </p:txBody>
        </p:sp>
        <p:sp>
          <p:nvSpPr>
            <p:cNvPr id="49" name="矩形 48"/>
            <p:cNvSpPr/>
            <p:nvPr/>
          </p:nvSpPr>
          <p:spPr>
            <a:xfrm>
              <a:off x="720355" y="3457327"/>
              <a:ext cx="2347040" cy="246155"/>
            </a:xfrm>
            <a:prstGeom prst="rect">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grpSp>
      <p:grpSp>
        <p:nvGrpSpPr>
          <p:cNvPr id="50" name="组合 49"/>
          <p:cNvGrpSpPr>
            <a:grpSpLocks/>
          </p:cNvGrpSpPr>
          <p:nvPr/>
        </p:nvGrpSpPr>
        <p:grpSpPr bwMode="auto">
          <a:xfrm>
            <a:off x="35496" y="4757193"/>
            <a:ext cx="5295900" cy="817033"/>
            <a:chOff x="669540" y="3915498"/>
            <a:chExt cx="4446354" cy="612759"/>
          </a:xfrm>
        </p:grpSpPr>
        <p:sp>
          <p:nvSpPr>
            <p:cNvPr id="51" name="文本框 14"/>
            <p:cNvSpPr txBox="1"/>
            <p:nvPr/>
          </p:nvSpPr>
          <p:spPr>
            <a:xfrm>
              <a:off x="669540" y="3915498"/>
              <a:ext cx="1453005" cy="34624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276F63"/>
                  </a:solidFill>
                  <a:effectLst/>
                  <a:uLnTx/>
                  <a:uFillTx/>
                  <a:latin typeface="微软雅黑" pitchFamily="34" charset="-122"/>
                  <a:ea typeface="微软雅黑" pitchFamily="34" charset="-122"/>
                </a:rPr>
                <a:t>第四季度</a:t>
              </a:r>
            </a:p>
          </p:txBody>
        </p:sp>
        <p:sp>
          <p:nvSpPr>
            <p:cNvPr id="52" name="矩形 51"/>
            <p:cNvSpPr/>
            <p:nvPr/>
          </p:nvSpPr>
          <p:spPr>
            <a:xfrm>
              <a:off x="720355" y="4282201"/>
              <a:ext cx="3938199" cy="246056"/>
            </a:xfrm>
            <a:prstGeom prst="rect">
              <a:avLst/>
            </a:prstGeom>
            <a:solidFill>
              <a:srgbClr val="276F63"/>
            </a:solidFill>
            <a:ln w="12700" cap="flat" cmpd="sng" algn="ctr">
              <a:noFill/>
              <a:prstDash val="solid"/>
              <a:miter lim="800000"/>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sp>
          <p:nvSpPr>
            <p:cNvPr id="53" name="矩形 52"/>
            <p:cNvSpPr/>
            <p:nvPr/>
          </p:nvSpPr>
          <p:spPr>
            <a:xfrm>
              <a:off x="4658555" y="4282201"/>
              <a:ext cx="457339" cy="246056"/>
            </a:xfrm>
            <a:prstGeom prst="rect">
              <a:avLst/>
            </a:prstGeom>
            <a:solidFill>
              <a:sysClr val="window" lastClr="FFFFFF">
                <a:lumMod val="7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grpSp>
      <p:grpSp>
        <p:nvGrpSpPr>
          <p:cNvPr id="54" name="组合 53"/>
          <p:cNvGrpSpPr>
            <a:grpSpLocks/>
          </p:cNvGrpSpPr>
          <p:nvPr/>
        </p:nvGrpSpPr>
        <p:grpSpPr bwMode="auto">
          <a:xfrm>
            <a:off x="4503583" y="4617488"/>
            <a:ext cx="531481" cy="611717"/>
            <a:chOff x="5939522" y="4572770"/>
            <a:chExt cx="594216" cy="550559"/>
          </a:xfrm>
        </p:grpSpPr>
        <p:grpSp>
          <p:nvGrpSpPr>
            <p:cNvPr id="55" name="组合 54"/>
            <p:cNvGrpSpPr>
              <a:grpSpLocks/>
            </p:cNvGrpSpPr>
            <p:nvPr/>
          </p:nvGrpSpPr>
          <p:grpSpPr bwMode="auto">
            <a:xfrm>
              <a:off x="5942984" y="4572770"/>
              <a:ext cx="541778" cy="550559"/>
              <a:chOff x="6511364" y="4028283"/>
              <a:chExt cx="830997" cy="844465"/>
            </a:xfrm>
          </p:grpSpPr>
          <p:sp>
            <p:nvSpPr>
              <p:cNvPr id="57" name="椭圆 56"/>
              <p:cNvSpPr/>
              <p:nvPr/>
            </p:nvSpPr>
            <p:spPr>
              <a:xfrm>
                <a:off x="6512541" y="4028283"/>
                <a:ext cx="830341" cy="759725"/>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8" name="等腰三角形 57"/>
              <p:cNvSpPr/>
              <p:nvPr/>
            </p:nvSpPr>
            <p:spPr>
              <a:xfrm rot="10800000">
                <a:off x="6746074" y="4563014"/>
                <a:ext cx="363274" cy="309734"/>
              </a:xfrm>
              <a:prstGeom prst="triangl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56" name="文本框 17"/>
            <p:cNvSpPr txBox="1">
              <a:spLocks noChangeArrowheads="1"/>
            </p:cNvSpPr>
            <p:nvPr/>
          </p:nvSpPr>
          <p:spPr bwMode="auto">
            <a:xfrm>
              <a:off x="5939522" y="4603250"/>
              <a:ext cx="594216" cy="378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95</a:t>
              </a:r>
              <a:endParaRPr kumimoji="0" lang="zh-CN" altLang="en-US" sz="21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9" name="组合 58"/>
          <p:cNvGrpSpPr>
            <a:grpSpLocks/>
          </p:cNvGrpSpPr>
          <p:nvPr/>
        </p:nvGrpSpPr>
        <p:grpSpPr bwMode="auto">
          <a:xfrm>
            <a:off x="3971529" y="2657457"/>
            <a:ext cx="453934" cy="472017"/>
            <a:chOff x="5564037" y="3542535"/>
            <a:chExt cx="508775" cy="426178"/>
          </a:xfrm>
        </p:grpSpPr>
        <p:grpSp>
          <p:nvGrpSpPr>
            <p:cNvPr id="60" name="组合 59"/>
            <p:cNvGrpSpPr/>
            <p:nvPr/>
          </p:nvGrpSpPr>
          <p:grpSpPr>
            <a:xfrm>
              <a:off x="5570386" y="3542535"/>
              <a:ext cx="414733" cy="426178"/>
              <a:chOff x="6511364" y="4018820"/>
              <a:chExt cx="830997" cy="853928"/>
            </a:xfrm>
            <a:solidFill>
              <a:srgbClr val="E74C2E"/>
            </a:solidFill>
          </p:grpSpPr>
          <p:sp>
            <p:nvSpPr>
              <p:cNvPr id="62" name="椭圆 61"/>
              <p:cNvSpPr/>
              <p:nvPr/>
            </p:nvSpPr>
            <p:spPr>
              <a:xfrm>
                <a:off x="6511364" y="4018820"/>
                <a:ext cx="830997" cy="770333"/>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3" name="等腰三角形 62"/>
              <p:cNvSpPr/>
              <p:nvPr/>
            </p:nvSpPr>
            <p:spPr>
              <a:xfrm rot="10800000">
                <a:off x="6746646" y="4562030"/>
                <a:ext cx="360433" cy="310718"/>
              </a:xfrm>
              <a:prstGeom prst="triangl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61" name="文本框 50"/>
            <p:cNvSpPr txBox="1">
              <a:spLocks noChangeArrowheads="1"/>
            </p:cNvSpPr>
            <p:nvPr/>
          </p:nvSpPr>
          <p:spPr bwMode="auto">
            <a:xfrm>
              <a:off x="5564037" y="3595874"/>
              <a:ext cx="508775" cy="26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85</a:t>
              </a:r>
              <a:endPar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4" name="组合 63"/>
          <p:cNvGrpSpPr>
            <a:grpSpLocks/>
          </p:cNvGrpSpPr>
          <p:nvPr/>
        </p:nvGrpSpPr>
        <p:grpSpPr bwMode="auto">
          <a:xfrm>
            <a:off x="2334674" y="3652292"/>
            <a:ext cx="537155" cy="482600"/>
            <a:chOff x="5448813" y="3534170"/>
            <a:chExt cx="600490" cy="434542"/>
          </a:xfrm>
          <a:solidFill>
            <a:srgbClr val="276F63"/>
          </a:solidFill>
        </p:grpSpPr>
        <p:grpSp>
          <p:nvGrpSpPr>
            <p:cNvPr id="65" name="组合 64"/>
            <p:cNvGrpSpPr/>
            <p:nvPr/>
          </p:nvGrpSpPr>
          <p:grpSpPr>
            <a:xfrm>
              <a:off x="5570386" y="3534170"/>
              <a:ext cx="414733" cy="434542"/>
              <a:chOff x="6511364" y="4002061"/>
              <a:chExt cx="830997" cy="870687"/>
            </a:xfrm>
            <a:grpFill/>
          </p:grpSpPr>
          <p:sp>
            <p:nvSpPr>
              <p:cNvPr id="67" name="椭圆 66"/>
              <p:cNvSpPr/>
              <p:nvPr/>
            </p:nvSpPr>
            <p:spPr>
              <a:xfrm>
                <a:off x="6511364" y="4002061"/>
                <a:ext cx="830997" cy="787090"/>
              </a:xfrm>
              <a:prstGeom prst="ellipse">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8" name="等腰三角形 67"/>
              <p:cNvSpPr/>
              <p:nvPr/>
            </p:nvSpPr>
            <p:spPr>
              <a:xfrm rot="10800000">
                <a:off x="6746646" y="4562030"/>
                <a:ext cx="360433" cy="310718"/>
              </a:xfrm>
              <a:prstGeom prst="triangle">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66" name="文本框 55"/>
            <p:cNvSpPr txBox="1">
              <a:spLocks noChangeArrowheads="1"/>
            </p:cNvSpPr>
            <p:nvPr/>
          </p:nvSpPr>
          <p:spPr bwMode="auto">
            <a:xfrm>
              <a:off x="5448813" y="3585481"/>
              <a:ext cx="600490" cy="2678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65</a:t>
              </a:r>
              <a:endPar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9" name="组合 68"/>
          <p:cNvGrpSpPr>
            <a:grpSpLocks/>
          </p:cNvGrpSpPr>
          <p:nvPr/>
        </p:nvGrpSpPr>
        <p:grpSpPr bwMode="auto">
          <a:xfrm>
            <a:off x="3028846" y="1632993"/>
            <a:ext cx="465283" cy="469900"/>
            <a:chOff x="5551177" y="3544696"/>
            <a:chExt cx="519489" cy="424014"/>
          </a:xfrm>
          <a:solidFill>
            <a:srgbClr val="276F63"/>
          </a:solidFill>
        </p:grpSpPr>
        <p:grpSp>
          <p:nvGrpSpPr>
            <p:cNvPr id="70" name="组合 69"/>
            <p:cNvGrpSpPr/>
            <p:nvPr/>
          </p:nvGrpSpPr>
          <p:grpSpPr>
            <a:xfrm>
              <a:off x="5570386" y="3544696"/>
              <a:ext cx="414733" cy="424014"/>
              <a:chOff x="6511364" y="4023155"/>
              <a:chExt cx="830997" cy="849593"/>
            </a:xfrm>
            <a:grpFill/>
          </p:grpSpPr>
          <p:sp>
            <p:nvSpPr>
              <p:cNvPr id="72" name="椭圆 71"/>
              <p:cNvSpPr/>
              <p:nvPr/>
            </p:nvSpPr>
            <p:spPr>
              <a:xfrm>
                <a:off x="6511364" y="4023155"/>
                <a:ext cx="830997" cy="765998"/>
              </a:xfrm>
              <a:prstGeom prst="ellipse">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3" name="等腰三角形 72"/>
              <p:cNvSpPr/>
              <p:nvPr/>
            </p:nvSpPr>
            <p:spPr>
              <a:xfrm rot="10800000">
                <a:off x="6746646" y="4562030"/>
                <a:ext cx="360433" cy="310718"/>
              </a:xfrm>
              <a:prstGeom prst="triangle">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71" name="文本框 10"/>
            <p:cNvSpPr txBox="1">
              <a:spLocks noChangeArrowheads="1"/>
            </p:cNvSpPr>
            <p:nvPr/>
          </p:nvSpPr>
          <p:spPr bwMode="auto">
            <a:xfrm>
              <a:off x="5551177" y="3598038"/>
              <a:ext cx="519489" cy="26840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70</a:t>
              </a:r>
              <a:endPar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74" name="组合 73"/>
          <p:cNvGrpSpPr>
            <a:grpSpLocks/>
          </p:cNvGrpSpPr>
          <p:nvPr/>
        </p:nvGrpSpPr>
        <p:grpSpPr bwMode="auto">
          <a:xfrm>
            <a:off x="35496" y="1556792"/>
            <a:ext cx="5295900" cy="899584"/>
            <a:chOff x="669540" y="1381284"/>
            <a:chExt cx="4446354" cy="675479"/>
          </a:xfrm>
        </p:grpSpPr>
        <p:sp>
          <p:nvSpPr>
            <p:cNvPr id="75" name="矩形 74"/>
            <p:cNvSpPr/>
            <p:nvPr/>
          </p:nvSpPr>
          <p:spPr>
            <a:xfrm>
              <a:off x="720355" y="1810412"/>
              <a:ext cx="2804379" cy="246351"/>
            </a:xfrm>
            <a:prstGeom prst="rect">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sp>
          <p:nvSpPr>
            <p:cNvPr id="76" name="文本框 11"/>
            <p:cNvSpPr txBox="1">
              <a:spLocks noChangeArrowheads="1"/>
            </p:cNvSpPr>
            <p:nvPr/>
          </p:nvSpPr>
          <p:spPr bwMode="auto">
            <a:xfrm>
              <a:off x="669540" y="1381284"/>
              <a:ext cx="1452703" cy="34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276F63"/>
                  </a:solidFill>
                  <a:effectLst/>
                  <a:uLnTx/>
                  <a:uFillTx/>
                  <a:latin typeface="微软雅黑" pitchFamily="34" charset="-122"/>
                  <a:ea typeface="微软雅黑" pitchFamily="34" charset="-122"/>
                </a:rPr>
                <a:t>第一季度</a:t>
              </a:r>
            </a:p>
          </p:txBody>
        </p:sp>
        <p:sp>
          <p:nvSpPr>
            <p:cNvPr id="77" name="矩形 76"/>
            <p:cNvSpPr/>
            <p:nvPr/>
          </p:nvSpPr>
          <p:spPr>
            <a:xfrm>
              <a:off x="3516795" y="1810412"/>
              <a:ext cx="1599099" cy="246351"/>
            </a:xfrm>
            <a:prstGeom prst="rect">
              <a:avLst/>
            </a:prstGeom>
            <a:solidFill>
              <a:sysClr val="window" lastClr="FFFFFF">
                <a:lumMod val="7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50596D"/>
                </a:solidFill>
                <a:effectLst/>
                <a:uLnTx/>
                <a:uFillTx/>
                <a:latin typeface="微软雅黑" pitchFamily="34" charset="-122"/>
                <a:ea typeface="微软雅黑" pitchFamily="34" charset="-122"/>
              </a:endParaRPr>
            </a:p>
          </p:txBody>
        </p:sp>
      </p:grpSp>
      <p:sp>
        <p:nvSpPr>
          <p:cNvPr id="78" name="TextBox 22"/>
          <p:cNvSpPr txBox="1"/>
          <p:nvPr/>
        </p:nvSpPr>
        <p:spPr>
          <a:xfrm>
            <a:off x="5628365" y="2445792"/>
            <a:ext cx="3574732" cy="1443139"/>
          </a:xfrm>
          <a:prstGeom prst="rect">
            <a:avLst/>
          </a:prstGeom>
          <a:noFill/>
        </p:spPr>
        <p:txBody>
          <a:bodyPr wrap="square" lIns="87744" tIns="43872" rIns="87744" bIns="43872">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467" b="0" i="0" u="none" strike="noStrike" kern="0" cap="none" spc="0" normalizeH="0" baseline="0" noProof="1">
                <a:ln>
                  <a:noFill/>
                </a:ln>
                <a:solidFill>
                  <a:sysClr val="windowText" lastClr="000000">
                    <a:lumMod val="75000"/>
                    <a:lumOff val="25000"/>
                  </a:sysClr>
                </a:solidFill>
                <a:effectLst/>
                <a:uLnTx/>
                <a:uFillTx/>
              </a:rPr>
              <a:t>您的内容打在这里，或者通过复制您的文本后，在此框中选择粘贴，并选择只保留文字您的内容打在这里，或者通过复制您的文本后，在此框中选择粘贴，并选择只保留文字。</a:t>
            </a:r>
            <a:endParaRPr kumimoji="0" lang="en-US" altLang="zh-CN" sz="1467" b="0" i="0" u="none" strike="noStrike" kern="0" cap="none" spc="0" normalizeH="0" baseline="0" noProof="1">
              <a:ln>
                <a:noFill/>
              </a:ln>
              <a:solidFill>
                <a:sysClr val="windowText" lastClr="000000">
                  <a:lumMod val="75000"/>
                  <a:lumOff val="25000"/>
                </a:sysClr>
              </a:solidFill>
              <a:effectLst/>
              <a:uLnTx/>
              <a:uFillTx/>
            </a:endParaRPr>
          </a:p>
        </p:txBody>
      </p:sp>
      <p:sp>
        <p:nvSpPr>
          <p:cNvPr id="79" name="TextBox 78"/>
          <p:cNvSpPr txBox="1">
            <a:spLocks noChangeArrowheads="1"/>
          </p:cNvSpPr>
          <p:nvPr/>
        </p:nvSpPr>
        <p:spPr bwMode="auto">
          <a:xfrm>
            <a:off x="5624308" y="1721893"/>
            <a:ext cx="3540687" cy="52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700" rIns="91400" bIns="4570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2800" dirty="0">
                <a:solidFill>
                  <a:srgbClr val="276F63"/>
                </a:solidFill>
                <a:latin typeface="微软雅黑" pitchFamily="34" charset="-122"/>
                <a:ea typeface="微软雅黑" pitchFamily="34" charset="-122"/>
              </a:rPr>
              <a:t>点击添加标题文字</a:t>
            </a:r>
          </a:p>
        </p:txBody>
      </p:sp>
      <p:sp>
        <p:nvSpPr>
          <p:cNvPr id="80" name="TextBox 79"/>
          <p:cNvSpPr txBox="1"/>
          <p:nvPr/>
        </p:nvSpPr>
        <p:spPr>
          <a:xfrm>
            <a:off x="5522708" y="4164526"/>
            <a:ext cx="3540687" cy="502726"/>
          </a:xfrm>
          <a:prstGeom prst="rect">
            <a:avLst/>
          </a:prstGeom>
          <a:noFill/>
        </p:spPr>
        <p:txBody>
          <a:bodyPr wrap="square" lIns="91400" tIns="45700" rIns="91400" bIns="45700">
            <a:spAutoFit/>
          </a:bodyPr>
          <a:lstStyle/>
          <a:p>
            <a:pPr>
              <a:defRPr/>
            </a:pPr>
            <a:r>
              <a:rPr lang="zh-CN" altLang="en-US" sz="2667" dirty="0">
                <a:solidFill>
                  <a:srgbClr val="276F63"/>
                </a:solidFill>
                <a:latin typeface="微软雅黑" pitchFamily="34" charset="-122"/>
                <a:ea typeface="微软雅黑" pitchFamily="34" charset="-122"/>
              </a:rPr>
              <a:t>全年总额：</a:t>
            </a:r>
          </a:p>
        </p:txBody>
      </p:sp>
      <p:sp>
        <p:nvSpPr>
          <p:cNvPr id="81" name="TextBox 80"/>
          <p:cNvSpPr txBox="1"/>
          <p:nvPr/>
        </p:nvSpPr>
        <p:spPr>
          <a:xfrm>
            <a:off x="5522708" y="4564577"/>
            <a:ext cx="3540687" cy="830956"/>
          </a:xfrm>
          <a:prstGeom prst="rect">
            <a:avLst/>
          </a:prstGeom>
          <a:noFill/>
        </p:spPr>
        <p:txBody>
          <a:bodyPr wrap="square" lIns="91400" tIns="45700" rIns="91400" bIns="45700">
            <a:spAutoFit/>
          </a:bodyPr>
          <a:lstStyle/>
          <a:p>
            <a:pPr>
              <a:defRPr/>
            </a:pPr>
            <a:r>
              <a:rPr lang="en-US" altLang="zh-CN" sz="4800" dirty="0">
                <a:solidFill>
                  <a:srgbClr val="276F63"/>
                </a:solidFill>
                <a:latin typeface="微软雅黑" pitchFamily="34" charset="-122"/>
                <a:ea typeface="微软雅黑" pitchFamily="34" charset="-122"/>
              </a:rPr>
              <a:t>23,812,969</a:t>
            </a:r>
            <a:endParaRPr lang="zh-CN" altLang="en-US" sz="4800" dirty="0">
              <a:solidFill>
                <a:srgbClr val="276F63"/>
              </a:solidFill>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anim calcmode="lin" valueType="num">
                                      <p:cBhvr>
                                        <p:cTn id="13" dur="500" fill="hold"/>
                                        <p:tgtEl>
                                          <p:spTgt spid="69"/>
                                        </p:tgtEl>
                                        <p:attrNameLst>
                                          <p:attrName>ppt_x</p:attrName>
                                        </p:attrNameLst>
                                      </p:cBhvr>
                                      <p:tavLst>
                                        <p:tav tm="0">
                                          <p:val>
                                            <p:strVal val="#ppt_x"/>
                                          </p:val>
                                        </p:tav>
                                        <p:tav tm="100000">
                                          <p:val>
                                            <p:strVal val="#ppt_x"/>
                                          </p:val>
                                        </p:tav>
                                      </p:tavLst>
                                    </p:anim>
                                    <p:anim calcmode="lin" valueType="num">
                                      <p:cBhvr>
                                        <p:cTn id="14" dur="500" fill="hold"/>
                                        <p:tgtEl>
                                          <p:spTgt spid="6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anim calcmode="lin" valueType="num">
                                      <p:cBhvr>
                                        <p:cTn id="24" dur="500" fill="hold"/>
                                        <p:tgtEl>
                                          <p:spTgt spid="59"/>
                                        </p:tgtEl>
                                        <p:attrNameLst>
                                          <p:attrName>ppt_x</p:attrName>
                                        </p:attrNameLst>
                                      </p:cBhvr>
                                      <p:tavLst>
                                        <p:tav tm="0">
                                          <p:val>
                                            <p:strVal val="#ppt_x"/>
                                          </p:val>
                                        </p:tav>
                                        <p:tav tm="100000">
                                          <p:val>
                                            <p:strVal val="#ppt_x"/>
                                          </p:val>
                                        </p:tav>
                                      </p:tavLst>
                                    </p:anim>
                                    <p:anim calcmode="lin" valueType="num">
                                      <p:cBhvr>
                                        <p:cTn id="25" dur="500" fill="hold"/>
                                        <p:tgtEl>
                                          <p:spTgt spid="5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0-#ppt_w/2"/>
                                          </p:val>
                                        </p:tav>
                                        <p:tav tm="100000">
                                          <p:val>
                                            <p:strVal val="#ppt_x"/>
                                          </p:val>
                                        </p:tav>
                                      </p:tavLst>
                                    </p:anim>
                                    <p:anim calcmode="lin" valueType="num">
                                      <p:cBhvr additive="base">
                                        <p:cTn id="30" dur="500" fill="hold"/>
                                        <p:tgtEl>
                                          <p:spTgt spid="4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anim calcmode="lin" valueType="num">
                                      <p:cBhvr>
                                        <p:cTn id="35" dur="500" fill="hold"/>
                                        <p:tgtEl>
                                          <p:spTgt spid="64"/>
                                        </p:tgtEl>
                                        <p:attrNameLst>
                                          <p:attrName>ppt_x</p:attrName>
                                        </p:attrNameLst>
                                      </p:cBhvr>
                                      <p:tavLst>
                                        <p:tav tm="0">
                                          <p:val>
                                            <p:strVal val="#ppt_x"/>
                                          </p:val>
                                        </p:tav>
                                        <p:tav tm="100000">
                                          <p:val>
                                            <p:strVal val="#ppt_x"/>
                                          </p:val>
                                        </p:tav>
                                      </p:tavLst>
                                    </p:anim>
                                    <p:anim calcmode="lin" valueType="num">
                                      <p:cBhvr>
                                        <p:cTn id="36" dur="500" fill="hold"/>
                                        <p:tgtEl>
                                          <p:spTgt spid="6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500" fill="hold"/>
                                        <p:tgtEl>
                                          <p:spTgt spid="50"/>
                                        </p:tgtEl>
                                        <p:attrNameLst>
                                          <p:attrName>ppt_x</p:attrName>
                                        </p:attrNameLst>
                                      </p:cBhvr>
                                      <p:tavLst>
                                        <p:tav tm="0">
                                          <p:val>
                                            <p:strVal val="0-#ppt_w/2"/>
                                          </p:val>
                                        </p:tav>
                                        <p:tav tm="100000">
                                          <p:val>
                                            <p:strVal val="#ppt_x"/>
                                          </p:val>
                                        </p:tav>
                                      </p:tavLst>
                                    </p:anim>
                                    <p:anim calcmode="lin" valueType="num">
                                      <p:cBhvr additive="base">
                                        <p:cTn id="41" dur="500" fill="hold"/>
                                        <p:tgtEl>
                                          <p:spTgt spid="50"/>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500"/>
                                        <p:tgtEl>
                                          <p:spTgt spid="54"/>
                                        </p:tgtEl>
                                      </p:cBhvr>
                                    </p:animEffect>
                                    <p:anim calcmode="lin" valueType="num">
                                      <p:cBhvr>
                                        <p:cTn id="46" dur="500" fill="hold"/>
                                        <p:tgtEl>
                                          <p:spTgt spid="54"/>
                                        </p:tgtEl>
                                        <p:attrNameLst>
                                          <p:attrName>ppt_x</p:attrName>
                                        </p:attrNameLst>
                                      </p:cBhvr>
                                      <p:tavLst>
                                        <p:tav tm="0">
                                          <p:val>
                                            <p:strVal val="#ppt_x"/>
                                          </p:val>
                                        </p:tav>
                                        <p:tav tm="100000">
                                          <p:val>
                                            <p:strVal val="#ppt_x"/>
                                          </p:val>
                                        </p:tav>
                                      </p:tavLst>
                                    </p:anim>
                                    <p:anim calcmode="lin" valueType="num">
                                      <p:cBhvr>
                                        <p:cTn id="47" dur="500" fill="hold"/>
                                        <p:tgtEl>
                                          <p:spTgt spid="5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left)">
                                      <p:cBhvr>
                                        <p:cTn id="51" dur="500"/>
                                        <p:tgtEl>
                                          <p:spTgt spid="79"/>
                                        </p:tgtEl>
                                      </p:cBhvr>
                                    </p:animEffect>
                                  </p:childTnLst>
                                </p:cTn>
                              </p:par>
                            </p:childTnLst>
                          </p:cTn>
                        </p:par>
                        <p:par>
                          <p:cTn id="52" fill="hold">
                            <p:stCondLst>
                              <p:cond delay="4500"/>
                            </p:stCondLst>
                            <p:childTnLst>
                              <p:par>
                                <p:cTn id="53" presetID="16" presetClass="entr" presetSubtype="21"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barn(inVertical)">
                                      <p:cBhvr>
                                        <p:cTn id="55" dur="500"/>
                                        <p:tgtEl>
                                          <p:spTgt spid="78"/>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1000"/>
                                        <p:tgtEl>
                                          <p:spTgt spid="80"/>
                                        </p:tgtEl>
                                      </p:cBhvr>
                                    </p:animEffect>
                                    <p:anim calcmode="lin" valueType="num">
                                      <p:cBhvr>
                                        <p:cTn id="60" dur="1000" fill="hold"/>
                                        <p:tgtEl>
                                          <p:spTgt spid="80"/>
                                        </p:tgtEl>
                                        <p:attrNameLst>
                                          <p:attrName>ppt_x</p:attrName>
                                        </p:attrNameLst>
                                      </p:cBhvr>
                                      <p:tavLst>
                                        <p:tav tm="0">
                                          <p:val>
                                            <p:strVal val="#ppt_x"/>
                                          </p:val>
                                        </p:tav>
                                        <p:tav tm="100000">
                                          <p:val>
                                            <p:strVal val="#ppt_x"/>
                                          </p:val>
                                        </p:tav>
                                      </p:tavLst>
                                    </p:anim>
                                    <p:anim calcmode="lin" valueType="num">
                                      <p:cBhvr>
                                        <p:cTn id="61" dur="1000" fill="hold"/>
                                        <p:tgtEl>
                                          <p:spTgt spid="80"/>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3" presetClass="entr" presetSubtype="16" fill="hold" grpId="0" nodeType="afterEffect">
                                  <p:stCondLst>
                                    <p:cond delay="0"/>
                                  </p:stCondLst>
                                  <p:iterate type="lt">
                                    <p:tmPct val="15000"/>
                                  </p:iterate>
                                  <p:childTnLst>
                                    <p:set>
                                      <p:cBhvr>
                                        <p:cTn id="64" dur="1" fill="hold">
                                          <p:stCondLst>
                                            <p:cond delay="0"/>
                                          </p:stCondLst>
                                        </p:cTn>
                                        <p:tgtEl>
                                          <p:spTgt spid="81"/>
                                        </p:tgtEl>
                                        <p:attrNameLst>
                                          <p:attrName>style.visibility</p:attrName>
                                        </p:attrNameLst>
                                      </p:cBhvr>
                                      <p:to>
                                        <p:strVal val="visible"/>
                                      </p:to>
                                    </p:set>
                                    <p:anim calcmode="lin" valueType="num">
                                      <p:cBhvr>
                                        <p:cTn id="65" dur="500" fill="hold"/>
                                        <p:tgtEl>
                                          <p:spTgt spid="81"/>
                                        </p:tgtEl>
                                        <p:attrNameLst>
                                          <p:attrName>ppt_w</p:attrName>
                                        </p:attrNameLst>
                                      </p:cBhvr>
                                      <p:tavLst>
                                        <p:tav tm="0">
                                          <p:val>
                                            <p:fltVal val="0"/>
                                          </p:val>
                                        </p:tav>
                                        <p:tav tm="100000">
                                          <p:val>
                                            <p:strVal val="#ppt_w"/>
                                          </p:val>
                                        </p:tav>
                                      </p:tavLst>
                                    </p:anim>
                                    <p:anim calcmode="lin" valueType="num">
                                      <p:cBhvr>
                                        <p:cTn id="66" dur="500" fill="hold"/>
                                        <p:tgtEl>
                                          <p:spTgt spid="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bwMode="auto">
          <a:xfrm>
            <a:off x="2129246" y="1908520"/>
            <a:ext cx="2114602" cy="1841191"/>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 name="TextBox 54"/>
          <p:cNvSpPr txBox="1"/>
          <p:nvPr/>
        </p:nvSpPr>
        <p:spPr>
          <a:xfrm>
            <a:off x="4607265" y="2627009"/>
            <a:ext cx="2977469" cy="707886"/>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发展计划</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sp>
        <p:nvSpPr>
          <p:cNvPr id="7" name="Freeform 12"/>
          <p:cNvSpPr>
            <a:spLocks noEditPoints="1"/>
          </p:cNvSpPr>
          <p:nvPr/>
        </p:nvSpPr>
        <p:spPr bwMode="auto">
          <a:xfrm>
            <a:off x="2647576" y="2272866"/>
            <a:ext cx="1077942" cy="1062029"/>
          </a:xfrm>
          <a:custGeom>
            <a:avLst/>
            <a:gdLst>
              <a:gd name="T0" fmla="*/ 326583 w 954"/>
              <a:gd name="T1" fmla="*/ 309971 h 944"/>
              <a:gd name="T2" fmla="*/ 289075 w 954"/>
              <a:gd name="T3" fmla="*/ 309971 h 944"/>
              <a:gd name="T4" fmla="*/ 236792 w 954"/>
              <a:gd name="T5" fmla="*/ 209316 h 944"/>
              <a:gd name="T6" fmla="*/ 231488 w 954"/>
              <a:gd name="T7" fmla="*/ 229142 h 944"/>
              <a:gd name="T8" fmla="*/ 202694 w 954"/>
              <a:gd name="T9" fmla="*/ 250874 h 944"/>
              <a:gd name="T10" fmla="*/ 296274 w 954"/>
              <a:gd name="T11" fmla="*/ 355342 h 944"/>
              <a:gd name="T12" fmla="*/ 356514 w 954"/>
              <a:gd name="T13" fmla="*/ 314927 h 944"/>
              <a:gd name="T14" fmla="*/ 312186 w 954"/>
              <a:gd name="T15" fmla="*/ 268413 h 944"/>
              <a:gd name="T16" fmla="*/ 246263 w 954"/>
              <a:gd name="T17" fmla="*/ 213891 h 944"/>
              <a:gd name="T18" fmla="*/ 130709 w 954"/>
              <a:gd name="T19" fmla="*/ 127725 h 944"/>
              <a:gd name="T20" fmla="*/ 150410 w 954"/>
              <a:gd name="T21" fmla="*/ 122387 h 944"/>
              <a:gd name="T22" fmla="*/ 155714 w 954"/>
              <a:gd name="T23" fmla="*/ 102561 h 944"/>
              <a:gd name="T24" fmla="*/ 160261 w 954"/>
              <a:gd name="T25" fmla="*/ 84260 h 944"/>
              <a:gd name="T26" fmla="*/ 69712 w 954"/>
              <a:gd name="T27" fmla="*/ 8007 h 944"/>
              <a:gd name="T28" fmla="*/ 57209 w 954"/>
              <a:gd name="T29" fmla="*/ 101799 h 944"/>
              <a:gd name="T30" fmla="*/ 379 w 954"/>
              <a:gd name="T31" fmla="*/ 77779 h 944"/>
              <a:gd name="T32" fmla="*/ 107598 w 954"/>
              <a:gd name="T33" fmla="*/ 154795 h 944"/>
              <a:gd name="T34" fmla="*/ 121237 w 954"/>
              <a:gd name="T35" fmla="*/ 137256 h 944"/>
              <a:gd name="T36" fmla="*/ 348558 w 954"/>
              <a:gd name="T37" fmla="*/ 34695 h 944"/>
              <a:gd name="T38" fmla="*/ 299684 w 954"/>
              <a:gd name="T39" fmla="*/ 0 h 944"/>
              <a:gd name="T40" fmla="*/ 169732 w 954"/>
              <a:gd name="T41" fmla="*/ 116668 h 944"/>
              <a:gd name="T42" fmla="*/ 151168 w 954"/>
              <a:gd name="T43" fmla="*/ 143357 h 944"/>
              <a:gd name="T44" fmla="*/ 135255 w 954"/>
              <a:gd name="T45" fmla="*/ 151363 h 944"/>
              <a:gd name="T46" fmla="*/ 137150 w 954"/>
              <a:gd name="T47" fmla="*/ 200928 h 944"/>
              <a:gd name="T48" fmla="*/ 32204 w 954"/>
              <a:gd name="T49" fmla="*/ 292814 h 944"/>
              <a:gd name="T50" fmla="*/ 20838 w 954"/>
              <a:gd name="T51" fmla="*/ 359917 h 944"/>
              <a:gd name="T52" fmla="*/ 75016 w 954"/>
              <a:gd name="T53" fmla="*/ 305014 h 944"/>
              <a:gd name="T54" fmla="*/ 160261 w 954"/>
              <a:gd name="T55" fmla="*/ 224186 h 944"/>
              <a:gd name="T56" fmla="*/ 207998 w 954"/>
              <a:gd name="T57" fmla="*/ 224186 h 944"/>
              <a:gd name="T58" fmla="*/ 221637 w 954"/>
              <a:gd name="T59" fmla="*/ 194065 h 944"/>
              <a:gd name="T60" fmla="*/ 242096 w 954"/>
              <a:gd name="T61" fmla="*/ 189871 h 944"/>
              <a:gd name="T62" fmla="*/ 348558 w 954"/>
              <a:gd name="T63" fmla="*/ 34695 h 9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276F6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par>
                          <p:cTn id="15" fill="hold">
                            <p:stCondLst>
                              <p:cond delay="5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接连接符 17"/>
          <p:cNvCxnSpPr>
            <a:cxnSpLocks noChangeShapeType="1"/>
          </p:cNvCxnSpPr>
          <p:nvPr/>
        </p:nvCxnSpPr>
        <p:spPr bwMode="auto">
          <a:xfrm>
            <a:off x="2857966" y="2735421"/>
            <a:ext cx="1230525" cy="727664"/>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cxnSp>
        <p:nvCxnSpPr>
          <p:cNvPr id="26" name="直接连接符 72"/>
          <p:cNvCxnSpPr>
            <a:cxnSpLocks noChangeShapeType="1"/>
          </p:cNvCxnSpPr>
          <p:nvPr/>
        </p:nvCxnSpPr>
        <p:spPr bwMode="auto">
          <a:xfrm>
            <a:off x="7364843" y="2386377"/>
            <a:ext cx="682620" cy="226250"/>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cxnSp>
        <p:nvCxnSpPr>
          <p:cNvPr id="27" name="直接连接符 20"/>
          <p:cNvCxnSpPr>
            <a:cxnSpLocks noChangeShapeType="1"/>
          </p:cNvCxnSpPr>
          <p:nvPr/>
        </p:nvCxnSpPr>
        <p:spPr bwMode="auto">
          <a:xfrm flipV="1">
            <a:off x="4937963" y="2735421"/>
            <a:ext cx="992023" cy="818954"/>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sp>
        <p:nvSpPr>
          <p:cNvPr id="28" name="椭圆 27"/>
          <p:cNvSpPr/>
          <p:nvPr/>
        </p:nvSpPr>
        <p:spPr bwMode="auto">
          <a:xfrm>
            <a:off x="5528183" y="1124744"/>
            <a:ext cx="1917846" cy="1917847"/>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椭圆 28"/>
          <p:cNvSpPr/>
          <p:nvPr/>
        </p:nvSpPr>
        <p:spPr bwMode="auto">
          <a:xfrm>
            <a:off x="2056667" y="2131010"/>
            <a:ext cx="1441603" cy="1441603"/>
          </a:xfrm>
          <a:prstGeom prst="ellipse">
            <a:avLst/>
          </a:prstGeom>
          <a:solidFill>
            <a:srgbClr val="276F63"/>
          </a:solidFill>
          <a:ln w="12700" cap="flat" cmpd="sng" algn="ctr">
            <a:noFill/>
            <a:prstDash val="solid"/>
            <a:miter lim="800000"/>
          </a:ln>
          <a:effectLst>
            <a:innerShdw blurRad="368300" dist="254000">
              <a:prstClr val="black">
                <a:alpha val="2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30" name="直接连接符 13"/>
          <p:cNvCxnSpPr>
            <a:cxnSpLocks noChangeShapeType="1"/>
          </p:cNvCxnSpPr>
          <p:nvPr/>
        </p:nvCxnSpPr>
        <p:spPr bwMode="auto">
          <a:xfrm flipV="1">
            <a:off x="1740111" y="3411208"/>
            <a:ext cx="502780" cy="392556"/>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cxnSp>
        <p:nvCxnSpPr>
          <p:cNvPr id="31" name="直接连接符 23"/>
          <p:cNvCxnSpPr>
            <a:cxnSpLocks noChangeShapeType="1"/>
            <a:endCxn id="35" idx="1"/>
          </p:cNvCxnSpPr>
          <p:nvPr/>
        </p:nvCxnSpPr>
        <p:spPr bwMode="auto">
          <a:xfrm>
            <a:off x="554710" y="3542704"/>
            <a:ext cx="442833" cy="295868"/>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cxnSp>
        <p:nvCxnSpPr>
          <p:cNvPr id="32" name="直接连接符 43"/>
          <p:cNvCxnSpPr>
            <a:cxnSpLocks noChangeShapeType="1"/>
          </p:cNvCxnSpPr>
          <p:nvPr/>
        </p:nvCxnSpPr>
        <p:spPr bwMode="auto">
          <a:xfrm flipV="1">
            <a:off x="4023960" y="4131698"/>
            <a:ext cx="367416" cy="338409"/>
          </a:xfrm>
          <a:prstGeom prst="line">
            <a:avLst/>
          </a:prstGeom>
          <a:noFill/>
          <a:ln w="28575">
            <a:solidFill>
              <a:sysClr val="window" lastClr="FFFFFF">
                <a:lumMod val="75000"/>
              </a:sysClr>
            </a:solidFill>
            <a:miter lim="800000"/>
            <a:headEnd/>
            <a:tailEnd/>
          </a:ln>
          <a:extLst>
            <a:ext uri="{909E8E84-426E-40DD-AFC4-6F175D3DCCD1}">
              <a14:hiddenFill xmlns:a14="http://schemas.microsoft.com/office/drawing/2010/main">
                <a:noFill/>
              </a14:hiddenFill>
            </a:ext>
          </a:extLst>
        </p:spPr>
      </p:cxnSp>
      <p:sp>
        <p:nvSpPr>
          <p:cNvPr id="33" name="椭圆 32"/>
          <p:cNvSpPr/>
          <p:nvPr/>
        </p:nvSpPr>
        <p:spPr>
          <a:xfrm>
            <a:off x="7980748" y="2359058"/>
            <a:ext cx="734059" cy="733959"/>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4" name="椭圆 33"/>
          <p:cNvSpPr/>
          <p:nvPr/>
        </p:nvSpPr>
        <p:spPr>
          <a:xfrm>
            <a:off x="4180868" y="2897470"/>
            <a:ext cx="1428632" cy="1428439"/>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5" name="椭圆 34"/>
          <p:cNvSpPr/>
          <p:nvPr/>
        </p:nvSpPr>
        <p:spPr>
          <a:xfrm>
            <a:off x="850202" y="3690199"/>
            <a:ext cx="1009997" cy="1009861"/>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文本框 37"/>
          <p:cNvSpPr>
            <a:spLocks noChangeArrowheads="1"/>
          </p:cNvSpPr>
          <p:nvPr/>
        </p:nvSpPr>
        <p:spPr bwMode="auto">
          <a:xfrm>
            <a:off x="6023872" y="1610934"/>
            <a:ext cx="999560" cy="10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933" b="0" i="0" u="none" strike="noStrike" kern="0" cap="none" spc="0" normalizeH="0" baseline="0" noProof="0" dirty="0">
                <a:ln>
                  <a:noFill/>
                </a:ln>
                <a:solidFill>
                  <a:sysClr val="window" lastClr="FFFFFF">
                    <a:lumMod val="95000"/>
                  </a:sysClr>
                </a:solidFill>
                <a:effectLst/>
                <a:uLnTx/>
                <a:uFillTx/>
                <a:sym typeface="微软雅黑" pitchFamily="34" charset="-122"/>
              </a:rPr>
              <a:t>高端</a:t>
            </a:r>
            <a:endParaRPr kumimoji="0" lang="en-US" altLang="zh-CN" sz="2933" b="0" i="0" u="none" strike="noStrike" kern="0" cap="none" spc="0" normalizeH="0" baseline="0" noProof="0" dirty="0">
              <a:ln>
                <a:noFill/>
              </a:ln>
              <a:solidFill>
                <a:sysClr val="window" lastClr="FFFFFF">
                  <a:lumMod val="95000"/>
                </a:sysClr>
              </a:solidFill>
              <a:effectLst/>
              <a:uLnTx/>
              <a:uFillTx/>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933" b="0" i="0" u="none" strike="noStrike" kern="0" cap="none" spc="0" normalizeH="0" baseline="0" noProof="0" dirty="0">
                <a:ln>
                  <a:noFill/>
                </a:ln>
                <a:solidFill>
                  <a:sysClr val="window" lastClr="FFFFFF">
                    <a:lumMod val="95000"/>
                  </a:sysClr>
                </a:solidFill>
                <a:effectLst/>
                <a:uLnTx/>
                <a:uFillTx/>
                <a:sym typeface="微软雅黑" pitchFamily="34" charset="-122"/>
              </a:rPr>
              <a:t>市场</a:t>
            </a:r>
          </a:p>
        </p:txBody>
      </p:sp>
      <p:sp>
        <p:nvSpPr>
          <p:cNvPr id="37" name="文本框 37"/>
          <p:cNvSpPr>
            <a:spLocks noChangeArrowheads="1"/>
          </p:cNvSpPr>
          <p:nvPr/>
        </p:nvSpPr>
        <p:spPr bwMode="auto">
          <a:xfrm>
            <a:off x="4446638" y="3238298"/>
            <a:ext cx="896968" cy="90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5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细分</a:t>
            </a:r>
            <a:endParaRPr kumimoji="0" lang="en-US" altLang="zh-CN" sz="25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5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市场</a:t>
            </a:r>
          </a:p>
        </p:txBody>
      </p:sp>
      <p:sp>
        <p:nvSpPr>
          <p:cNvPr id="38" name="文本框 37"/>
          <p:cNvSpPr>
            <a:spLocks noChangeArrowheads="1"/>
          </p:cNvSpPr>
          <p:nvPr/>
        </p:nvSpPr>
        <p:spPr bwMode="auto">
          <a:xfrm>
            <a:off x="2331027" y="2486867"/>
            <a:ext cx="896968" cy="90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533"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rPr>
              <a:t>周边</a:t>
            </a:r>
            <a:endParaRPr kumimoji="0" lang="en-US" altLang="zh-CN" sz="2533"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533"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rPr>
              <a:t>市场</a:t>
            </a:r>
          </a:p>
        </p:txBody>
      </p:sp>
      <p:sp>
        <p:nvSpPr>
          <p:cNvPr id="39" name="文本框 37"/>
          <p:cNvSpPr>
            <a:spLocks noChangeArrowheads="1"/>
          </p:cNvSpPr>
          <p:nvPr/>
        </p:nvSpPr>
        <p:spPr bwMode="auto">
          <a:xfrm>
            <a:off x="1027033" y="3942995"/>
            <a:ext cx="656517"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rPr>
              <a:t>本地</a:t>
            </a:r>
            <a:endParaRPr kumimoji="0" lang="en-US" altLang="zh-CN"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rPr>
              <a:t>市场</a:t>
            </a:r>
          </a:p>
        </p:txBody>
      </p:sp>
      <p:sp>
        <p:nvSpPr>
          <p:cNvPr id="40" name="矩形 76"/>
          <p:cNvSpPr>
            <a:spLocks noChangeArrowheads="1"/>
          </p:cNvSpPr>
          <p:nvPr/>
        </p:nvSpPr>
        <p:spPr bwMode="auto">
          <a:xfrm>
            <a:off x="450287" y="4830595"/>
            <a:ext cx="1664976" cy="3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1" tIns="51591" rIns="103181" bIns="515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805"/>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rgbClr val="50596D"/>
                </a:solidFill>
                <a:effectLst/>
                <a:uLnTx/>
                <a:uFillTx/>
                <a:sym typeface="微软雅黑" pitchFamily="34" charset="-122"/>
              </a:rPr>
              <a:t>点击添加描述总结</a:t>
            </a:r>
            <a:r>
              <a:rPr kumimoji="0" lang="en-US" altLang="zh-CN" sz="1200" b="0" i="0" u="none" strike="noStrike" kern="0" cap="none" spc="0" normalizeH="0" baseline="0" noProof="0" dirty="0">
                <a:ln>
                  <a:noFill/>
                </a:ln>
                <a:solidFill>
                  <a:srgbClr val="50596D"/>
                </a:solidFill>
                <a:effectLst/>
                <a:uLnTx/>
                <a:uFillTx/>
                <a:sym typeface="微软雅黑" pitchFamily="34" charset="-122"/>
              </a:rPr>
              <a:t> </a:t>
            </a:r>
            <a:endParaRPr kumimoji="0" lang="zh-CN" altLang="en-US" sz="1200" b="0" i="0" u="none" strike="noStrike" kern="0" cap="none" spc="0" normalizeH="0" baseline="0" noProof="0" dirty="0">
              <a:ln>
                <a:noFill/>
              </a:ln>
              <a:solidFill>
                <a:srgbClr val="50596D"/>
              </a:solidFill>
              <a:effectLst/>
              <a:uLnTx/>
              <a:uFillTx/>
              <a:sym typeface="微软雅黑" pitchFamily="34" charset="-122"/>
            </a:endParaRPr>
          </a:p>
        </p:txBody>
      </p:sp>
      <p:sp>
        <p:nvSpPr>
          <p:cNvPr id="41" name="矩形 80"/>
          <p:cNvSpPr>
            <a:spLocks noChangeArrowheads="1"/>
          </p:cNvSpPr>
          <p:nvPr/>
        </p:nvSpPr>
        <p:spPr bwMode="auto">
          <a:xfrm>
            <a:off x="1894813" y="3736081"/>
            <a:ext cx="1664974" cy="3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1" tIns="51591" rIns="103181" bIns="515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805"/>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rgbClr val="50596D"/>
                </a:solidFill>
                <a:effectLst/>
                <a:uLnTx/>
                <a:uFillTx/>
                <a:sym typeface="微软雅黑" pitchFamily="34" charset="-122"/>
              </a:rPr>
              <a:t>点击添加描述总结</a:t>
            </a:r>
            <a:r>
              <a:rPr kumimoji="0" lang="en-US" altLang="zh-CN" sz="1200" b="0" i="0" u="none" strike="noStrike" kern="0" cap="none" spc="0" normalizeH="0" baseline="0" noProof="0" dirty="0">
                <a:ln>
                  <a:noFill/>
                </a:ln>
                <a:solidFill>
                  <a:srgbClr val="50596D"/>
                </a:solidFill>
                <a:effectLst/>
                <a:uLnTx/>
                <a:uFillTx/>
                <a:sym typeface="微软雅黑" pitchFamily="34" charset="-122"/>
              </a:rPr>
              <a:t> </a:t>
            </a:r>
            <a:endParaRPr kumimoji="0" lang="zh-CN" altLang="en-US" sz="1200" b="0" i="0" u="none" strike="noStrike" kern="0" cap="none" spc="0" normalizeH="0" baseline="0" noProof="0" dirty="0">
              <a:ln>
                <a:noFill/>
              </a:ln>
              <a:solidFill>
                <a:srgbClr val="50596D"/>
              </a:solidFill>
              <a:effectLst/>
              <a:uLnTx/>
              <a:uFillTx/>
              <a:sym typeface="微软雅黑" pitchFamily="34" charset="-122"/>
            </a:endParaRPr>
          </a:p>
        </p:txBody>
      </p:sp>
      <p:sp>
        <p:nvSpPr>
          <p:cNvPr id="42" name="矩形 81"/>
          <p:cNvSpPr>
            <a:spLocks noChangeArrowheads="1"/>
          </p:cNvSpPr>
          <p:nvPr/>
        </p:nvSpPr>
        <p:spPr bwMode="auto">
          <a:xfrm>
            <a:off x="4099376" y="4406294"/>
            <a:ext cx="1664976" cy="3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1" tIns="51591" rIns="103181" bIns="515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805"/>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rgbClr val="50596D"/>
                </a:solidFill>
                <a:effectLst/>
                <a:uLnTx/>
                <a:uFillTx/>
                <a:sym typeface="微软雅黑" pitchFamily="34" charset="-122"/>
              </a:rPr>
              <a:t>点击添加描述总结</a:t>
            </a:r>
            <a:r>
              <a:rPr kumimoji="0" lang="en-US" altLang="zh-CN" sz="1200" b="0" i="0" u="none" strike="noStrike" kern="0" cap="none" spc="0" normalizeH="0" baseline="0" noProof="0" dirty="0">
                <a:ln>
                  <a:noFill/>
                </a:ln>
                <a:solidFill>
                  <a:srgbClr val="50596D"/>
                </a:solidFill>
                <a:effectLst/>
                <a:uLnTx/>
                <a:uFillTx/>
                <a:sym typeface="微软雅黑" pitchFamily="34" charset="-122"/>
              </a:rPr>
              <a:t> </a:t>
            </a:r>
            <a:endParaRPr kumimoji="0" lang="zh-CN" altLang="en-US" sz="1200" b="0" i="0" u="none" strike="noStrike" kern="0" cap="none" spc="0" normalizeH="0" baseline="0" noProof="0" dirty="0">
              <a:ln>
                <a:noFill/>
              </a:ln>
              <a:solidFill>
                <a:srgbClr val="50596D"/>
              </a:solidFill>
              <a:effectLst/>
              <a:uLnTx/>
              <a:uFillTx/>
              <a:sym typeface="微软雅黑" pitchFamily="34" charset="-122"/>
            </a:endParaRPr>
          </a:p>
        </p:txBody>
      </p:sp>
      <p:sp>
        <p:nvSpPr>
          <p:cNvPr id="43" name="矩形 82"/>
          <p:cNvSpPr>
            <a:spLocks noChangeArrowheads="1"/>
          </p:cNvSpPr>
          <p:nvPr/>
        </p:nvSpPr>
        <p:spPr bwMode="auto">
          <a:xfrm>
            <a:off x="5628319" y="3244970"/>
            <a:ext cx="1664974" cy="335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1" tIns="51591" rIns="103181" bIns="515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805"/>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rgbClr val="50596D"/>
                </a:solidFill>
                <a:effectLst/>
                <a:uLnTx/>
                <a:uFillTx/>
                <a:sym typeface="微软雅黑" pitchFamily="34" charset="-122"/>
              </a:rPr>
              <a:t>点击添加描述总结</a:t>
            </a:r>
          </a:p>
        </p:txBody>
      </p:sp>
      <p:sp>
        <p:nvSpPr>
          <p:cNvPr id="44" name="矩形 43"/>
          <p:cNvSpPr>
            <a:spLocks noChangeArrowheads="1"/>
          </p:cNvSpPr>
          <p:nvPr/>
        </p:nvSpPr>
        <p:spPr bwMode="auto">
          <a:xfrm>
            <a:off x="5814756" y="4186727"/>
            <a:ext cx="2829104" cy="43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p>
            <a:pPr marL="0" marR="0" lvl="0" indent="0" algn="r"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133"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微软雅黑" pitchFamily="34" charset="-122"/>
              </a:rPr>
              <a:t>添加主要标题内容</a:t>
            </a:r>
            <a:endParaRPr kumimoji="0" lang="zh-CN" altLang="en-US" sz="2133"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endParaRPr>
          </a:p>
        </p:txBody>
      </p:sp>
      <p:sp>
        <p:nvSpPr>
          <p:cNvPr id="45" name="文本框 13"/>
          <p:cNvSpPr txBox="1"/>
          <p:nvPr/>
        </p:nvSpPr>
        <p:spPr>
          <a:xfrm>
            <a:off x="5840894" y="4680762"/>
            <a:ext cx="3339618" cy="1319379"/>
          </a:xfrm>
          <a:prstGeom prst="rect">
            <a:avLst/>
          </a:prstGeom>
          <a:noFill/>
        </p:spPr>
        <p:txBody>
          <a:bodyPr lIns="87739" tIns="43868" rIns="87739" bIns="43868">
            <a:spAutoFit/>
          </a:bodyPr>
          <a:lstStyle/>
          <a:p>
            <a:pPr>
              <a:lnSpc>
                <a:spcPct val="120000"/>
              </a:lnSpc>
              <a:defRPr/>
            </a:pPr>
            <a:r>
              <a:rPr lang="zh-CN" altLang="en-US" sz="1333" dirty="0">
                <a:solidFill>
                  <a:srgbClr val="50596D"/>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6" name="椭圆 45"/>
          <p:cNvSpPr/>
          <p:nvPr/>
        </p:nvSpPr>
        <p:spPr bwMode="auto">
          <a:xfrm>
            <a:off x="164559" y="3234103"/>
            <a:ext cx="512448" cy="512449"/>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7" name="椭圆 46"/>
          <p:cNvSpPr/>
          <p:nvPr/>
        </p:nvSpPr>
        <p:spPr bwMode="auto">
          <a:xfrm>
            <a:off x="3511511" y="4363751"/>
            <a:ext cx="628475" cy="628474"/>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 name="Straight Connector 141"/>
          <p:cNvCxnSpPr/>
          <p:nvPr/>
        </p:nvCxnSpPr>
        <p:spPr>
          <a:xfrm flipV="1">
            <a:off x="791876" y="1442054"/>
            <a:ext cx="0" cy="3510165"/>
          </a:xfrm>
          <a:prstGeom prst="line">
            <a:avLst/>
          </a:prstGeom>
          <a:noFill/>
          <a:ln w="15875" cap="flat" cmpd="sng" algn="ctr">
            <a:solidFill>
              <a:srgbClr val="989493"/>
            </a:solidFill>
            <a:prstDash val="sysDash"/>
            <a:miter lim="800000"/>
            <a:headEnd type="oval"/>
            <a:tailEnd type="oval"/>
          </a:ln>
          <a:effectLst/>
        </p:spPr>
      </p:cxnSp>
      <p:cxnSp>
        <p:nvCxnSpPr>
          <p:cNvPr id="113" name="Straight Connector 145"/>
          <p:cNvCxnSpPr/>
          <p:nvPr/>
        </p:nvCxnSpPr>
        <p:spPr>
          <a:xfrm flipV="1">
            <a:off x="3540314" y="1442054"/>
            <a:ext cx="0" cy="3475373"/>
          </a:xfrm>
          <a:prstGeom prst="line">
            <a:avLst/>
          </a:prstGeom>
          <a:noFill/>
          <a:ln w="15875" cap="flat" cmpd="sng" algn="ctr">
            <a:solidFill>
              <a:srgbClr val="989493"/>
            </a:solidFill>
            <a:prstDash val="sysDash"/>
            <a:miter lim="800000"/>
            <a:headEnd type="oval"/>
            <a:tailEnd type="oval"/>
          </a:ln>
          <a:effectLst/>
        </p:spPr>
      </p:cxnSp>
      <p:cxnSp>
        <p:nvCxnSpPr>
          <p:cNvPr id="114" name="Straight Connector 187"/>
          <p:cNvCxnSpPr/>
          <p:nvPr/>
        </p:nvCxnSpPr>
        <p:spPr>
          <a:xfrm>
            <a:off x="3540315" y="4917428"/>
            <a:ext cx="2685169" cy="0"/>
          </a:xfrm>
          <a:prstGeom prst="line">
            <a:avLst/>
          </a:prstGeom>
          <a:noFill/>
          <a:ln w="15875" cap="flat" cmpd="sng" algn="ctr">
            <a:solidFill>
              <a:srgbClr val="989493"/>
            </a:solidFill>
            <a:prstDash val="sysDash"/>
            <a:miter lim="800000"/>
            <a:headEnd type="oval"/>
            <a:tailEnd type="oval"/>
          </a:ln>
          <a:effectLst/>
        </p:spPr>
      </p:cxnSp>
      <p:cxnSp>
        <p:nvCxnSpPr>
          <p:cNvPr id="115" name="Straight Connector 188"/>
          <p:cNvCxnSpPr/>
          <p:nvPr/>
        </p:nvCxnSpPr>
        <p:spPr>
          <a:xfrm flipV="1">
            <a:off x="6225484" y="1782634"/>
            <a:ext cx="0" cy="3134794"/>
          </a:xfrm>
          <a:prstGeom prst="line">
            <a:avLst/>
          </a:prstGeom>
          <a:noFill/>
          <a:ln w="15875" cap="flat" cmpd="sng" algn="ctr">
            <a:solidFill>
              <a:srgbClr val="989493"/>
            </a:solidFill>
            <a:prstDash val="sysDash"/>
            <a:miter lim="800000"/>
            <a:headEnd type="oval"/>
            <a:tailEnd type="oval"/>
          </a:ln>
          <a:effectLst/>
        </p:spPr>
      </p:cxnSp>
      <p:sp>
        <p:nvSpPr>
          <p:cNvPr id="116" name="矩形 115"/>
          <p:cNvSpPr>
            <a:spLocks noChangeArrowheads="1"/>
          </p:cNvSpPr>
          <p:nvPr/>
        </p:nvSpPr>
        <p:spPr bwMode="auto">
          <a:xfrm>
            <a:off x="1665296" y="4347966"/>
            <a:ext cx="1589370" cy="450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线上平台全面铺开</a:t>
            </a:r>
            <a:endParaRPr kumimoji="0" lang="en-US" altLang="zh-CN"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优化运营</a:t>
            </a:r>
          </a:p>
        </p:txBody>
      </p:sp>
      <p:sp>
        <p:nvSpPr>
          <p:cNvPr id="117" name="文本框 13"/>
          <p:cNvSpPr txBox="1"/>
          <p:nvPr/>
        </p:nvSpPr>
        <p:spPr>
          <a:xfrm>
            <a:off x="1408947" y="4809395"/>
            <a:ext cx="1933612" cy="531791"/>
          </a:xfrm>
          <a:prstGeom prst="rect">
            <a:avLst/>
          </a:prstGeom>
          <a:noFill/>
        </p:spPr>
        <p:txBody>
          <a:bodyPr lIns="87739" tIns="43868" rIns="87739" bIns="43868">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18" name="矩形 117"/>
          <p:cNvSpPr>
            <a:spLocks noChangeArrowheads="1"/>
          </p:cNvSpPr>
          <p:nvPr/>
        </p:nvSpPr>
        <p:spPr bwMode="auto">
          <a:xfrm>
            <a:off x="1593885" y="1811931"/>
            <a:ext cx="1794450" cy="4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市场战有率达到</a:t>
            </a:r>
            <a:r>
              <a:rPr kumimoji="0" lang="en-US" altLang="zh-CN" sz="2000" b="0" i="0" u="none" strike="noStrike" kern="0" cap="none" spc="0" normalizeH="0" baseline="0" noProof="0" dirty="0">
                <a:ln>
                  <a:noFill/>
                </a:ln>
                <a:solidFill>
                  <a:srgbClr val="276F63"/>
                </a:solidFill>
                <a:effectLst/>
                <a:uLnTx/>
                <a:uFillTx/>
                <a:latin typeface="Impact" pitchFamily="34" charset="0"/>
                <a:ea typeface="微软雅黑" pitchFamily="34" charset="-122"/>
                <a:sym typeface="Calibri" pitchFamily="34" charset="0"/>
              </a:rPr>
              <a:t>60%</a:t>
            </a:r>
            <a:endParaRPr kumimoji="0" lang="zh-CN" altLang="en-US" sz="2000" b="0" i="0" u="none" strike="noStrike" kern="0" cap="none" spc="0" normalizeH="0" baseline="0" noProof="0" dirty="0">
              <a:ln>
                <a:noFill/>
              </a:ln>
              <a:solidFill>
                <a:srgbClr val="276F63"/>
              </a:solidFill>
              <a:effectLst/>
              <a:uLnTx/>
              <a:uFillTx/>
              <a:latin typeface="Impact" pitchFamily="34" charset="0"/>
              <a:ea typeface="微软雅黑" pitchFamily="34" charset="-122"/>
              <a:sym typeface="Calibri" pitchFamily="34" charset="0"/>
            </a:endParaRPr>
          </a:p>
        </p:txBody>
      </p:sp>
      <p:sp>
        <p:nvSpPr>
          <p:cNvPr id="119" name="文本框 13"/>
          <p:cNvSpPr txBox="1"/>
          <p:nvPr/>
        </p:nvSpPr>
        <p:spPr>
          <a:xfrm>
            <a:off x="1496838" y="2255050"/>
            <a:ext cx="1933612" cy="531791"/>
          </a:xfrm>
          <a:prstGeom prst="rect">
            <a:avLst/>
          </a:prstGeom>
          <a:noFill/>
        </p:spPr>
        <p:txBody>
          <a:bodyPr lIns="87739" tIns="43868" rIns="87739" bIns="43868">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0" name="矩形 119"/>
          <p:cNvSpPr>
            <a:spLocks noChangeArrowheads="1"/>
          </p:cNvSpPr>
          <p:nvPr/>
        </p:nvSpPr>
        <p:spPr bwMode="auto">
          <a:xfrm>
            <a:off x="4133582" y="1372474"/>
            <a:ext cx="1953754" cy="4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线下实体覆盖率翻 </a:t>
            </a:r>
            <a:r>
              <a:rPr kumimoji="0" lang="en-US" altLang="zh-CN" sz="2000" b="0" i="0" u="none" strike="noStrike" kern="0" cap="none" spc="0" normalizeH="0" baseline="0" noProof="0" dirty="0">
                <a:ln>
                  <a:noFill/>
                </a:ln>
                <a:solidFill>
                  <a:srgbClr val="276F63"/>
                </a:solidFill>
                <a:effectLst/>
                <a:uLnTx/>
                <a:uFillTx/>
                <a:latin typeface="Impact" pitchFamily="34" charset="0"/>
                <a:ea typeface="微软雅黑" pitchFamily="34" charset="-122"/>
                <a:sym typeface="Calibri" pitchFamily="34" charset="0"/>
              </a:rPr>
              <a:t>3 </a:t>
            </a: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番</a:t>
            </a:r>
          </a:p>
        </p:txBody>
      </p:sp>
      <p:sp>
        <p:nvSpPr>
          <p:cNvPr id="121" name="文本框 13"/>
          <p:cNvSpPr txBox="1"/>
          <p:nvPr/>
        </p:nvSpPr>
        <p:spPr>
          <a:xfrm>
            <a:off x="4155555" y="1861370"/>
            <a:ext cx="1931781" cy="531791"/>
          </a:xfrm>
          <a:prstGeom prst="rect">
            <a:avLst/>
          </a:prstGeom>
          <a:noFill/>
        </p:spPr>
        <p:txBody>
          <a:bodyPr lIns="87739" tIns="43868" rIns="87739" bIns="43868">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2" name="矩形 121"/>
          <p:cNvSpPr>
            <a:spLocks noChangeArrowheads="1"/>
          </p:cNvSpPr>
          <p:nvPr/>
        </p:nvSpPr>
        <p:spPr bwMode="auto">
          <a:xfrm>
            <a:off x="4179358" y="3657651"/>
            <a:ext cx="2105733" cy="4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全年营业额达到至少</a:t>
            </a:r>
            <a:r>
              <a:rPr kumimoji="0" lang="en-US" altLang="zh-CN" sz="2000" b="0" i="0" u="none" strike="noStrike" kern="0" cap="none" spc="0" normalizeH="0" baseline="0" noProof="0" dirty="0">
                <a:ln>
                  <a:noFill/>
                </a:ln>
                <a:solidFill>
                  <a:srgbClr val="276F63"/>
                </a:solidFill>
                <a:effectLst/>
                <a:uLnTx/>
                <a:uFillTx/>
                <a:latin typeface="Impact" pitchFamily="34" charset="0"/>
                <a:ea typeface="微软雅黑" pitchFamily="34" charset="-122"/>
                <a:sym typeface="Calibri" pitchFamily="34" charset="0"/>
              </a:rPr>
              <a:t>2</a:t>
            </a: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个亿</a:t>
            </a:r>
          </a:p>
        </p:txBody>
      </p:sp>
      <p:sp>
        <p:nvSpPr>
          <p:cNvPr id="123" name="文本框 13"/>
          <p:cNvSpPr txBox="1"/>
          <p:nvPr/>
        </p:nvSpPr>
        <p:spPr>
          <a:xfrm>
            <a:off x="4155555" y="4146547"/>
            <a:ext cx="1931781" cy="531791"/>
          </a:xfrm>
          <a:prstGeom prst="rect">
            <a:avLst/>
          </a:prstGeom>
          <a:noFill/>
        </p:spPr>
        <p:txBody>
          <a:bodyPr lIns="87739" tIns="43868" rIns="87739" bIns="43868">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4" name="矩形 123"/>
          <p:cNvSpPr>
            <a:spLocks noChangeArrowheads="1"/>
          </p:cNvSpPr>
          <p:nvPr/>
        </p:nvSpPr>
        <p:spPr bwMode="auto">
          <a:xfrm>
            <a:off x="6954564" y="3875549"/>
            <a:ext cx="1981219" cy="4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1" tIns="55275" rIns="110551" bIns="5527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发展全国各地</a:t>
            </a:r>
            <a:r>
              <a:rPr kumimoji="0" lang="en-US" altLang="zh-CN" sz="2000" b="0" i="0" u="none" strike="noStrike" kern="0" cap="none" spc="0" normalizeH="0" baseline="0" noProof="0" dirty="0">
                <a:ln>
                  <a:noFill/>
                </a:ln>
                <a:solidFill>
                  <a:srgbClr val="276F63"/>
                </a:solidFill>
                <a:effectLst/>
                <a:uLnTx/>
                <a:uFillTx/>
                <a:latin typeface="Impact" pitchFamily="34" charset="0"/>
                <a:ea typeface="微软雅黑" pitchFamily="34" charset="-122"/>
                <a:sym typeface="Calibri" pitchFamily="34" charset="0"/>
              </a:rPr>
              <a:t>200</a:t>
            </a:r>
            <a:r>
              <a:rPr kumimoji="0" lang="zh-CN" altLang="en-US" sz="1100" b="0" i="0" u="none" strike="noStrike" kern="0" cap="none" spc="0" normalizeH="0" baseline="0" noProof="0" dirty="0">
                <a:ln>
                  <a:noFill/>
                </a:ln>
                <a:solidFill>
                  <a:srgbClr val="276F63"/>
                </a:solidFill>
                <a:effectLst/>
                <a:uLnTx/>
                <a:uFillTx/>
                <a:latin typeface="微软雅黑" pitchFamily="34" charset="-122"/>
                <a:ea typeface="微软雅黑" pitchFamily="34" charset="-122"/>
                <a:sym typeface="Calibri" pitchFamily="34" charset="0"/>
              </a:rPr>
              <a:t>个门店</a:t>
            </a:r>
          </a:p>
        </p:txBody>
      </p:sp>
      <p:sp>
        <p:nvSpPr>
          <p:cNvPr id="125" name="文本框 13"/>
          <p:cNvSpPr txBox="1"/>
          <p:nvPr/>
        </p:nvSpPr>
        <p:spPr>
          <a:xfrm>
            <a:off x="6954563" y="4364444"/>
            <a:ext cx="1933612" cy="531791"/>
          </a:xfrm>
          <a:prstGeom prst="rect">
            <a:avLst/>
          </a:prstGeom>
          <a:noFill/>
        </p:spPr>
        <p:txBody>
          <a:bodyPr lIns="87739" tIns="43868" rIns="87739" bIns="43868">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26" name="Group 139"/>
          <p:cNvGrpSpPr>
            <a:grpSpLocks/>
          </p:cNvGrpSpPr>
          <p:nvPr/>
        </p:nvGrpSpPr>
        <p:grpSpPr bwMode="auto">
          <a:xfrm>
            <a:off x="395536" y="4157534"/>
            <a:ext cx="772712" cy="1734024"/>
            <a:chOff x="2284413" y="412750"/>
            <a:chExt cx="2824162" cy="6337301"/>
          </a:xfrm>
        </p:grpSpPr>
        <p:grpSp>
          <p:nvGrpSpPr>
            <p:cNvPr id="140" name="Group 138"/>
            <p:cNvGrpSpPr>
              <a:grpSpLocks/>
            </p:cNvGrpSpPr>
            <p:nvPr/>
          </p:nvGrpSpPr>
          <p:grpSpPr bwMode="auto">
            <a:xfrm>
              <a:off x="2971800" y="4267201"/>
              <a:ext cx="1501776" cy="2482850"/>
              <a:chOff x="6661150" y="2820988"/>
              <a:chExt cx="1501776" cy="2482850"/>
            </a:xfrm>
          </p:grpSpPr>
          <p:sp>
            <p:nvSpPr>
              <p:cNvPr id="163" name="Freeform 133"/>
              <p:cNvSpPr>
                <a:spLocks/>
              </p:cNvSpPr>
              <p:nvPr/>
            </p:nvSpPr>
            <p:spPr bwMode="auto">
              <a:xfrm>
                <a:off x="6661150" y="2820988"/>
                <a:ext cx="1501776" cy="2482850"/>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64" name="Freeform 134"/>
              <p:cNvSpPr>
                <a:spLocks/>
              </p:cNvSpPr>
              <p:nvPr/>
            </p:nvSpPr>
            <p:spPr bwMode="auto">
              <a:xfrm>
                <a:off x="6794500" y="2892426"/>
                <a:ext cx="1223963" cy="156368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65" name="Freeform 135"/>
              <p:cNvSpPr>
                <a:spLocks/>
              </p:cNvSpPr>
              <p:nvPr/>
            </p:nvSpPr>
            <p:spPr bwMode="auto">
              <a:xfrm>
                <a:off x="6994525" y="2979738"/>
                <a:ext cx="801688" cy="1130300"/>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nvGrpSpPr>
            <p:cNvPr id="141" name="Group 124"/>
            <p:cNvGrpSpPr>
              <a:grpSpLocks/>
            </p:cNvGrpSpPr>
            <p:nvPr/>
          </p:nvGrpSpPr>
          <p:grpSpPr bwMode="auto">
            <a:xfrm>
              <a:off x="2284413" y="412750"/>
              <a:ext cx="2824162" cy="4770438"/>
              <a:chOff x="2284413" y="412750"/>
              <a:chExt cx="2824162" cy="4770438"/>
            </a:xfrm>
          </p:grpSpPr>
          <p:sp>
            <p:nvSpPr>
              <p:cNvPr id="142" name="Freeform 102"/>
              <p:cNvSpPr>
                <a:spLocks/>
              </p:cNvSpPr>
              <p:nvPr/>
            </p:nvSpPr>
            <p:spPr bwMode="auto">
              <a:xfrm>
                <a:off x="2284413" y="3319463"/>
                <a:ext cx="1177925" cy="1860550"/>
              </a:xfrm>
              <a:custGeom>
                <a:avLst/>
                <a:gdLst>
                  <a:gd name="T0" fmla="*/ 587081 w 313"/>
                  <a:gd name="T1" fmla="*/ 0 h 495"/>
                  <a:gd name="T2" fmla="*/ 0 w 313"/>
                  <a:gd name="T3" fmla="*/ 597631 h 495"/>
                  <a:gd name="T4" fmla="*/ 0 w 313"/>
                  <a:gd name="T5" fmla="*/ 612666 h 495"/>
                  <a:gd name="T6" fmla="*/ 0 w 313"/>
                  <a:gd name="T7" fmla="*/ 612666 h 495"/>
                  <a:gd name="T8" fmla="*/ 380097 w 313"/>
                  <a:gd name="T9" fmla="*/ 1804170 h 495"/>
                  <a:gd name="T10" fmla="*/ 398914 w 313"/>
                  <a:gd name="T11" fmla="*/ 1826722 h 495"/>
                  <a:gd name="T12" fmla="*/ 398914 w 313"/>
                  <a:gd name="T13" fmla="*/ 1826722 h 495"/>
                  <a:gd name="T14" fmla="*/ 398914 w 313"/>
                  <a:gd name="T15" fmla="*/ 1826722 h 495"/>
                  <a:gd name="T16" fmla="*/ 481707 w 313"/>
                  <a:gd name="T17" fmla="*/ 1860550 h 495"/>
                  <a:gd name="T18" fmla="*/ 594608 w 313"/>
                  <a:gd name="T19" fmla="*/ 1762824 h 495"/>
                  <a:gd name="T20" fmla="*/ 587081 w 313"/>
                  <a:gd name="T21" fmla="*/ 1740272 h 495"/>
                  <a:gd name="T22" fmla="*/ 587081 w 313"/>
                  <a:gd name="T23" fmla="*/ 1740272 h 495"/>
                  <a:gd name="T24" fmla="*/ 556974 w 313"/>
                  <a:gd name="T25" fmla="*/ 1559855 h 495"/>
                  <a:gd name="T26" fmla="*/ 718798 w 313"/>
                  <a:gd name="T27" fmla="*/ 1168952 h 495"/>
                  <a:gd name="T28" fmla="*/ 718798 w 313"/>
                  <a:gd name="T29" fmla="*/ 1165193 h 495"/>
                  <a:gd name="T30" fmla="*/ 1016101 w 313"/>
                  <a:gd name="T31" fmla="*/ 992293 h 495"/>
                  <a:gd name="T32" fmla="*/ 1177925 w 313"/>
                  <a:gd name="T33" fmla="*/ 590114 h 495"/>
                  <a:gd name="T34" fmla="*/ 587081 w 313"/>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3" name="Freeform 103"/>
              <p:cNvSpPr>
                <a:spLocks/>
              </p:cNvSpPr>
              <p:nvPr/>
            </p:nvSpPr>
            <p:spPr bwMode="auto">
              <a:xfrm>
                <a:off x="2284413" y="3319463"/>
                <a:ext cx="1177925" cy="1860550"/>
              </a:xfrm>
              <a:custGeom>
                <a:avLst/>
                <a:gdLst>
                  <a:gd name="T0" fmla="*/ 587081 w 313"/>
                  <a:gd name="T1" fmla="*/ 0 h 495"/>
                  <a:gd name="T2" fmla="*/ 0 w 313"/>
                  <a:gd name="T3" fmla="*/ 597631 h 495"/>
                  <a:gd name="T4" fmla="*/ 0 w 313"/>
                  <a:gd name="T5" fmla="*/ 612666 h 495"/>
                  <a:gd name="T6" fmla="*/ 0 w 313"/>
                  <a:gd name="T7" fmla="*/ 612666 h 495"/>
                  <a:gd name="T8" fmla="*/ 380097 w 313"/>
                  <a:gd name="T9" fmla="*/ 1804170 h 495"/>
                  <a:gd name="T10" fmla="*/ 398914 w 313"/>
                  <a:gd name="T11" fmla="*/ 1826722 h 495"/>
                  <a:gd name="T12" fmla="*/ 398914 w 313"/>
                  <a:gd name="T13" fmla="*/ 1826722 h 495"/>
                  <a:gd name="T14" fmla="*/ 398914 w 313"/>
                  <a:gd name="T15" fmla="*/ 1826722 h 495"/>
                  <a:gd name="T16" fmla="*/ 481707 w 313"/>
                  <a:gd name="T17" fmla="*/ 1860550 h 495"/>
                  <a:gd name="T18" fmla="*/ 594608 w 313"/>
                  <a:gd name="T19" fmla="*/ 1762824 h 495"/>
                  <a:gd name="T20" fmla="*/ 587081 w 313"/>
                  <a:gd name="T21" fmla="*/ 1740272 h 495"/>
                  <a:gd name="T22" fmla="*/ 587081 w 313"/>
                  <a:gd name="T23" fmla="*/ 1740272 h 495"/>
                  <a:gd name="T24" fmla="*/ 556974 w 313"/>
                  <a:gd name="T25" fmla="*/ 1559855 h 495"/>
                  <a:gd name="T26" fmla="*/ 718798 w 313"/>
                  <a:gd name="T27" fmla="*/ 1168952 h 495"/>
                  <a:gd name="T28" fmla="*/ 718798 w 313"/>
                  <a:gd name="T29" fmla="*/ 1165193 h 495"/>
                  <a:gd name="T30" fmla="*/ 1016101 w 313"/>
                  <a:gd name="T31" fmla="*/ 992293 h 495"/>
                  <a:gd name="T32" fmla="*/ 1177925 w 313"/>
                  <a:gd name="T33" fmla="*/ 590114 h 495"/>
                  <a:gd name="T34" fmla="*/ 587081 w 313"/>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4" name="Freeform 104"/>
              <p:cNvSpPr>
                <a:spLocks/>
              </p:cNvSpPr>
              <p:nvPr/>
            </p:nvSpPr>
            <p:spPr bwMode="auto">
              <a:xfrm>
                <a:off x="2284413" y="3319463"/>
                <a:ext cx="1177925" cy="1860550"/>
              </a:xfrm>
              <a:custGeom>
                <a:avLst/>
                <a:gdLst>
                  <a:gd name="T0" fmla="*/ 587081 w 313"/>
                  <a:gd name="T1" fmla="*/ 0 h 495"/>
                  <a:gd name="T2" fmla="*/ 0 w 313"/>
                  <a:gd name="T3" fmla="*/ 597631 h 495"/>
                  <a:gd name="T4" fmla="*/ 0 w 313"/>
                  <a:gd name="T5" fmla="*/ 612666 h 495"/>
                  <a:gd name="T6" fmla="*/ 0 w 313"/>
                  <a:gd name="T7" fmla="*/ 612666 h 495"/>
                  <a:gd name="T8" fmla="*/ 380097 w 313"/>
                  <a:gd name="T9" fmla="*/ 1804170 h 495"/>
                  <a:gd name="T10" fmla="*/ 398914 w 313"/>
                  <a:gd name="T11" fmla="*/ 1826722 h 495"/>
                  <a:gd name="T12" fmla="*/ 398914 w 313"/>
                  <a:gd name="T13" fmla="*/ 1826722 h 495"/>
                  <a:gd name="T14" fmla="*/ 398914 w 313"/>
                  <a:gd name="T15" fmla="*/ 1826722 h 495"/>
                  <a:gd name="T16" fmla="*/ 481707 w 313"/>
                  <a:gd name="T17" fmla="*/ 1860550 h 495"/>
                  <a:gd name="T18" fmla="*/ 594608 w 313"/>
                  <a:gd name="T19" fmla="*/ 1762824 h 495"/>
                  <a:gd name="T20" fmla="*/ 587081 w 313"/>
                  <a:gd name="T21" fmla="*/ 1740272 h 495"/>
                  <a:gd name="T22" fmla="*/ 587081 w 313"/>
                  <a:gd name="T23" fmla="*/ 1740272 h 495"/>
                  <a:gd name="T24" fmla="*/ 556974 w 313"/>
                  <a:gd name="T25" fmla="*/ 1559855 h 495"/>
                  <a:gd name="T26" fmla="*/ 718798 w 313"/>
                  <a:gd name="T27" fmla="*/ 1168952 h 495"/>
                  <a:gd name="T28" fmla="*/ 718798 w 313"/>
                  <a:gd name="T29" fmla="*/ 1165193 h 495"/>
                  <a:gd name="T30" fmla="*/ 1016101 w 313"/>
                  <a:gd name="T31" fmla="*/ 992293 h 495"/>
                  <a:gd name="T32" fmla="*/ 1177925 w 313"/>
                  <a:gd name="T33" fmla="*/ 590114 h 495"/>
                  <a:gd name="T34" fmla="*/ 587081 w 313"/>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5" name="Freeform 105"/>
              <p:cNvSpPr>
                <a:spLocks/>
              </p:cNvSpPr>
              <p:nvPr/>
            </p:nvSpPr>
            <p:spPr bwMode="auto">
              <a:xfrm>
                <a:off x="3933825" y="3319463"/>
                <a:ext cx="1174750" cy="1860550"/>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4166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6" name="Freeform 106"/>
              <p:cNvSpPr>
                <a:spLocks/>
              </p:cNvSpPr>
              <p:nvPr/>
            </p:nvSpPr>
            <p:spPr bwMode="auto">
              <a:xfrm>
                <a:off x="3933825" y="3319463"/>
                <a:ext cx="1174750" cy="1860550"/>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7" name="Freeform 107"/>
              <p:cNvSpPr>
                <a:spLocks/>
              </p:cNvSpPr>
              <p:nvPr/>
            </p:nvSpPr>
            <p:spPr bwMode="auto">
              <a:xfrm>
                <a:off x="3933825" y="3319463"/>
                <a:ext cx="1174750" cy="1860550"/>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48" name="Freeform 108"/>
              <p:cNvSpPr>
                <a:spLocks/>
              </p:cNvSpPr>
              <p:nvPr/>
            </p:nvSpPr>
            <p:spPr bwMode="auto">
              <a:xfrm>
                <a:off x="2598954" y="412750"/>
                <a:ext cx="2241927" cy="4108874"/>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276F6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endParaRPr>
              </a:p>
            </p:txBody>
          </p:sp>
          <p:sp>
            <p:nvSpPr>
              <p:cNvPr id="149" name="Freeform 109"/>
              <p:cNvSpPr>
                <a:spLocks/>
              </p:cNvSpPr>
              <p:nvPr/>
            </p:nvSpPr>
            <p:spPr bwMode="auto">
              <a:xfrm>
                <a:off x="2728913" y="2792413"/>
                <a:ext cx="1987550" cy="647700"/>
              </a:xfrm>
              <a:custGeom>
                <a:avLst/>
                <a:gdLst>
                  <a:gd name="T0" fmla="*/ 1912264 w 528"/>
                  <a:gd name="T1" fmla="*/ 466947 h 172"/>
                  <a:gd name="T2" fmla="*/ 1987550 w 528"/>
                  <a:gd name="T3" fmla="*/ 0 h 172"/>
                  <a:gd name="T4" fmla="*/ 933546 w 528"/>
                  <a:gd name="T5" fmla="*/ 248536 h 172"/>
                  <a:gd name="T6" fmla="*/ 0 w 528"/>
                  <a:gd name="T7" fmla="*/ 56485 h 172"/>
                  <a:gd name="T8" fmla="*/ 79050 w 528"/>
                  <a:gd name="T9" fmla="*/ 512135 h 172"/>
                  <a:gd name="T10" fmla="*/ 933546 w 528"/>
                  <a:gd name="T11" fmla="*/ 647700 h 172"/>
                  <a:gd name="T12" fmla="*/ 1912264 w 528"/>
                  <a:gd name="T13" fmla="*/ 466947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50" name="Freeform 110"/>
              <p:cNvSpPr>
                <a:spLocks/>
              </p:cNvSpPr>
              <p:nvPr/>
            </p:nvSpPr>
            <p:spPr bwMode="auto">
              <a:xfrm>
                <a:off x="2668588" y="1962150"/>
                <a:ext cx="2100262" cy="530225"/>
              </a:xfrm>
              <a:custGeom>
                <a:avLst/>
                <a:gdLst>
                  <a:gd name="T0" fmla="*/ 2096498 w 558"/>
                  <a:gd name="T1" fmla="*/ 300837 h 141"/>
                  <a:gd name="T2" fmla="*/ 2077679 w 558"/>
                  <a:gd name="T3" fmla="*/ 0 h 141"/>
                  <a:gd name="T4" fmla="*/ 1046367 w 558"/>
                  <a:gd name="T5" fmla="*/ 233149 h 141"/>
                  <a:gd name="T6" fmla="*/ 22583 w 558"/>
                  <a:gd name="T7" fmla="*/ 3760 h 141"/>
                  <a:gd name="T8" fmla="*/ 7528 w 558"/>
                  <a:gd name="T9" fmla="*/ 345962 h 141"/>
                  <a:gd name="T10" fmla="*/ 993672 w 558"/>
                  <a:gd name="T11" fmla="*/ 530225 h 141"/>
                  <a:gd name="T12" fmla="*/ 2096498 w 558"/>
                  <a:gd name="T13" fmla="*/ 300837 h 1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51" name="Oval 111"/>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2" name="Oval 112"/>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3" name="Oval 113"/>
              <p:cNvSpPr>
                <a:spLocks noChangeArrowheads="1"/>
              </p:cNvSpPr>
              <p:nvPr/>
            </p:nvSpPr>
            <p:spPr bwMode="auto">
              <a:xfrm>
                <a:off x="3587750" y="2214563"/>
                <a:ext cx="255587" cy="25558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4" name="Oval 114"/>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5" name="Oval 115"/>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6" name="Oval 116"/>
              <p:cNvSpPr>
                <a:spLocks noChangeArrowheads="1"/>
              </p:cNvSpPr>
              <p:nvPr/>
            </p:nvSpPr>
            <p:spPr bwMode="auto">
              <a:xfrm>
                <a:off x="3602038" y="2635250"/>
                <a:ext cx="207962" cy="2032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7" name="Oval 117"/>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8" name="Oval 118"/>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59" name="Oval 119"/>
              <p:cNvSpPr>
                <a:spLocks noChangeArrowheads="1"/>
              </p:cNvSpPr>
              <p:nvPr/>
            </p:nvSpPr>
            <p:spPr bwMode="auto">
              <a:xfrm>
                <a:off x="3602038" y="2987675"/>
                <a:ext cx="207962" cy="2032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60" name="Freeform 120"/>
              <p:cNvSpPr>
                <a:spLocks/>
              </p:cNvSpPr>
              <p:nvPr/>
            </p:nvSpPr>
            <p:spPr bwMode="auto">
              <a:xfrm>
                <a:off x="3568700" y="3319463"/>
                <a:ext cx="293687" cy="1863725"/>
              </a:xfrm>
              <a:custGeom>
                <a:avLst/>
                <a:gdLst>
                  <a:gd name="T0" fmla="*/ 289922 w 78"/>
                  <a:gd name="T1" fmla="*/ 180360 h 496"/>
                  <a:gd name="T2" fmla="*/ 293687 w 78"/>
                  <a:gd name="T3" fmla="*/ 146543 h 496"/>
                  <a:gd name="T4" fmla="*/ 146844 w 78"/>
                  <a:gd name="T5" fmla="*/ 0 h 496"/>
                  <a:gd name="T6" fmla="*/ 0 w 78"/>
                  <a:gd name="T7" fmla="*/ 150300 h 496"/>
                  <a:gd name="T8" fmla="*/ 67774 w 78"/>
                  <a:gd name="T9" fmla="*/ 1784817 h 496"/>
                  <a:gd name="T10" fmla="*/ 71539 w 78"/>
                  <a:gd name="T11" fmla="*/ 1784817 h 496"/>
                  <a:gd name="T12" fmla="*/ 71539 w 78"/>
                  <a:gd name="T13" fmla="*/ 1784817 h 496"/>
                  <a:gd name="T14" fmla="*/ 150609 w 78"/>
                  <a:gd name="T15" fmla="*/ 1863725 h 496"/>
                  <a:gd name="T16" fmla="*/ 229678 w 78"/>
                  <a:gd name="T17" fmla="*/ 1784817 h 496"/>
                  <a:gd name="T18" fmla="*/ 229678 w 78"/>
                  <a:gd name="T19" fmla="*/ 1784817 h 496"/>
                  <a:gd name="T20" fmla="*/ 229678 w 78"/>
                  <a:gd name="T21" fmla="*/ 1784817 h 496"/>
                  <a:gd name="T22" fmla="*/ 289922 w 78"/>
                  <a:gd name="T23" fmla="*/ 180360 h 4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161" name="Oval 121"/>
              <p:cNvSpPr>
                <a:spLocks noChangeArrowheads="1"/>
              </p:cNvSpPr>
              <p:nvPr/>
            </p:nvSpPr>
            <p:spPr bwMode="auto">
              <a:xfrm>
                <a:off x="3360738" y="1187450"/>
                <a:ext cx="735012" cy="733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altLang="zh-CN" b="0" i="0" u="none" strike="noStrike" kern="0" cap="none" spc="0" normalizeH="0" baseline="0" noProof="0">
                  <a:ln>
                    <a:noFill/>
                  </a:ln>
                  <a:solidFill>
                    <a:sysClr val="windowText" lastClr="000000"/>
                  </a:solidFill>
                  <a:effectLst/>
                  <a:uLnTx/>
                  <a:uFillTx/>
                </a:endParaRPr>
              </a:p>
            </p:txBody>
          </p:sp>
          <p:sp>
            <p:nvSpPr>
              <p:cNvPr id="162" name="Freeform 122"/>
              <p:cNvSpPr>
                <a:spLocks noEditPoints="1"/>
              </p:cNvSpPr>
              <p:nvPr/>
            </p:nvSpPr>
            <p:spPr bwMode="auto">
              <a:xfrm>
                <a:off x="3319463" y="1157288"/>
                <a:ext cx="790575" cy="790575"/>
              </a:xfrm>
              <a:custGeom>
                <a:avLst/>
                <a:gdLst>
                  <a:gd name="T0" fmla="*/ 395288 w 210"/>
                  <a:gd name="T1" fmla="*/ 0 h 210"/>
                  <a:gd name="T2" fmla="*/ 0 w 210"/>
                  <a:gd name="T3" fmla="*/ 395288 h 210"/>
                  <a:gd name="T4" fmla="*/ 395288 w 210"/>
                  <a:gd name="T5" fmla="*/ 790575 h 210"/>
                  <a:gd name="T6" fmla="*/ 790575 w 210"/>
                  <a:gd name="T7" fmla="*/ 395288 h 210"/>
                  <a:gd name="T8" fmla="*/ 395288 w 210"/>
                  <a:gd name="T9" fmla="*/ 0 h 210"/>
                  <a:gd name="T10" fmla="*/ 395288 w 210"/>
                  <a:gd name="T11" fmla="*/ 726576 h 210"/>
                  <a:gd name="T12" fmla="*/ 63999 w 210"/>
                  <a:gd name="T13" fmla="*/ 395288 h 210"/>
                  <a:gd name="T14" fmla="*/ 395288 w 210"/>
                  <a:gd name="T15" fmla="*/ 67764 h 210"/>
                  <a:gd name="T16" fmla="*/ 722811 w 210"/>
                  <a:gd name="T17" fmla="*/ 395288 h 210"/>
                  <a:gd name="T18" fmla="*/ 395288 w 210"/>
                  <a:gd name="T19" fmla="*/ 726576 h 2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210">
                    <a:moveTo>
                      <a:pt x="105" y="0"/>
                    </a:moveTo>
                    <a:cubicBezTo>
                      <a:pt x="47" y="0"/>
                      <a:pt x="0" y="47"/>
                      <a:pt x="0" y="105"/>
                    </a:cubicBezTo>
                    <a:cubicBezTo>
                      <a:pt x="0" y="163"/>
                      <a:pt x="47" y="210"/>
                      <a:pt x="105" y="210"/>
                    </a:cubicBezTo>
                    <a:cubicBezTo>
                      <a:pt x="163" y="210"/>
                      <a:pt x="210" y="163"/>
                      <a:pt x="210" y="105"/>
                    </a:cubicBezTo>
                    <a:cubicBezTo>
                      <a:pt x="210" y="47"/>
                      <a:pt x="163" y="0"/>
                      <a:pt x="105" y="0"/>
                    </a:cubicBezTo>
                    <a:close/>
                    <a:moveTo>
                      <a:pt x="105" y="193"/>
                    </a:moveTo>
                    <a:cubicBezTo>
                      <a:pt x="56" y="193"/>
                      <a:pt x="17" y="154"/>
                      <a:pt x="17" y="105"/>
                    </a:cubicBezTo>
                    <a:cubicBezTo>
                      <a:pt x="17" y="57"/>
                      <a:pt x="56" y="18"/>
                      <a:pt x="105" y="18"/>
                    </a:cubicBezTo>
                    <a:cubicBezTo>
                      <a:pt x="153" y="18"/>
                      <a:pt x="192" y="57"/>
                      <a:pt x="192" y="105"/>
                    </a:cubicBezTo>
                    <a:cubicBezTo>
                      <a:pt x="192" y="154"/>
                      <a:pt x="153" y="193"/>
                      <a:pt x="105" y="193"/>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sp>
        <p:nvSpPr>
          <p:cNvPr id="127" name="Oval 190"/>
          <p:cNvSpPr/>
          <p:nvPr/>
        </p:nvSpPr>
        <p:spPr>
          <a:xfrm>
            <a:off x="1227941" y="4347966"/>
            <a:ext cx="333255" cy="333255"/>
          </a:xfrm>
          <a:prstGeom prst="ellipse">
            <a:avLst/>
          </a:prstGeom>
          <a:solidFill>
            <a:srgbClr val="276F63"/>
          </a:solidFill>
          <a:ln w="12700" cap="flat" cmpd="sng" algn="ctr">
            <a:noFill/>
            <a:prstDash val="solid"/>
            <a:miter lim="800000"/>
          </a:ln>
          <a:effectLst/>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8" name="TextBox 234"/>
          <p:cNvSpPr txBox="1">
            <a:spLocks noChangeArrowheads="1"/>
          </p:cNvSpPr>
          <p:nvPr/>
        </p:nvSpPr>
        <p:spPr bwMode="auto">
          <a:xfrm>
            <a:off x="1207529" y="4375431"/>
            <a:ext cx="354552" cy="27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altLang="zh-CN" sz="1200" b="1" i="0" u="none" strike="noStrike" kern="0" cap="none" spc="0" normalizeH="0" baseline="0" noProof="0">
                <a:ln>
                  <a:noFill/>
                </a:ln>
                <a:solidFill>
                  <a:sysClr val="window" lastClr="FFFFFF"/>
                </a:solidFill>
                <a:effectLst/>
                <a:uLnTx/>
                <a:uFillTx/>
                <a:latin typeface="Raleway"/>
                <a:ea typeface="宋体" pitchFamily="2" charset="-122"/>
              </a:rPr>
              <a:t>01</a:t>
            </a:r>
          </a:p>
        </p:txBody>
      </p:sp>
      <p:sp>
        <p:nvSpPr>
          <p:cNvPr id="129" name="Oval 194"/>
          <p:cNvSpPr/>
          <p:nvPr/>
        </p:nvSpPr>
        <p:spPr>
          <a:xfrm>
            <a:off x="1158091" y="1980389"/>
            <a:ext cx="335085" cy="335087"/>
          </a:xfrm>
          <a:prstGeom prst="ellipse">
            <a:avLst/>
          </a:prstGeom>
          <a:solidFill>
            <a:srgbClr val="276F63"/>
          </a:solidFill>
          <a:ln w="12700" cap="flat" cmpd="sng" algn="ctr">
            <a:noFill/>
            <a:prstDash val="solid"/>
            <a:miter lim="800000"/>
          </a:ln>
          <a:effectLst/>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0" name="TextBox 238"/>
          <p:cNvSpPr txBox="1">
            <a:spLocks noChangeArrowheads="1"/>
          </p:cNvSpPr>
          <p:nvPr/>
        </p:nvSpPr>
        <p:spPr bwMode="auto">
          <a:xfrm>
            <a:off x="1156259" y="2006024"/>
            <a:ext cx="367376" cy="27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altLang="zh-CN" sz="1200" b="1" i="0" u="none" strike="noStrike" kern="0" cap="none" spc="0" normalizeH="0" baseline="0" noProof="0" dirty="0">
                <a:ln>
                  <a:noFill/>
                </a:ln>
                <a:solidFill>
                  <a:sysClr val="window" lastClr="FFFFFF"/>
                </a:solidFill>
                <a:effectLst/>
                <a:uLnTx/>
                <a:uFillTx/>
                <a:latin typeface="Raleway"/>
                <a:ea typeface="宋体" pitchFamily="2" charset="-122"/>
              </a:rPr>
              <a:t>02</a:t>
            </a:r>
          </a:p>
        </p:txBody>
      </p:sp>
      <p:sp>
        <p:nvSpPr>
          <p:cNvPr id="131" name="Oval 256"/>
          <p:cNvSpPr/>
          <p:nvPr/>
        </p:nvSpPr>
        <p:spPr>
          <a:xfrm>
            <a:off x="3794834" y="1460365"/>
            <a:ext cx="333255" cy="335087"/>
          </a:xfrm>
          <a:prstGeom prst="ellipse">
            <a:avLst/>
          </a:prstGeom>
          <a:solidFill>
            <a:srgbClr val="276F63"/>
          </a:solidFill>
          <a:ln w="12700" cap="flat" cmpd="sng" algn="ctr">
            <a:noFill/>
            <a:prstDash val="solid"/>
            <a:miter lim="800000"/>
          </a:ln>
          <a:effectLst/>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2" name="TextBox 246"/>
          <p:cNvSpPr txBox="1">
            <a:spLocks noChangeArrowheads="1"/>
          </p:cNvSpPr>
          <p:nvPr/>
        </p:nvSpPr>
        <p:spPr bwMode="auto">
          <a:xfrm>
            <a:off x="3793002" y="1486000"/>
            <a:ext cx="365773" cy="27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sysClr val="window" lastClr="FFFFFF"/>
                </a:solidFill>
                <a:effectLst/>
                <a:uLnTx/>
                <a:uFillTx/>
                <a:latin typeface="Raleway"/>
                <a:ea typeface="宋体" pitchFamily="2" charset="-122"/>
              </a:rPr>
              <a:t>03</a:t>
            </a:r>
            <a:endParaRPr kumimoji="0" lang="id-ID" altLang="zh-CN" sz="1200" b="1" i="0" u="none" strike="noStrike" kern="0" cap="none" spc="0" normalizeH="0" baseline="0" noProof="0">
              <a:ln>
                <a:noFill/>
              </a:ln>
              <a:solidFill>
                <a:sysClr val="window" lastClr="FFFFFF"/>
              </a:solidFill>
              <a:effectLst/>
              <a:uLnTx/>
              <a:uFillTx/>
              <a:latin typeface="Raleway"/>
              <a:ea typeface="宋体" pitchFamily="2" charset="-122"/>
            </a:endParaRPr>
          </a:p>
        </p:txBody>
      </p:sp>
      <p:sp>
        <p:nvSpPr>
          <p:cNvPr id="133" name="Oval 291"/>
          <p:cNvSpPr/>
          <p:nvPr/>
        </p:nvSpPr>
        <p:spPr>
          <a:xfrm>
            <a:off x="3783848" y="3699766"/>
            <a:ext cx="335085" cy="333255"/>
          </a:xfrm>
          <a:prstGeom prst="ellipse">
            <a:avLst/>
          </a:prstGeom>
          <a:solidFill>
            <a:srgbClr val="276F63"/>
          </a:solidFill>
          <a:ln w="12700" cap="flat" cmpd="sng" algn="ctr">
            <a:noFill/>
            <a:prstDash val="solid"/>
            <a:miter lim="800000"/>
          </a:ln>
          <a:effectLst/>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4" name="TextBox 250"/>
          <p:cNvSpPr txBox="1">
            <a:spLocks noChangeArrowheads="1"/>
          </p:cNvSpPr>
          <p:nvPr/>
        </p:nvSpPr>
        <p:spPr bwMode="auto">
          <a:xfrm>
            <a:off x="3782015" y="3725401"/>
            <a:ext cx="365773" cy="27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Raleway"/>
                <a:ea typeface="宋体" pitchFamily="2" charset="-122"/>
              </a:rPr>
              <a:t>04</a:t>
            </a:r>
            <a:endParaRPr kumimoji="0" lang="id-ID" altLang="zh-CN" sz="1200" b="1" i="0" u="none" strike="noStrike" kern="0" cap="none" spc="0" normalizeH="0" baseline="0" noProof="0" dirty="0">
              <a:ln>
                <a:noFill/>
              </a:ln>
              <a:solidFill>
                <a:sysClr val="window" lastClr="FFFFFF"/>
              </a:solidFill>
              <a:effectLst/>
              <a:uLnTx/>
              <a:uFillTx/>
              <a:latin typeface="Raleway"/>
              <a:ea typeface="宋体" pitchFamily="2" charset="-122"/>
            </a:endParaRPr>
          </a:p>
        </p:txBody>
      </p:sp>
      <p:sp>
        <p:nvSpPr>
          <p:cNvPr id="135" name="Oval 295"/>
          <p:cNvSpPr/>
          <p:nvPr/>
        </p:nvSpPr>
        <p:spPr>
          <a:xfrm>
            <a:off x="6527925" y="3934143"/>
            <a:ext cx="333255" cy="333255"/>
          </a:xfrm>
          <a:prstGeom prst="ellipse">
            <a:avLst/>
          </a:prstGeom>
          <a:solidFill>
            <a:srgbClr val="276F63"/>
          </a:solidFill>
          <a:ln w="12700" cap="flat" cmpd="sng" algn="ctr">
            <a:noFill/>
            <a:prstDash val="solid"/>
            <a:miter lim="800000"/>
          </a:ln>
          <a:effectLst/>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6" name="TextBox 254"/>
          <p:cNvSpPr txBox="1">
            <a:spLocks noChangeArrowheads="1"/>
          </p:cNvSpPr>
          <p:nvPr/>
        </p:nvSpPr>
        <p:spPr bwMode="auto">
          <a:xfrm>
            <a:off x="6526092" y="3959778"/>
            <a:ext cx="364170" cy="27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altLang="zh-CN" sz="1200" b="1" i="0" u="none" strike="noStrike" kern="0" cap="none" spc="0" normalizeH="0" baseline="0" noProof="0">
                <a:ln>
                  <a:noFill/>
                </a:ln>
                <a:solidFill>
                  <a:sysClr val="window" lastClr="FFFFFF"/>
                </a:solidFill>
                <a:effectLst/>
                <a:uLnTx/>
                <a:uFillTx/>
                <a:latin typeface="Raleway"/>
                <a:ea typeface="宋体" pitchFamily="2" charset="-122"/>
              </a:rPr>
              <a:t>05</a:t>
            </a:r>
          </a:p>
        </p:txBody>
      </p:sp>
      <p:grpSp>
        <p:nvGrpSpPr>
          <p:cNvPr id="137" name="Group 545"/>
          <p:cNvGrpSpPr/>
          <p:nvPr/>
        </p:nvGrpSpPr>
        <p:grpSpPr>
          <a:xfrm>
            <a:off x="7158684" y="3375761"/>
            <a:ext cx="644060" cy="564854"/>
            <a:chOff x="3175" y="-1587"/>
            <a:chExt cx="490538" cy="430212"/>
          </a:xfrm>
          <a:solidFill>
            <a:srgbClr val="276F63"/>
          </a:solidFill>
        </p:grpSpPr>
        <p:sp>
          <p:nvSpPr>
            <p:cNvPr id="138"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endParaRPr>
            </a:p>
          </p:txBody>
        </p:sp>
        <p:sp>
          <p:nvSpPr>
            <p:cNvPr id="139"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184"/>
          <p:cNvGrpSpPr>
            <a:grpSpLocks/>
          </p:cNvGrpSpPr>
          <p:nvPr/>
        </p:nvGrpSpPr>
        <p:grpSpPr bwMode="auto">
          <a:xfrm>
            <a:off x="35496" y="1628800"/>
            <a:ext cx="5285317" cy="4121151"/>
            <a:chOff x="0" y="0"/>
            <a:chExt cx="5407191" cy="4756567"/>
          </a:xfrm>
        </p:grpSpPr>
        <p:sp>
          <p:nvSpPr>
            <p:cNvPr id="50" name="Freeform 3"/>
            <p:cNvSpPr>
              <a:spLocks noChangeArrowheads="1"/>
            </p:cNvSpPr>
            <p:nvPr/>
          </p:nvSpPr>
          <p:spPr bwMode="auto">
            <a:xfrm>
              <a:off x="3148473" y="4482387"/>
              <a:ext cx="297052" cy="274180"/>
            </a:xfrm>
            <a:custGeom>
              <a:avLst/>
              <a:gdLst>
                <a:gd name="T0" fmla="*/ 194678 w 177"/>
                <a:gd name="T1" fmla="*/ 45980 h 161"/>
                <a:gd name="T2" fmla="*/ 265165 w 177"/>
                <a:gd name="T3" fmla="*/ 45980 h 161"/>
                <a:gd name="T4" fmla="*/ 332295 w 177"/>
                <a:gd name="T5" fmla="*/ 22139 h 161"/>
                <a:gd name="T6" fmla="*/ 397748 w 177"/>
                <a:gd name="T7" fmla="*/ 45980 h 161"/>
                <a:gd name="T8" fmla="*/ 496765 w 177"/>
                <a:gd name="T9" fmla="*/ 0 h 161"/>
                <a:gd name="T10" fmla="*/ 629347 w 177"/>
                <a:gd name="T11" fmla="*/ 22139 h 161"/>
                <a:gd name="T12" fmla="*/ 694800 w 177"/>
                <a:gd name="T13" fmla="*/ 0 h 161"/>
                <a:gd name="T14" fmla="*/ 730043 w 177"/>
                <a:gd name="T15" fmla="*/ 90258 h 161"/>
                <a:gd name="T16" fmla="*/ 629347 w 177"/>
                <a:gd name="T17" fmla="*/ 136239 h 161"/>
                <a:gd name="T18" fmla="*/ 595782 w 177"/>
                <a:gd name="T19" fmla="*/ 291210 h 161"/>
                <a:gd name="T20" fmla="*/ 526974 w 177"/>
                <a:gd name="T21" fmla="*/ 338893 h 161"/>
                <a:gd name="T22" fmla="*/ 526974 w 177"/>
                <a:gd name="T23" fmla="*/ 407013 h 161"/>
                <a:gd name="T24" fmla="*/ 434669 w 177"/>
                <a:gd name="T25" fmla="*/ 381468 h 161"/>
                <a:gd name="T26" fmla="*/ 397748 w 177"/>
                <a:gd name="T27" fmla="*/ 407013 h 161"/>
                <a:gd name="T28" fmla="*/ 397748 w 177"/>
                <a:gd name="T29" fmla="*/ 451290 h 161"/>
                <a:gd name="T30" fmla="*/ 332295 w 177"/>
                <a:gd name="T31" fmla="*/ 451290 h 161"/>
                <a:gd name="T32" fmla="*/ 194678 w 177"/>
                <a:gd name="T33" fmla="*/ 407013 h 161"/>
                <a:gd name="T34" fmla="*/ 33565 w 177"/>
                <a:gd name="T35" fmla="*/ 381468 h 161"/>
                <a:gd name="T36" fmla="*/ 0 w 177"/>
                <a:gd name="T37" fmla="*/ 245229 h 161"/>
                <a:gd name="T38" fmla="*/ 0 w 177"/>
                <a:gd name="T39" fmla="*/ 178813 h 161"/>
                <a:gd name="T40" fmla="*/ 162791 w 177"/>
                <a:gd name="T41" fmla="*/ 90258 h 161"/>
                <a:gd name="T42" fmla="*/ 194678 w 177"/>
                <a:gd name="T43" fmla="*/ 45980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1" name="Freeform 4"/>
            <p:cNvSpPr>
              <a:spLocks noChangeArrowheads="1"/>
            </p:cNvSpPr>
            <p:nvPr/>
          </p:nvSpPr>
          <p:spPr bwMode="auto">
            <a:xfrm>
              <a:off x="4221785" y="0"/>
              <a:ext cx="1185406" cy="1190682"/>
            </a:xfrm>
            <a:custGeom>
              <a:avLst/>
              <a:gdLst>
                <a:gd name="T0" fmla="*/ 68939 w 705"/>
                <a:gd name="T1" fmla="*/ 182788 h 697"/>
                <a:gd name="T2" fmla="*/ 132833 w 705"/>
                <a:gd name="T3" fmla="*/ 295535 h 697"/>
                <a:gd name="T4" fmla="*/ 300975 w 705"/>
                <a:gd name="T5" fmla="*/ 295535 h 697"/>
                <a:gd name="T6" fmla="*/ 435490 w 705"/>
                <a:gd name="T7" fmla="*/ 502239 h 697"/>
                <a:gd name="T8" fmla="*/ 667526 w 705"/>
                <a:gd name="T9" fmla="*/ 454407 h 697"/>
                <a:gd name="T10" fmla="*/ 970183 w 705"/>
                <a:gd name="T11" fmla="*/ 478323 h 697"/>
                <a:gd name="T12" fmla="*/ 904608 w 705"/>
                <a:gd name="T13" fmla="*/ 890022 h 697"/>
                <a:gd name="T14" fmla="*/ 800359 w 705"/>
                <a:gd name="T15" fmla="*/ 1115517 h 697"/>
                <a:gd name="T16" fmla="*/ 435490 w 705"/>
                <a:gd name="T17" fmla="*/ 1320512 h 697"/>
                <a:gd name="T18" fmla="*/ 633898 w 705"/>
                <a:gd name="T19" fmla="*/ 1388844 h 697"/>
                <a:gd name="T20" fmla="*/ 568322 w 705"/>
                <a:gd name="T21" fmla="*/ 1481092 h 697"/>
                <a:gd name="T22" fmla="*/ 736465 w 705"/>
                <a:gd name="T23" fmla="*/ 1551132 h 697"/>
                <a:gd name="T24" fmla="*/ 800359 w 705"/>
                <a:gd name="T25" fmla="*/ 1639964 h 697"/>
                <a:gd name="T26" fmla="*/ 1207265 w 705"/>
                <a:gd name="T27" fmla="*/ 1663880 h 697"/>
                <a:gd name="T28" fmla="*/ 1340097 w 705"/>
                <a:gd name="T29" fmla="*/ 1687796 h 697"/>
                <a:gd name="T30" fmla="*/ 1607444 w 705"/>
                <a:gd name="T31" fmla="*/ 1822751 h 697"/>
                <a:gd name="T32" fmla="*/ 1775587 w 705"/>
                <a:gd name="T33" fmla="*/ 1889375 h 697"/>
                <a:gd name="T34" fmla="*/ 1805853 w 705"/>
                <a:gd name="T35" fmla="*/ 1774919 h 697"/>
                <a:gd name="T36" fmla="*/ 2007624 w 705"/>
                <a:gd name="T37" fmla="*/ 1983331 h 697"/>
                <a:gd name="T38" fmla="*/ 2074881 w 705"/>
                <a:gd name="T39" fmla="*/ 1935499 h 697"/>
                <a:gd name="T40" fmla="*/ 2308599 w 705"/>
                <a:gd name="T41" fmla="*/ 1935499 h 697"/>
                <a:gd name="T42" fmla="*/ 2473379 w 705"/>
                <a:gd name="T43" fmla="*/ 1797127 h 697"/>
                <a:gd name="T44" fmla="*/ 2510370 w 705"/>
                <a:gd name="T45" fmla="*/ 1505008 h 697"/>
                <a:gd name="T46" fmla="*/ 2776036 w 705"/>
                <a:gd name="T47" fmla="*/ 1527216 h 697"/>
                <a:gd name="T48" fmla="*/ 2844974 w 705"/>
                <a:gd name="T49" fmla="*/ 978853 h 697"/>
                <a:gd name="T50" fmla="*/ 2908869 w 705"/>
                <a:gd name="T51" fmla="*/ 842190 h 697"/>
                <a:gd name="T52" fmla="*/ 2945860 w 705"/>
                <a:gd name="T53" fmla="*/ 732859 h 697"/>
                <a:gd name="T54" fmla="*/ 2543999 w 705"/>
                <a:gd name="T55" fmla="*/ 910522 h 697"/>
                <a:gd name="T56" fmla="*/ 2340546 w 705"/>
                <a:gd name="T57" fmla="*/ 1026686 h 697"/>
                <a:gd name="T58" fmla="*/ 2044615 w 705"/>
                <a:gd name="T59" fmla="*/ 864398 h 697"/>
                <a:gd name="T60" fmla="*/ 1842844 w 705"/>
                <a:gd name="T61" fmla="*/ 796066 h 697"/>
                <a:gd name="T62" fmla="*/ 1572134 w 705"/>
                <a:gd name="T63" fmla="*/ 732859 h 697"/>
                <a:gd name="T64" fmla="*/ 1504877 w 705"/>
                <a:gd name="T65" fmla="*/ 685027 h 697"/>
                <a:gd name="T66" fmla="*/ 1405673 w 705"/>
                <a:gd name="T67" fmla="*/ 707234 h 697"/>
                <a:gd name="T68" fmla="*/ 1103016 w 705"/>
                <a:gd name="T69" fmla="*/ 365575 h 697"/>
                <a:gd name="T70" fmla="*/ 1040803 w 705"/>
                <a:gd name="T71" fmla="*/ 249411 h 697"/>
                <a:gd name="T72" fmla="*/ 605314 w 705"/>
                <a:gd name="T73" fmla="*/ 70040 h 697"/>
                <a:gd name="T74" fmla="*/ 68939 w 705"/>
                <a:gd name="T75" fmla="*/ 46124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2" name="Freeform 5"/>
            <p:cNvSpPr>
              <a:spLocks noChangeArrowheads="1"/>
            </p:cNvSpPr>
            <p:nvPr/>
          </p:nvSpPr>
          <p:spPr bwMode="auto">
            <a:xfrm>
              <a:off x="4335281" y="921123"/>
              <a:ext cx="889755" cy="685451"/>
            </a:xfrm>
            <a:custGeom>
              <a:avLst/>
              <a:gdLst>
                <a:gd name="T0" fmla="*/ 2213455 w 529"/>
                <a:gd name="T1" fmla="*/ 417082 h 401"/>
                <a:gd name="T2" fmla="*/ 2008256 w 529"/>
                <a:gd name="T3" fmla="*/ 417082 h 401"/>
                <a:gd name="T4" fmla="*/ 1912385 w 529"/>
                <a:gd name="T5" fmla="*/ 345290 h 401"/>
                <a:gd name="T6" fmla="*/ 1776146 w 529"/>
                <a:gd name="T7" fmla="*/ 439304 h 401"/>
                <a:gd name="T8" fmla="*/ 1742507 w 529"/>
                <a:gd name="T9" fmla="*/ 391442 h 401"/>
                <a:gd name="T10" fmla="*/ 1710550 w 529"/>
                <a:gd name="T11" fmla="*/ 463235 h 401"/>
                <a:gd name="T12" fmla="*/ 1510397 w 529"/>
                <a:gd name="T13" fmla="*/ 367511 h 401"/>
                <a:gd name="T14" fmla="*/ 1510397 w 529"/>
                <a:gd name="T15" fmla="*/ 254694 h 401"/>
                <a:gd name="T16" fmla="*/ 1441437 w 529"/>
                <a:gd name="T17" fmla="*/ 276915 h 401"/>
                <a:gd name="T18" fmla="*/ 1478440 w 529"/>
                <a:gd name="T19" fmla="*/ 367511 h 401"/>
                <a:gd name="T20" fmla="*/ 1377522 w 529"/>
                <a:gd name="T21" fmla="*/ 367511 h 401"/>
                <a:gd name="T22" fmla="*/ 1308562 w 529"/>
                <a:gd name="T23" fmla="*/ 299137 h 401"/>
                <a:gd name="T24" fmla="*/ 1237920 w 529"/>
                <a:gd name="T25" fmla="*/ 299137 h 401"/>
                <a:gd name="T26" fmla="*/ 1041131 w 529"/>
                <a:gd name="T27" fmla="*/ 160679 h 401"/>
                <a:gd name="T28" fmla="*/ 904893 w 529"/>
                <a:gd name="T29" fmla="*/ 208541 h 401"/>
                <a:gd name="T30" fmla="*/ 904893 w 529"/>
                <a:gd name="T31" fmla="*/ 160679 h 401"/>
                <a:gd name="T32" fmla="*/ 667737 w 529"/>
                <a:gd name="T33" fmla="*/ 186320 h 401"/>
                <a:gd name="T34" fmla="*/ 504587 w 529"/>
                <a:gd name="T35" fmla="*/ 114527 h 401"/>
                <a:gd name="T36" fmla="*/ 504587 w 529"/>
                <a:gd name="T37" fmla="*/ 0 h 401"/>
                <a:gd name="T38" fmla="*/ 435627 w 529"/>
                <a:gd name="T39" fmla="*/ 22222 h 401"/>
                <a:gd name="T40" fmla="*/ 265749 w 529"/>
                <a:gd name="T41" fmla="*/ 22222 h 401"/>
                <a:gd name="T42" fmla="*/ 301070 w 529"/>
                <a:gd name="T43" fmla="*/ 160679 h 401"/>
                <a:gd name="T44" fmla="*/ 203517 w 529"/>
                <a:gd name="T45" fmla="*/ 160679 h 401"/>
                <a:gd name="T46" fmla="*/ 33639 w 529"/>
                <a:gd name="T47" fmla="*/ 92305 h 401"/>
                <a:gd name="T48" fmla="*/ 0 w 529"/>
                <a:gd name="T49" fmla="*/ 160679 h 401"/>
                <a:gd name="T50" fmla="*/ 132875 w 529"/>
                <a:gd name="T51" fmla="*/ 254694 h 401"/>
                <a:gd name="T52" fmla="*/ 100917 w 529"/>
                <a:gd name="T53" fmla="*/ 345290 h 401"/>
                <a:gd name="T54" fmla="*/ 203517 w 529"/>
                <a:gd name="T55" fmla="*/ 463235 h 401"/>
                <a:gd name="T56" fmla="*/ 366667 w 529"/>
                <a:gd name="T57" fmla="*/ 391442 h 401"/>
                <a:gd name="T58" fmla="*/ 467584 w 529"/>
                <a:gd name="T59" fmla="*/ 529900 h 401"/>
                <a:gd name="T60" fmla="*/ 467584 w 529"/>
                <a:gd name="T61" fmla="*/ 644427 h 401"/>
                <a:gd name="T62" fmla="*/ 634098 w 529"/>
                <a:gd name="T63" fmla="*/ 644427 h 401"/>
                <a:gd name="T64" fmla="*/ 703058 w 529"/>
                <a:gd name="T65" fmla="*/ 760663 h 401"/>
                <a:gd name="T66" fmla="*/ 736697 w 529"/>
                <a:gd name="T67" fmla="*/ 666648 h 401"/>
                <a:gd name="T68" fmla="*/ 872935 w 529"/>
                <a:gd name="T69" fmla="*/ 806815 h 401"/>
                <a:gd name="T70" fmla="*/ 970489 w 529"/>
                <a:gd name="T71" fmla="*/ 919633 h 401"/>
                <a:gd name="T72" fmla="*/ 970489 w 529"/>
                <a:gd name="T73" fmla="*/ 991425 h 401"/>
                <a:gd name="T74" fmla="*/ 1108409 w 529"/>
                <a:gd name="T75" fmla="*/ 1152105 h 401"/>
                <a:gd name="T76" fmla="*/ 1207645 w 529"/>
                <a:gd name="T77" fmla="*/ 1082021 h 401"/>
                <a:gd name="T78" fmla="*/ 1273241 w 529"/>
                <a:gd name="T79" fmla="*/ 943563 h 401"/>
                <a:gd name="T80" fmla="*/ 1340519 w 529"/>
                <a:gd name="T81" fmla="*/ 919633 h 401"/>
                <a:gd name="T82" fmla="*/ 1407798 w 529"/>
                <a:gd name="T83" fmla="*/ 943563 h 401"/>
                <a:gd name="T84" fmla="*/ 1377522 w 529"/>
                <a:gd name="T85" fmla="*/ 991425 h 401"/>
                <a:gd name="T86" fmla="*/ 1572629 w 529"/>
                <a:gd name="T87" fmla="*/ 991425 h 401"/>
                <a:gd name="T88" fmla="*/ 1643272 w 529"/>
                <a:gd name="T89" fmla="*/ 943563 h 401"/>
                <a:gd name="T90" fmla="*/ 1643272 w 529"/>
                <a:gd name="T91" fmla="*/ 897411 h 401"/>
                <a:gd name="T92" fmla="*/ 1609632 w 529"/>
                <a:gd name="T93" fmla="*/ 849549 h 401"/>
                <a:gd name="T94" fmla="*/ 1813149 w 529"/>
                <a:gd name="T95" fmla="*/ 782884 h 401"/>
                <a:gd name="T96" fmla="*/ 1843424 w 529"/>
                <a:gd name="T97" fmla="*/ 760663 h 401"/>
                <a:gd name="T98" fmla="*/ 1843424 w 529"/>
                <a:gd name="T99" fmla="*/ 711091 h 401"/>
                <a:gd name="T100" fmla="*/ 1912385 w 529"/>
                <a:gd name="T101" fmla="*/ 688870 h 401"/>
                <a:gd name="T102" fmla="*/ 1912385 w 529"/>
                <a:gd name="T103" fmla="*/ 552121 h 401"/>
                <a:gd name="T104" fmla="*/ 1981345 w 529"/>
                <a:gd name="T105" fmla="*/ 552121 h 401"/>
                <a:gd name="T106" fmla="*/ 2008256 w 529"/>
                <a:gd name="T107" fmla="*/ 620496 h 401"/>
                <a:gd name="T108" fmla="*/ 2112537 w 529"/>
                <a:gd name="T109" fmla="*/ 666648 h 401"/>
                <a:gd name="T110" fmla="*/ 2147858 w 529"/>
                <a:gd name="T111" fmla="*/ 644427 h 401"/>
                <a:gd name="T112" fmla="*/ 2112537 w 529"/>
                <a:gd name="T113" fmla="*/ 598274 h 401"/>
                <a:gd name="T114" fmla="*/ 2112537 w 529"/>
                <a:gd name="T115" fmla="*/ 552121 h 401"/>
                <a:gd name="T116" fmla="*/ 2213455 w 529"/>
                <a:gd name="T117" fmla="*/ 529900 h 401"/>
                <a:gd name="T118" fmla="*/ 2213455 w 529"/>
                <a:gd name="T119" fmla="*/ 417082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3" name="Freeform 6"/>
            <p:cNvSpPr>
              <a:spLocks noChangeArrowheads="1"/>
            </p:cNvSpPr>
            <p:nvPr/>
          </p:nvSpPr>
          <p:spPr bwMode="auto">
            <a:xfrm>
              <a:off x="4147521" y="1301587"/>
              <a:ext cx="634739" cy="673128"/>
            </a:xfrm>
            <a:custGeom>
              <a:avLst/>
              <a:gdLst>
                <a:gd name="T0" fmla="*/ 1584322 w 377"/>
                <a:gd name="T1" fmla="*/ 512125 h 393"/>
                <a:gd name="T2" fmla="*/ 1417640 w 377"/>
                <a:gd name="T3" fmla="*/ 347697 h 393"/>
                <a:gd name="T4" fmla="*/ 1447946 w 377"/>
                <a:gd name="T5" fmla="*/ 279185 h 393"/>
                <a:gd name="T6" fmla="*/ 1316620 w 377"/>
                <a:gd name="T7" fmla="*/ 114757 h 393"/>
                <a:gd name="T8" fmla="*/ 1215601 w 377"/>
                <a:gd name="T9" fmla="*/ 22266 h 393"/>
                <a:gd name="T10" fmla="*/ 1180244 w 377"/>
                <a:gd name="T11" fmla="*/ 114757 h 393"/>
                <a:gd name="T12" fmla="*/ 1112898 w 377"/>
                <a:gd name="T13" fmla="*/ 0 h 393"/>
                <a:gd name="T14" fmla="*/ 979889 w 377"/>
                <a:gd name="T15" fmla="*/ 0 h 393"/>
                <a:gd name="T16" fmla="*/ 1011878 w 377"/>
                <a:gd name="T17" fmla="*/ 70225 h 393"/>
                <a:gd name="T18" fmla="*/ 841829 w 377"/>
                <a:gd name="T19" fmla="*/ 164428 h 393"/>
                <a:gd name="T20" fmla="*/ 740809 w 377"/>
                <a:gd name="T21" fmla="*/ 164428 h 393"/>
                <a:gd name="T22" fmla="*/ 203723 w 377"/>
                <a:gd name="T23" fmla="*/ 419635 h 393"/>
                <a:gd name="T24" fmla="*/ 101019 w 377"/>
                <a:gd name="T25" fmla="*/ 327144 h 393"/>
                <a:gd name="T26" fmla="*/ 33673 w 377"/>
                <a:gd name="T27" fmla="*/ 327144 h 393"/>
                <a:gd name="T28" fmla="*/ 69030 w 377"/>
                <a:gd name="T29" fmla="*/ 395655 h 393"/>
                <a:gd name="T30" fmla="*/ 69030 w 377"/>
                <a:gd name="T31" fmla="*/ 465880 h 393"/>
                <a:gd name="T32" fmla="*/ 101019 w 377"/>
                <a:gd name="T33" fmla="*/ 537817 h 393"/>
                <a:gd name="T34" fmla="*/ 33673 w 377"/>
                <a:gd name="T35" fmla="*/ 537817 h 393"/>
                <a:gd name="T36" fmla="*/ 33673 w 377"/>
                <a:gd name="T37" fmla="*/ 628595 h 393"/>
                <a:gd name="T38" fmla="*/ 0 w 377"/>
                <a:gd name="T39" fmla="*/ 676554 h 393"/>
                <a:gd name="T40" fmla="*/ 133009 w 377"/>
                <a:gd name="T41" fmla="*/ 698820 h 393"/>
                <a:gd name="T42" fmla="*/ 272753 w 377"/>
                <a:gd name="T43" fmla="*/ 863248 h 393"/>
                <a:gd name="T44" fmla="*/ 437751 w 377"/>
                <a:gd name="T45" fmla="*/ 698820 h 393"/>
                <a:gd name="T46" fmla="*/ 505097 w 377"/>
                <a:gd name="T47" fmla="*/ 606329 h 393"/>
                <a:gd name="T48" fmla="*/ 675147 w 377"/>
                <a:gd name="T49" fmla="*/ 582350 h 393"/>
                <a:gd name="T50" fmla="*/ 779534 w 377"/>
                <a:gd name="T51" fmla="*/ 628595 h 393"/>
                <a:gd name="T52" fmla="*/ 779534 w 377"/>
                <a:gd name="T53" fmla="*/ 650862 h 393"/>
                <a:gd name="T54" fmla="*/ 811523 w 377"/>
                <a:gd name="T55" fmla="*/ 650862 h 393"/>
                <a:gd name="T56" fmla="*/ 710504 w 377"/>
                <a:gd name="T57" fmla="*/ 815290 h 393"/>
                <a:gd name="T58" fmla="*/ 641474 w 377"/>
                <a:gd name="T59" fmla="*/ 815290 h 393"/>
                <a:gd name="T60" fmla="*/ 675147 w 377"/>
                <a:gd name="T61" fmla="*/ 907781 h 393"/>
                <a:gd name="T62" fmla="*/ 641474 w 377"/>
                <a:gd name="T63" fmla="*/ 931760 h 393"/>
                <a:gd name="T64" fmla="*/ 710504 w 377"/>
                <a:gd name="T65" fmla="*/ 931760 h 393"/>
                <a:gd name="T66" fmla="*/ 574127 w 377"/>
                <a:gd name="T67" fmla="*/ 1094475 h 393"/>
                <a:gd name="T68" fmla="*/ 606117 w 377"/>
                <a:gd name="T69" fmla="*/ 1140721 h 393"/>
                <a:gd name="T70" fmla="*/ 675147 w 377"/>
                <a:gd name="T71" fmla="*/ 1094475 h 393"/>
                <a:gd name="T72" fmla="*/ 710504 w 377"/>
                <a:gd name="T73" fmla="*/ 1024251 h 393"/>
                <a:gd name="T74" fmla="*/ 779534 w 377"/>
                <a:gd name="T75" fmla="*/ 1024251 h 393"/>
                <a:gd name="T76" fmla="*/ 841829 w 377"/>
                <a:gd name="T77" fmla="*/ 981431 h 393"/>
                <a:gd name="T78" fmla="*/ 841829 w 377"/>
                <a:gd name="T79" fmla="*/ 907781 h 393"/>
                <a:gd name="T80" fmla="*/ 1082592 w 377"/>
                <a:gd name="T81" fmla="*/ 815290 h 393"/>
                <a:gd name="T82" fmla="*/ 1281264 w 377"/>
                <a:gd name="T83" fmla="*/ 770757 h 393"/>
                <a:gd name="T84" fmla="*/ 1316620 w 377"/>
                <a:gd name="T85" fmla="*/ 650862 h 393"/>
                <a:gd name="T86" fmla="*/ 1447946 w 377"/>
                <a:gd name="T87" fmla="*/ 582350 h 393"/>
                <a:gd name="T88" fmla="*/ 1552333 w 377"/>
                <a:gd name="T89" fmla="*/ 560084 h 393"/>
                <a:gd name="T90" fmla="*/ 1584322 w 377"/>
                <a:gd name="T91" fmla="*/ 512125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4" name="Freeform 7"/>
            <p:cNvSpPr>
              <a:spLocks noChangeArrowheads="1"/>
            </p:cNvSpPr>
            <p:nvPr/>
          </p:nvSpPr>
          <p:spPr bwMode="auto">
            <a:xfrm>
              <a:off x="3664111" y="1454080"/>
              <a:ext cx="592703" cy="916502"/>
            </a:xfrm>
            <a:custGeom>
              <a:avLst/>
              <a:gdLst>
                <a:gd name="T0" fmla="*/ 1326446 w 353"/>
                <a:gd name="T1" fmla="*/ 453984 h 537"/>
                <a:gd name="T2" fmla="*/ 1227382 w 353"/>
                <a:gd name="T3" fmla="*/ 273073 h 537"/>
                <a:gd name="T4" fmla="*/ 1030934 w 353"/>
                <a:gd name="T5" fmla="*/ 252593 h 537"/>
                <a:gd name="T6" fmla="*/ 926833 w 353"/>
                <a:gd name="T7" fmla="*/ 0 h 537"/>
                <a:gd name="T8" fmla="*/ 730385 w 353"/>
                <a:gd name="T9" fmla="*/ 186031 h 537"/>
                <a:gd name="T10" fmla="*/ 564159 w 353"/>
                <a:gd name="T11" fmla="*/ 230406 h 537"/>
                <a:gd name="T12" fmla="*/ 332451 w 353"/>
                <a:gd name="T13" fmla="*/ 295260 h 537"/>
                <a:gd name="T14" fmla="*/ 132645 w 353"/>
                <a:gd name="T15" fmla="*/ 208218 h 537"/>
                <a:gd name="T16" fmla="*/ 33581 w 353"/>
                <a:gd name="T17" fmla="*/ 343048 h 537"/>
                <a:gd name="T18" fmla="*/ 231708 w 353"/>
                <a:gd name="T19" fmla="*/ 571747 h 537"/>
                <a:gd name="T20" fmla="*/ 100743 w 353"/>
                <a:gd name="T21" fmla="*/ 662203 h 537"/>
                <a:gd name="T22" fmla="*/ 265289 w 353"/>
                <a:gd name="T23" fmla="*/ 774845 h 537"/>
                <a:gd name="T24" fmla="*/ 132645 w 353"/>
                <a:gd name="T25" fmla="*/ 819220 h 537"/>
                <a:gd name="T26" fmla="*/ 68841 w 353"/>
                <a:gd name="T27" fmla="*/ 931862 h 537"/>
                <a:gd name="T28" fmla="*/ 132645 w 353"/>
                <a:gd name="T29" fmla="*/ 1140081 h 537"/>
                <a:gd name="T30" fmla="*/ 100743 w 353"/>
                <a:gd name="T31" fmla="*/ 1457528 h 537"/>
                <a:gd name="T32" fmla="*/ 364353 w 353"/>
                <a:gd name="T33" fmla="*/ 1505316 h 537"/>
                <a:gd name="T34" fmla="*/ 465096 w 353"/>
                <a:gd name="T35" fmla="*/ 1457528 h 537"/>
                <a:gd name="T36" fmla="*/ 629642 w 353"/>
                <a:gd name="T37" fmla="*/ 1208349 h 537"/>
                <a:gd name="T38" fmla="*/ 962093 w 353"/>
                <a:gd name="T39" fmla="*/ 1071812 h 537"/>
                <a:gd name="T40" fmla="*/ 995674 w 353"/>
                <a:gd name="T41" fmla="*/ 981357 h 537"/>
                <a:gd name="T42" fmla="*/ 799226 w 353"/>
                <a:gd name="T43" fmla="*/ 911382 h 537"/>
                <a:gd name="T44" fmla="*/ 762287 w 353"/>
                <a:gd name="T45" fmla="*/ 819220 h 537"/>
                <a:gd name="T46" fmla="*/ 666581 w 353"/>
                <a:gd name="T47" fmla="*/ 754365 h 537"/>
                <a:gd name="T48" fmla="*/ 434873 w 353"/>
                <a:gd name="T49" fmla="*/ 732178 h 537"/>
                <a:gd name="T50" fmla="*/ 564159 w 353"/>
                <a:gd name="T51" fmla="*/ 477878 h 537"/>
                <a:gd name="T52" fmla="*/ 666581 w 353"/>
                <a:gd name="T53" fmla="*/ 387423 h 537"/>
                <a:gd name="T54" fmla="*/ 799226 w 353"/>
                <a:gd name="T55" fmla="*/ 431797 h 537"/>
                <a:gd name="T56" fmla="*/ 861350 w 353"/>
                <a:gd name="T57" fmla="*/ 523959 h 537"/>
                <a:gd name="T58" fmla="*/ 926833 w 353"/>
                <a:gd name="T59" fmla="*/ 571747 h 537"/>
                <a:gd name="T60" fmla="*/ 1062836 w 353"/>
                <a:gd name="T61" fmla="*/ 732178 h 537"/>
                <a:gd name="T62" fmla="*/ 1129998 w 353"/>
                <a:gd name="T63" fmla="*/ 819220 h 537"/>
                <a:gd name="T64" fmla="*/ 1360027 w 353"/>
                <a:gd name="T65" fmla="*/ 61612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5" name="Freeform 8"/>
            <p:cNvSpPr>
              <a:spLocks noChangeArrowheads="1"/>
            </p:cNvSpPr>
            <p:nvPr/>
          </p:nvSpPr>
          <p:spPr bwMode="auto">
            <a:xfrm>
              <a:off x="3836457" y="1686671"/>
              <a:ext cx="190562" cy="218728"/>
            </a:xfrm>
            <a:custGeom>
              <a:avLst/>
              <a:gdLst>
                <a:gd name="T0" fmla="*/ 477248 w 113"/>
                <a:gd name="T1" fmla="*/ 174643 h 129"/>
                <a:gd name="T2" fmla="*/ 409793 w 113"/>
                <a:gd name="T3" fmla="*/ 108516 h 129"/>
                <a:gd name="T4" fmla="*/ 477248 w 113"/>
                <a:gd name="T5" fmla="*/ 44085 h 129"/>
                <a:gd name="T6" fmla="*/ 340651 w 113"/>
                <a:gd name="T7" fmla="*/ 44085 h 129"/>
                <a:gd name="T8" fmla="*/ 308609 w 113"/>
                <a:gd name="T9" fmla="*/ 0 h 129"/>
                <a:gd name="T10" fmla="*/ 237781 w 113"/>
                <a:gd name="T11" fmla="*/ 0 h 129"/>
                <a:gd name="T12" fmla="*/ 205740 w 113"/>
                <a:gd name="T13" fmla="*/ 88169 h 129"/>
                <a:gd name="T14" fmla="*/ 139970 w 113"/>
                <a:gd name="T15" fmla="*/ 88169 h 129"/>
                <a:gd name="T16" fmla="*/ 0 w 113"/>
                <a:gd name="T17" fmla="*/ 242466 h 129"/>
                <a:gd name="T18" fmla="*/ 0 w 113"/>
                <a:gd name="T19" fmla="*/ 328940 h 129"/>
                <a:gd name="T20" fmla="*/ 139970 w 113"/>
                <a:gd name="T21" fmla="*/ 328940 h 129"/>
                <a:gd name="T22" fmla="*/ 205740 w 113"/>
                <a:gd name="T23" fmla="*/ 350982 h 129"/>
                <a:gd name="T24" fmla="*/ 340651 w 113"/>
                <a:gd name="T25" fmla="*/ 306897 h 129"/>
                <a:gd name="T26" fmla="*/ 340651 w 113"/>
                <a:gd name="T27" fmla="*/ 264508 h 129"/>
                <a:gd name="T28" fmla="*/ 308609 w 113"/>
                <a:gd name="T29" fmla="*/ 220424 h 129"/>
                <a:gd name="T30" fmla="*/ 409793 w 113"/>
                <a:gd name="T31" fmla="*/ 220424 h 129"/>
                <a:gd name="T32" fmla="*/ 477248 w 113"/>
                <a:gd name="T33" fmla="*/ 17464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6" name="Freeform 9"/>
            <p:cNvSpPr>
              <a:spLocks noChangeArrowheads="1"/>
            </p:cNvSpPr>
            <p:nvPr/>
          </p:nvSpPr>
          <p:spPr bwMode="auto">
            <a:xfrm>
              <a:off x="3958361" y="1794495"/>
              <a:ext cx="149927" cy="206405"/>
            </a:xfrm>
            <a:custGeom>
              <a:avLst/>
              <a:gdLst>
                <a:gd name="T0" fmla="*/ 372291 w 89"/>
                <a:gd name="T1" fmla="*/ 230287 h 121"/>
                <a:gd name="T2" fmla="*/ 336915 w 89"/>
                <a:gd name="T3" fmla="*/ 158642 h 121"/>
                <a:gd name="T4" fmla="*/ 237525 w 89"/>
                <a:gd name="T5" fmla="*/ 112585 h 121"/>
                <a:gd name="T6" fmla="*/ 203833 w 89"/>
                <a:gd name="T7" fmla="*/ 22176 h 121"/>
                <a:gd name="T8" fmla="*/ 133081 w 89"/>
                <a:gd name="T9" fmla="*/ 0 h 121"/>
                <a:gd name="T10" fmla="*/ 101074 w 89"/>
                <a:gd name="T11" fmla="*/ 22176 h 121"/>
                <a:gd name="T12" fmla="*/ 133081 w 89"/>
                <a:gd name="T13" fmla="*/ 136466 h 121"/>
                <a:gd name="T14" fmla="*/ 33691 w 89"/>
                <a:gd name="T15" fmla="*/ 136466 h 121"/>
                <a:gd name="T16" fmla="*/ 0 w 89"/>
                <a:gd name="T17" fmla="*/ 317284 h 121"/>
                <a:gd name="T18" fmla="*/ 69067 w 89"/>
                <a:gd name="T19" fmla="*/ 341165 h 121"/>
                <a:gd name="T20" fmla="*/ 237525 w 89"/>
                <a:gd name="T21" fmla="*/ 317284 h 121"/>
                <a:gd name="T22" fmla="*/ 237525 w 89"/>
                <a:gd name="T23" fmla="*/ 230287 h 121"/>
                <a:gd name="T24" fmla="*/ 372291 w 89"/>
                <a:gd name="T25" fmla="*/ 23028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7" name="Freeform 10"/>
            <p:cNvSpPr>
              <a:spLocks noChangeArrowheads="1"/>
            </p:cNvSpPr>
            <p:nvPr/>
          </p:nvSpPr>
          <p:spPr bwMode="auto">
            <a:xfrm>
              <a:off x="3958361" y="1808358"/>
              <a:ext cx="57449" cy="69315"/>
            </a:xfrm>
            <a:custGeom>
              <a:avLst/>
              <a:gdLst>
                <a:gd name="T0" fmla="*/ 167124 w 33"/>
                <a:gd name="T1" fmla="*/ 108199 h 41"/>
                <a:gd name="T2" fmla="*/ 41781 w 33"/>
                <a:gd name="T3" fmla="*/ 108199 h 41"/>
                <a:gd name="T4" fmla="*/ 41781 w 33"/>
                <a:gd name="T5" fmla="*/ 64243 h 41"/>
                <a:gd name="T6" fmla="*/ 0 w 33"/>
                <a:gd name="T7" fmla="*/ 0 h 41"/>
                <a:gd name="T8" fmla="*/ 123602 w 33"/>
                <a:gd name="T9" fmla="*/ 21978 h 41"/>
                <a:gd name="T10" fmla="*/ 167124 w 33"/>
                <a:gd name="T11" fmla="*/ 108199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8" name="Freeform 11"/>
            <p:cNvSpPr>
              <a:spLocks noChangeArrowheads="1"/>
            </p:cNvSpPr>
            <p:nvPr/>
          </p:nvSpPr>
          <p:spPr bwMode="auto">
            <a:xfrm>
              <a:off x="3823847" y="2054812"/>
              <a:ext cx="730020" cy="494449"/>
            </a:xfrm>
            <a:custGeom>
              <a:avLst/>
              <a:gdLst>
                <a:gd name="T0" fmla="*/ 647408 w 433"/>
                <a:gd name="T1" fmla="*/ 22242 h 289"/>
                <a:gd name="T2" fmla="*/ 578284 w 433"/>
                <a:gd name="T3" fmla="*/ 70147 h 289"/>
                <a:gd name="T4" fmla="*/ 409688 w 433"/>
                <a:gd name="T5" fmla="*/ 92388 h 289"/>
                <a:gd name="T6" fmla="*/ 237720 w 433"/>
                <a:gd name="T7" fmla="*/ 208729 h 289"/>
                <a:gd name="T8" fmla="*/ 69124 w 433"/>
                <a:gd name="T9" fmla="*/ 367843 h 289"/>
                <a:gd name="T10" fmla="*/ 69124 w 433"/>
                <a:gd name="T11" fmla="*/ 463653 h 289"/>
                <a:gd name="T12" fmla="*/ 139935 w 433"/>
                <a:gd name="T13" fmla="*/ 532089 h 289"/>
                <a:gd name="T14" fmla="*/ 205687 w 433"/>
                <a:gd name="T15" fmla="*/ 509847 h 289"/>
                <a:gd name="T16" fmla="*/ 273125 w 433"/>
                <a:gd name="T17" fmla="*/ 509847 h 289"/>
                <a:gd name="T18" fmla="*/ 33719 w 433"/>
                <a:gd name="T19" fmla="*/ 650141 h 289"/>
                <a:gd name="T20" fmla="*/ 0 w 433"/>
                <a:gd name="T21" fmla="*/ 716866 h 289"/>
                <a:gd name="T22" fmla="*/ 69124 w 433"/>
                <a:gd name="T23" fmla="*/ 739107 h 289"/>
                <a:gd name="T24" fmla="*/ 205687 w 433"/>
                <a:gd name="T25" fmla="*/ 831496 h 289"/>
                <a:gd name="T26" fmla="*/ 340564 w 433"/>
                <a:gd name="T27" fmla="*/ 831496 h 289"/>
                <a:gd name="T28" fmla="*/ 409688 w 433"/>
                <a:gd name="T29" fmla="*/ 785301 h 289"/>
                <a:gd name="T30" fmla="*/ 409688 w 433"/>
                <a:gd name="T31" fmla="*/ 739107 h 289"/>
                <a:gd name="T32" fmla="*/ 477126 w 433"/>
                <a:gd name="T33" fmla="*/ 761349 h 289"/>
                <a:gd name="T34" fmla="*/ 507473 w 433"/>
                <a:gd name="T35" fmla="*/ 785301 h 289"/>
                <a:gd name="T36" fmla="*/ 647408 w 433"/>
                <a:gd name="T37" fmla="*/ 831496 h 289"/>
                <a:gd name="T38" fmla="*/ 711474 w 433"/>
                <a:gd name="T39" fmla="*/ 785301 h 289"/>
                <a:gd name="T40" fmla="*/ 816004 w 433"/>
                <a:gd name="T41" fmla="*/ 785301 h 289"/>
                <a:gd name="T42" fmla="*/ 816004 w 433"/>
                <a:gd name="T43" fmla="*/ 831496 h 289"/>
                <a:gd name="T44" fmla="*/ 885128 w 433"/>
                <a:gd name="T45" fmla="*/ 807543 h 289"/>
                <a:gd name="T46" fmla="*/ 1021691 w 433"/>
                <a:gd name="T47" fmla="*/ 672382 h 289"/>
                <a:gd name="T48" fmla="*/ 1089129 w 433"/>
                <a:gd name="T49" fmla="*/ 672382 h 289"/>
                <a:gd name="T50" fmla="*/ 1257725 w 433"/>
                <a:gd name="T51" fmla="*/ 487605 h 289"/>
                <a:gd name="T52" fmla="*/ 1257725 w 433"/>
                <a:gd name="T53" fmla="*/ 417459 h 289"/>
                <a:gd name="T54" fmla="*/ 1291444 w 433"/>
                <a:gd name="T55" fmla="*/ 395217 h 289"/>
                <a:gd name="T56" fmla="*/ 1325163 w 433"/>
                <a:gd name="T57" fmla="*/ 441411 h 289"/>
                <a:gd name="T58" fmla="*/ 1463412 w 433"/>
                <a:gd name="T59" fmla="*/ 278876 h 289"/>
                <a:gd name="T60" fmla="*/ 1598289 w 433"/>
                <a:gd name="T61" fmla="*/ 232682 h 289"/>
                <a:gd name="T62" fmla="*/ 1598289 w 433"/>
                <a:gd name="T63" fmla="*/ 254924 h 289"/>
                <a:gd name="T64" fmla="*/ 1702818 w 433"/>
                <a:gd name="T65" fmla="*/ 186488 h 289"/>
                <a:gd name="T66" fmla="*/ 1773628 w 433"/>
                <a:gd name="T67" fmla="*/ 208729 h 289"/>
                <a:gd name="T68" fmla="*/ 1837695 w 433"/>
                <a:gd name="T69" fmla="*/ 70147 h 289"/>
                <a:gd name="T70" fmla="*/ 1803976 w 433"/>
                <a:gd name="T71" fmla="*/ 46194 h 289"/>
                <a:gd name="T72" fmla="*/ 1702818 w 433"/>
                <a:gd name="T73" fmla="*/ 46194 h 289"/>
                <a:gd name="T74" fmla="*/ 1633694 w 433"/>
                <a:gd name="T75" fmla="*/ 70147 h 289"/>
                <a:gd name="T76" fmla="*/ 1463412 w 433"/>
                <a:gd name="T77" fmla="*/ 70147 h 289"/>
                <a:gd name="T78" fmla="*/ 1395974 w 433"/>
                <a:gd name="T79" fmla="*/ 0 h 289"/>
                <a:gd name="T80" fmla="*/ 1154882 w 433"/>
                <a:gd name="T81" fmla="*/ 114630 h 289"/>
                <a:gd name="T82" fmla="*/ 1126220 w 433"/>
                <a:gd name="T83" fmla="*/ 186488 h 289"/>
                <a:gd name="T84" fmla="*/ 1055410 w 433"/>
                <a:gd name="T85" fmla="*/ 186488 h 289"/>
                <a:gd name="T86" fmla="*/ 851409 w 433"/>
                <a:gd name="T87" fmla="*/ 186488 h 289"/>
                <a:gd name="T88" fmla="*/ 851409 w 433"/>
                <a:gd name="T89" fmla="*/ 138583 h 289"/>
                <a:gd name="T90" fmla="*/ 920533 w 433"/>
                <a:gd name="T91" fmla="*/ 92388 h 289"/>
                <a:gd name="T92" fmla="*/ 851409 w 433"/>
                <a:gd name="T93" fmla="*/ 0 h 289"/>
                <a:gd name="T94" fmla="*/ 748566 w 433"/>
                <a:gd name="T95" fmla="*/ 0 h 289"/>
                <a:gd name="T96" fmla="*/ 711474 w 433"/>
                <a:gd name="T97" fmla="*/ 0 h 289"/>
                <a:gd name="T98" fmla="*/ 681127 w 433"/>
                <a:gd name="T99" fmla="*/ 46194 h 289"/>
                <a:gd name="T100" fmla="*/ 647408 w 433"/>
                <a:gd name="T101" fmla="*/ 22242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59" name="Freeform 12"/>
            <p:cNvSpPr>
              <a:spLocks noChangeArrowheads="1"/>
            </p:cNvSpPr>
            <p:nvPr/>
          </p:nvSpPr>
          <p:spPr bwMode="auto">
            <a:xfrm>
              <a:off x="3973774" y="2450679"/>
              <a:ext cx="605314" cy="546820"/>
            </a:xfrm>
            <a:custGeom>
              <a:avLst/>
              <a:gdLst>
                <a:gd name="T0" fmla="*/ 692506 w 361"/>
                <a:gd name="T1" fmla="*/ 0 h 321"/>
                <a:gd name="T2" fmla="*/ 625435 w 361"/>
                <a:gd name="T3" fmla="*/ 0 h 321"/>
                <a:gd name="T4" fmla="*/ 496324 w 361"/>
                <a:gd name="T5" fmla="*/ 136279 h 321"/>
                <a:gd name="T6" fmla="*/ 395718 w 361"/>
                <a:gd name="T7" fmla="*/ 158424 h 321"/>
                <a:gd name="T8" fmla="*/ 395718 w 361"/>
                <a:gd name="T9" fmla="*/ 112430 h 321"/>
                <a:gd name="T10" fmla="*/ 330324 w 361"/>
                <a:gd name="T11" fmla="*/ 112430 h 321"/>
                <a:gd name="T12" fmla="*/ 264930 w 361"/>
                <a:gd name="T13" fmla="*/ 158424 h 321"/>
                <a:gd name="T14" fmla="*/ 130788 w 361"/>
                <a:gd name="T15" fmla="*/ 112430 h 321"/>
                <a:gd name="T16" fmla="*/ 100606 w 361"/>
                <a:gd name="T17" fmla="*/ 90285 h 321"/>
                <a:gd name="T18" fmla="*/ 33535 w 361"/>
                <a:gd name="T19" fmla="*/ 68140 h 321"/>
                <a:gd name="T20" fmla="*/ 33535 w 361"/>
                <a:gd name="T21" fmla="*/ 112430 h 321"/>
                <a:gd name="T22" fmla="*/ 0 w 361"/>
                <a:gd name="T23" fmla="*/ 136279 h 321"/>
                <a:gd name="T24" fmla="*/ 130788 w 361"/>
                <a:gd name="T25" fmla="*/ 158424 h 321"/>
                <a:gd name="T26" fmla="*/ 162647 w 361"/>
                <a:gd name="T27" fmla="*/ 221454 h 321"/>
                <a:gd name="T28" fmla="*/ 231394 w 361"/>
                <a:gd name="T29" fmla="*/ 221454 h 321"/>
                <a:gd name="T30" fmla="*/ 330324 w 361"/>
                <a:gd name="T31" fmla="*/ 316849 h 321"/>
                <a:gd name="T32" fmla="*/ 425900 w 361"/>
                <a:gd name="T33" fmla="*/ 291297 h 321"/>
                <a:gd name="T34" fmla="*/ 425900 w 361"/>
                <a:gd name="T35" fmla="*/ 407134 h 321"/>
                <a:gd name="T36" fmla="*/ 560041 w 361"/>
                <a:gd name="T37" fmla="*/ 517861 h 321"/>
                <a:gd name="T38" fmla="*/ 625435 w 361"/>
                <a:gd name="T39" fmla="*/ 517861 h 321"/>
                <a:gd name="T40" fmla="*/ 658971 w 361"/>
                <a:gd name="T41" fmla="*/ 475273 h 321"/>
                <a:gd name="T42" fmla="*/ 756223 w 361"/>
                <a:gd name="T43" fmla="*/ 538303 h 321"/>
                <a:gd name="T44" fmla="*/ 692506 w 361"/>
                <a:gd name="T45" fmla="*/ 586000 h 321"/>
                <a:gd name="T46" fmla="*/ 658971 w 361"/>
                <a:gd name="T47" fmla="*/ 563855 h 321"/>
                <a:gd name="T48" fmla="*/ 593577 w 361"/>
                <a:gd name="T49" fmla="*/ 538303 h 321"/>
                <a:gd name="T50" fmla="*/ 593577 w 361"/>
                <a:gd name="T51" fmla="*/ 630291 h 321"/>
                <a:gd name="T52" fmla="*/ 560041 w 361"/>
                <a:gd name="T53" fmla="*/ 674582 h 321"/>
                <a:gd name="T54" fmla="*/ 658971 w 361"/>
                <a:gd name="T55" fmla="*/ 766570 h 321"/>
                <a:gd name="T56" fmla="*/ 658971 w 361"/>
                <a:gd name="T57" fmla="*/ 833006 h 321"/>
                <a:gd name="T58" fmla="*/ 819941 w 361"/>
                <a:gd name="T59" fmla="*/ 833006 h 321"/>
                <a:gd name="T60" fmla="*/ 888688 w 361"/>
                <a:gd name="T61" fmla="*/ 879000 h 321"/>
                <a:gd name="T62" fmla="*/ 985941 w 361"/>
                <a:gd name="T63" fmla="*/ 856855 h 321"/>
                <a:gd name="T64" fmla="*/ 1120082 w 361"/>
                <a:gd name="T65" fmla="*/ 901146 h 321"/>
                <a:gd name="T66" fmla="*/ 1217335 w 361"/>
                <a:gd name="T67" fmla="*/ 833006 h 321"/>
                <a:gd name="T68" fmla="*/ 1316265 w 361"/>
                <a:gd name="T69" fmla="*/ 722279 h 321"/>
                <a:gd name="T70" fmla="*/ 1185476 w 361"/>
                <a:gd name="T71" fmla="*/ 674582 h 321"/>
                <a:gd name="T72" fmla="*/ 1316265 w 361"/>
                <a:gd name="T73" fmla="*/ 654140 h 321"/>
                <a:gd name="T74" fmla="*/ 1349800 w 361"/>
                <a:gd name="T75" fmla="*/ 674582 h 321"/>
                <a:gd name="T76" fmla="*/ 1480588 w 361"/>
                <a:gd name="T77" fmla="*/ 654140 h 321"/>
                <a:gd name="T78" fmla="*/ 1480588 w 361"/>
                <a:gd name="T79" fmla="*/ 630291 h 321"/>
                <a:gd name="T80" fmla="*/ 1316265 w 361"/>
                <a:gd name="T81" fmla="*/ 563855 h 321"/>
                <a:gd name="T82" fmla="*/ 1316265 w 361"/>
                <a:gd name="T83" fmla="*/ 517861 h 321"/>
                <a:gd name="T84" fmla="*/ 1254224 w 361"/>
                <a:gd name="T85" fmla="*/ 497419 h 321"/>
                <a:gd name="T86" fmla="*/ 1185476 w 361"/>
                <a:gd name="T87" fmla="*/ 475273 h 321"/>
                <a:gd name="T88" fmla="*/ 1120082 w 361"/>
                <a:gd name="T89" fmla="*/ 361140 h 321"/>
                <a:gd name="T90" fmla="*/ 955759 w 361"/>
                <a:gd name="T91" fmla="*/ 180570 h 321"/>
                <a:gd name="T92" fmla="*/ 955759 w 361"/>
                <a:gd name="T93" fmla="*/ 112430 h 321"/>
                <a:gd name="T94" fmla="*/ 789759 w 361"/>
                <a:gd name="T95" fmla="*/ 90285 h 321"/>
                <a:gd name="T96" fmla="*/ 724365 w 361"/>
                <a:gd name="T97" fmla="*/ 68140 h 321"/>
                <a:gd name="T98" fmla="*/ 69250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0" name="Freeform 13"/>
            <p:cNvSpPr>
              <a:spLocks noChangeArrowheads="1"/>
            </p:cNvSpPr>
            <p:nvPr/>
          </p:nvSpPr>
          <p:spPr bwMode="auto">
            <a:xfrm>
              <a:off x="4471196" y="2888136"/>
              <a:ext cx="107892" cy="93961"/>
            </a:xfrm>
            <a:custGeom>
              <a:avLst/>
              <a:gdLst>
                <a:gd name="T0" fmla="*/ 89633 w 65"/>
                <a:gd name="T1" fmla="*/ 0 h 57"/>
                <a:gd name="T2" fmla="*/ 0 w 65"/>
                <a:gd name="T3" fmla="*/ 92313 h 57"/>
                <a:gd name="T4" fmla="*/ 89633 w 65"/>
                <a:gd name="T5" fmla="*/ 128578 h 57"/>
                <a:gd name="T6" fmla="*/ 248982 w 65"/>
                <a:gd name="T7" fmla="*/ 92313 h 57"/>
                <a:gd name="T8" fmla="*/ 248982 w 65"/>
                <a:gd name="T9" fmla="*/ 56047 h 57"/>
                <a:gd name="T10" fmla="*/ 89633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1" name="Freeform 14"/>
            <p:cNvSpPr>
              <a:spLocks noChangeArrowheads="1"/>
            </p:cNvSpPr>
            <p:nvPr/>
          </p:nvSpPr>
          <p:spPr bwMode="auto">
            <a:xfrm>
              <a:off x="4202168" y="2954370"/>
              <a:ext cx="403543" cy="506772"/>
            </a:xfrm>
            <a:custGeom>
              <a:avLst/>
              <a:gdLst>
                <a:gd name="T0" fmla="*/ 750155 w 241"/>
                <a:gd name="T1" fmla="*/ 46070 h 297"/>
                <a:gd name="T2" fmla="*/ 649687 w 241"/>
                <a:gd name="T3" fmla="*/ 0 h 297"/>
                <a:gd name="T4" fmla="*/ 555918 w 241"/>
                <a:gd name="T5" fmla="*/ 69958 h 297"/>
                <a:gd name="T6" fmla="*/ 423636 w 241"/>
                <a:gd name="T7" fmla="*/ 22182 h 297"/>
                <a:gd name="T8" fmla="*/ 328193 w 241"/>
                <a:gd name="T9" fmla="*/ 46070 h 297"/>
                <a:gd name="T10" fmla="*/ 294704 w 241"/>
                <a:gd name="T11" fmla="*/ 90434 h 297"/>
                <a:gd name="T12" fmla="*/ 259540 w 241"/>
                <a:gd name="T13" fmla="*/ 136504 h 297"/>
                <a:gd name="T14" fmla="*/ 294704 w 241"/>
                <a:gd name="T15" fmla="*/ 208169 h 297"/>
                <a:gd name="T16" fmla="*/ 229400 w 241"/>
                <a:gd name="T17" fmla="*/ 208169 h 297"/>
                <a:gd name="T18" fmla="*/ 194236 w 241"/>
                <a:gd name="T19" fmla="*/ 182574 h 297"/>
                <a:gd name="T20" fmla="*/ 162422 w 241"/>
                <a:gd name="T21" fmla="*/ 182574 h 297"/>
                <a:gd name="T22" fmla="*/ 162422 w 241"/>
                <a:gd name="T23" fmla="*/ 230351 h 297"/>
                <a:gd name="T24" fmla="*/ 162422 w 241"/>
                <a:gd name="T25" fmla="*/ 273008 h 297"/>
                <a:gd name="T26" fmla="*/ 162422 w 241"/>
                <a:gd name="T27" fmla="*/ 273008 h 297"/>
                <a:gd name="T28" fmla="*/ 162422 w 241"/>
                <a:gd name="T29" fmla="*/ 317372 h 297"/>
                <a:gd name="T30" fmla="*/ 33489 w 241"/>
                <a:gd name="T31" fmla="*/ 387331 h 297"/>
                <a:gd name="T32" fmla="*/ 0 w 241"/>
                <a:gd name="T33" fmla="*/ 409513 h 297"/>
                <a:gd name="T34" fmla="*/ 0 w 241"/>
                <a:gd name="T35" fmla="*/ 501653 h 297"/>
                <a:gd name="T36" fmla="*/ 100467 w 241"/>
                <a:gd name="T37" fmla="*/ 546017 h 297"/>
                <a:gd name="T38" fmla="*/ 100467 w 241"/>
                <a:gd name="T39" fmla="*/ 662046 h 297"/>
                <a:gd name="T40" fmla="*/ 194236 w 241"/>
                <a:gd name="T41" fmla="*/ 662046 h 297"/>
                <a:gd name="T42" fmla="*/ 194236 w 241"/>
                <a:gd name="T43" fmla="*/ 706409 h 297"/>
                <a:gd name="T44" fmla="*/ 229400 w 241"/>
                <a:gd name="T45" fmla="*/ 750773 h 297"/>
                <a:gd name="T46" fmla="*/ 259540 w 241"/>
                <a:gd name="T47" fmla="*/ 819025 h 297"/>
                <a:gd name="T48" fmla="*/ 356658 w 241"/>
                <a:gd name="T49" fmla="*/ 819025 h 297"/>
                <a:gd name="T50" fmla="*/ 423636 w 241"/>
                <a:gd name="T51" fmla="*/ 750773 h 297"/>
                <a:gd name="T52" fmla="*/ 455451 w 241"/>
                <a:gd name="T53" fmla="*/ 750773 h 297"/>
                <a:gd name="T54" fmla="*/ 455451 w 241"/>
                <a:gd name="T55" fmla="*/ 795137 h 297"/>
                <a:gd name="T56" fmla="*/ 488940 w 241"/>
                <a:gd name="T57" fmla="*/ 819025 h 297"/>
                <a:gd name="T58" fmla="*/ 555918 w 241"/>
                <a:gd name="T59" fmla="*/ 819025 h 297"/>
                <a:gd name="T60" fmla="*/ 555918 w 241"/>
                <a:gd name="T61" fmla="*/ 795137 h 297"/>
                <a:gd name="T62" fmla="*/ 619547 w 241"/>
                <a:gd name="T63" fmla="*/ 795137 h 297"/>
                <a:gd name="T64" fmla="*/ 619547 w 241"/>
                <a:gd name="T65" fmla="*/ 819025 h 297"/>
                <a:gd name="T66" fmla="*/ 649687 w 241"/>
                <a:gd name="T67" fmla="*/ 841207 h 297"/>
                <a:gd name="T68" fmla="*/ 718340 w 241"/>
                <a:gd name="T69" fmla="*/ 819025 h 297"/>
                <a:gd name="T70" fmla="*/ 750155 w 241"/>
                <a:gd name="T71" fmla="*/ 732004 h 297"/>
                <a:gd name="T72" fmla="*/ 750155 w 241"/>
                <a:gd name="T73" fmla="*/ 638157 h 297"/>
                <a:gd name="T74" fmla="*/ 818807 w 241"/>
                <a:gd name="T75" fmla="*/ 638157 h 297"/>
                <a:gd name="T76" fmla="*/ 818807 w 241"/>
                <a:gd name="T77" fmla="*/ 615975 h 297"/>
                <a:gd name="T78" fmla="*/ 818807 w 241"/>
                <a:gd name="T79" fmla="*/ 571612 h 297"/>
                <a:gd name="T80" fmla="*/ 880762 w 241"/>
                <a:gd name="T81" fmla="*/ 615975 h 297"/>
                <a:gd name="T82" fmla="*/ 946066 w 241"/>
                <a:gd name="T83" fmla="*/ 546017 h 297"/>
                <a:gd name="T84" fmla="*/ 880762 w 241"/>
                <a:gd name="T85" fmla="*/ 501653 h 297"/>
                <a:gd name="T86" fmla="*/ 880762 w 241"/>
                <a:gd name="T87" fmla="*/ 477765 h 297"/>
                <a:gd name="T88" fmla="*/ 946066 w 241"/>
                <a:gd name="T89" fmla="*/ 453877 h 297"/>
                <a:gd name="T90" fmla="*/ 912576 w 241"/>
                <a:gd name="T91" fmla="*/ 387331 h 297"/>
                <a:gd name="T92" fmla="*/ 880762 w 241"/>
                <a:gd name="T93" fmla="*/ 365149 h 297"/>
                <a:gd name="T94" fmla="*/ 981229 w 241"/>
                <a:gd name="T95" fmla="*/ 387331 h 297"/>
                <a:gd name="T96" fmla="*/ 981229 w 241"/>
                <a:gd name="T97" fmla="*/ 295190 h 297"/>
                <a:gd name="T98" fmla="*/ 880762 w 241"/>
                <a:gd name="T99" fmla="*/ 342967 h 297"/>
                <a:gd name="T100" fmla="*/ 981229 w 241"/>
                <a:gd name="T101" fmla="*/ 230351 h 297"/>
                <a:gd name="T102" fmla="*/ 818807 w 241"/>
                <a:gd name="T103" fmla="*/ 158686 h 297"/>
                <a:gd name="T104" fmla="*/ 718340 w 241"/>
                <a:gd name="T105" fmla="*/ 158686 h 297"/>
                <a:gd name="T106" fmla="*/ 649687 w 241"/>
                <a:gd name="T107" fmla="*/ 208169 h 297"/>
                <a:gd name="T108" fmla="*/ 619547 w 241"/>
                <a:gd name="T109" fmla="*/ 136504 h 297"/>
                <a:gd name="T110" fmla="*/ 649687 w 241"/>
                <a:gd name="T111" fmla="*/ 112616 h 297"/>
                <a:gd name="T112" fmla="*/ 750155 w 241"/>
                <a:gd name="T113" fmla="*/ 46070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2" name="Freeform 15"/>
            <p:cNvSpPr>
              <a:spLocks noChangeArrowheads="1"/>
            </p:cNvSpPr>
            <p:nvPr/>
          </p:nvSpPr>
          <p:spPr bwMode="auto">
            <a:xfrm>
              <a:off x="3998995" y="3351778"/>
              <a:ext cx="459590" cy="629999"/>
            </a:xfrm>
            <a:custGeom>
              <a:avLst/>
              <a:gdLst>
                <a:gd name="T0" fmla="*/ 1146450 w 273"/>
                <a:gd name="T1" fmla="*/ 158780 h 369"/>
                <a:gd name="T2" fmla="*/ 1146450 w 273"/>
                <a:gd name="T3" fmla="*/ 136585 h 369"/>
                <a:gd name="T4" fmla="*/ 1082478 w 273"/>
                <a:gd name="T5" fmla="*/ 136585 h 369"/>
                <a:gd name="T6" fmla="*/ 1082478 w 273"/>
                <a:gd name="T7" fmla="*/ 158780 h 369"/>
                <a:gd name="T8" fmla="*/ 1011771 w 273"/>
                <a:gd name="T9" fmla="*/ 158780 h 369"/>
                <a:gd name="T10" fmla="*/ 976418 w 273"/>
                <a:gd name="T11" fmla="*/ 158780 h 369"/>
                <a:gd name="T12" fmla="*/ 976418 w 273"/>
                <a:gd name="T13" fmla="*/ 90488 h 369"/>
                <a:gd name="T14" fmla="*/ 942749 w 273"/>
                <a:gd name="T15" fmla="*/ 90488 h 369"/>
                <a:gd name="T16" fmla="*/ 875410 w 273"/>
                <a:gd name="T17" fmla="*/ 158780 h 369"/>
                <a:gd name="T18" fmla="*/ 776084 w 273"/>
                <a:gd name="T19" fmla="*/ 158780 h 369"/>
                <a:gd name="T20" fmla="*/ 740731 w 273"/>
                <a:gd name="T21" fmla="*/ 90488 h 369"/>
                <a:gd name="T22" fmla="*/ 710428 w 273"/>
                <a:gd name="T23" fmla="*/ 46097 h 369"/>
                <a:gd name="T24" fmla="*/ 675075 w 273"/>
                <a:gd name="T25" fmla="*/ 0 h 369"/>
                <a:gd name="T26" fmla="*/ 606053 w 273"/>
                <a:gd name="T27" fmla="*/ 0 h 369"/>
                <a:gd name="T28" fmla="*/ 606053 w 273"/>
                <a:gd name="T29" fmla="*/ 22195 h 369"/>
                <a:gd name="T30" fmla="*/ 473058 w 273"/>
                <a:gd name="T31" fmla="*/ 46097 h 369"/>
                <a:gd name="T32" fmla="*/ 473058 w 273"/>
                <a:gd name="T33" fmla="*/ 90488 h 369"/>
                <a:gd name="T34" fmla="*/ 335012 w 273"/>
                <a:gd name="T35" fmla="*/ 90488 h 369"/>
                <a:gd name="T36" fmla="*/ 272724 w 273"/>
                <a:gd name="T37" fmla="*/ 136585 h 369"/>
                <a:gd name="T38" fmla="*/ 272724 w 273"/>
                <a:gd name="T39" fmla="*/ 208292 h 369"/>
                <a:gd name="T40" fmla="*/ 304710 w 273"/>
                <a:gd name="T41" fmla="*/ 254390 h 369"/>
                <a:gd name="T42" fmla="*/ 203701 w 273"/>
                <a:gd name="T43" fmla="*/ 317560 h 369"/>
                <a:gd name="T44" fmla="*/ 170031 w 273"/>
                <a:gd name="T45" fmla="*/ 317560 h 369"/>
                <a:gd name="T46" fmla="*/ 132995 w 273"/>
                <a:gd name="T47" fmla="*/ 411463 h 369"/>
                <a:gd name="T48" fmla="*/ 132995 w 273"/>
                <a:gd name="T49" fmla="*/ 455853 h 369"/>
                <a:gd name="T50" fmla="*/ 132995 w 273"/>
                <a:gd name="T51" fmla="*/ 501950 h 369"/>
                <a:gd name="T52" fmla="*/ 69023 w 273"/>
                <a:gd name="T53" fmla="*/ 573658 h 369"/>
                <a:gd name="T54" fmla="*/ 33670 w 273"/>
                <a:gd name="T55" fmla="*/ 616340 h 369"/>
                <a:gd name="T56" fmla="*/ 0 w 273"/>
                <a:gd name="T57" fmla="*/ 732438 h 369"/>
                <a:gd name="T58" fmla="*/ 33670 w 273"/>
                <a:gd name="T59" fmla="*/ 775121 h 369"/>
                <a:gd name="T60" fmla="*/ 232320 w 273"/>
                <a:gd name="T61" fmla="*/ 775121 h 369"/>
                <a:gd name="T62" fmla="*/ 335012 w 273"/>
                <a:gd name="T63" fmla="*/ 937316 h 369"/>
                <a:gd name="T64" fmla="*/ 372049 w 273"/>
                <a:gd name="T65" fmla="*/ 1049998 h 369"/>
                <a:gd name="T66" fmla="*/ 473058 w 273"/>
                <a:gd name="T67" fmla="*/ 937316 h 369"/>
                <a:gd name="T68" fmla="*/ 505044 w 273"/>
                <a:gd name="T69" fmla="*/ 959511 h 369"/>
                <a:gd name="T70" fmla="*/ 641406 w 273"/>
                <a:gd name="T71" fmla="*/ 870730 h 369"/>
                <a:gd name="T72" fmla="*/ 641406 w 273"/>
                <a:gd name="T73" fmla="*/ 799023 h 369"/>
                <a:gd name="T74" fmla="*/ 776084 w 273"/>
                <a:gd name="T75" fmla="*/ 775121 h 369"/>
                <a:gd name="T76" fmla="*/ 841740 w 273"/>
                <a:gd name="T77" fmla="*/ 662438 h 369"/>
                <a:gd name="T78" fmla="*/ 912446 w 273"/>
                <a:gd name="T79" fmla="*/ 640243 h 369"/>
                <a:gd name="T80" fmla="*/ 912446 w 273"/>
                <a:gd name="T81" fmla="*/ 573658 h 369"/>
                <a:gd name="T82" fmla="*/ 1011771 w 273"/>
                <a:gd name="T83" fmla="*/ 573658 h 369"/>
                <a:gd name="T84" fmla="*/ 1045441 w 273"/>
                <a:gd name="T85" fmla="*/ 455853 h 369"/>
                <a:gd name="T86" fmla="*/ 1011771 w 273"/>
                <a:gd name="T87" fmla="*/ 365365 h 369"/>
                <a:gd name="T88" fmla="*/ 1045441 w 273"/>
                <a:gd name="T89" fmla="*/ 343170 h 369"/>
                <a:gd name="T90" fmla="*/ 976418 w 273"/>
                <a:gd name="T91" fmla="*/ 295365 h 369"/>
                <a:gd name="T92" fmla="*/ 1045441 w 273"/>
                <a:gd name="T93" fmla="*/ 273170 h 369"/>
                <a:gd name="T94" fmla="*/ 1082478 w 273"/>
                <a:gd name="T95" fmla="*/ 295365 h 369"/>
                <a:gd name="T96" fmla="*/ 1146450 w 273"/>
                <a:gd name="T97" fmla="*/ 230487 h 369"/>
                <a:gd name="T98" fmla="*/ 1146450 w 273"/>
                <a:gd name="T99" fmla="*/ 158780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3" name="Freeform 16"/>
            <p:cNvSpPr>
              <a:spLocks noChangeArrowheads="1"/>
            </p:cNvSpPr>
            <p:nvPr/>
          </p:nvSpPr>
          <p:spPr bwMode="auto">
            <a:xfrm>
              <a:off x="3298401" y="3747645"/>
              <a:ext cx="850522" cy="656184"/>
            </a:xfrm>
            <a:custGeom>
              <a:avLst/>
              <a:gdLst>
                <a:gd name="T0" fmla="*/ 2095147 w 505"/>
                <a:gd name="T1" fmla="*/ 269291 h 385"/>
                <a:gd name="T2" fmla="*/ 1793675 w 505"/>
                <a:gd name="T3" fmla="*/ 112489 h 385"/>
                <a:gd name="T4" fmla="*/ 1722939 w 505"/>
                <a:gd name="T5" fmla="*/ 158507 h 385"/>
                <a:gd name="T6" fmla="*/ 1589887 w 505"/>
                <a:gd name="T7" fmla="*/ 112489 h 385"/>
                <a:gd name="T8" fmla="*/ 1317046 w 505"/>
                <a:gd name="T9" fmla="*/ 158507 h 385"/>
                <a:gd name="T10" fmla="*/ 1317046 w 505"/>
                <a:gd name="T11" fmla="*/ 0 h 385"/>
                <a:gd name="T12" fmla="*/ 1183994 w 505"/>
                <a:gd name="T13" fmla="*/ 0 h 385"/>
                <a:gd name="T14" fmla="*/ 914522 w 505"/>
                <a:gd name="T15" fmla="*/ 22157 h 385"/>
                <a:gd name="T16" fmla="*/ 879153 w 505"/>
                <a:gd name="T17" fmla="*/ 112489 h 385"/>
                <a:gd name="T18" fmla="*/ 710733 w 505"/>
                <a:gd name="T19" fmla="*/ 69879 h 385"/>
                <a:gd name="T20" fmla="*/ 607997 w 505"/>
                <a:gd name="T21" fmla="*/ 136350 h 385"/>
                <a:gd name="T22" fmla="*/ 641681 w 505"/>
                <a:gd name="T23" fmla="*/ 247134 h 385"/>
                <a:gd name="T24" fmla="*/ 607997 w 505"/>
                <a:gd name="T25" fmla="*/ 317014 h 385"/>
                <a:gd name="T26" fmla="*/ 473261 w 505"/>
                <a:gd name="T27" fmla="*/ 475520 h 385"/>
                <a:gd name="T28" fmla="*/ 304841 w 505"/>
                <a:gd name="T29" fmla="*/ 632323 h 385"/>
                <a:gd name="T30" fmla="*/ 133052 w 505"/>
                <a:gd name="T31" fmla="*/ 766968 h 385"/>
                <a:gd name="T32" fmla="*/ 0 w 505"/>
                <a:gd name="T33" fmla="*/ 838552 h 385"/>
                <a:gd name="T34" fmla="*/ 33684 w 505"/>
                <a:gd name="T35" fmla="*/ 882866 h 385"/>
                <a:gd name="T36" fmla="*/ 69052 w 505"/>
                <a:gd name="T37" fmla="*/ 1015807 h 385"/>
                <a:gd name="T38" fmla="*/ 237472 w 505"/>
                <a:gd name="T39" fmla="*/ 1083982 h 385"/>
                <a:gd name="T40" fmla="*/ 170104 w 505"/>
                <a:gd name="T41" fmla="*/ 974902 h 385"/>
                <a:gd name="T42" fmla="*/ 336840 w 505"/>
                <a:gd name="T43" fmla="*/ 860709 h 385"/>
                <a:gd name="T44" fmla="*/ 641681 w 505"/>
                <a:gd name="T45" fmla="*/ 792534 h 385"/>
                <a:gd name="T46" fmla="*/ 811785 w 505"/>
                <a:gd name="T47" fmla="*/ 838552 h 385"/>
                <a:gd name="T48" fmla="*/ 1012205 w 505"/>
                <a:gd name="T49" fmla="*/ 700498 h 385"/>
                <a:gd name="T50" fmla="*/ 1114942 w 505"/>
                <a:gd name="T51" fmla="*/ 678341 h 385"/>
                <a:gd name="T52" fmla="*/ 1114942 w 505"/>
                <a:gd name="T53" fmla="*/ 608462 h 385"/>
                <a:gd name="T54" fmla="*/ 1183994 w 505"/>
                <a:gd name="T55" fmla="*/ 586305 h 385"/>
                <a:gd name="T56" fmla="*/ 1421466 w 505"/>
                <a:gd name="T57" fmla="*/ 654480 h 385"/>
                <a:gd name="T58" fmla="*/ 1421466 w 505"/>
                <a:gd name="T59" fmla="*/ 565852 h 385"/>
                <a:gd name="T60" fmla="*/ 1589887 w 505"/>
                <a:gd name="T61" fmla="*/ 543695 h 385"/>
                <a:gd name="T62" fmla="*/ 1653886 w 505"/>
                <a:gd name="T63" fmla="*/ 565852 h 385"/>
                <a:gd name="T64" fmla="*/ 1690939 w 505"/>
                <a:gd name="T65" fmla="*/ 521538 h 385"/>
                <a:gd name="T66" fmla="*/ 1893043 w 505"/>
                <a:gd name="T67" fmla="*/ 497677 h 385"/>
                <a:gd name="T68" fmla="*/ 2027779 w 505"/>
                <a:gd name="T69" fmla="*/ 385189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4" name="Freeform 17"/>
            <p:cNvSpPr>
              <a:spLocks noChangeArrowheads="1"/>
            </p:cNvSpPr>
            <p:nvPr/>
          </p:nvSpPr>
          <p:spPr bwMode="auto">
            <a:xfrm>
              <a:off x="2732320" y="3624418"/>
              <a:ext cx="837911" cy="656184"/>
            </a:xfrm>
            <a:custGeom>
              <a:avLst/>
              <a:gdLst>
                <a:gd name="T0" fmla="*/ 1463394 w 497"/>
                <a:gd name="T1" fmla="*/ 974902 h 385"/>
                <a:gd name="T2" fmla="*/ 1773606 w 497"/>
                <a:gd name="T3" fmla="*/ 838552 h 385"/>
                <a:gd name="T4" fmla="*/ 1906795 w 497"/>
                <a:gd name="T5" fmla="*/ 678341 h 385"/>
                <a:gd name="T6" fmla="*/ 2039985 w 497"/>
                <a:gd name="T7" fmla="*/ 521538 h 385"/>
                <a:gd name="T8" fmla="*/ 2109108 w 497"/>
                <a:gd name="T9" fmla="*/ 453363 h 385"/>
                <a:gd name="T10" fmla="*/ 2039985 w 497"/>
                <a:gd name="T11" fmla="*/ 364736 h 385"/>
                <a:gd name="T12" fmla="*/ 1940514 w 497"/>
                <a:gd name="T13" fmla="*/ 269291 h 385"/>
                <a:gd name="T14" fmla="*/ 1869705 w 497"/>
                <a:gd name="T15" fmla="*/ 317014 h 385"/>
                <a:gd name="T16" fmla="*/ 1803953 w 497"/>
                <a:gd name="T17" fmla="*/ 294857 h 385"/>
                <a:gd name="T18" fmla="*/ 1869705 w 497"/>
                <a:gd name="T19" fmla="*/ 158507 h 385"/>
                <a:gd name="T20" fmla="*/ 1869705 w 497"/>
                <a:gd name="T21" fmla="*/ 46018 h 385"/>
                <a:gd name="T22" fmla="*/ 1734830 w 497"/>
                <a:gd name="T23" fmla="*/ 22157 h 385"/>
                <a:gd name="T24" fmla="*/ 1598269 w 497"/>
                <a:gd name="T25" fmla="*/ 69879 h 385"/>
                <a:gd name="T26" fmla="*/ 1529145 w 497"/>
                <a:gd name="T27" fmla="*/ 69879 h 385"/>
                <a:gd name="T28" fmla="*/ 1358866 w 497"/>
                <a:gd name="T29" fmla="*/ 90332 h 385"/>
                <a:gd name="T30" fmla="*/ 1227363 w 497"/>
                <a:gd name="T31" fmla="*/ 180664 h 385"/>
                <a:gd name="T32" fmla="*/ 1126206 w 497"/>
                <a:gd name="T33" fmla="*/ 204525 h 385"/>
                <a:gd name="T34" fmla="*/ 954241 w 497"/>
                <a:gd name="T35" fmla="*/ 269291 h 385"/>
                <a:gd name="T36" fmla="*/ 780589 w 497"/>
                <a:gd name="T37" fmla="*/ 247134 h 385"/>
                <a:gd name="T38" fmla="*/ 681119 w 497"/>
                <a:gd name="T39" fmla="*/ 204525 h 385"/>
                <a:gd name="T40" fmla="*/ 610309 w 497"/>
                <a:gd name="T41" fmla="*/ 247134 h 385"/>
                <a:gd name="T42" fmla="*/ 409683 w 497"/>
                <a:gd name="T43" fmla="*/ 364736 h 385"/>
                <a:gd name="T44" fmla="*/ 139933 w 497"/>
                <a:gd name="T45" fmla="*/ 317014 h 385"/>
                <a:gd name="T46" fmla="*/ 0 w 497"/>
                <a:gd name="T47" fmla="*/ 364736 h 385"/>
                <a:gd name="T48" fmla="*/ 139933 w 497"/>
                <a:gd name="T49" fmla="*/ 407345 h 385"/>
                <a:gd name="T50" fmla="*/ 375964 w 497"/>
                <a:gd name="T51" fmla="*/ 475520 h 385"/>
                <a:gd name="T52" fmla="*/ 440030 w 497"/>
                <a:gd name="T53" fmla="*/ 586305 h 385"/>
                <a:gd name="T54" fmla="*/ 237717 w 497"/>
                <a:gd name="T55" fmla="*/ 632323 h 385"/>
                <a:gd name="T56" fmla="*/ 375964 w 497"/>
                <a:gd name="T57" fmla="*/ 700498 h 385"/>
                <a:gd name="T58" fmla="*/ 578277 w 497"/>
                <a:gd name="T59" fmla="*/ 792534 h 385"/>
                <a:gd name="T60" fmla="*/ 578277 w 497"/>
                <a:gd name="T61" fmla="*/ 860709 h 385"/>
                <a:gd name="T62" fmla="*/ 885117 w 497"/>
                <a:gd name="T63" fmla="*/ 1015807 h 385"/>
                <a:gd name="T64" fmla="*/ 1055397 w 497"/>
                <a:gd name="T65" fmla="*/ 1015807 h 385"/>
                <a:gd name="T66" fmla="*/ 1089116 w 497"/>
                <a:gd name="T67" fmla="*/ 974902 h 385"/>
                <a:gd name="T68" fmla="*/ 1257709 w 497"/>
                <a:gd name="T69" fmla="*/ 1061825 h 385"/>
                <a:gd name="T70" fmla="*/ 1427989 w 497"/>
                <a:gd name="T71" fmla="*/ 1039668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5" name="Freeform 18"/>
            <p:cNvSpPr>
              <a:spLocks noChangeArrowheads="1"/>
            </p:cNvSpPr>
            <p:nvPr/>
          </p:nvSpPr>
          <p:spPr bwMode="auto">
            <a:xfrm>
              <a:off x="2652452" y="3256277"/>
              <a:ext cx="622128" cy="603813"/>
            </a:xfrm>
            <a:custGeom>
              <a:avLst/>
              <a:gdLst>
                <a:gd name="T0" fmla="*/ 205690 w 369"/>
                <a:gd name="T1" fmla="*/ 923680 h 353"/>
                <a:gd name="T2" fmla="*/ 139937 w 369"/>
                <a:gd name="T3" fmla="*/ 761181 h 353"/>
                <a:gd name="T4" fmla="*/ 237724 w 369"/>
                <a:gd name="T5" fmla="*/ 554208 h 353"/>
                <a:gd name="T6" fmla="*/ 33720 w 369"/>
                <a:gd name="T7" fmla="*/ 463550 h 353"/>
                <a:gd name="T8" fmla="*/ 69125 w 369"/>
                <a:gd name="T9" fmla="*/ 395130 h 353"/>
                <a:gd name="T10" fmla="*/ 205690 w 369"/>
                <a:gd name="T11" fmla="*/ 395130 h 353"/>
                <a:gd name="T12" fmla="*/ 440042 w 369"/>
                <a:gd name="T13" fmla="*/ 345525 h 353"/>
                <a:gd name="T14" fmla="*/ 711485 w 369"/>
                <a:gd name="T15" fmla="*/ 323288 h 353"/>
                <a:gd name="T16" fmla="*/ 578292 w 369"/>
                <a:gd name="T17" fmla="*/ 230920 h 353"/>
                <a:gd name="T18" fmla="*/ 610326 w 369"/>
                <a:gd name="T19" fmla="*/ 114605 h 353"/>
                <a:gd name="T20" fmla="*/ 780610 w 369"/>
                <a:gd name="T21" fmla="*/ 114605 h 353"/>
                <a:gd name="T22" fmla="*/ 885141 w 369"/>
                <a:gd name="T23" fmla="*/ 138552 h 353"/>
                <a:gd name="T24" fmla="*/ 986300 w 369"/>
                <a:gd name="T25" fmla="*/ 114605 h 353"/>
                <a:gd name="T26" fmla="*/ 1055426 w 369"/>
                <a:gd name="T27" fmla="*/ 0 h 353"/>
                <a:gd name="T28" fmla="*/ 1227396 w 369"/>
                <a:gd name="T29" fmla="*/ 46184 h 353"/>
                <a:gd name="T30" fmla="*/ 1358903 w 369"/>
                <a:gd name="T31" fmla="*/ 208683 h 353"/>
                <a:gd name="T32" fmla="*/ 1463434 w 369"/>
                <a:gd name="T33" fmla="*/ 254867 h 353"/>
                <a:gd name="T34" fmla="*/ 1529187 w 369"/>
                <a:gd name="T35" fmla="*/ 186447 h 353"/>
                <a:gd name="T36" fmla="*/ 1529187 w 369"/>
                <a:gd name="T37" fmla="*/ 278815 h 353"/>
                <a:gd name="T38" fmla="*/ 1529187 w 369"/>
                <a:gd name="T39" fmla="*/ 367761 h 353"/>
                <a:gd name="T40" fmla="*/ 1428028 w 369"/>
                <a:gd name="T41" fmla="*/ 487498 h 353"/>
                <a:gd name="T42" fmla="*/ 1564593 w 369"/>
                <a:gd name="T43" fmla="*/ 531971 h 353"/>
                <a:gd name="T44" fmla="*/ 1529187 w 369"/>
                <a:gd name="T45" fmla="*/ 600392 h 353"/>
                <a:gd name="T46" fmla="*/ 1564593 w 369"/>
                <a:gd name="T47" fmla="*/ 672234 h 353"/>
                <a:gd name="T48" fmla="*/ 1463434 w 369"/>
                <a:gd name="T49" fmla="*/ 738944 h 353"/>
                <a:gd name="T50" fmla="*/ 1463434 w 369"/>
                <a:gd name="T51" fmla="*/ 807365 h 353"/>
                <a:gd name="T52" fmla="*/ 1325183 w 369"/>
                <a:gd name="T53" fmla="*/ 831312 h 353"/>
                <a:gd name="T54" fmla="*/ 1154899 w 369"/>
                <a:gd name="T55" fmla="*/ 898022 h 353"/>
                <a:gd name="T56" fmla="*/ 986300 w 369"/>
                <a:gd name="T57" fmla="*/ 877496 h 353"/>
                <a:gd name="T58" fmla="*/ 885141 w 369"/>
                <a:gd name="T59" fmla="*/ 831312 h 353"/>
                <a:gd name="T60" fmla="*/ 817702 w 369"/>
                <a:gd name="T61" fmla="*/ 877496 h 353"/>
                <a:gd name="T62" fmla="*/ 610326 w 369"/>
                <a:gd name="T63" fmla="*/ 1016048 h 353"/>
                <a:gd name="T64" fmla="*/ 340569 w 369"/>
                <a:gd name="T65" fmla="*/ 947627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6" name="Freeform 19"/>
            <p:cNvSpPr>
              <a:spLocks noChangeArrowheads="1"/>
            </p:cNvSpPr>
            <p:nvPr/>
          </p:nvSpPr>
          <p:spPr bwMode="auto">
            <a:xfrm>
              <a:off x="1950456" y="3214688"/>
              <a:ext cx="958414" cy="1052052"/>
            </a:xfrm>
            <a:custGeom>
              <a:avLst/>
              <a:gdLst>
                <a:gd name="T0" fmla="*/ 2231808 w 569"/>
                <a:gd name="T1" fmla="*/ 1270306 h 617"/>
                <a:gd name="T2" fmla="*/ 2368243 w 569"/>
                <a:gd name="T3" fmla="*/ 1176525 h 617"/>
                <a:gd name="T4" fmla="*/ 2231808 w 569"/>
                <a:gd name="T5" fmla="*/ 1154359 h 617"/>
                <a:gd name="T6" fmla="*/ 2095373 w 569"/>
                <a:gd name="T7" fmla="*/ 1087859 h 617"/>
                <a:gd name="T8" fmla="*/ 1963991 w 569"/>
                <a:gd name="T9" fmla="*/ 1021360 h 617"/>
                <a:gd name="T10" fmla="*/ 2031366 w 569"/>
                <a:gd name="T11" fmla="*/ 905413 h 617"/>
                <a:gd name="T12" fmla="*/ 1995994 w 569"/>
                <a:gd name="T13" fmla="*/ 704210 h 617"/>
                <a:gd name="T14" fmla="*/ 1793868 w 569"/>
                <a:gd name="T15" fmla="*/ 636006 h 617"/>
                <a:gd name="T16" fmla="*/ 1756812 w 569"/>
                <a:gd name="T17" fmla="*/ 499597 h 617"/>
                <a:gd name="T18" fmla="*/ 1894931 w 569"/>
                <a:gd name="T19" fmla="*/ 475725 h 617"/>
                <a:gd name="T20" fmla="*/ 2161064 w 569"/>
                <a:gd name="T21" fmla="*/ 453559 h 617"/>
                <a:gd name="T22" fmla="*/ 2161064 w 569"/>
                <a:gd name="T23" fmla="*/ 317150 h 617"/>
                <a:gd name="T24" fmla="*/ 1963991 w 569"/>
                <a:gd name="T25" fmla="*/ 317150 h 617"/>
                <a:gd name="T26" fmla="*/ 1825871 w 569"/>
                <a:gd name="T27" fmla="*/ 180742 h 617"/>
                <a:gd name="T28" fmla="*/ 1723124 w 569"/>
                <a:gd name="T29" fmla="*/ 271112 h 617"/>
                <a:gd name="T30" fmla="*/ 1623745 w 569"/>
                <a:gd name="T31" fmla="*/ 407521 h 617"/>
                <a:gd name="T32" fmla="*/ 1553001 w 569"/>
                <a:gd name="T33" fmla="*/ 680338 h 617"/>
                <a:gd name="T34" fmla="*/ 1421619 w 569"/>
                <a:gd name="T35" fmla="*/ 636006 h 617"/>
                <a:gd name="T36" fmla="*/ 1216125 w 569"/>
                <a:gd name="T37" fmla="*/ 680338 h 617"/>
                <a:gd name="T38" fmla="*/ 1148749 w 569"/>
                <a:gd name="T39" fmla="*/ 636006 h 617"/>
                <a:gd name="T40" fmla="*/ 980311 w 569"/>
                <a:gd name="T41" fmla="*/ 294984 h 617"/>
                <a:gd name="T42" fmla="*/ 914620 w 569"/>
                <a:gd name="T43" fmla="*/ 317150 h 617"/>
                <a:gd name="T44" fmla="*/ 880932 w 569"/>
                <a:gd name="T45" fmla="*/ 208023 h 617"/>
                <a:gd name="T46" fmla="*/ 677122 w 569"/>
                <a:gd name="T47" fmla="*/ 112537 h 617"/>
                <a:gd name="T48" fmla="*/ 574375 w 569"/>
                <a:gd name="T49" fmla="*/ 230190 h 617"/>
                <a:gd name="T50" fmla="*/ 574375 w 569"/>
                <a:gd name="T51" fmla="*/ 0 h 617"/>
                <a:gd name="T52" fmla="*/ 473312 w 569"/>
                <a:gd name="T53" fmla="*/ 0 h 617"/>
                <a:gd name="T54" fmla="*/ 404252 w 569"/>
                <a:gd name="T55" fmla="*/ 90371 h 617"/>
                <a:gd name="T56" fmla="*/ 372249 w 569"/>
                <a:gd name="T57" fmla="*/ 180742 h 617"/>
                <a:gd name="T58" fmla="*/ 336877 w 569"/>
                <a:gd name="T59" fmla="*/ 271112 h 617"/>
                <a:gd name="T60" fmla="*/ 437940 w 569"/>
                <a:gd name="T61" fmla="*/ 317150 h 617"/>
                <a:gd name="T62" fmla="*/ 372249 w 569"/>
                <a:gd name="T63" fmla="*/ 680338 h 617"/>
                <a:gd name="T64" fmla="*/ 101063 w 569"/>
                <a:gd name="T65" fmla="*/ 794581 h 617"/>
                <a:gd name="T66" fmla="*/ 33688 w 569"/>
                <a:gd name="T67" fmla="*/ 883246 h 617"/>
                <a:gd name="T68" fmla="*/ 0 w 569"/>
                <a:gd name="T69" fmla="*/ 1062283 h 617"/>
                <a:gd name="T70" fmla="*/ 203810 w 569"/>
                <a:gd name="T71" fmla="*/ 1041821 h 617"/>
                <a:gd name="T72" fmla="*/ 336877 w 569"/>
                <a:gd name="T73" fmla="*/ 1110026 h 617"/>
                <a:gd name="T74" fmla="*/ 372249 w 569"/>
                <a:gd name="T75" fmla="*/ 1154359 h 617"/>
                <a:gd name="T76" fmla="*/ 404252 w 569"/>
                <a:gd name="T77" fmla="*/ 1270306 h 617"/>
                <a:gd name="T78" fmla="*/ 506999 w 569"/>
                <a:gd name="T79" fmla="*/ 1316344 h 617"/>
                <a:gd name="T80" fmla="*/ 473312 w 569"/>
                <a:gd name="T81" fmla="*/ 1428881 h 617"/>
                <a:gd name="T82" fmla="*/ 437940 w 569"/>
                <a:gd name="T83" fmla="*/ 1493675 h 617"/>
                <a:gd name="T84" fmla="*/ 609747 w 569"/>
                <a:gd name="T85" fmla="*/ 1585751 h 617"/>
                <a:gd name="T86" fmla="*/ 843876 w 569"/>
                <a:gd name="T87" fmla="*/ 1635199 h 617"/>
                <a:gd name="T88" fmla="*/ 943255 w 569"/>
                <a:gd name="T89" fmla="*/ 1607917 h 617"/>
                <a:gd name="T90" fmla="*/ 980311 w 569"/>
                <a:gd name="T91" fmla="*/ 1699993 h 617"/>
                <a:gd name="T92" fmla="*/ 1115062 w 569"/>
                <a:gd name="T93" fmla="*/ 1677827 h 617"/>
                <a:gd name="T94" fmla="*/ 1148749 w 569"/>
                <a:gd name="T95" fmla="*/ 1451047 h 617"/>
                <a:gd name="T96" fmla="*/ 1386247 w 569"/>
                <a:gd name="T97" fmla="*/ 1428881 h 617"/>
                <a:gd name="T98" fmla="*/ 1485626 w 569"/>
                <a:gd name="T99" fmla="*/ 1451047 h 617"/>
                <a:gd name="T100" fmla="*/ 1623745 w 569"/>
                <a:gd name="T101" fmla="*/ 1451047 h 617"/>
                <a:gd name="T102" fmla="*/ 1756812 w 569"/>
                <a:gd name="T103" fmla="*/ 1476624 h 617"/>
                <a:gd name="T104" fmla="*/ 1862928 w 569"/>
                <a:gd name="T105" fmla="*/ 1428881 h 617"/>
                <a:gd name="T106" fmla="*/ 2066738 w 569"/>
                <a:gd name="T107" fmla="*/ 1336805 h 617"/>
                <a:gd name="T108" fmla="*/ 2198120 w 569"/>
                <a:gd name="T109" fmla="*/ 1316344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7" name="Freeform 20"/>
            <p:cNvSpPr>
              <a:spLocks noChangeArrowheads="1"/>
            </p:cNvSpPr>
            <p:nvPr/>
          </p:nvSpPr>
          <p:spPr bwMode="auto">
            <a:xfrm>
              <a:off x="161137" y="1997820"/>
              <a:ext cx="2037330" cy="1340095"/>
            </a:xfrm>
            <a:custGeom>
              <a:avLst/>
              <a:gdLst>
                <a:gd name="T0" fmla="*/ 5020022 w 1209"/>
                <a:gd name="T1" fmla="*/ 2077574 h 785"/>
                <a:gd name="T2" fmla="*/ 4918913 w 1209"/>
                <a:gd name="T3" fmla="*/ 2077574 h 785"/>
                <a:gd name="T4" fmla="*/ 4918913 w 1209"/>
                <a:gd name="T5" fmla="*/ 2238044 h 785"/>
                <a:gd name="T6" fmla="*/ 4713327 w 1209"/>
                <a:gd name="T7" fmla="*/ 2168052 h 785"/>
                <a:gd name="T8" fmla="*/ 4610533 w 1209"/>
                <a:gd name="T9" fmla="*/ 2145859 h 785"/>
                <a:gd name="T10" fmla="*/ 4342597 w 1209"/>
                <a:gd name="T11" fmla="*/ 2055381 h 785"/>
                <a:gd name="T12" fmla="*/ 4411687 w 1209"/>
                <a:gd name="T13" fmla="*/ 1981975 h 785"/>
                <a:gd name="T14" fmla="*/ 4372929 w 1209"/>
                <a:gd name="T15" fmla="*/ 1942711 h 785"/>
                <a:gd name="T16" fmla="*/ 4241489 w 1209"/>
                <a:gd name="T17" fmla="*/ 1894911 h 785"/>
                <a:gd name="T18" fmla="*/ 4138695 w 1209"/>
                <a:gd name="T19" fmla="*/ 1942711 h 785"/>
                <a:gd name="T20" fmla="*/ 3933109 w 1209"/>
                <a:gd name="T21" fmla="*/ 1850526 h 785"/>
                <a:gd name="T22" fmla="*/ 3528676 w 1209"/>
                <a:gd name="T23" fmla="*/ 1981975 h 785"/>
                <a:gd name="T24" fmla="*/ 3427568 w 1209"/>
                <a:gd name="T25" fmla="*/ 2055381 h 785"/>
                <a:gd name="T26" fmla="*/ 3090540 w 1209"/>
                <a:gd name="T27" fmla="*/ 2099767 h 785"/>
                <a:gd name="T28" fmla="*/ 2780475 w 1209"/>
                <a:gd name="T29" fmla="*/ 2031482 h 785"/>
                <a:gd name="T30" fmla="*/ 2679367 w 1209"/>
                <a:gd name="T31" fmla="*/ 1942711 h 785"/>
                <a:gd name="T32" fmla="*/ 2473780 w 1209"/>
                <a:gd name="T33" fmla="*/ 2009289 h 785"/>
                <a:gd name="T34" fmla="*/ 2273249 w 1209"/>
                <a:gd name="T35" fmla="*/ 2077574 h 785"/>
                <a:gd name="T36" fmla="*/ 1932852 w 1209"/>
                <a:gd name="T37" fmla="*/ 1918811 h 785"/>
                <a:gd name="T38" fmla="*/ 1730635 w 1209"/>
                <a:gd name="T39" fmla="*/ 1824919 h 785"/>
                <a:gd name="T40" fmla="*/ 1528419 w 1209"/>
                <a:gd name="T41" fmla="*/ 1782241 h 785"/>
                <a:gd name="T42" fmla="*/ 1358220 w 1209"/>
                <a:gd name="T43" fmla="*/ 1690056 h 785"/>
                <a:gd name="T44" fmla="*/ 1152633 w 1209"/>
                <a:gd name="T45" fmla="*/ 1483494 h 785"/>
                <a:gd name="T46" fmla="*/ 1049840 w 1209"/>
                <a:gd name="T47" fmla="*/ 1457887 h 785"/>
                <a:gd name="T48" fmla="*/ 881326 w 1209"/>
                <a:gd name="T49" fmla="*/ 1300831 h 785"/>
                <a:gd name="T50" fmla="*/ 677425 w 1209"/>
                <a:gd name="T51" fmla="*/ 1097683 h 785"/>
                <a:gd name="T52" fmla="*/ 507226 w 1209"/>
                <a:gd name="T53" fmla="*/ 1164261 h 785"/>
                <a:gd name="T54" fmla="*/ 272992 w 1209"/>
                <a:gd name="T55" fmla="*/ 937213 h 785"/>
                <a:gd name="T56" fmla="*/ 133126 w 1209"/>
                <a:gd name="T57" fmla="*/ 775036 h 785"/>
                <a:gd name="T58" fmla="*/ 0 w 1209"/>
                <a:gd name="T59" fmla="*/ 732358 h 785"/>
                <a:gd name="T60" fmla="*/ 69091 w 1209"/>
                <a:gd name="T61" fmla="*/ 501895 h 785"/>
                <a:gd name="T62" fmla="*/ 203902 w 1209"/>
                <a:gd name="T63" fmla="*/ 547988 h 785"/>
                <a:gd name="T64" fmla="*/ 337027 w 1209"/>
                <a:gd name="T65" fmla="*/ 524088 h 785"/>
                <a:gd name="T66" fmla="*/ 337027 w 1209"/>
                <a:gd name="T67" fmla="*/ 365325 h 785"/>
                <a:gd name="T68" fmla="*/ 237604 w 1209"/>
                <a:gd name="T69" fmla="*/ 273140 h 785"/>
                <a:gd name="T70" fmla="*/ 337027 w 1209"/>
                <a:gd name="T71" fmla="*/ 136570 h 785"/>
                <a:gd name="T72" fmla="*/ 647092 w 1209"/>
                <a:gd name="T73" fmla="*/ 112670 h 785"/>
                <a:gd name="T74" fmla="*/ 881326 w 1209"/>
                <a:gd name="T75" fmla="*/ 22193 h 785"/>
                <a:gd name="T76" fmla="*/ 1218354 w 1209"/>
                <a:gd name="T77" fmla="*/ 46092 h 785"/>
                <a:gd name="T78" fmla="*/ 1459328 w 1209"/>
                <a:gd name="T79" fmla="*/ 158763 h 785"/>
                <a:gd name="T80" fmla="*/ 1831743 w 1209"/>
                <a:gd name="T81" fmla="*/ 158763 h 785"/>
                <a:gd name="T82" fmla="*/ 2239546 w 1209"/>
                <a:gd name="T83" fmla="*/ 112670 h 785"/>
                <a:gd name="T84" fmla="*/ 2817548 w 1209"/>
                <a:gd name="T85" fmla="*/ 158763 h 785"/>
                <a:gd name="T86" fmla="*/ 3018079 w 1209"/>
                <a:gd name="T87" fmla="*/ 208270 h 785"/>
                <a:gd name="T88" fmla="*/ 2984377 w 1209"/>
                <a:gd name="T89" fmla="*/ 273140 h 785"/>
                <a:gd name="T90" fmla="*/ 3090540 w 1209"/>
                <a:gd name="T91" fmla="*/ 387518 h 785"/>
                <a:gd name="T92" fmla="*/ 3018079 w 1209"/>
                <a:gd name="T93" fmla="*/ 524088 h 785"/>
                <a:gd name="T94" fmla="*/ 2950674 w 1209"/>
                <a:gd name="T95" fmla="*/ 710165 h 785"/>
                <a:gd name="T96" fmla="*/ 3119188 w 1209"/>
                <a:gd name="T97" fmla="*/ 913313 h 785"/>
                <a:gd name="T98" fmla="*/ 3528676 w 1209"/>
                <a:gd name="T99" fmla="*/ 1049883 h 785"/>
                <a:gd name="T100" fmla="*/ 3968496 w 1209"/>
                <a:gd name="T101" fmla="*/ 1186454 h 785"/>
                <a:gd name="T102" fmla="*/ 4207786 w 1209"/>
                <a:gd name="T103" fmla="*/ 1208646 h 785"/>
                <a:gd name="T104" fmla="*/ 4271821 w 1209"/>
                <a:gd name="T105" fmla="*/ 1372530 h 785"/>
                <a:gd name="T106" fmla="*/ 4411687 w 1209"/>
                <a:gd name="T107" fmla="*/ 1416916 h 785"/>
                <a:gd name="T108" fmla="*/ 4474037 w 1209"/>
                <a:gd name="T109" fmla="*/ 1348631 h 785"/>
                <a:gd name="T110" fmla="*/ 4580201 w 1209"/>
                <a:gd name="T111" fmla="*/ 1372530 h 785"/>
                <a:gd name="T112" fmla="*/ 4644236 w 1209"/>
                <a:gd name="T113" fmla="*/ 1324731 h 785"/>
                <a:gd name="T114" fmla="*/ 4814435 w 1209"/>
                <a:gd name="T115" fmla="*/ 1258153 h 785"/>
                <a:gd name="T116" fmla="*/ 4988004 w 1209"/>
                <a:gd name="T117" fmla="*/ 1300831 h 785"/>
                <a:gd name="T118" fmla="*/ 5121130 w 1209"/>
                <a:gd name="T119" fmla="*/ 1527879 h 785"/>
                <a:gd name="T120" fmla="*/ 5121130 w 1209"/>
                <a:gd name="T121" fmla="*/ 1643964 h 785"/>
                <a:gd name="T122" fmla="*/ 5087427 w 1209"/>
                <a:gd name="T123" fmla="*/ 2031482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8" name="Freeform 21"/>
            <p:cNvSpPr>
              <a:spLocks noChangeArrowheads="1"/>
            </p:cNvSpPr>
            <p:nvPr/>
          </p:nvSpPr>
          <p:spPr bwMode="auto">
            <a:xfrm>
              <a:off x="2075162" y="2546180"/>
              <a:ext cx="1279286" cy="1079778"/>
            </a:xfrm>
            <a:custGeom>
              <a:avLst/>
              <a:gdLst>
                <a:gd name="T0" fmla="*/ 2908232 w 761"/>
                <a:gd name="T1" fmla="*/ 1385118 h 633"/>
                <a:gd name="T2" fmla="*/ 2807369 w 761"/>
                <a:gd name="T3" fmla="*/ 1429469 h 633"/>
                <a:gd name="T4" fmla="*/ 2740126 w 761"/>
                <a:gd name="T5" fmla="*/ 1385118 h 633"/>
                <a:gd name="T6" fmla="*/ 2541761 w 761"/>
                <a:gd name="T7" fmla="*/ 1226478 h 633"/>
                <a:gd name="T8" fmla="*/ 2442579 w 761"/>
                <a:gd name="T9" fmla="*/ 1206008 h 633"/>
                <a:gd name="T10" fmla="*/ 2304732 w 761"/>
                <a:gd name="T11" fmla="*/ 1248653 h 633"/>
                <a:gd name="T12" fmla="*/ 2239171 w 761"/>
                <a:gd name="T13" fmla="*/ 1340767 h 633"/>
                <a:gd name="T14" fmla="*/ 2139988 w 761"/>
                <a:gd name="T15" fmla="*/ 1318591 h 633"/>
                <a:gd name="T16" fmla="*/ 1971882 w 761"/>
                <a:gd name="T17" fmla="*/ 1340767 h 633"/>
                <a:gd name="T18" fmla="*/ 2108048 w 761"/>
                <a:gd name="T19" fmla="*/ 1407294 h 633"/>
                <a:gd name="T20" fmla="*/ 1904640 w 761"/>
                <a:gd name="T21" fmla="*/ 1501113 h 633"/>
                <a:gd name="T22" fmla="*/ 1739896 w 761"/>
                <a:gd name="T23" fmla="*/ 1478938 h 633"/>
                <a:gd name="T24" fmla="*/ 1637352 w 761"/>
                <a:gd name="T25" fmla="*/ 1294710 h 633"/>
                <a:gd name="T26" fmla="*/ 1502867 w 761"/>
                <a:gd name="T27" fmla="*/ 1385118 h 633"/>
                <a:gd name="T28" fmla="*/ 1402003 w 761"/>
                <a:gd name="T29" fmla="*/ 1429469 h 633"/>
                <a:gd name="T30" fmla="*/ 1235578 w 761"/>
                <a:gd name="T31" fmla="*/ 1524995 h 633"/>
                <a:gd name="T32" fmla="*/ 1134715 w 761"/>
                <a:gd name="T33" fmla="*/ 1794513 h 633"/>
                <a:gd name="T34" fmla="*/ 1040576 w 761"/>
                <a:gd name="T35" fmla="*/ 1794513 h 633"/>
                <a:gd name="T36" fmla="*/ 902729 w 761"/>
                <a:gd name="T37" fmla="*/ 1772337 h 633"/>
                <a:gd name="T38" fmla="*/ 837167 w 761"/>
                <a:gd name="T39" fmla="*/ 1637578 h 633"/>
                <a:gd name="T40" fmla="*/ 605181 w 761"/>
                <a:gd name="T41" fmla="*/ 1407294 h 633"/>
                <a:gd name="T42" fmla="*/ 536258 w 761"/>
                <a:gd name="T43" fmla="*/ 1364648 h 633"/>
                <a:gd name="T44" fmla="*/ 435394 w 761"/>
                <a:gd name="T45" fmla="*/ 1206008 h 633"/>
                <a:gd name="T46" fmla="*/ 334531 w 761"/>
                <a:gd name="T47" fmla="*/ 1318591 h 633"/>
                <a:gd name="T48" fmla="*/ 300910 w 761"/>
                <a:gd name="T49" fmla="*/ 706206 h 633"/>
                <a:gd name="T50" fmla="*/ 300910 w 761"/>
                <a:gd name="T51" fmla="*/ 612386 h 633"/>
                <a:gd name="T52" fmla="*/ 169787 w 761"/>
                <a:gd name="T53" fmla="*/ 387219 h 633"/>
                <a:gd name="T54" fmla="*/ 0 w 761"/>
                <a:gd name="T55" fmla="*/ 295105 h 633"/>
                <a:gd name="T56" fmla="*/ 33621 w 761"/>
                <a:gd name="T57" fmla="*/ 180816 h 633"/>
                <a:gd name="T58" fmla="*/ 68923 w 761"/>
                <a:gd name="T59" fmla="*/ 90408 h 633"/>
                <a:gd name="T60" fmla="*/ 132804 w 761"/>
                <a:gd name="T61" fmla="*/ 0 h 633"/>
                <a:gd name="T62" fmla="*/ 265607 w 761"/>
                <a:gd name="T63" fmla="*/ 46057 h 633"/>
                <a:gd name="T64" fmla="*/ 366471 w 761"/>
                <a:gd name="T65" fmla="*/ 230284 h 633"/>
                <a:gd name="T66" fmla="*/ 536258 w 761"/>
                <a:gd name="T67" fmla="*/ 341162 h 633"/>
                <a:gd name="T68" fmla="*/ 633759 w 761"/>
                <a:gd name="T69" fmla="*/ 295105 h 633"/>
                <a:gd name="T70" fmla="*/ 736304 w 761"/>
                <a:gd name="T71" fmla="*/ 365043 h 633"/>
                <a:gd name="T72" fmla="*/ 938031 w 761"/>
                <a:gd name="T73" fmla="*/ 271224 h 633"/>
                <a:gd name="T74" fmla="*/ 1203638 w 761"/>
                <a:gd name="T75" fmla="*/ 271224 h 633"/>
                <a:gd name="T76" fmla="*/ 1235578 w 761"/>
                <a:gd name="T77" fmla="*/ 112583 h 633"/>
                <a:gd name="T78" fmla="*/ 1336442 w 761"/>
                <a:gd name="T79" fmla="*/ 90408 h 633"/>
                <a:gd name="T80" fmla="*/ 1437306 w 761"/>
                <a:gd name="T81" fmla="*/ 136465 h 633"/>
                <a:gd name="T82" fmla="*/ 1672654 w 761"/>
                <a:gd name="T83" fmla="*/ 208109 h 633"/>
                <a:gd name="T84" fmla="*/ 1739896 w 761"/>
                <a:gd name="T85" fmla="*/ 387219 h 633"/>
                <a:gd name="T86" fmla="*/ 1971882 w 761"/>
                <a:gd name="T87" fmla="*/ 453746 h 633"/>
                <a:gd name="T88" fmla="*/ 2139988 w 761"/>
                <a:gd name="T89" fmla="*/ 387219 h 633"/>
                <a:gd name="T90" fmla="*/ 2304732 w 761"/>
                <a:gd name="T91" fmla="*/ 407689 h 633"/>
                <a:gd name="T92" fmla="*/ 2612366 w 761"/>
                <a:gd name="T93" fmla="*/ 523684 h 633"/>
                <a:gd name="T94" fmla="*/ 2945216 w 761"/>
                <a:gd name="T95" fmla="*/ 637973 h 633"/>
                <a:gd name="T96" fmla="*/ 3177202 w 761"/>
                <a:gd name="T97" fmla="*/ 728381 h 633"/>
                <a:gd name="T98" fmla="*/ 3109959 w 761"/>
                <a:gd name="T99" fmla="*/ 840965 h 633"/>
                <a:gd name="T100" fmla="*/ 2775429 w 761"/>
                <a:gd name="T101" fmla="*/ 887021 h 633"/>
                <a:gd name="T102" fmla="*/ 2704824 w 761"/>
                <a:gd name="T103" fmla="*/ 953548 h 633"/>
                <a:gd name="T104" fmla="*/ 2740126 w 761"/>
                <a:gd name="T105" fmla="*/ 1023486 h 633"/>
                <a:gd name="T106" fmla="*/ 2740126 w 761"/>
                <a:gd name="T107" fmla="*/ 1069543 h 633"/>
                <a:gd name="T108" fmla="*/ 2945216 w 761"/>
                <a:gd name="T109" fmla="*/ 1294710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9" name="Freeform 22"/>
            <p:cNvSpPr>
              <a:spLocks noChangeArrowheads="1"/>
            </p:cNvSpPr>
            <p:nvPr/>
          </p:nvSpPr>
          <p:spPr bwMode="auto">
            <a:xfrm>
              <a:off x="1333933" y="1794495"/>
              <a:ext cx="1321322" cy="1053592"/>
            </a:xfrm>
            <a:custGeom>
              <a:avLst/>
              <a:gdLst>
                <a:gd name="T0" fmla="*/ 2826114 w 785"/>
                <a:gd name="T1" fmla="*/ 1533429 h 617"/>
                <a:gd name="T2" fmla="*/ 2593831 w 785"/>
                <a:gd name="T3" fmla="*/ 1623932 h 617"/>
                <a:gd name="T4" fmla="*/ 2492838 w 785"/>
                <a:gd name="T5" fmla="*/ 1553920 h 617"/>
                <a:gd name="T6" fmla="*/ 2390162 w 785"/>
                <a:gd name="T7" fmla="*/ 1601733 h 617"/>
                <a:gd name="T8" fmla="*/ 2221841 w 785"/>
                <a:gd name="T9" fmla="*/ 1485616 h 617"/>
                <a:gd name="T10" fmla="*/ 2120848 w 785"/>
                <a:gd name="T11" fmla="*/ 1306317 h 617"/>
                <a:gd name="T12" fmla="*/ 1987874 w 785"/>
                <a:gd name="T13" fmla="*/ 1258505 h 617"/>
                <a:gd name="T14" fmla="*/ 1918863 w 785"/>
                <a:gd name="T15" fmla="*/ 1306317 h 617"/>
                <a:gd name="T16" fmla="*/ 1952527 w 785"/>
                <a:gd name="T17" fmla="*/ 1372914 h 617"/>
                <a:gd name="T18" fmla="*/ 1854900 w 785"/>
                <a:gd name="T19" fmla="*/ 1533429 h 617"/>
                <a:gd name="T20" fmla="*/ 1918863 w 785"/>
                <a:gd name="T21" fmla="*/ 1579534 h 617"/>
                <a:gd name="T22" fmla="*/ 1784206 w 785"/>
                <a:gd name="T23" fmla="*/ 1668330 h 617"/>
                <a:gd name="T24" fmla="*/ 1686579 w 785"/>
                <a:gd name="T25" fmla="*/ 1714435 h 617"/>
                <a:gd name="T26" fmla="*/ 1583903 w 785"/>
                <a:gd name="T27" fmla="*/ 1692236 h 617"/>
                <a:gd name="T28" fmla="*/ 1548556 w 785"/>
                <a:gd name="T29" fmla="*/ 1738341 h 617"/>
                <a:gd name="T30" fmla="*/ 1415582 w 785"/>
                <a:gd name="T31" fmla="*/ 1714435 h 617"/>
                <a:gd name="T32" fmla="*/ 1346570 w 785"/>
                <a:gd name="T33" fmla="*/ 1623932 h 617"/>
                <a:gd name="T34" fmla="*/ 976263 w 785"/>
                <a:gd name="T35" fmla="*/ 1533429 h 617"/>
                <a:gd name="T36" fmla="*/ 570609 w 785"/>
                <a:gd name="T37" fmla="*/ 1417312 h 617"/>
                <a:gd name="T38" fmla="*/ 170004 w 785"/>
                <a:gd name="T39" fmla="*/ 1258505 h 617"/>
                <a:gd name="T40" fmla="*/ 0 w 785"/>
                <a:gd name="T41" fmla="*/ 1050177 h 617"/>
                <a:gd name="T42" fmla="*/ 69012 w 785"/>
                <a:gd name="T43" fmla="*/ 870878 h 617"/>
                <a:gd name="T44" fmla="*/ 132974 w 785"/>
                <a:gd name="T45" fmla="*/ 710363 h 617"/>
                <a:gd name="T46" fmla="*/ 33664 w 785"/>
                <a:gd name="T47" fmla="*/ 616445 h 617"/>
                <a:gd name="T48" fmla="*/ 203669 w 785"/>
                <a:gd name="T49" fmla="*/ 595954 h 617"/>
                <a:gd name="T50" fmla="*/ 435952 w 785"/>
                <a:gd name="T51" fmla="*/ 640352 h 617"/>
                <a:gd name="T52" fmla="*/ 402288 w 785"/>
                <a:gd name="T53" fmla="*/ 525942 h 617"/>
                <a:gd name="T54" fmla="*/ 540311 w 785"/>
                <a:gd name="T55" fmla="*/ 387626 h 617"/>
                <a:gd name="T56" fmla="*/ 371990 w 785"/>
                <a:gd name="T57" fmla="*/ 208328 h 617"/>
                <a:gd name="T58" fmla="*/ 641304 w 785"/>
                <a:gd name="T59" fmla="*/ 46105 h 617"/>
                <a:gd name="T60" fmla="*/ 1215280 w 785"/>
                <a:gd name="T61" fmla="*/ 0 h 617"/>
                <a:gd name="T62" fmla="*/ 1617567 w 785"/>
                <a:gd name="T63" fmla="*/ 114410 h 617"/>
                <a:gd name="T64" fmla="*/ 1918863 w 785"/>
                <a:gd name="T65" fmla="*/ 295416 h 617"/>
                <a:gd name="T66" fmla="*/ 1987874 w 785"/>
                <a:gd name="T67" fmla="*/ 136608 h 617"/>
                <a:gd name="T68" fmla="*/ 2221841 w 785"/>
                <a:gd name="T69" fmla="*/ 208328 h 617"/>
                <a:gd name="T70" fmla="*/ 2492838 w 785"/>
                <a:gd name="T71" fmla="*/ 274924 h 617"/>
                <a:gd name="T72" fmla="*/ 2763835 w 785"/>
                <a:gd name="T73" fmla="*/ 343229 h 617"/>
                <a:gd name="T74" fmla="*/ 3066814 w 785"/>
                <a:gd name="T75" fmla="*/ 502036 h 617"/>
                <a:gd name="T76" fmla="*/ 3235135 w 785"/>
                <a:gd name="T77" fmla="*/ 662551 h 617"/>
                <a:gd name="T78" fmla="*/ 3304147 w 785"/>
                <a:gd name="T79" fmla="*/ 959674 h 617"/>
                <a:gd name="T80" fmla="*/ 3164440 w 785"/>
                <a:gd name="T81" fmla="*/ 1027978 h 617"/>
                <a:gd name="T82" fmla="*/ 2996119 w 785"/>
                <a:gd name="T83" fmla="*/ 1164586 h 617"/>
                <a:gd name="T84" fmla="*/ 3100478 w 785"/>
                <a:gd name="T85" fmla="*/ 1236306 h 617"/>
                <a:gd name="T86" fmla="*/ 2964138 w 785"/>
                <a:gd name="T87" fmla="*/ 1306317 h 617"/>
                <a:gd name="T88" fmla="*/ 2763835 w 785"/>
                <a:gd name="T89" fmla="*/ 1282411 h 617"/>
                <a:gd name="T90" fmla="*/ 2799183 w 785"/>
                <a:gd name="T91" fmla="*/ 1395113 h 617"/>
                <a:gd name="T92" fmla="*/ 2996119 w 785"/>
                <a:gd name="T93" fmla="*/ 144292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0" name="Freeform 23"/>
            <p:cNvSpPr>
              <a:spLocks noChangeArrowheads="1"/>
            </p:cNvSpPr>
            <p:nvPr/>
          </p:nvSpPr>
          <p:spPr bwMode="auto">
            <a:xfrm>
              <a:off x="3729967" y="3131509"/>
              <a:ext cx="514237" cy="728580"/>
            </a:xfrm>
            <a:custGeom>
              <a:avLst/>
              <a:gdLst>
                <a:gd name="T0" fmla="*/ 1154926 w 305"/>
                <a:gd name="T1" fmla="*/ 118287 h 425"/>
                <a:gd name="T2" fmla="*/ 1193704 w 305"/>
                <a:gd name="T3" fmla="*/ 209145 h 425"/>
                <a:gd name="T4" fmla="*/ 1291494 w 305"/>
                <a:gd name="T5" fmla="*/ 257146 h 425"/>
                <a:gd name="T6" fmla="*/ 1291494 w 305"/>
                <a:gd name="T7" fmla="*/ 396005 h 425"/>
                <a:gd name="T8" fmla="*/ 1154926 w 305"/>
                <a:gd name="T9" fmla="*/ 444005 h 425"/>
                <a:gd name="T10" fmla="*/ 1154926 w 305"/>
                <a:gd name="T11" fmla="*/ 468006 h 425"/>
                <a:gd name="T12" fmla="*/ 1021730 w 305"/>
                <a:gd name="T13" fmla="*/ 468006 h 425"/>
                <a:gd name="T14" fmla="*/ 954289 w 305"/>
                <a:gd name="T15" fmla="*/ 514292 h 425"/>
                <a:gd name="T16" fmla="*/ 954289 w 305"/>
                <a:gd name="T17" fmla="*/ 586293 h 425"/>
                <a:gd name="T18" fmla="*/ 986323 w 305"/>
                <a:gd name="T19" fmla="*/ 606864 h 425"/>
                <a:gd name="T20" fmla="*/ 885162 w 305"/>
                <a:gd name="T21" fmla="*/ 702865 h 425"/>
                <a:gd name="T22" fmla="*/ 817721 w 305"/>
                <a:gd name="T23" fmla="*/ 702865 h 425"/>
                <a:gd name="T24" fmla="*/ 817721 w 305"/>
                <a:gd name="T25" fmla="*/ 795438 h 425"/>
                <a:gd name="T26" fmla="*/ 817721 w 305"/>
                <a:gd name="T27" fmla="*/ 821153 h 425"/>
                <a:gd name="T28" fmla="*/ 817721 w 305"/>
                <a:gd name="T29" fmla="*/ 888010 h 425"/>
                <a:gd name="T30" fmla="*/ 748594 w 305"/>
                <a:gd name="T31" fmla="*/ 936011 h 425"/>
                <a:gd name="T32" fmla="*/ 711502 w 305"/>
                <a:gd name="T33" fmla="*/ 1052584 h 425"/>
                <a:gd name="T34" fmla="*/ 681153 w 305"/>
                <a:gd name="T35" fmla="*/ 1124585 h 425"/>
                <a:gd name="T36" fmla="*/ 681153 w 305"/>
                <a:gd name="T37" fmla="*/ 1146871 h 425"/>
                <a:gd name="T38" fmla="*/ 647433 w 305"/>
                <a:gd name="T39" fmla="*/ 1217157 h 425"/>
                <a:gd name="T40" fmla="*/ 578306 w 305"/>
                <a:gd name="T41" fmla="*/ 1217157 h 425"/>
                <a:gd name="T42" fmla="*/ 542899 w 305"/>
                <a:gd name="T43" fmla="*/ 1193157 h 425"/>
                <a:gd name="T44" fmla="*/ 273136 w 305"/>
                <a:gd name="T45" fmla="*/ 1239443 h 425"/>
                <a:gd name="T46" fmla="*/ 237729 w 305"/>
                <a:gd name="T47" fmla="*/ 1217157 h 425"/>
                <a:gd name="T48" fmla="*/ 340577 w 305"/>
                <a:gd name="T49" fmla="*/ 1078298 h 425"/>
                <a:gd name="T50" fmla="*/ 237729 w 305"/>
                <a:gd name="T51" fmla="*/ 1052584 h 425"/>
                <a:gd name="T52" fmla="*/ 170288 w 305"/>
                <a:gd name="T53" fmla="*/ 1078298 h 425"/>
                <a:gd name="T54" fmla="*/ 102847 w 305"/>
                <a:gd name="T55" fmla="*/ 1052584 h 425"/>
                <a:gd name="T56" fmla="*/ 102847 w 305"/>
                <a:gd name="T57" fmla="*/ 936011 h 425"/>
                <a:gd name="T58" fmla="*/ 170288 w 305"/>
                <a:gd name="T59" fmla="*/ 913725 h 425"/>
                <a:gd name="T60" fmla="*/ 205695 w 305"/>
                <a:gd name="T61" fmla="*/ 913725 h 425"/>
                <a:gd name="T62" fmla="*/ 205695 w 305"/>
                <a:gd name="T63" fmla="*/ 843438 h 425"/>
                <a:gd name="T64" fmla="*/ 139940 w 305"/>
                <a:gd name="T65" fmla="*/ 843438 h 425"/>
                <a:gd name="T66" fmla="*/ 139940 w 305"/>
                <a:gd name="T67" fmla="*/ 795438 h 425"/>
                <a:gd name="T68" fmla="*/ 69127 w 305"/>
                <a:gd name="T69" fmla="*/ 773152 h 425"/>
                <a:gd name="T70" fmla="*/ 69127 w 305"/>
                <a:gd name="T71" fmla="*/ 630865 h 425"/>
                <a:gd name="T72" fmla="*/ 0 w 305"/>
                <a:gd name="T73" fmla="*/ 586293 h 425"/>
                <a:gd name="T74" fmla="*/ 33720 w 305"/>
                <a:gd name="T75" fmla="*/ 514292 h 425"/>
                <a:gd name="T76" fmla="*/ 139940 w 305"/>
                <a:gd name="T77" fmla="*/ 444005 h 425"/>
                <a:gd name="T78" fmla="*/ 139940 w 305"/>
                <a:gd name="T79" fmla="*/ 373719 h 425"/>
                <a:gd name="T80" fmla="*/ 102847 w 305"/>
                <a:gd name="T81" fmla="*/ 353147 h 425"/>
                <a:gd name="T82" fmla="*/ 139940 w 305"/>
                <a:gd name="T83" fmla="*/ 305146 h 425"/>
                <a:gd name="T84" fmla="*/ 69127 w 305"/>
                <a:gd name="T85" fmla="*/ 233146 h 425"/>
                <a:gd name="T86" fmla="*/ 139940 w 305"/>
                <a:gd name="T87" fmla="*/ 186859 h 425"/>
                <a:gd name="T88" fmla="*/ 237729 w 305"/>
                <a:gd name="T89" fmla="*/ 164573 h 425"/>
                <a:gd name="T90" fmla="*/ 477144 w 305"/>
                <a:gd name="T91" fmla="*/ 70287 h 425"/>
                <a:gd name="T92" fmla="*/ 610340 w 305"/>
                <a:gd name="T93" fmla="*/ 22286 h 425"/>
                <a:gd name="T94" fmla="*/ 711502 w 305"/>
                <a:gd name="T95" fmla="*/ 22286 h 425"/>
                <a:gd name="T96" fmla="*/ 780629 w 305"/>
                <a:gd name="T97" fmla="*/ 0 h 425"/>
                <a:gd name="T98" fmla="*/ 817721 w 305"/>
                <a:gd name="T99" fmla="*/ 22286 h 425"/>
                <a:gd name="T100" fmla="*/ 780629 w 305"/>
                <a:gd name="T101" fmla="*/ 46286 h 425"/>
                <a:gd name="T102" fmla="*/ 780629 w 305"/>
                <a:gd name="T103" fmla="*/ 96001 h 425"/>
                <a:gd name="T104" fmla="*/ 885162 w 305"/>
                <a:gd name="T105" fmla="*/ 96001 h 425"/>
                <a:gd name="T106" fmla="*/ 885162 w 305"/>
                <a:gd name="T107" fmla="*/ 46286 h 425"/>
                <a:gd name="T108" fmla="*/ 920569 w 305"/>
                <a:gd name="T109" fmla="*/ 0 h 425"/>
                <a:gd name="T110" fmla="*/ 986323 w 305"/>
                <a:gd name="T111" fmla="*/ 46286 h 425"/>
                <a:gd name="T112" fmla="*/ 1021730 w 305"/>
                <a:gd name="T113" fmla="*/ 96001 h 425"/>
                <a:gd name="T114" fmla="*/ 1154926 w 305"/>
                <a:gd name="T115" fmla="*/ 96001 h 425"/>
                <a:gd name="T116" fmla="*/ 1154926 w 305"/>
                <a:gd name="T117" fmla="*/ 118287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1" name="Freeform 24"/>
            <p:cNvSpPr>
              <a:spLocks noChangeArrowheads="1"/>
            </p:cNvSpPr>
            <p:nvPr/>
          </p:nvSpPr>
          <p:spPr bwMode="auto">
            <a:xfrm>
              <a:off x="3217132" y="3131509"/>
              <a:ext cx="594104" cy="714717"/>
            </a:xfrm>
            <a:custGeom>
              <a:avLst/>
              <a:gdLst>
                <a:gd name="T0" fmla="*/ 1415415 w 353"/>
                <a:gd name="T1" fmla="*/ 305083 h 417"/>
                <a:gd name="T2" fmla="*/ 1447392 w 353"/>
                <a:gd name="T3" fmla="*/ 373641 h 417"/>
                <a:gd name="T4" fmla="*/ 1314434 w 353"/>
                <a:gd name="T5" fmla="*/ 514185 h 417"/>
                <a:gd name="T6" fmla="*/ 1344728 w 353"/>
                <a:gd name="T7" fmla="*/ 629020 h 417"/>
                <a:gd name="T8" fmla="*/ 1344728 w 353"/>
                <a:gd name="T9" fmla="*/ 772991 h 417"/>
                <a:gd name="T10" fmla="*/ 1378389 w 353"/>
                <a:gd name="T11" fmla="*/ 841549 h 417"/>
                <a:gd name="T12" fmla="*/ 1481052 w 353"/>
                <a:gd name="T13" fmla="*/ 911821 h 417"/>
                <a:gd name="T14" fmla="*/ 1378389 w 353"/>
                <a:gd name="T15" fmla="*/ 935817 h 417"/>
                <a:gd name="T16" fmla="*/ 1344728 w 353"/>
                <a:gd name="T17" fmla="*/ 1072932 h 417"/>
                <a:gd name="T18" fmla="*/ 1146133 w 353"/>
                <a:gd name="T19" fmla="*/ 1168914 h 417"/>
                <a:gd name="T20" fmla="*/ 942488 w 353"/>
                <a:gd name="T21" fmla="*/ 1096928 h 417"/>
                <a:gd name="T22" fmla="*/ 907145 w 353"/>
                <a:gd name="T23" fmla="*/ 1191195 h 417"/>
                <a:gd name="T24" fmla="*/ 807847 w 353"/>
                <a:gd name="T25" fmla="*/ 1216904 h 417"/>
                <a:gd name="T26" fmla="*/ 710232 w 353"/>
                <a:gd name="T27" fmla="*/ 1122637 h 417"/>
                <a:gd name="T28" fmla="*/ 641228 w 353"/>
                <a:gd name="T29" fmla="*/ 1168914 h 417"/>
                <a:gd name="T30" fmla="*/ 605885 w 353"/>
                <a:gd name="T31" fmla="*/ 1030084 h 417"/>
                <a:gd name="T32" fmla="*/ 641228 w 353"/>
                <a:gd name="T33" fmla="*/ 911821 h 417"/>
                <a:gd name="T34" fmla="*/ 605885 w 353"/>
                <a:gd name="T35" fmla="*/ 841549 h 417"/>
                <a:gd name="T36" fmla="*/ 402240 w 353"/>
                <a:gd name="T37" fmla="*/ 911821 h 417"/>
                <a:gd name="T38" fmla="*/ 269282 w 353"/>
                <a:gd name="T39" fmla="*/ 886112 h 417"/>
                <a:gd name="T40" fmla="*/ 132958 w 353"/>
                <a:gd name="T41" fmla="*/ 911821 h 417"/>
                <a:gd name="T42" fmla="*/ 100981 w 353"/>
                <a:gd name="T43" fmla="*/ 886112 h 417"/>
                <a:gd name="T44" fmla="*/ 69004 w 353"/>
                <a:gd name="T45" fmla="*/ 772991 h 417"/>
                <a:gd name="T46" fmla="*/ 100981 w 353"/>
                <a:gd name="T47" fmla="*/ 699291 h 417"/>
                <a:gd name="T48" fmla="*/ 0 w 353"/>
                <a:gd name="T49" fmla="*/ 654729 h 417"/>
                <a:gd name="T50" fmla="*/ 100981 w 353"/>
                <a:gd name="T51" fmla="*/ 490190 h 417"/>
                <a:gd name="T52" fmla="*/ 100981 w 353"/>
                <a:gd name="T53" fmla="*/ 395922 h 417"/>
                <a:gd name="T54" fmla="*/ 100981 w 353"/>
                <a:gd name="T55" fmla="*/ 353074 h 417"/>
                <a:gd name="T56" fmla="*/ 203645 w 353"/>
                <a:gd name="T57" fmla="*/ 95981 h 417"/>
                <a:gd name="T58" fmla="*/ 435901 w 353"/>
                <a:gd name="T59" fmla="*/ 118263 h 417"/>
                <a:gd name="T60" fmla="*/ 472927 w 353"/>
                <a:gd name="T61" fmla="*/ 0 h 417"/>
                <a:gd name="T62" fmla="*/ 772504 w 353"/>
                <a:gd name="T63" fmla="*/ 46277 h 417"/>
                <a:gd name="T64" fmla="*/ 1043469 w 353"/>
                <a:gd name="T65" fmla="*/ 118263 h 417"/>
                <a:gd name="T66" fmla="*/ 1215136 w 353"/>
                <a:gd name="T67" fmla="*/ 95981 h 417"/>
                <a:gd name="T68" fmla="*/ 1277408 w 353"/>
                <a:gd name="T69" fmla="*/ 233097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2" name="Freeform 25"/>
            <p:cNvSpPr>
              <a:spLocks noChangeArrowheads="1"/>
            </p:cNvSpPr>
            <p:nvPr/>
          </p:nvSpPr>
          <p:spPr bwMode="auto">
            <a:xfrm>
              <a:off x="3165288" y="2724860"/>
              <a:ext cx="822498" cy="545280"/>
            </a:xfrm>
            <a:custGeom>
              <a:avLst/>
              <a:gdLst>
                <a:gd name="T0" fmla="*/ 2045312 w 489"/>
                <a:gd name="T1" fmla="*/ 686271 h 321"/>
                <a:gd name="T2" fmla="*/ 1877112 w 489"/>
                <a:gd name="T3" fmla="*/ 730437 h 321"/>
                <a:gd name="T4" fmla="*/ 1643314 w 489"/>
                <a:gd name="T5" fmla="*/ 820468 h 321"/>
                <a:gd name="T6" fmla="*/ 1544076 w 489"/>
                <a:gd name="T7" fmla="*/ 840852 h 321"/>
                <a:gd name="T8" fmla="*/ 1478478 w 489"/>
                <a:gd name="T9" fmla="*/ 886717 h 321"/>
                <a:gd name="T10" fmla="*/ 1377558 w 489"/>
                <a:gd name="T11" fmla="*/ 886717 h 321"/>
                <a:gd name="T12" fmla="*/ 1407834 w 489"/>
                <a:gd name="T13" fmla="*/ 754219 h 321"/>
                <a:gd name="T14" fmla="*/ 1340554 w 489"/>
                <a:gd name="T15" fmla="*/ 754219 h 321"/>
                <a:gd name="T16" fmla="*/ 1207676 w 489"/>
                <a:gd name="T17" fmla="*/ 800084 h 321"/>
                <a:gd name="T18" fmla="*/ 1172354 w 489"/>
                <a:gd name="T19" fmla="*/ 778001 h 321"/>
                <a:gd name="T20" fmla="*/ 1005836 w 489"/>
                <a:gd name="T21" fmla="*/ 778001 h 321"/>
                <a:gd name="T22" fmla="*/ 940238 w 489"/>
                <a:gd name="T23" fmla="*/ 708354 h 321"/>
                <a:gd name="T24" fmla="*/ 772038 w 489"/>
                <a:gd name="T25" fmla="*/ 708354 h 321"/>
                <a:gd name="T26" fmla="*/ 605520 w 489"/>
                <a:gd name="T27" fmla="*/ 664188 h 321"/>
                <a:gd name="T28" fmla="*/ 536558 w 489"/>
                <a:gd name="T29" fmla="*/ 686271 h 321"/>
                <a:gd name="T30" fmla="*/ 570198 w 489"/>
                <a:gd name="T31" fmla="*/ 778001 h 321"/>
                <a:gd name="T32" fmla="*/ 467596 w 489"/>
                <a:gd name="T33" fmla="*/ 754219 h 321"/>
                <a:gd name="T34" fmla="*/ 334718 w 489"/>
                <a:gd name="T35" fmla="*/ 754219 h 321"/>
                <a:gd name="T36" fmla="*/ 203522 w 489"/>
                <a:gd name="T37" fmla="*/ 886717 h 321"/>
                <a:gd name="T38" fmla="*/ 33640 w 489"/>
                <a:gd name="T39" fmla="*/ 754219 h 321"/>
                <a:gd name="T40" fmla="*/ 0 w 489"/>
                <a:gd name="T41" fmla="*/ 754219 h 321"/>
                <a:gd name="T42" fmla="*/ 33640 w 489"/>
                <a:gd name="T43" fmla="*/ 708354 h 321"/>
                <a:gd name="T44" fmla="*/ 68962 w 489"/>
                <a:gd name="T45" fmla="*/ 686271 h 321"/>
                <a:gd name="T46" fmla="*/ 0 w 489"/>
                <a:gd name="T47" fmla="*/ 642105 h 321"/>
                <a:gd name="T48" fmla="*/ 0 w 489"/>
                <a:gd name="T49" fmla="*/ 620022 h 321"/>
                <a:gd name="T50" fmla="*/ 68962 w 489"/>
                <a:gd name="T51" fmla="*/ 577555 h 321"/>
                <a:gd name="T52" fmla="*/ 301078 w 489"/>
                <a:gd name="T53" fmla="*/ 577555 h 321"/>
                <a:gd name="T54" fmla="*/ 401998 w 489"/>
                <a:gd name="T55" fmla="*/ 533389 h 321"/>
                <a:gd name="T56" fmla="*/ 467596 w 489"/>
                <a:gd name="T57" fmla="*/ 509607 h 321"/>
                <a:gd name="T58" fmla="*/ 467596 w 489"/>
                <a:gd name="T59" fmla="*/ 441660 h 321"/>
                <a:gd name="T60" fmla="*/ 334718 w 489"/>
                <a:gd name="T61" fmla="*/ 332944 h 321"/>
                <a:gd name="T62" fmla="*/ 301078 w 489"/>
                <a:gd name="T63" fmla="*/ 220830 h 321"/>
                <a:gd name="T64" fmla="*/ 366676 w 489"/>
                <a:gd name="T65" fmla="*/ 156280 h 321"/>
                <a:gd name="T66" fmla="*/ 366676 w 489"/>
                <a:gd name="T67" fmla="*/ 112114 h 321"/>
                <a:gd name="T68" fmla="*/ 301078 w 489"/>
                <a:gd name="T69" fmla="*/ 22083 h 321"/>
                <a:gd name="T70" fmla="*/ 536558 w 489"/>
                <a:gd name="T71" fmla="*/ 22083 h 321"/>
                <a:gd name="T72" fmla="*/ 605520 w 489"/>
                <a:gd name="T73" fmla="*/ 44166 h 321"/>
                <a:gd name="T74" fmla="*/ 703076 w 489"/>
                <a:gd name="T75" fmla="*/ 0 h 321"/>
                <a:gd name="T76" fmla="*/ 872958 w 489"/>
                <a:gd name="T77" fmla="*/ 198747 h 321"/>
                <a:gd name="T78" fmla="*/ 1172354 w 489"/>
                <a:gd name="T79" fmla="*/ 198747 h 321"/>
                <a:gd name="T80" fmla="*/ 1237952 w 489"/>
                <a:gd name="T81" fmla="*/ 220830 h 321"/>
                <a:gd name="T82" fmla="*/ 1308596 w 489"/>
                <a:gd name="T83" fmla="*/ 198747 h 321"/>
                <a:gd name="T84" fmla="*/ 1407834 w 489"/>
                <a:gd name="T85" fmla="*/ 242913 h 321"/>
                <a:gd name="T86" fmla="*/ 1407834 w 489"/>
                <a:gd name="T87" fmla="*/ 312559 h 321"/>
                <a:gd name="T88" fmla="*/ 1478478 w 489"/>
                <a:gd name="T89" fmla="*/ 353328 h 321"/>
                <a:gd name="T90" fmla="*/ 1510436 w 489"/>
                <a:gd name="T91" fmla="*/ 312559 h 321"/>
                <a:gd name="T92" fmla="*/ 1572670 w 489"/>
                <a:gd name="T93" fmla="*/ 353328 h 321"/>
                <a:gd name="T94" fmla="*/ 1710594 w 489"/>
                <a:gd name="T95" fmla="*/ 353328 h 321"/>
                <a:gd name="T96" fmla="*/ 1742552 w 489"/>
                <a:gd name="T97" fmla="*/ 332944 h 321"/>
                <a:gd name="T98" fmla="*/ 1946074 w 489"/>
                <a:gd name="T99" fmla="*/ 421276 h 321"/>
                <a:gd name="T100" fmla="*/ 1981396 w 489"/>
                <a:gd name="T101" fmla="*/ 533389 h 321"/>
                <a:gd name="T102" fmla="*/ 1981396 w 489"/>
                <a:gd name="T103" fmla="*/ 597939 h 321"/>
                <a:gd name="T104" fmla="*/ 2045312 w 489"/>
                <a:gd name="T105" fmla="*/ 686271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3" name="Freeform 26"/>
            <p:cNvSpPr>
              <a:spLocks noChangeArrowheads="1"/>
            </p:cNvSpPr>
            <p:nvPr/>
          </p:nvSpPr>
          <p:spPr bwMode="auto">
            <a:xfrm>
              <a:off x="3823847" y="2532317"/>
              <a:ext cx="512835" cy="657725"/>
            </a:xfrm>
            <a:custGeom>
              <a:avLst/>
              <a:gdLst>
                <a:gd name="T0" fmla="*/ 366551 w 305"/>
                <a:gd name="T1" fmla="*/ 0 h 385"/>
                <a:gd name="T2" fmla="*/ 536375 w 305"/>
                <a:gd name="T3" fmla="*/ 90544 h 385"/>
                <a:gd name="T4" fmla="*/ 736465 w 305"/>
                <a:gd name="T5" fmla="*/ 186213 h 385"/>
                <a:gd name="T6" fmla="*/ 837350 w 305"/>
                <a:gd name="T7" fmla="*/ 275049 h 385"/>
                <a:gd name="T8" fmla="*/ 1005493 w 305"/>
                <a:gd name="T9" fmla="*/ 387801 h 385"/>
                <a:gd name="T10" fmla="*/ 1136644 w 305"/>
                <a:gd name="T11" fmla="*/ 411719 h 385"/>
                <a:gd name="T12" fmla="*/ 1040803 w 305"/>
                <a:gd name="T13" fmla="*/ 411719 h 385"/>
                <a:gd name="T14" fmla="*/ 970183 w 305"/>
                <a:gd name="T15" fmla="*/ 503971 h 385"/>
                <a:gd name="T16" fmla="*/ 1040803 w 305"/>
                <a:gd name="T17" fmla="*/ 640641 h 385"/>
                <a:gd name="T18" fmla="*/ 1207264 w 305"/>
                <a:gd name="T19" fmla="*/ 710685 h 385"/>
                <a:gd name="T20" fmla="*/ 1207264 w 305"/>
                <a:gd name="T21" fmla="*/ 849063 h 385"/>
                <a:gd name="T22" fmla="*/ 1171954 w 305"/>
                <a:gd name="T23" fmla="*/ 919107 h 385"/>
                <a:gd name="T24" fmla="*/ 1103016 w 305"/>
                <a:gd name="T25" fmla="*/ 893481 h 385"/>
                <a:gd name="T26" fmla="*/ 1136644 w 305"/>
                <a:gd name="T27" fmla="*/ 987442 h 385"/>
                <a:gd name="T28" fmla="*/ 1103016 w 305"/>
                <a:gd name="T29" fmla="*/ 1031859 h 385"/>
                <a:gd name="T30" fmla="*/ 939917 w 305"/>
                <a:gd name="T31" fmla="*/ 1098486 h 385"/>
                <a:gd name="T32" fmla="*/ 770093 w 305"/>
                <a:gd name="T33" fmla="*/ 1098486 h 385"/>
                <a:gd name="T34" fmla="*/ 633898 w 305"/>
                <a:gd name="T35" fmla="*/ 1055777 h 385"/>
                <a:gd name="T36" fmla="*/ 536375 w 305"/>
                <a:gd name="T37" fmla="*/ 1098486 h 385"/>
                <a:gd name="T38" fmla="*/ 568322 w 305"/>
                <a:gd name="T39" fmla="*/ 1031859 h 385"/>
                <a:gd name="T40" fmla="*/ 504428 w 305"/>
                <a:gd name="T41" fmla="*/ 1055777 h 385"/>
                <a:gd name="T42" fmla="*/ 334604 w 305"/>
                <a:gd name="T43" fmla="*/ 893481 h 385"/>
                <a:gd name="T44" fmla="*/ 300975 w 305"/>
                <a:gd name="T45" fmla="*/ 756811 h 385"/>
                <a:gd name="T46" fmla="*/ 300975 w 305"/>
                <a:gd name="T47" fmla="*/ 620141 h 385"/>
                <a:gd name="T48" fmla="*/ 300975 w 305"/>
                <a:gd name="T49" fmla="*/ 456137 h 385"/>
                <a:gd name="T50" fmla="*/ 100886 w 305"/>
                <a:gd name="T51" fmla="*/ 435636 h 385"/>
                <a:gd name="T52" fmla="*/ 0 w 305"/>
                <a:gd name="T53" fmla="*/ 387801 h 385"/>
                <a:gd name="T54" fmla="*/ 132833 w 305"/>
                <a:gd name="T55" fmla="*/ 345092 h 385"/>
                <a:gd name="T56" fmla="*/ 169824 w 305"/>
                <a:gd name="T57" fmla="*/ 114461 h 385"/>
                <a:gd name="T58" fmla="*/ 300975 w 305"/>
                <a:gd name="T59" fmla="*/ 160587 h 385"/>
                <a:gd name="T60" fmla="*/ 435489 w 305"/>
                <a:gd name="T61" fmla="*/ 136670 h 385"/>
                <a:gd name="T62" fmla="*/ 334604 w 305"/>
                <a:gd name="T63" fmla="*/ 4612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4" name="Freeform 27"/>
            <p:cNvSpPr>
              <a:spLocks noChangeArrowheads="1"/>
            </p:cNvSpPr>
            <p:nvPr/>
          </p:nvSpPr>
          <p:spPr bwMode="auto">
            <a:xfrm>
              <a:off x="3367059" y="2327452"/>
              <a:ext cx="634739" cy="614595"/>
            </a:xfrm>
            <a:custGeom>
              <a:avLst/>
              <a:gdLst>
                <a:gd name="T0" fmla="*/ 841829 w 377"/>
                <a:gd name="T1" fmla="*/ 22132 h 361"/>
                <a:gd name="T2" fmla="*/ 1045552 w 377"/>
                <a:gd name="T3" fmla="*/ 0 h 361"/>
                <a:gd name="T4" fmla="*/ 1112898 w 377"/>
                <a:gd name="T5" fmla="*/ 45967 h 361"/>
                <a:gd name="T6" fmla="*/ 1281264 w 377"/>
                <a:gd name="T7" fmla="*/ 68099 h 361"/>
                <a:gd name="T8" fmla="*/ 1351977 w 377"/>
                <a:gd name="T9" fmla="*/ 45967 h 361"/>
                <a:gd name="T10" fmla="*/ 1417640 w 377"/>
                <a:gd name="T11" fmla="*/ 45967 h 361"/>
                <a:gd name="T12" fmla="*/ 1180244 w 377"/>
                <a:gd name="T13" fmla="*/ 178760 h 361"/>
                <a:gd name="T14" fmla="*/ 1146571 w 377"/>
                <a:gd name="T15" fmla="*/ 245157 h 361"/>
                <a:gd name="T16" fmla="*/ 1180244 w 377"/>
                <a:gd name="T17" fmla="*/ 268992 h 361"/>
                <a:gd name="T18" fmla="*/ 1215601 w 377"/>
                <a:gd name="T19" fmla="*/ 268992 h 361"/>
                <a:gd name="T20" fmla="*/ 1351977 w 377"/>
                <a:gd name="T21" fmla="*/ 357521 h 361"/>
                <a:gd name="T22" fmla="*/ 1483303 w 377"/>
                <a:gd name="T23" fmla="*/ 357521 h 361"/>
                <a:gd name="T24" fmla="*/ 1483303 w 377"/>
                <a:gd name="T25" fmla="*/ 406893 h 361"/>
                <a:gd name="T26" fmla="*/ 1584322 w 377"/>
                <a:gd name="T27" fmla="*/ 429025 h 361"/>
                <a:gd name="T28" fmla="*/ 1584322 w 377"/>
                <a:gd name="T29" fmla="*/ 474992 h 361"/>
                <a:gd name="T30" fmla="*/ 1483303 w 377"/>
                <a:gd name="T31" fmla="*/ 537983 h 361"/>
                <a:gd name="T32" fmla="*/ 1483303 w 377"/>
                <a:gd name="T33" fmla="*/ 497124 h 361"/>
                <a:gd name="T34" fmla="*/ 1382283 w 377"/>
                <a:gd name="T35" fmla="*/ 451157 h 361"/>
                <a:gd name="T36" fmla="*/ 1316620 w 377"/>
                <a:gd name="T37" fmla="*/ 451157 h 361"/>
                <a:gd name="T38" fmla="*/ 1316620 w 377"/>
                <a:gd name="T39" fmla="*/ 585653 h 361"/>
                <a:gd name="T40" fmla="*/ 1281264 w 377"/>
                <a:gd name="T41" fmla="*/ 674182 h 361"/>
                <a:gd name="T42" fmla="*/ 1180244 w 377"/>
                <a:gd name="T43" fmla="*/ 674182 h 361"/>
                <a:gd name="T44" fmla="*/ 1146571 w 377"/>
                <a:gd name="T45" fmla="*/ 696314 h 361"/>
                <a:gd name="T46" fmla="*/ 1215601 w 377"/>
                <a:gd name="T47" fmla="*/ 718446 h 361"/>
                <a:gd name="T48" fmla="*/ 1250958 w 377"/>
                <a:gd name="T49" fmla="*/ 766116 h 361"/>
                <a:gd name="T50" fmla="*/ 1351977 w 377"/>
                <a:gd name="T51" fmla="*/ 806975 h 361"/>
                <a:gd name="T52" fmla="*/ 1447946 w 377"/>
                <a:gd name="T53" fmla="*/ 786545 h 361"/>
                <a:gd name="T54" fmla="*/ 1483303 w 377"/>
                <a:gd name="T55" fmla="*/ 943173 h 361"/>
                <a:gd name="T56" fmla="*/ 1281264 w 377"/>
                <a:gd name="T57" fmla="*/ 1011273 h 361"/>
                <a:gd name="T58" fmla="*/ 1250958 w 377"/>
                <a:gd name="T59" fmla="*/ 987438 h 361"/>
                <a:gd name="T60" fmla="*/ 1215601 w 377"/>
                <a:gd name="T61" fmla="*/ 1011273 h 361"/>
                <a:gd name="T62" fmla="*/ 1082592 w 377"/>
                <a:gd name="T63" fmla="*/ 1011273 h 361"/>
                <a:gd name="T64" fmla="*/ 1011878 w 377"/>
                <a:gd name="T65" fmla="*/ 965306 h 361"/>
                <a:gd name="T66" fmla="*/ 979889 w 377"/>
                <a:gd name="T67" fmla="*/ 1011273 h 361"/>
                <a:gd name="T68" fmla="*/ 912543 w 377"/>
                <a:gd name="T69" fmla="*/ 965306 h 361"/>
                <a:gd name="T70" fmla="*/ 912543 w 377"/>
                <a:gd name="T71" fmla="*/ 897207 h 361"/>
                <a:gd name="T72" fmla="*/ 811523 w 377"/>
                <a:gd name="T73" fmla="*/ 852942 h 361"/>
                <a:gd name="T74" fmla="*/ 740809 w 377"/>
                <a:gd name="T75" fmla="*/ 875074 h 361"/>
                <a:gd name="T76" fmla="*/ 675147 w 377"/>
                <a:gd name="T77" fmla="*/ 852942 h 361"/>
                <a:gd name="T78" fmla="*/ 372088 w 377"/>
                <a:gd name="T79" fmla="*/ 829107 h 361"/>
                <a:gd name="T80" fmla="*/ 203723 w 377"/>
                <a:gd name="T81" fmla="*/ 650347 h 361"/>
                <a:gd name="T82" fmla="*/ 69030 w 377"/>
                <a:gd name="T83" fmla="*/ 515851 h 361"/>
                <a:gd name="T84" fmla="*/ 0 w 377"/>
                <a:gd name="T85" fmla="*/ 357521 h 361"/>
                <a:gd name="T86" fmla="*/ 133009 w 377"/>
                <a:gd name="T87" fmla="*/ 357521 h 361"/>
                <a:gd name="T88" fmla="*/ 473108 w 377"/>
                <a:gd name="T89" fmla="*/ 221322 h 361"/>
                <a:gd name="T90" fmla="*/ 574127 w 377"/>
                <a:gd name="T91" fmla="*/ 221322 h 361"/>
                <a:gd name="T92" fmla="*/ 710504 w 377"/>
                <a:gd name="T93" fmla="*/ 221322 h 361"/>
                <a:gd name="T94" fmla="*/ 811523 w 377"/>
                <a:gd name="T95" fmla="*/ 136198 h 361"/>
                <a:gd name="T96" fmla="*/ 841829 w 377"/>
                <a:gd name="T97" fmla="*/ 22132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5" name="Freeform 28"/>
            <p:cNvSpPr>
              <a:spLocks noChangeArrowheads="1"/>
            </p:cNvSpPr>
            <p:nvPr/>
          </p:nvSpPr>
          <p:spPr bwMode="auto">
            <a:xfrm>
              <a:off x="3354448" y="1768309"/>
              <a:ext cx="418956" cy="780952"/>
            </a:xfrm>
            <a:custGeom>
              <a:avLst/>
              <a:gdLst>
                <a:gd name="T0" fmla="*/ 873246 w 249"/>
                <a:gd name="T1" fmla="*/ 965510 h 457"/>
                <a:gd name="T2" fmla="*/ 837912 w 249"/>
                <a:gd name="T3" fmla="*/ 1080004 h 457"/>
                <a:gd name="T4" fmla="*/ 736959 w 249"/>
                <a:gd name="T5" fmla="*/ 1173991 h 457"/>
                <a:gd name="T6" fmla="*/ 570386 w 249"/>
                <a:gd name="T7" fmla="*/ 1150067 h 457"/>
                <a:gd name="T8" fmla="*/ 334828 w 249"/>
                <a:gd name="T9" fmla="*/ 1237219 h 457"/>
                <a:gd name="T10" fmla="*/ 169938 w 249"/>
                <a:gd name="T11" fmla="*/ 1307283 h 457"/>
                <a:gd name="T12" fmla="*/ 33651 w 249"/>
                <a:gd name="T13" fmla="*/ 1307283 h 457"/>
                <a:gd name="T14" fmla="*/ 0 w 249"/>
                <a:gd name="T15" fmla="*/ 1285068 h 457"/>
                <a:gd name="T16" fmla="*/ 68985 w 249"/>
                <a:gd name="T17" fmla="*/ 1103928 h 457"/>
                <a:gd name="T18" fmla="*/ 100953 w 249"/>
                <a:gd name="T19" fmla="*/ 1057788 h 457"/>
                <a:gd name="T20" fmla="*/ 33651 w 249"/>
                <a:gd name="T21" fmla="*/ 941585 h 457"/>
                <a:gd name="T22" fmla="*/ 68985 w 249"/>
                <a:gd name="T23" fmla="*/ 758737 h 457"/>
                <a:gd name="T24" fmla="*/ 100953 w 249"/>
                <a:gd name="T25" fmla="*/ 642534 h 457"/>
                <a:gd name="T26" fmla="*/ 132922 w 249"/>
                <a:gd name="T27" fmla="*/ 596394 h 457"/>
                <a:gd name="T28" fmla="*/ 68985 w 249"/>
                <a:gd name="T29" fmla="*/ 551964 h 457"/>
                <a:gd name="T30" fmla="*/ 132922 w 249"/>
                <a:gd name="T31" fmla="*/ 461394 h 457"/>
                <a:gd name="T32" fmla="*/ 232192 w 249"/>
                <a:gd name="T33" fmla="*/ 322976 h 457"/>
                <a:gd name="T34" fmla="*/ 232192 w 249"/>
                <a:gd name="T35" fmla="*/ 230697 h 457"/>
                <a:gd name="T36" fmla="*/ 301177 w 249"/>
                <a:gd name="T37" fmla="*/ 230697 h 457"/>
                <a:gd name="T38" fmla="*/ 504766 w 249"/>
                <a:gd name="T39" fmla="*/ 70064 h 457"/>
                <a:gd name="T40" fmla="*/ 605720 w 249"/>
                <a:gd name="T41" fmla="*/ 46139 h 457"/>
                <a:gd name="T42" fmla="*/ 708355 w 249"/>
                <a:gd name="T43" fmla="*/ 0 h 457"/>
                <a:gd name="T44" fmla="*/ 736959 w 249"/>
                <a:gd name="T45" fmla="*/ 22215 h 457"/>
                <a:gd name="T46" fmla="*/ 905214 w 249"/>
                <a:gd name="T47" fmla="*/ 0 h 457"/>
                <a:gd name="T48" fmla="*/ 1006167 w 249"/>
                <a:gd name="T49" fmla="*/ 70064 h 457"/>
                <a:gd name="T50" fmla="*/ 905214 w 249"/>
                <a:gd name="T51" fmla="*/ 92279 h 457"/>
                <a:gd name="T52" fmla="*/ 873246 w 249"/>
                <a:gd name="T53" fmla="*/ 136709 h 457"/>
                <a:gd name="T54" fmla="*/ 1006167 w 249"/>
                <a:gd name="T55" fmla="*/ 136709 h 457"/>
                <a:gd name="T56" fmla="*/ 1043184 w 249"/>
                <a:gd name="T57" fmla="*/ 254621 h 457"/>
                <a:gd name="T58" fmla="*/ 975881 w 249"/>
                <a:gd name="T59" fmla="*/ 345191 h 457"/>
                <a:gd name="T60" fmla="*/ 905214 w 249"/>
                <a:gd name="T61" fmla="*/ 299052 h 457"/>
                <a:gd name="T62" fmla="*/ 807626 w 249"/>
                <a:gd name="T63" fmla="*/ 345191 h 457"/>
                <a:gd name="T64" fmla="*/ 837912 w 249"/>
                <a:gd name="T65" fmla="*/ 391330 h 457"/>
                <a:gd name="T66" fmla="*/ 772292 w 249"/>
                <a:gd name="T67" fmla="*/ 461394 h 457"/>
                <a:gd name="T68" fmla="*/ 942230 w 249"/>
                <a:gd name="T69" fmla="*/ 620319 h 457"/>
                <a:gd name="T70" fmla="*/ 807626 w 249"/>
                <a:gd name="T71" fmla="*/ 871522 h 457"/>
                <a:gd name="T72" fmla="*/ 873246 w 249"/>
                <a:gd name="T73" fmla="*/ 965510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6" name="Freeform 29"/>
            <p:cNvSpPr>
              <a:spLocks noChangeArrowheads="1"/>
            </p:cNvSpPr>
            <p:nvPr/>
          </p:nvSpPr>
          <p:spPr bwMode="auto">
            <a:xfrm>
              <a:off x="2908870" y="1903859"/>
              <a:ext cx="540859" cy="1038189"/>
            </a:xfrm>
            <a:custGeom>
              <a:avLst/>
              <a:gdLst>
                <a:gd name="T0" fmla="*/ 1358045 w 321"/>
                <a:gd name="T1" fmla="*/ 1358681 h 609"/>
                <a:gd name="T2" fmla="*/ 1253580 w 321"/>
                <a:gd name="T3" fmla="*/ 1406414 h 609"/>
                <a:gd name="T4" fmla="*/ 1187868 w 321"/>
                <a:gd name="T5" fmla="*/ 1382547 h 609"/>
                <a:gd name="T6" fmla="*/ 946924 w 321"/>
                <a:gd name="T7" fmla="*/ 1382547 h 609"/>
                <a:gd name="T8" fmla="*/ 1019376 w 321"/>
                <a:gd name="T9" fmla="*/ 1471194 h 609"/>
                <a:gd name="T10" fmla="*/ 946924 w 321"/>
                <a:gd name="T11" fmla="*/ 1585412 h 609"/>
                <a:gd name="T12" fmla="*/ 982308 w 321"/>
                <a:gd name="T13" fmla="*/ 1721791 h 609"/>
                <a:gd name="T14" fmla="*/ 847514 w 321"/>
                <a:gd name="T15" fmla="*/ 1697925 h 609"/>
                <a:gd name="T16" fmla="*/ 647009 w 321"/>
                <a:gd name="T17" fmla="*/ 1607573 h 609"/>
                <a:gd name="T18" fmla="*/ 404381 w 321"/>
                <a:gd name="T19" fmla="*/ 1561545 h 609"/>
                <a:gd name="T20" fmla="*/ 237574 w 321"/>
                <a:gd name="T21" fmla="*/ 1471194 h 609"/>
                <a:gd name="T22" fmla="*/ 69082 w 321"/>
                <a:gd name="T23" fmla="*/ 1471194 h 609"/>
                <a:gd name="T24" fmla="*/ 69082 w 321"/>
                <a:gd name="T25" fmla="*/ 1450737 h 609"/>
                <a:gd name="T26" fmla="*/ 0 w 321"/>
                <a:gd name="T27" fmla="*/ 1428575 h 609"/>
                <a:gd name="T28" fmla="*/ 33698 w 321"/>
                <a:gd name="T29" fmla="*/ 1406414 h 609"/>
                <a:gd name="T30" fmla="*/ 33698 w 321"/>
                <a:gd name="T31" fmla="*/ 1336519 h 609"/>
                <a:gd name="T32" fmla="*/ 0 w 321"/>
                <a:gd name="T33" fmla="*/ 1314358 h 609"/>
                <a:gd name="T34" fmla="*/ 69082 w 321"/>
                <a:gd name="T35" fmla="*/ 1292196 h 609"/>
                <a:gd name="T36" fmla="*/ 203875 w 321"/>
                <a:gd name="T37" fmla="*/ 1292196 h 609"/>
                <a:gd name="T38" fmla="*/ 203875 w 321"/>
                <a:gd name="T39" fmla="*/ 975113 h 609"/>
                <a:gd name="T40" fmla="*/ 372367 w 321"/>
                <a:gd name="T41" fmla="*/ 975113 h 609"/>
                <a:gd name="T42" fmla="*/ 372367 w 321"/>
                <a:gd name="T43" fmla="*/ 1017732 h 609"/>
                <a:gd name="T44" fmla="*/ 473462 w 321"/>
                <a:gd name="T45" fmla="*/ 1017732 h 609"/>
                <a:gd name="T46" fmla="*/ 473462 w 321"/>
                <a:gd name="T47" fmla="*/ 929085 h 609"/>
                <a:gd name="T48" fmla="*/ 677337 w 321"/>
                <a:gd name="T49" fmla="*/ 929085 h 609"/>
                <a:gd name="T50" fmla="*/ 711036 w 321"/>
                <a:gd name="T51" fmla="*/ 794411 h 609"/>
                <a:gd name="T52" fmla="*/ 711036 w 321"/>
                <a:gd name="T53" fmla="*/ 700650 h 609"/>
                <a:gd name="T54" fmla="*/ 609941 w 321"/>
                <a:gd name="T55" fmla="*/ 656326 h 609"/>
                <a:gd name="T56" fmla="*/ 473462 w 321"/>
                <a:gd name="T57" fmla="*/ 588137 h 609"/>
                <a:gd name="T58" fmla="*/ 404381 w 321"/>
                <a:gd name="T59" fmla="*/ 523356 h 609"/>
                <a:gd name="T60" fmla="*/ 438079 w 321"/>
                <a:gd name="T61" fmla="*/ 407434 h 609"/>
                <a:gd name="T62" fmla="*/ 507161 w 321"/>
                <a:gd name="T63" fmla="*/ 364815 h 609"/>
                <a:gd name="T64" fmla="*/ 609941 w 321"/>
                <a:gd name="T65" fmla="*/ 407434 h 609"/>
                <a:gd name="T66" fmla="*/ 748104 w 321"/>
                <a:gd name="T67" fmla="*/ 407434 h 609"/>
                <a:gd name="T68" fmla="*/ 780117 w 321"/>
                <a:gd name="T69" fmla="*/ 339244 h 609"/>
                <a:gd name="T70" fmla="*/ 847514 w 321"/>
                <a:gd name="T71" fmla="*/ 339244 h 609"/>
                <a:gd name="T72" fmla="*/ 813816 w 321"/>
                <a:gd name="T73" fmla="*/ 247188 h 609"/>
                <a:gd name="T74" fmla="*/ 1048020 w 321"/>
                <a:gd name="T75" fmla="*/ 90351 h 609"/>
                <a:gd name="T76" fmla="*/ 1048020 w 321"/>
                <a:gd name="T77" fmla="*/ 46028 h 609"/>
                <a:gd name="T78" fmla="*/ 1187868 w 321"/>
                <a:gd name="T79" fmla="*/ 46028 h 609"/>
                <a:gd name="T80" fmla="*/ 1218196 w 321"/>
                <a:gd name="T81" fmla="*/ 69894 h 609"/>
                <a:gd name="T82" fmla="*/ 1253580 w 321"/>
                <a:gd name="T83" fmla="*/ 22162 h 609"/>
                <a:gd name="T84" fmla="*/ 1288963 w 321"/>
                <a:gd name="T85" fmla="*/ 0 h 609"/>
                <a:gd name="T86" fmla="*/ 1358045 w 321"/>
                <a:gd name="T87" fmla="*/ 69894 h 609"/>
                <a:gd name="T88" fmla="*/ 1358045 w 321"/>
                <a:gd name="T89" fmla="*/ 90351 h 609"/>
                <a:gd name="T90" fmla="*/ 1187868 w 321"/>
                <a:gd name="T91" fmla="*/ 317082 h 609"/>
                <a:gd name="T92" fmla="*/ 1253580 w 321"/>
                <a:gd name="T93" fmla="*/ 364815 h 609"/>
                <a:gd name="T94" fmla="*/ 1187868 w 321"/>
                <a:gd name="T95" fmla="*/ 523356 h 609"/>
                <a:gd name="T96" fmla="*/ 1152485 w 321"/>
                <a:gd name="T97" fmla="*/ 700650 h 609"/>
                <a:gd name="T98" fmla="*/ 1218196 w 321"/>
                <a:gd name="T99" fmla="*/ 816572 h 609"/>
                <a:gd name="T100" fmla="*/ 1117101 w 321"/>
                <a:gd name="T101" fmla="*/ 1017732 h 609"/>
                <a:gd name="T102" fmla="*/ 1152485 w 321"/>
                <a:gd name="T103" fmla="*/ 1062055 h 609"/>
                <a:gd name="T104" fmla="*/ 1218196 w 321"/>
                <a:gd name="T105" fmla="*/ 1220597 h 609"/>
                <a:gd name="T106" fmla="*/ 1358045 w 321"/>
                <a:gd name="T107" fmla="*/ 1358681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7" name="Freeform 30"/>
            <p:cNvSpPr>
              <a:spLocks noChangeArrowheads="1"/>
            </p:cNvSpPr>
            <p:nvPr/>
          </p:nvSpPr>
          <p:spPr bwMode="auto">
            <a:xfrm>
              <a:off x="2807984" y="1917722"/>
              <a:ext cx="295651" cy="534498"/>
            </a:xfrm>
            <a:custGeom>
              <a:avLst/>
              <a:gdLst>
                <a:gd name="T0" fmla="*/ 706556 w 177"/>
                <a:gd name="T1" fmla="*/ 343240 h 313"/>
                <a:gd name="T2" fmla="*/ 644753 w 177"/>
                <a:gd name="T3" fmla="*/ 295425 h 313"/>
                <a:gd name="T4" fmla="*/ 481059 w 177"/>
                <a:gd name="T5" fmla="*/ 254442 h 313"/>
                <a:gd name="T6" fmla="*/ 546203 w 177"/>
                <a:gd name="T7" fmla="*/ 90506 h 313"/>
                <a:gd name="T8" fmla="*/ 516136 w 177"/>
                <a:gd name="T9" fmla="*/ 0 h 313"/>
                <a:gd name="T10" fmla="*/ 292310 w 177"/>
                <a:gd name="T11" fmla="*/ 158813 h 313"/>
                <a:gd name="T12" fmla="*/ 257233 w 177"/>
                <a:gd name="T13" fmla="*/ 319333 h 313"/>
                <a:gd name="T14" fmla="*/ 162023 w 177"/>
                <a:gd name="T15" fmla="*/ 343240 h 313"/>
                <a:gd name="T16" fmla="*/ 33407 w 177"/>
                <a:gd name="T17" fmla="*/ 411546 h 313"/>
                <a:gd name="T18" fmla="*/ 0 w 177"/>
                <a:gd name="T19" fmla="*/ 478145 h 313"/>
                <a:gd name="T20" fmla="*/ 162023 w 177"/>
                <a:gd name="T21" fmla="*/ 549867 h 313"/>
                <a:gd name="T22" fmla="*/ 162023 w 177"/>
                <a:gd name="T23" fmla="*/ 640373 h 313"/>
                <a:gd name="T24" fmla="*/ 193760 w 177"/>
                <a:gd name="T25" fmla="*/ 686480 h 313"/>
                <a:gd name="T26" fmla="*/ 162023 w 177"/>
                <a:gd name="T27" fmla="*/ 754786 h 313"/>
                <a:gd name="T28" fmla="*/ 193760 w 177"/>
                <a:gd name="T29" fmla="*/ 799186 h 313"/>
                <a:gd name="T30" fmla="*/ 384179 w 177"/>
                <a:gd name="T31" fmla="*/ 893107 h 313"/>
                <a:gd name="T32" fmla="*/ 454334 w 177"/>
                <a:gd name="T33" fmla="*/ 893107 h 313"/>
                <a:gd name="T34" fmla="*/ 454334 w 177"/>
                <a:gd name="T35" fmla="*/ 848708 h 313"/>
                <a:gd name="T36" fmla="*/ 516136 w 177"/>
                <a:gd name="T37" fmla="*/ 778694 h 313"/>
                <a:gd name="T38" fmla="*/ 481059 w 177"/>
                <a:gd name="T39" fmla="*/ 686480 h 313"/>
                <a:gd name="T40" fmla="*/ 454334 w 177"/>
                <a:gd name="T41" fmla="*/ 686480 h 313"/>
                <a:gd name="T42" fmla="*/ 417586 w 177"/>
                <a:gd name="T43" fmla="*/ 595974 h 313"/>
                <a:gd name="T44" fmla="*/ 481059 w 177"/>
                <a:gd name="T45" fmla="*/ 595974 h 313"/>
                <a:gd name="T46" fmla="*/ 481059 w 177"/>
                <a:gd name="T47" fmla="*/ 502052 h 313"/>
                <a:gd name="T48" fmla="*/ 546203 w 177"/>
                <a:gd name="T49" fmla="*/ 502052 h 313"/>
                <a:gd name="T50" fmla="*/ 609676 w 177"/>
                <a:gd name="T51" fmla="*/ 525960 h 313"/>
                <a:gd name="T52" fmla="*/ 644753 w 177"/>
                <a:gd name="T53" fmla="*/ 387639 h 313"/>
                <a:gd name="T54" fmla="*/ 706556 w 177"/>
                <a:gd name="T55" fmla="*/ 343240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8" name="Freeform 31"/>
            <p:cNvSpPr>
              <a:spLocks noChangeArrowheads="1"/>
            </p:cNvSpPr>
            <p:nvPr/>
          </p:nvSpPr>
          <p:spPr bwMode="auto">
            <a:xfrm>
              <a:off x="1750086" y="1386305"/>
              <a:ext cx="1443225" cy="1434056"/>
            </a:xfrm>
            <a:custGeom>
              <a:avLst/>
              <a:gdLst>
                <a:gd name="T0" fmla="*/ 2667524 w 857"/>
                <a:gd name="T1" fmla="*/ 1360733 h 841"/>
                <a:gd name="T2" fmla="*/ 2839297 w 857"/>
                <a:gd name="T3" fmla="*/ 1517610 h 841"/>
                <a:gd name="T4" fmla="*/ 2839297 w 857"/>
                <a:gd name="T5" fmla="*/ 1607984 h 841"/>
                <a:gd name="T6" fmla="*/ 3110428 w 857"/>
                <a:gd name="T7" fmla="*/ 1769976 h 841"/>
                <a:gd name="T8" fmla="*/ 3140741 w 857"/>
                <a:gd name="T9" fmla="*/ 1700064 h 841"/>
                <a:gd name="T10" fmla="*/ 3174421 w 857"/>
                <a:gd name="T11" fmla="*/ 1563650 h 841"/>
                <a:gd name="T12" fmla="*/ 3110428 w 857"/>
                <a:gd name="T13" fmla="*/ 1476685 h 841"/>
                <a:gd name="T14" fmla="*/ 3174421 w 857"/>
                <a:gd name="T15" fmla="*/ 1382901 h 841"/>
                <a:gd name="T16" fmla="*/ 3376507 w 857"/>
                <a:gd name="T17" fmla="*/ 1451108 h 841"/>
                <a:gd name="T18" fmla="*/ 3617325 w 857"/>
                <a:gd name="T19" fmla="*/ 1563650 h 841"/>
                <a:gd name="T20" fmla="*/ 3376507 w 857"/>
                <a:gd name="T21" fmla="*/ 1793849 h 841"/>
                <a:gd name="T22" fmla="*/ 3277148 w 857"/>
                <a:gd name="T23" fmla="*/ 1882518 h 841"/>
                <a:gd name="T24" fmla="*/ 3110428 w 857"/>
                <a:gd name="T25" fmla="*/ 1836478 h 841"/>
                <a:gd name="T26" fmla="*/ 2974020 w 857"/>
                <a:gd name="T27" fmla="*/ 2131474 h 841"/>
                <a:gd name="T28" fmla="*/ 2938655 w 857"/>
                <a:gd name="T29" fmla="*/ 2201387 h 841"/>
                <a:gd name="T30" fmla="*/ 2906659 w 857"/>
                <a:gd name="T31" fmla="*/ 2290056 h 841"/>
                <a:gd name="T32" fmla="*/ 2667524 w 857"/>
                <a:gd name="T33" fmla="*/ 2382136 h 841"/>
                <a:gd name="T34" fmla="*/ 2504172 w 857"/>
                <a:gd name="T35" fmla="*/ 2153642 h 841"/>
                <a:gd name="T36" fmla="*/ 2433442 w 857"/>
                <a:gd name="T37" fmla="*/ 2131474 h 841"/>
                <a:gd name="T38" fmla="*/ 2229673 w 857"/>
                <a:gd name="T39" fmla="*/ 1971188 h 841"/>
                <a:gd name="T40" fmla="*/ 2094950 w 857"/>
                <a:gd name="T41" fmla="*/ 2015522 h 841"/>
                <a:gd name="T42" fmla="*/ 2061269 w 857"/>
                <a:gd name="T43" fmla="*/ 2063267 h 841"/>
                <a:gd name="T44" fmla="*/ 2025904 w 857"/>
                <a:gd name="T45" fmla="*/ 2201387 h 841"/>
                <a:gd name="T46" fmla="*/ 1961910 w 857"/>
                <a:gd name="T47" fmla="*/ 2111012 h 841"/>
                <a:gd name="T48" fmla="*/ 1756457 w 857"/>
                <a:gd name="T49" fmla="*/ 2063267 h 841"/>
                <a:gd name="T50" fmla="*/ 1722776 w 857"/>
                <a:gd name="T51" fmla="*/ 1952431 h 841"/>
                <a:gd name="T52" fmla="*/ 1926545 w 857"/>
                <a:gd name="T53" fmla="*/ 1971188 h 841"/>
                <a:gd name="T54" fmla="*/ 2061269 w 857"/>
                <a:gd name="T55" fmla="*/ 1906391 h 841"/>
                <a:gd name="T56" fmla="*/ 1961910 w 857"/>
                <a:gd name="T57" fmla="*/ 1814311 h 841"/>
                <a:gd name="T58" fmla="*/ 2128631 w 857"/>
                <a:gd name="T59" fmla="*/ 1700064 h 841"/>
                <a:gd name="T60" fmla="*/ 2263354 w 857"/>
                <a:gd name="T61" fmla="*/ 1607984 h 841"/>
                <a:gd name="T62" fmla="*/ 2025904 w 857"/>
                <a:gd name="T63" fmla="*/ 1157817 h 841"/>
                <a:gd name="T64" fmla="*/ 1722776 w 857"/>
                <a:gd name="T65" fmla="*/ 1021403 h 841"/>
                <a:gd name="T66" fmla="*/ 1449961 w 857"/>
                <a:gd name="T67" fmla="*/ 953195 h 841"/>
                <a:gd name="T68" fmla="*/ 1183882 w 857"/>
                <a:gd name="T69" fmla="*/ 883283 h 841"/>
                <a:gd name="T70" fmla="*/ 879071 w 857"/>
                <a:gd name="T71" fmla="*/ 953195 h 841"/>
                <a:gd name="T72" fmla="*/ 203769 w 857"/>
                <a:gd name="T73" fmla="*/ 680367 h 841"/>
                <a:gd name="T74" fmla="*/ 33681 w 857"/>
                <a:gd name="T75" fmla="*/ 453578 h 841"/>
                <a:gd name="T76" fmla="*/ 203769 w 857"/>
                <a:gd name="T77" fmla="*/ 429705 h 841"/>
                <a:gd name="T78" fmla="*/ 473216 w 857"/>
                <a:gd name="T79" fmla="*/ 271124 h 841"/>
                <a:gd name="T80" fmla="*/ 574259 w 857"/>
                <a:gd name="T81" fmla="*/ 180749 h 841"/>
                <a:gd name="T82" fmla="*/ 912751 w 857"/>
                <a:gd name="T83" fmla="*/ 90375 h 841"/>
                <a:gd name="T84" fmla="*/ 980113 w 857"/>
                <a:gd name="T85" fmla="*/ 0 h 841"/>
                <a:gd name="T86" fmla="*/ 1215879 w 857"/>
                <a:gd name="T87" fmla="*/ 208032 h 841"/>
                <a:gd name="T88" fmla="*/ 1251244 w 857"/>
                <a:gd name="T89" fmla="*/ 364908 h 841"/>
                <a:gd name="T90" fmla="*/ 1316922 w 857"/>
                <a:gd name="T91" fmla="*/ 499618 h 841"/>
                <a:gd name="T92" fmla="*/ 1421332 w 857"/>
                <a:gd name="T93" fmla="*/ 545657 h 841"/>
                <a:gd name="T94" fmla="*/ 1722776 w 857"/>
                <a:gd name="T95" fmla="*/ 499618 h 841"/>
                <a:gd name="T96" fmla="*/ 1722776 w 857"/>
                <a:gd name="T97" fmla="*/ 612159 h 841"/>
                <a:gd name="T98" fmla="*/ 1623418 w 857"/>
                <a:gd name="T99" fmla="*/ 722996 h 841"/>
                <a:gd name="T100" fmla="*/ 1823819 w 857"/>
                <a:gd name="T101" fmla="*/ 931028 h 841"/>
                <a:gd name="T102" fmla="*/ 2094950 w 857"/>
                <a:gd name="T103" fmla="*/ 975363 h 841"/>
                <a:gd name="T104" fmla="*/ 2229673 w 857"/>
                <a:gd name="T105" fmla="*/ 905450 h 841"/>
                <a:gd name="T106" fmla="*/ 2467123 w 857"/>
                <a:gd name="T107" fmla="*/ 905450 h 841"/>
                <a:gd name="T108" fmla="*/ 2635528 w 857"/>
                <a:gd name="T109" fmla="*/ 953195 h 841"/>
                <a:gd name="T110" fmla="*/ 2433442 w 857"/>
                <a:gd name="T111" fmla="*/ 1110072 h 841"/>
                <a:gd name="T112" fmla="*/ 2534485 w 857"/>
                <a:gd name="T113" fmla="*/ 129252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79" name="Freeform 32"/>
            <p:cNvSpPr>
              <a:spLocks noChangeArrowheads="1"/>
            </p:cNvSpPr>
            <p:nvPr/>
          </p:nvSpPr>
          <p:spPr bwMode="auto">
            <a:xfrm>
              <a:off x="2208275" y="61614"/>
              <a:ext cx="2397436" cy="2117966"/>
            </a:xfrm>
            <a:custGeom>
              <a:avLst/>
              <a:gdLst>
                <a:gd name="T0" fmla="*/ 68979 w 1425"/>
                <a:gd name="T1" fmla="*/ 2554871 h 1241"/>
                <a:gd name="T2" fmla="*/ 265821 w 1425"/>
                <a:gd name="T3" fmla="*/ 2759670 h 1241"/>
                <a:gd name="T4" fmla="*/ 570337 w 1425"/>
                <a:gd name="T5" fmla="*/ 2780150 h 1241"/>
                <a:gd name="T6" fmla="*/ 469393 w 1425"/>
                <a:gd name="T7" fmla="*/ 2938870 h 1241"/>
                <a:gd name="T8" fmla="*/ 905137 w 1425"/>
                <a:gd name="T9" fmla="*/ 3217056 h 1241"/>
                <a:gd name="T10" fmla="*/ 1075061 w 1425"/>
                <a:gd name="T11" fmla="*/ 3121483 h 1241"/>
                <a:gd name="T12" fmla="*/ 1478839 w 1425"/>
                <a:gd name="T13" fmla="*/ 3145376 h 1241"/>
                <a:gd name="T14" fmla="*/ 1377895 w 1425"/>
                <a:gd name="T15" fmla="*/ 3532788 h 1241"/>
                <a:gd name="T16" fmla="*/ 1779991 w 1425"/>
                <a:gd name="T17" fmla="*/ 3420148 h 1241"/>
                <a:gd name="T18" fmla="*/ 2086190 w 1425"/>
                <a:gd name="T19" fmla="*/ 3167562 h 1241"/>
                <a:gd name="T20" fmla="*/ 2348646 w 1425"/>
                <a:gd name="T21" fmla="*/ 3486708 h 1241"/>
                <a:gd name="T22" fmla="*/ 2520252 w 1425"/>
                <a:gd name="T23" fmla="*/ 3420148 h 1241"/>
                <a:gd name="T24" fmla="*/ 2787755 w 1425"/>
                <a:gd name="T25" fmla="*/ 3167562 h 1241"/>
                <a:gd name="T26" fmla="*/ 2957679 w 1425"/>
                <a:gd name="T27" fmla="*/ 3121483 h 1241"/>
                <a:gd name="T28" fmla="*/ 3090589 w 1425"/>
                <a:gd name="T29" fmla="*/ 3121483 h 1241"/>
                <a:gd name="T30" fmla="*/ 3361458 w 1425"/>
                <a:gd name="T31" fmla="*/ 2921803 h 1241"/>
                <a:gd name="T32" fmla="*/ 3625596 w 1425"/>
                <a:gd name="T33" fmla="*/ 2874017 h 1241"/>
                <a:gd name="T34" fmla="*/ 3761872 w 1425"/>
                <a:gd name="T35" fmla="*/ 2621431 h 1241"/>
                <a:gd name="T36" fmla="*/ 3962078 w 1425"/>
                <a:gd name="T37" fmla="*/ 2597538 h 1241"/>
                <a:gd name="T38" fmla="*/ 4231264 w 1425"/>
                <a:gd name="T39" fmla="*/ 2484898 h 1241"/>
                <a:gd name="T40" fmla="*/ 4567746 w 1425"/>
                <a:gd name="T41" fmla="*/ 2348365 h 1241"/>
                <a:gd name="T42" fmla="*/ 4734305 w 1425"/>
                <a:gd name="T43" fmla="*/ 2621431 h 1241"/>
                <a:gd name="T44" fmla="*/ 4934512 w 1425"/>
                <a:gd name="T45" fmla="*/ 2529271 h 1241"/>
                <a:gd name="T46" fmla="*/ 4934512 w 1425"/>
                <a:gd name="T47" fmla="*/ 2394445 h 1241"/>
                <a:gd name="T48" fmla="*/ 5676455 w 1425"/>
                <a:gd name="T49" fmla="*/ 2235726 h 1241"/>
                <a:gd name="T50" fmla="*/ 5777400 w 1425"/>
                <a:gd name="T51" fmla="*/ 2077006 h 1241"/>
                <a:gd name="T52" fmla="*/ 5508214 w 1425"/>
                <a:gd name="T53" fmla="*/ 1914873 h 1241"/>
                <a:gd name="T54" fmla="*/ 5308007 w 1425"/>
                <a:gd name="T55" fmla="*/ 1594021 h 1241"/>
                <a:gd name="T56" fmla="*/ 5609159 w 1425"/>
                <a:gd name="T57" fmla="*/ 1594021 h 1241"/>
                <a:gd name="T58" fmla="*/ 5676455 w 1425"/>
                <a:gd name="T59" fmla="*/ 1344849 h 1241"/>
                <a:gd name="T60" fmla="*/ 5439236 w 1425"/>
                <a:gd name="T61" fmla="*/ 1230502 h 1241"/>
                <a:gd name="T62" fmla="*/ 5841332 w 1425"/>
                <a:gd name="T63" fmla="*/ 841384 h 1241"/>
                <a:gd name="T64" fmla="*/ 5979290 w 1425"/>
                <a:gd name="T65" fmla="*/ 365225 h 1241"/>
                <a:gd name="T66" fmla="*/ 5644490 w 1425"/>
                <a:gd name="T67" fmla="*/ 365225 h 1241"/>
                <a:gd name="T68" fmla="*/ 5308007 w 1425"/>
                <a:gd name="T69" fmla="*/ 208213 h 1241"/>
                <a:gd name="T70" fmla="*/ 5003491 w 1425"/>
                <a:gd name="T71" fmla="*/ 186026 h 1241"/>
                <a:gd name="T72" fmla="*/ 4902546 w 1425"/>
                <a:gd name="T73" fmla="*/ 0 h 1241"/>
                <a:gd name="T74" fmla="*/ 4872263 w 1425"/>
                <a:gd name="T75" fmla="*/ 186026 h 1241"/>
                <a:gd name="T76" fmla="*/ 4734305 w 1425"/>
                <a:gd name="T77" fmla="*/ 477865 h 1241"/>
                <a:gd name="T78" fmla="*/ 4702339 w 1425"/>
                <a:gd name="T79" fmla="*/ 684371 h 1241"/>
                <a:gd name="T80" fmla="*/ 4165650 w 1425"/>
                <a:gd name="T81" fmla="*/ 795304 h 1241"/>
                <a:gd name="T82" fmla="*/ 4165650 w 1425"/>
                <a:gd name="T83" fmla="*/ 1230502 h 1241"/>
                <a:gd name="T84" fmla="*/ 4431471 w 1425"/>
                <a:gd name="T85" fmla="*/ 1186129 h 1241"/>
                <a:gd name="T86" fmla="*/ 4771318 w 1425"/>
                <a:gd name="T87" fmla="*/ 1276582 h 1241"/>
                <a:gd name="T88" fmla="*/ 4771318 w 1425"/>
                <a:gd name="T89" fmla="*/ 1435302 h 1241"/>
                <a:gd name="T90" fmla="*/ 4367540 w 1425"/>
                <a:gd name="T91" fmla="*/ 1527461 h 1241"/>
                <a:gd name="T92" fmla="*/ 4165650 w 1425"/>
                <a:gd name="T93" fmla="*/ 1686181 h 1241"/>
                <a:gd name="T94" fmla="*/ 3625596 w 1425"/>
                <a:gd name="T95" fmla="*/ 1892687 h 1241"/>
                <a:gd name="T96" fmla="*/ 3191534 w 1425"/>
                <a:gd name="T97" fmla="*/ 1846607 h 1241"/>
                <a:gd name="T98" fmla="*/ 3223500 w 1425"/>
                <a:gd name="T99" fmla="*/ 2141859 h 1241"/>
                <a:gd name="T100" fmla="*/ 2685128 w 1425"/>
                <a:gd name="T101" fmla="*/ 2414925 h 1241"/>
                <a:gd name="T102" fmla="*/ 1916266 w 1425"/>
                <a:gd name="T103" fmla="*/ 2507085 h 1241"/>
                <a:gd name="T104" fmla="*/ 1478839 w 1425"/>
                <a:gd name="T105" fmla="*/ 2529271 h 1241"/>
                <a:gd name="T106" fmla="*/ 1043095 w 1425"/>
                <a:gd name="T107" fmla="*/ 2459298 h 1241"/>
                <a:gd name="T108" fmla="*/ 402096 w 1425"/>
                <a:gd name="T109" fmla="*/ 2326179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80" name="Freeform 33"/>
            <p:cNvSpPr>
              <a:spLocks noChangeArrowheads="1"/>
            </p:cNvSpPr>
            <p:nvPr/>
          </p:nvSpPr>
          <p:spPr bwMode="auto">
            <a:xfrm>
              <a:off x="0" y="417432"/>
              <a:ext cx="2142419" cy="1762148"/>
            </a:xfrm>
            <a:custGeom>
              <a:avLst/>
              <a:gdLst>
                <a:gd name="T0" fmla="*/ 5284521 w 1273"/>
                <a:gd name="T1" fmla="*/ 1637621 h 1033"/>
                <a:gd name="T2" fmla="*/ 5215520 w 1273"/>
                <a:gd name="T3" fmla="*/ 1794559 h 1033"/>
                <a:gd name="T4" fmla="*/ 4946245 w 1273"/>
                <a:gd name="T5" fmla="*/ 1794559 h 1033"/>
                <a:gd name="T6" fmla="*/ 4845267 w 1273"/>
                <a:gd name="T7" fmla="*/ 1884970 h 1033"/>
                <a:gd name="T8" fmla="*/ 4542332 w 1273"/>
                <a:gd name="T9" fmla="*/ 2045320 h 1033"/>
                <a:gd name="T10" fmla="*/ 4409378 w 1273"/>
                <a:gd name="T11" fmla="*/ 2069202 h 1033"/>
                <a:gd name="T12" fmla="*/ 3936464 w 1273"/>
                <a:gd name="T13" fmla="*/ 2342139 h 1033"/>
                <a:gd name="T14" fmla="*/ 3702531 w 1273"/>
                <a:gd name="T15" fmla="*/ 2502489 h 1033"/>
                <a:gd name="T16" fmla="*/ 3870828 w 1273"/>
                <a:gd name="T17" fmla="*/ 2679898 h 1033"/>
                <a:gd name="T18" fmla="*/ 3739556 w 1273"/>
                <a:gd name="T19" fmla="*/ 2819778 h 1033"/>
                <a:gd name="T20" fmla="*/ 3768167 w 1273"/>
                <a:gd name="T21" fmla="*/ 2934070 h 1033"/>
                <a:gd name="T22" fmla="*/ 3535917 w 1273"/>
                <a:gd name="T23" fmla="*/ 2886306 h 1033"/>
                <a:gd name="T24" fmla="*/ 3396231 w 1273"/>
                <a:gd name="T25" fmla="*/ 2841954 h 1033"/>
                <a:gd name="T26" fmla="*/ 3098345 w 1273"/>
                <a:gd name="T27" fmla="*/ 2725956 h 1033"/>
                <a:gd name="T28" fmla="*/ 2524453 w 1273"/>
                <a:gd name="T29" fmla="*/ 2797602 h 1033"/>
                <a:gd name="T30" fmla="*/ 2157566 w 1273"/>
                <a:gd name="T31" fmla="*/ 2819778 h 1033"/>
                <a:gd name="T32" fmla="*/ 1815923 w 1273"/>
                <a:gd name="T33" fmla="*/ 2703780 h 1033"/>
                <a:gd name="T34" fmla="*/ 1548331 w 1273"/>
                <a:gd name="T35" fmla="*/ 2725956 h 1033"/>
                <a:gd name="T36" fmla="*/ 1146102 w 1273"/>
                <a:gd name="T37" fmla="*/ 2635546 h 1033"/>
                <a:gd name="T38" fmla="*/ 907120 w 1273"/>
                <a:gd name="T39" fmla="*/ 2797602 h 1033"/>
                <a:gd name="T40" fmla="*/ 641211 w 1273"/>
                <a:gd name="T41" fmla="*/ 2679898 h 1033"/>
                <a:gd name="T42" fmla="*/ 435889 w 1273"/>
                <a:gd name="T43" fmla="*/ 2456431 h 1033"/>
                <a:gd name="T44" fmla="*/ 232250 w 1273"/>
                <a:gd name="T45" fmla="*/ 2272199 h 1033"/>
                <a:gd name="T46" fmla="*/ 269275 w 1273"/>
                <a:gd name="T47" fmla="*/ 2202259 h 1033"/>
                <a:gd name="T48" fmla="*/ 169980 w 1273"/>
                <a:gd name="T49" fmla="*/ 2024850 h 1033"/>
                <a:gd name="T50" fmla="*/ 0 w 1273"/>
                <a:gd name="T51" fmla="*/ 1954910 h 1033"/>
                <a:gd name="T52" fmla="*/ 132955 w 1273"/>
                <a:gd name="T53" fmla="*/ 1954910 h 1033"/>
                <a:gd name="T54" fmla="*/ 132955 w 1273"/>
                <a:gd name="T55" fmla="*/ 1750207 h 1033"/>
                <a:gd name="T56" fmla="*/ 100978 w 1273"/>
                <a:gd name="T57" fmla="*/ 1615444 h 1033"/>
                <a:gd name="T58" fmla="*/ 0 w 1273"/>
                <a:gd name="T59" fmla="*/ 1478976 h 1033"/>
                <a:gd name="T60" fmla="*/ 371936 w 1273"/>
                <a:gd name="T61" fmla="*/ 1318626 h 1033"/>
                <a:gd name="T62" fmla="*/ 570526 w 1273"/>
                <a:gd name="T63" fmla="*/ 1296450 h 1033"/>
                <a:gd name="T64" fmla="*/ 641211 w 1273"/>
                <a:gd name="T65" fmla="*/ 1364684 h 1033"/>
                <a:gd name="T66" fmla="*/ 841484 w 1273"/>
                <a:gd name="T67" fmla="*/ 1364684 h 1033"/>
                <a:gd name="T68" fmla="*/ 1277373 w 1273"/>
                <a:gd name="T69" fmla="*/ 1296450 h 1033"/>
                <a:gd name="T70" fmla="*/ 1751970 w 1273"/>
                <a:gd name="T71" fmla="*/ 1207745 h 1033"/>
                <a:gd name="T72" fmla="*/ 1782264 w 1273"/>
                <a:gd name="T73" fmla="*/ 1069571 h 1033"/>
                <a:gd name="T74" fmla="*/ 1984220 w 1273"/>
                <a:gd name="T75" fmla="*/ 661872 h 1033"/>
                <a:gd name="T76" fmla="*/ 1918584 w 1273"/>
                <a:gd name="T77" fmla="*/ 566344 h 1033"/>
                <a:gd name="T78" fmla="*/ 2490793 w 1273"/>
                <a:gd name="T79" fmla="*/ 637990 h 1033"/>
                <a:gd name="T80" fmla="*/ 2793728 w 1273"/>
                <a:gd name="T81" fmla="*/ 271231 h 1033"/>
                <a:gd name="T82" fmla="*/ 3296935 w 1273"/>
                <a:gd name="T83" fmla="*/ 365053 h 1033"/>
                <a:gd name="T84" fmla="*/ 3296935 w 1273"/>
                <a:gd name="T85" fmla="*/ 230290 h 1033"/>
                <a:gd name="T86" fmla="*/ 3535917 w 1273"/>
                <a:gd name="T87" fmla="*/ 112586 h 1033"/>
                <a:gd name="T88" fmla="*/ 3702531 w 1273"/>
                <a:gd name="T89" fmla="*/ 0 h 1033"/>
                <a:gd name="T90" fmla="*/ 3902804 w 1273"/>
                <a:gd name="T91" fmla="*/ 46058 h 1033"/>
                <a:gd name="T92" fmla="*/ 3902804 w 1273"/>
                <a:gd name="T93" fmla="*/ 136468 h 1033"/>
                <a:gd name="T94" fmla="*/ 4040808 w 1273"/>
                <a:gd name="T95" fmla="*/ 317289 h 1033"/>
                <a:gd name="T96" fmla="*/ 4308400 w 1273"/>
                <a:gd name="T97" fmla="*/ 407699 h 1033"/>
                <a:gd name="T98" fmla="*/ 4374035 w 1273"/>
                <a:gd name="T99" fmla="*/ 706224 h 1033"/>
                <a:gd name="T100" fmla="*/ 4273057 w 1273"/>
                <a:gd name="T101" fmla="*/ 953573 h 1033"/>
                <a:gd name="T102" fmla="*/ 4682019 w 1273"/>
                <a:gd name="T103" fmla="*/ 1049101 h 1033"/>
                <a:gd name="T104" fmla="*/ 5084248 w 1273"/>
                <a:gd name="T105" fmla="*/ 1248686 h 1033"/>
                <a:gd name="T106" fmla="*/ 5186909 w 1273"/>
                <a:gd name="T107" fmla="*/ 1364684 h 1033"/>
                <a:gd name="T108" fmla="*/ 5350157 w 1273"/>
                <a:gd name="T109" fmla="*/ 1615444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81" name="Freeform 34"/>
            <p:cNvSpPr>
              <a:spLocks noChangeArrowheads="1"/>
            </p:cNvSpPr>
            <p:nvPr/>
          </p:nvSpPr>
          <p:spPr bwMode="auto">
            <a:xfrm>
              <a:off x="4458586" y="3652144"/>
              <a:ext cx="214382" cy="440537"/>
            </a:xfrm>
            <a:custGeom>
              <a:avLst/>
              <a:gdLst>
                <a:gd name="T0" fmla="*/ 91403 w 129"/>
                <a:gd name="T1" fmla="*/ 677090 h 257"/>
                <a:gd name="T2" fmla="*/ 124641 w 129"/>
                <a:gd name="T3" fmla="*/ 726800 h 257"/>
                <a:gd name="T4" fmla="*/ 216044 w 129"/>
                <a:gd name="T5" fmla="*/ 749084 h 257"/>
                <a:gd name="T6" fmla="*/ 250943 w 129"/>
                <a:gd name="T7" fmla="*/ 654806 h 257"/>
                <a:gd name="T8" fmla="*/ 403836 w 129"/>
                <a:gd name="T9" fmla="*/ 539958 h 257"/>
                <a:gd name="T10" fmla="*/ 403836 w 129"/>
                <a:gd name="T11" fmla="*/ 373685 h 257"/>
                <a:gd name="T12" fmla="*/ 465325 w 129"/>
                <a:gd name="T13" fmla="*/ 281121 h 257"/>
                <a:gd name="T14" fmla="*/ 498563 w 129"/>
                <a:gd name="T15" fmla="*/ 209127 h 257"/>
                <a:gd name="T16" fmla="*/ 437073 w 129"/>
                <a:gd name="T17" fmla="*/ 164559 h 257"/>
                <a:gd name="T18" fmla="*/ 403836 w 129"/>
                <a:gd name="T19" fmla="*/ 0 h 257"/>
                <a:gd name="T20" fmla="*/ 250943 w 129"/>
                <a:gd name="T21" fmla="*/ 70280 h 257"/>
                <a:gd name="T22" fmla="*/ 189454 w 129"/>
                <a:gd name="T23" fmla="*/ 70280 h 257"/>
                <a:gd name="T24" fmla="*/ 216044 w 129"/>
                <a:gd name="T25" fmla="*/ 118276 h 257"/>
                <a:gd name="T26" fmla="*/ 91403 w 129"/>
                <a:gd name="T27" fmla="*/ 209127 h 257"/>
                <a:gd name="T28" fmla="*/ 91403 w 129"/>
                <a:gd name="T29" fmla="*/ 327403 h 257"/>
                <a:gd name="T30" fmla="*/ 0 w 129"/>
                <a:gd name="T31" fmla="*/ 395969 h 257"/>
                <a:gd name="T32" fmla="*/ 29914 w 129"/>
                <a:gd name="T33" fmla="*/ 490247 h 257"/>
                <a:gd name="T34" fmla="*/ 63151 w 129"/>
                <a:gd name="T35" fmla="*/ 654806 h 257"/>
                <a:gd name="T36" fmla="*/ 91403 w 129"/>
                <a:gd name="T37" fmla="*/ 677090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82" name="Oval 302"/>
          <p:cNvSpPr>
            <a:spLocks noChangeArrowheads="1"/>
          </p:cNvSpPr>
          <p:nvPr/>
        </p:nvSpPr>
        <p:spPr bwMode="auto">
          <a:xfrm>
            <a:off x="1055730" y="2744347"/>
            <a:ext cx="118533" cy="118533"/>
          </a:xfrm>
          <a:prstGeom prst="ellipse">
            <a:avLst/>
          </a:prstGeom>
          <a:solidFill>
            <a:srgbClr val="276F63"/>
          </a:solidFill>
          <a:ln w="12700" cap="flat" cmpd="sng">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cs typeface="Calibri" pitchFamily="34" charset="0"/>
              <a:sym typeface="Calibri" pitchFamily="34" charset="0"/>
            </a:endParaRPr>
          </a:p>
        </p:txBody>
      </p:sp>
      <p:sp>
        <p:nvSpPr>
          <p:cNvPr id="83" name="Oval 303"/>
          <p:cNvSpPr>
            <a:spLocks noChangeArrowheads="1"/>
          </p:cNvSpPr>
          <p:nvPr/>
        </p:nvSpPr>
        <p:spPr bwMode="auto">
          <a:xfrm>
            <a:off x="776330" y="3783567"/>
            <a:ext cx="118533" cy="118533"/>
          </a:xfrm>
          <a:prstGeom prst="ellipse">
            <a:avLst/>
          </a:prstGeom>
          <a:solidFill>
            <a:srgbClr val="276F63"/>
          </a:solidFill>
          <a:ln w="12700" cap="flat" cmpd="sng">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cs typeface="Calibri" pitchFamily="34" charset="0"/>
              <a:sym typeface="Calibri" pitchFamily="34" charset="0"/>
            </a:endParaRPr>
          </a:p>
        </p:txBody>
      </p:sp>
      <p:sp>
        <p:nvSpPr>
          <p:cNvPr id="84" name="Oval 304"/>
          <p:cNvSpPr>
            <a:spLocks noChangeArrowheads="1"/>
          </p:cNvSpPr>
          <p:nvPr/>
        </p:nvSpPr>
        <p:spPr bwMode="auto">
          <a:xfrm>
            <a:off x="2589816" y="4219713"/>
            <a:ext cx="116417" cy="116417"/>
          </a:xfrm>
          <a:prstGeom prst="ellipse">
            <a:avLst/>
          </a:prstGeom>
          <a:solidFill>
            <a:srgbClr val="276F63"/>
          </a:solidFill>
          <a:ln w="12700">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sym typeface="Calibri" pitchFamily="34" charset="0"/>
            </a:endParaRPr>
          </a:p>
        </p:txBody>
      </p:sp>
      <p:sp>
        <p:nvSpPr>
          <p:cNvPr id="85" name="Oval 305"/>
          <p:cNvSpPr>
            <a:spLocks noChangeArrowheads="1"/>
          </p:cNvSpPr>
          <p:nvPr/>
        </p:nvSpPr>
        <p:spPr bwMode="auto">
          <a:xfrm>
            <a:off x="3091963" y="3832251"/>
            <a:ext cx="120651" cy="118533"/>
          </a:xfrm>
          <a:prstGeom prst="ellipse">
            <a:avLst/>
          </a:prstGeom>
          <a:solidFill>
            <a:srgbClr val="276F63"/>
          </a:solidFill>
          <a:ln w="12700">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sym typeface="Calibri" pitchFamily="34" charset="0"/>
            </a:endParaRPr>
          </a:p>
        </p:txBody>
      </p:sp>
      <p:sp>
        <p:nvSpPr>
          <p:cNvPr id="86" name="Oval 306"/>
          <p:cNvSpPr>
            <a:spLocks noChangeArrowheads="1"/>
          </p:cNvSpPr>
          <p:nvPr/>
        </p:nvSpPr>
        <p:spPr bwMode="auto">
          <a:xfrm>
            <a:off x="3841887" y="3225352"/>
            <a:ext cx="118533" cy="118533"/>
          </a:xfrm>
          <a:prstGeom prst="ellipse">
            <a:avLst/>
          </a:prstGeom>
          <a:solidFill>
            <a:srgbClr val="276F63"/>
          </a:solidFill>
          <a:ln w="12700" cap="flat" cmpd="sng">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cs typeface="Calibri" pitchFamily="34" charset="0"/>
              <a:sym typeface="Calibri" pitchFamily="34" charset="0"/>
            </a:endParaRPr>
          </a:p>
        </p:txBody>
      </p:sp>
      <p:sp>
        <p:nvSpPr>
          <p:cNvPr id="87" name="Oval 307"/>
          <p:cNvSpPr>
            <a:spLocks noChangeArrowheads="1"/>
          </p:cNvSpPr>
          <p:nvPr/>
        </p:nvSpPr>
        <p:spPr bwMode="auto">
          <a:xfrm>
            <a:off x="4355614" y="4111651"/>
            <a:ext cx="118533" cy="114300"/>
          </a:xfrm>
          <a:prstGeom prst="ellipse">
            <a:avLst/>
          </a:prstGeom>
          <a:solidFill>
            <a:srgbClr val="276F63"/>
          </a:solidFill>
          <a:ln w="12700" cap="flat" cmpd="sng">
            <a:solidFill>
              <a:sysClr val="window" lastClr="FFFFFF"/>
            </a:solidFill>
            <a:bevel/>
            <a:headEnd/>
            <a:tailEnd/>
          </a:ln>
        </p:spPr>
        <p:txBody>
          <a:bodyPr lIns="91424" tIns="45713" rIns="91424" bIns="4571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3200" b="0" i="0" u="none" strike="noStrike" kern="0" cap="none" spc="0" normalizeH="0" baseline="0" noProof="0">
              <a:ln>
                <a:noFill/>
              </a:ln>
              <a:solidFill>
                <a:srgbClr val="FFFFFF"/>
              </a:solidFill>
              <a:effectLst/>
              <a:uLnTx/>
              <a:uFillTx/>
              <a:cs typeface="Calibri" pitchFamily="34" charset="0"/>
              <a:sym typeface="Calibri" pitchFamily="34" charset="0"/>
            </a:endParaRPr>
          </a:p>
        </p:txBody>
      </p:sp>
      <p:sp>
        <p:nvSpPr>
          <p:cNvPr id="88" name="Freeform 158"/>
          <p:cNvSpPr>
            <a:spLocks noEditPoints="1"/>
          </p:cNvSpPr>
          <p:nvPr/>
        </p:nvSpPr>
        <p:spPr bwMode="auto">
          <a:xfrm>
            <a:off x="3750247" y="2773917"/>
            <a:ext cx="300567" cy="397933"/>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89" name="Freeform 158"/>
          <p:cNvSpPr>
            <a:spLocks noEditPoints="1"/>
          </p:cNvSpPr>
          <p:nvPr/>
        </p:nvSpPr>
        <p:spPr bwMode="auto">
          <a:xfrm>
            <a:off x="2980078" y="3373319"/>
            <a:ext cx="300567" cy="397933"/>
          </a:xfrm>
          <a:custGeom>
            <a:avLst/>
            <a:gdLst>
              <a:gd name="T0" fmla="*/ 112733 w 144"/>
              <a:gd name="T1" fmla="*/ 0 h 192"/>
              <a:gd name="T2" fmla="*/ 0 w 144"/>
              <a:gd name="T3" fmla="*/ 111746 h 192"/>
              <a:gd name="T4" fmla="*/ 112733 w 144"/>
              <a:gd name="T5" fmla="*/ 297988 h 192"/>
              <a:gd name="T6" fmla="*/ 225465 w 144"/>
              <a:gd name="T7" fmla="*/ 111746 h 192"/>
              <a:gd name="T8" fmla="*/ 112733 w 144"/>
              <a:gd name="T9" fmla="*/ 0 h 192"/>
              <a:gd name="T10" fmla="*/ 112733 w 144"/>
              <a:gd name="T11" fmla="*/ 186243 h 192"/>
              <a:gd name="T12" fmla="*/ 37578 w 144"/>
              <a:gd name="T13" fmla="*/ 111746 h 192"/>
              <a:gd name="T14" fmla="*/ 112733 w 144"/>
              <a:gd name="T15" fmla="*/ 37249 h 192"/>
              <a:gd name="T16" fmla="*/ 187888 w 144"/>
              <a:gd name="T17" fmla="*/ 111746 h 192"/>
              <a:gd name="T18" fmla="*/ 112733 w 144"/>
              <a:gd name="T19" fmla="*/ 186243 h 192"/>
              <a:gd name="T20" fmla="*/ 112733 w 144"/>
              <a:gd name="T21" fmla="*/ 74497 h 192"/>
              <a:gd name="T22" fmla="*/ 75155 w 144"/>
              <a:gd name="T23" fmla="*/ 111746 h 192"/>
              <a:gd name="T24" fmla="*/ 112733 w 144"/>
              <a:gd name="T25" fmla="*/ 148994 h 192"/>
              <a:gd name="T26" fmla="*/ 150310 w 144"/>
              <a:gd name="T27" fmla="*/ 111746 h 192"/>
              <a:gd name="T28" fmla="*/ 112733 w 144"/>
              <a:gd name="T29" fmla="*/ 74497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a:extLst/>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90" name="Freeform 158"/>
          <p:cNvSpPr>
            <a:spLocks noEditPoints="1"/>
          </p:cNvSpPr>
          <p:nvPr/>
        </p:nvSpPr>
        <p:spPr bwMode="auto">
          <a:xfrm>
            <a:off x="685314" y="3362351"/>
            <a:ext cx="300567" cy="397933"/>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91" name="Freeform 158"/>
          <p:cNvSpPr>
            <a:spLocks noEditPoints="1"/>
          </p:cNvSpPr>
          <p:nvPr/>
        </p:nvSpPr>
        <p:spPr bwMode="auto">
          <a:xfrm>
            <a:off x="2480247" y="3783567"/>
            <a:ext cx="300567" cy="397933"/>
          </a:xfrm>
          <a:custGeom>
            <a:avLst/>
            <a:gdLst>
              <a:gd name="T0" fmla="*/ 112733 w 144"/>
              <a:gd name="T1" fmla="*/ 0 h 192"/>
              <a:gd name="T2" fmla="*/ 0 w 144"/>
              <a:gd name="T3" fmla="*/ 111746 h 192"/>
              <a:gd name="T4" fmla="*/ 112733 w 144"/>
              <a:gd name="T5" fmla="*/ 297988 h 192"/>
              <a:gd name="T6" fmla="*/ 225465 w 144"/>
              <a:gd name="T7" fmla="*/ 111746 h 192"/>
              <a:gd name="T8" fmla="*/ 112733 w 144"/>
              <a:gd name="T9" fmla="*/ 0 h 192"/>
              <a:gd name="T10" fmla="*/ 112733 w 144"/>
              <a:gd name="T11" fmla="*/ 186243 h 192"/>
              <a:gd name="T12" fmla="*/ 37578 w 144"/>
              <a:gd name="T13" fmla="*/ 111746 h 192"/>
              <a:gd name="T14" fmla="*/ 112733 w 144"/>
              <a:gd name="T15" fmla="*/ 37249 h 192"/>
              <a:gd name="T16" fmla="*/ 187888 w 144"/>
              <a:gd name="T17" fmla="*/ 111746 h 192"/>
              <a:gd name="T18" fmla="*/ 112733 w 144"/>
              <a:gd name="T19" fmla="*/ 186243 h 192"/>
              <a:gd name="T20" fmla="*/ 112733 w 144"/>
              <a:gd name="T21" fmla="*/ 74497 h 192"/>
              <a:gd name="T22" fmla="*/ 75155 w 144"/>
              <a:gd name="T23" fmla="*/ 111746 h 192"/>
              <a:gd name="T24" fmla="*/ 112733 w 144"/>
              <a:gd name="T25" fmla="*/ 148994 h 192"/>
              <a:gd name="T26" fmla="*/ 150310 w 144"/>
              <a:gd name="T27" fmla="*/ 111746 h 192"/>
              <a:gd name="T28" fmla="*/ 112733 w 144"/>
              <a:gd name="T29" fmla="*/ 74497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a:extLst/>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92" name="Freeform 158"/>
          <p:cNvSpPr>
            <a:spLocks noEditPoints="1"/>
          </p:cNvSpPr>
          <p:nvPr/>
        </p:nvSpPr>
        <p:spPr bwMode="auto">
          <a:xfrm>
            <a:off x="964714" y="2308250"/>
            <a:ext cx="300567" cy="395816"/>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93" name="Freeform 158"/>
          <p:cNvSpPr>
            <a:spLocks noEditPoints="1"/>
          </p:cNvSpPr>
          <p:nvPr/>
        </p:nvSpPr>
        <p:spPr bwMode="auto">
          <a:xfrm>
            <a:off x="4254014" y="3696784"/>
            <a:ext cx="300567" cy="395816"/>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276F63"/>
          </a:solidFill>
          <a:ln>
            <a:noFill/>
          </a:ln>
        </p:spPr>
        <p:txBody>
          <a:bodyPr lIns="121884" tIns="60941" rIns="121884" bIns="6094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94" name="矩形 93"/>
          <p:cNvSpPr/>
          <p:nvPr/>
        </p:nvSpPr>
        <p:spPr>
          <a:xfrm>
            <a:off x="5646006" y="1855284"/>
            <a:ext cx="3600451" cy="1508067"/>
          </a:xfrm>
          <a:prstGeom prst="rect">
            <a:avLst/>
          </a:prstGeom>
        </p:spPr>
        <p:txBody>
          <a:bodyPr lIns="121884" tIns="60941" rIns="121884" bIns="60941">
            <a:spAutoFit/>
          </a:bodyPr>
          <a:lstStyle/>
          <a:p>
            <a:pPr>
              <a:lnSpc>
                <a:spcPct val="150000"/>
              </a:lnSpc>
              <a:defRPr/>
            </a:pPr>
            <a:r>
              <a:rPr lang="zh-CN" altLang="en-US" sz="1200" dirty="0">
                <a:solidFill>
                  <a:srgbClr val="50596D"/>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200" dirty="0">
              <a:solidFill>
                <a:srgbClr val="50596D"/>
              </a:solidFill>
              <a:latin typeface="微软雅黑" pitchFamily="34" charset="-122"/>
              <a:ea typeface="微软雅黑" pitchFamily="34" charset="-122"/>
            </a:endParaRPr>
          </a:p>
        </p:txBody>
      </p:sp>
      <p:sp>
        <p:nvSpPr>
          <p:cNvPr id="95" name="矩形 94"/>
          <p:cNvSpPr/>
          <p:nvPr/>
        </p:nvSpPr>
        <p:spPr>
          <a:xfrm>
            <a:off x="5646006" y="3870351"/>
            <a:ext cx="3600451" cy="1508067"/>
          </a:xfrm>
          <a:prstGeom prst="rect">
            <a:avLst/>
          </a:prstGeom>
        </p:spPr>
        <p:txBody>
          <a:bodyPr lIns="121884" tIns="60941" rIns="121884" bIns="60941">
            <a:spAutoFit/>
          </a:bodyPr>
          <a:lstStyle/>
          <a:p>
            <a:pPr>
              <a:lnSpc>
                <a:spcPct val="150000"/>
              </a:lnSpc>
              <a:defRPr/>
            </a:pPr>
            <a:r>
              <a:rPr lang="zh-CN" altLang="en-US" sz="1200" dirty="0">
                <a:solidFill>
                  <a:srgbClr val="50596D"/>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200" dirty="0">
              <a:solidFill>
                <a:srgbClr val="50596D"/>
              </a:solidFill>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500"/>
                                        <p:tgtEl>
                                          <p:spTgt spid="8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500"/>
                                        <p:tgtEl>
                                          <p:spTgt spid="8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childTnLst>
                          </p:cTn>
                        </p:par>
                        <p:par>
                          <p:cTn id="29" fill="hold">
                            <p:stCondLst>
                              <p:cond delay="1000"/>
                            </p:stCondLst>
                            <p:childTnLst>
                              <p:par>
                                <p:cTn id="30" presetID="2" presetClass="entr" presetSubtype="1" fill="hold" nodeType="afterEffect">
                                  <p:stCondLst>
                                    <p:cond delay="0"/>
                                  </p:stCondLst>
                                  <p:childTnLst>
                                    <p:set>
                                      <p:cBhvr>
                                        <p:cTn id="31" dur="1" fill="hold">
                                          <p:stCondLst>
                                            <p:cond delay="0"/>
                                          </p:stCondLst>
                                        </p:cTn>
                                        <p:tgtEl>
                                          <p:spTgt spid="93"/>
                                        </p:tgtEl>
                                        <p:attrNameLst>
                                          <p:attrName>style.visibility</p:attrName>
                                        </p:attrNameLst>
                                      </p:cBhvr>
                                      <p:to>
                                        <p:strVal val="visible"/>
                                      </p:to>
                                    </p:set>
                                    <p:anim calcmode="lin" valueType="num">
                                      <p:cBhvr additive="base">
                                        <p:cTn id="32" dur="500" fill="hold"/>
                                        <p:tgtEl>
                                          <p:spTgt spid="93"/>
                                        </p:tgtEl>
                                        <p:attrNameLst>
                                          <p:attrName>ppt_x</p:attrName>
                                        </p:attrNameLst>
                                      </p:cBhvr>
                                      <p:tavLst>
                                        <p:tav tm="0">
                                          <p:val>
                                            <p:strVal val="#ppt_x"/>
                                          </p:val>
                                        </p:tav>
                                        <p:tav tm="100000">
                                          <p:val>
                                            <p:strVal val="#ppt_x"/>
                                          </p:val>
                                        </p:tav>
                                      </p:tavLst>
                                    </p:anim>
                                    <p:anim calcmode="lin" valueType="num">
                                      <p:cBhvr additive="base">
                                        <p:cTn id="33" dur="500" fill="hold"/>
                                        <p:tgtEl>
                                          <p:spTgt spid="93"/>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200"/>
                                  </p:stCondLst>
                                  <p:childTnLst>
                                    <p:set>
                                      <p:cBhvr>
                                        <p:cTn id="35" dur="1" fill="hold">
                                          <p:stCondLst>
                                            <p:cond delay="0"/>
                                          </p:stCondLst>
                                        </p:cTn>
                                        <p:tgtEl>
                                          <p:spTgt spid="88"/>
                                        </p:tgtEl>
                                        <p:attrNameLst>
                                          <p:attrName>style.visibility</p:attrName>
                                        </p:attrNameLst>
                                      </p:cBhvr>
                                      <p:to>
                                        <p:strVal val="visible"/>
                                      </p:to>
                                    </p:set>
                                    <p:anim calcmode="lin" valueType="num">
                                      <p:cBhvr additive="base">
                                        <p:cTn id="36" dur="500" fill="hold"/>
                                        <p:tgtEl>
                                          <p:spTgt spid="88"/>
                                        </p:tgtEl>
                                        <p:attrNameLst>
                                          <p:attrName>ppt_x</p:attrName>
                                        </p:attrNameLst>
                                      </p:cBhvr>
                                      <p:tavLst>
                                        <p:tav tm="0">
                                          <p:val>
                                            <p:strVal val="#ppt_x"/>
                                          </p:val>
                                        </p:tav>
                                        <p:tav tm="100000">
                                          <p:val>
                                            <p:strVal val="#ppt_x"/>
                                          </p:val>
                                        </p:tav>
                                      </p:tavLst>
                                    </p:anim>
                                    <p:anim calcmode="lin" valueType="num">
                                      <p:cBhvr additive="base">
                                        <p:cTn id="37" dur="500" fill="hold"/>
                                        <p:tgtEl>
                                          <p:spTgt spid="88"/>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200"/>
                                  </p:stCondLst>
                                  <p:childTnLst>
                                    <p:set>
                                      <p:cBhvr>
                                        <p:cTn id="39" dur="1" fill="hold">
                                          <p:stCondLst>
                                            <p:cond delay="0"/>
                                          </p:stCondLst>
                                        </p:cTn>
                                        <p:tgtEl>
                                          <p:spTgt spid="89"/>
                                        </p:tgtEl>
                                        <p:attrNameLst>
                                          <p:attrName>style.visibility</p:attrName>
                                        </p:attrNameLst>
                                      </p:cBhvr>
                                      <p:to>
                                        <p:strVal val="visible"/>
                                      </p:to>
                                    </p:set>
                                    <p:anim calcmode="lin" valueType="num">
                                      <p:cBhvr additive="base">
                                        <p:cTn id="40" dur="500" fill="hold"/>
                                        <p:tgtEl>
                                          <p:spTgt spid="89"/>
                                        </p:tgtEl>
                                        <p:attrNameLst>
                                          <p:attrName>ppt_x</p:attrName>
                                        </p:attrNameLst>
                                      </p:cBhvr>
                                      <p:tavLst>
                                        <p:tav tm="0">
                                          <p:val>
                                            <p:strVal val="#ppt_x"/>
                                          </p:val>
                                        </p:tav>
                                        <p:tav tm="100000">
                                          <p:val>
                                            <p:strVal val="#ppt_x"/>
                                          </p:val>
                                        </p:tav>
                                      </p:tavLst>
                                    </p:anim>
                                    <p:anim calcmode="lin" valueType="num">
                                      <p:cBhvr additive="base">
                                        <p:cTn id="41" dur="500" fill="hold"/>
                                        <p:tgtEl>
                                          <p:spTgt spid="89"/>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50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fill="hold"/>
                                        <p:tgtEl>
                                          <p:spTgt spid="91"/>
                                        </p:tgtEl>
                                        <p:attrNameLst>
                                          <p:attrName>ppt_x</p:attrName>
                                        </p:attrNameLst>
                                      </p:cBhvr>
                                      <p:tavLst>
                                        <p:tav tm="0">
                                          <p:val>
                                            <p:strVal val="#ppt_x"/>
                                          </p:val>
                                        </p:tav>
                                        <p:tav tm="100000">
                                          <p:val>
                                            <p:strVal val="#ppt_x"/>
                                          </p:val>
                                        </p:tav>
                                      </p:tavLst>
                                    </p:anim>
                                    <p:anim calcmode="lin" valueType="num">
                                      <p:cBhvr additive="base">
                                        <p:cTn id="45" dur="500" fill="hold"/>
                                        <p:tgtEl>
                                          <p:spTgt spid="91"/>
                                        </p:tgtEl>
                                        <p:attrNameLst>
                                          <p:attrName>ppt_y</p:attrName>
                                        </p:attrNameLst>
                                      </p:cBhvr>
                                      <p:tavLst>
                                        <p:tav tm="0">
                                          <p:val>
                                            <p:strVal val="0-#ppt_h/2"/>
                                          </p:val>
                                        </p:tav>
                                        <p:tav tm="100000">
                                          <p:val>
                                            <p:strVal val="#ppt_y"/>
                                          </p:val>
                                        </p:tav>
                                      </p:tavLst>
                                    </p:anim>
                                  </p:childTnLst>
                                </p:cTn>
                              </p:par>
                              <p:par>
                                <p:cTn id="46" presetID="2" presetClass="entr" presetSubtype="1" fill="hold" nodeType="withEffect">
                                  <p:stCondLst>
                                    <p:cond delay="300"/>
                                  </p:stCondLst>
                                  <p:childTnLst>
                                    <p:set>
                                      <p:cBhvr>
                                        <p:cTn id="47" dur="1" fill="hold">
                                          <p:stCondLst>
                                            <p:cond delay="0"/>
                                          </p:stCondLst>
                                        </p:cTn>
                                        <p:tgtEl>
                                          <p:spTgt spid="92"/>
                                        </p:tgtEl>
                                        <p:attrNameLst>
                                          <p:attrName>style.visibility</p:attrName>
                                        </p:attrNameLst>
                                      </p:cBhvr>
                                      <p:to>
                                        <p:strVal val="visible"/>
                                      </p:to>
                                    </p:set>
                                    <p:anim calcmode="lin" valueType="num">
                                      <p:cBhvr additive="base">
                                        <p:cTn id="48" dur="500" fill="hold"/>
                                        <p:tgtEl>
                                          <p:spTgt spid="92"/>
                                        </p:tgtEl>
                                        <p:attrNameLst>
                                          <p:attrName>ppt_x</p:attrName>
                                        </p:attrNameLst>
                                      </p:cBhvr>
                                      <p:tavLst>
                                        <p:tav tm="0">
                                          <p:val>
                                            <p:strVal val="#ppt_x"/>
                                          </p:val>
                                        </p:tav>
                                        <p:tav tm="100000">
                                          <p:val>
                                            <p:strVal val="#ppt_x"/>
                                          </p:val>
                                        </p:tav>
                                      </p:tavLst>
                                    </p:anim>
                                    <p:anim calcmode="lin" valueType="num">
                                      <p:cBhvr additive="base">
                                        <p:cTn id="49" dur="500" fill="hold"/>
                                        <p:tgtEl>
                                          <p:spTgt spid="92"/>
                                        </p:tgtEl>
                                        <p:attrNameLst>
                                          <p:attrName>ppt_y</p:attrName>
                                        </p:attrNameLst>
                                      </p:cBhvr>
                                      <p:tavLst>
                                        <p:tav tm="0">
                                          <p:val>
                                            <p:strVal val="0-#ppt_h/2"/>
                                          </p:val>
                                        </p:tav>
                                        <p:tav tm="100000">
                                          <p:val>
                                            <p:strVal val="#ppt_y"/>
                                          </p:val>
                                        </p:tav>
                                      </p:tavLst>
                                    </p:anim>
                                  </p:childTnLst>
                                </p:cTn>
                              </p:par>
                              <p:par>
                                <p:cTn id="50" presetID="2" presetClass="entr" presetSubtype="1" fill="hold" nodeType="withEffect">
                                  <p:stCondLst>
                                    <p:cond delay="30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500" fill="hold"/>
                                        <p:tgtEl>
                                          <p:spTgt spid="90"/>
                                        </p:tgtEl>
                                        <p:attrNameLst>
                                          <p:attrName>ppt_x</p:attrName>
                                        </p:attrNameLst>
                                      </p:cBhvr>
                                      <p:tavLst>
                                        <p:tav tm="0">
                                          <p:val>
                                            <p:strVal val="#ppt_x"/>
                                          </p:val>
                                        </p:tav>
                                        <p:tav tm="100000">
                                          <p:val>
                                            <p:strVal val="#ppt_x"/>
                                          </p:val>
                                        </p:tav>
                                      </p:tavLst>
                                    </p:anim>
                                    <p:anim calcmode="lin" valueType="num">
                                      <p:cBhvr additive="base">
                                        <p:cTn id="53" dur="500" fill="hold"/>
                                        <p:tgtEl>
                                          <p:spTgt spid="90"/>
                                        </p:tgtEl>
                                        <p:attrNameLst>
                                          <p:attrName>ppt_y</p:attrName>
                                        </p:attrNameLst>
                                      </p:cBhvr>
                                      <p:tavLst>
                                        <p:tav tm="0">
                                          <p:val>
                                            <p:strVal val="0-#ppt_h/2"/>
                                          </p:val>
                                        </p:tav>
                                        <p:tav tm="100000">
                                          <p:val>
                                            <p:strVal val="#ppt_y"/>
                                          </p:val>
                                        </p:tav>
                                      </p:tavLst>
                                    </p:anim>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1000"/>
                                        <p:tgtEl>
                                          <p:spTgt spid="94"/>
                                        </p:tgtEl>
                                      </p:cBhvr>
                                    </p:animEffect>
                                    <p:anim calcmode="lin" valueType="num">
                                      <p:cBhvr>
                                        <p:cTn id="58" dur="1000" fill="hold"/>
                                        <p:tgtEl>
                                          <p:spTgt spid="94"/>
                                        </p:tgtEl>
                                        <p:attrNameLst>
                                          <p:attrName>ppt_x</p:attrName>
                                        </p:attrNameLst>
                                      </p:cBhvr>
                                      <p:tavLst>
                                        <p:tav tm="0">
                                          <p:val>
                                            <p:strVal val="#ppt_x"/>
                                          </p:val>
                                        </p:tav>
                                        <p:tav tm="100000">
                                          <p:val>
                                            <p:strVal val="#ppt_x"/>
                                          </p:val>
                                        </p:tav>
                                      </p:tavLst>
                                    </p:anim>
                                    <p:anim calcmode="lin" valueType="num">
                                      <p:cBhvr>
                                        <p:cTn id="59" dur="1000" fill="hold"/>
                                        <p:tgtEl>
                                          <p:spTgt spid="94"/>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47" presetClass="entr" presetSubtype="0"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1000"/>
                                        <p:tgtEl>
                                          <p:spTgt spid="95"/>
                                        </p:tgtEl>
                                      </p:cBhvr>
                                    </p:animEffect>
                                    <p:anim calcmode="lin" valueType="num">
                                      <p:cBhvr>
                                        <p:cTn id="64" dur="1000" fill="hold"/>
                                        <p:tgtEl>
                                          <p:spTgt spid="95"/>
                                        </p:tgtEl>
                                        <p:attrNameLst>
                                          <p:attrName>ppt_x</p:attrName>
                                        </p:attrNameLst>
                                      </p:cBhvr>
                                      <p:tavLst>
                                        <p:tav tm="0">
                                          <p:val>
                                            <p:strVal val="#ppt_x"/>
                                          </p:val>
                                        </p:tav>
                                        <p:tav tm="100000">
                                          <p:val>
                                            <p:strVal val="#ppt_x"/>
                                          </p:val>
                                        </p:tav>
                                      </p:tavLst>
                                    </p:anim>
                                    <p:anim calcmode="lin" valueType="num">
                                      <p:cBhvr>
                                        <p:cTn id="6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6" grpId="0" animBg="1"/>
      <p:bldP spid="87" grpId="0" animBg="1"/>
      <p:bldP spid="89" grpId="0" animBg="1"/>
      <p:bldP spid="91" grpId="0" animBg="1"/>
      <p:bldP spid="94" grpId="0"/>
      <p:bldP spid="9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连接符 21"/>
          <p:cNvCxnSpPr/>
          <p:nvPr/>
        </p:nvCxnSpPr>
        <p:spPr>
          <a:xfrm rot="5400000">
            <a:off x="2943687" y="3486216"/>
            <a:ext cx="3570816" cy="0"/>
          </a:xfrm>
          <a:prstGeom prst="line">
            <a:avLst/>
          </a:prstGeom>
          <a:noFill/>
          <a:ln w="3175" cap="flat" cmpd="sng" algn="ctr">
            <a:solidFill>
              <a:sysClr val="window" lastClr="FFFFFF">
                <a:lumMod val="50000"/>
              </a:sysClr>
            </a:solidFill>
            <a:prstDash val="solid"/>
            <a:miter lim="800000"/>
          </a:ln>
          <a:effectLst/>
        </p:spPr>
      </p:cxnSp>
      <p:sp>
        <p:nvSpPr>
          <p:cNvPr id="23" name="11 Rectángulo"/>
          <p:cNvSpPr/>
          <p:nvPr/>
        </p:nvSpPr>
        <p:spPr>
          <a:xfrm>
            <a:off x="1691680" y="1700808"/>
            <a:ext cx="2635249" cy="1049867"/>
          </a:xfrm>
          <a:prstGeom prst="rect">
            <a:avLst/>
          </a:prstGeom>
          <a:solidFill>
            <a:srgbClr val="276F63"/>
          </a:solidFill>
          <a:ln w="63500" cap="flat" cmpd="sng" algn="ctr">
            <a:noFill/>
            <a:prstDash val="solid"/>
            <a:miter lim="800000"/>
          </a:ln>
          <a:effectLst/>
        </p:spPr>
        <p:txBody>
          <a:bodyPr lIns="91428" tIns="45713" rIns="91428" bIns="45713"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46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4" name="组合 23"/>
          <p:cNvGrpSpPr>
            <a:grpSpLocks/>
          </p:cNvGrpSpPr>
          <p:nvPr/>
        </p:nvGrpSpPr>
        <p:grpSpPr bwMode="auto">
          <a:xfrm>
            <a:off x="1691680" y="3372974"/>
            <a:ext cx="2444749" cy="1471651"/>
            <a:chOff x="503238" y="2548492"/>
            <a:chExt cx="2191599" cy="1103484"/>
          </a:xfrm>
        </p:grpSpPr>
        <p:sp>
          <p:nvSpPr>
            <p:cNvPr id="29" name="矩形 28"/>
            <p:cNvSpPr/>
            <p:nvPr/>
          </p:nvSpPr>
          <p:spPr>
            <a:xfrm>
              <a:off x="503238" y="2548492"/>
              <a:ext cx="1148462" cy="315350"/>
            </a:xfrm>
            <a:prstGeom prst="rect">
              <a:avLst/>
            </a:prstGeom>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rPr>
                <a:t>添加标题</a:t>
              </a:r>
              <a:endParaRPr kumimoji="0" lang="en-US" altLang="zh-CN" sz="21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endParaRPr>
            </a:p>
          </p:txBody>
        </p:sp>
        <p:sp>
          <p:nvSpPr>
            <p:cNvPr id="30" name="矩形 29"/>
            <p:cNvSpPr/>
            <p:nvPr/>
          </p:nvSpPr>
          <p:spPr>
            <a:xfrm>
              <a:off x="503238" y="2905597"/>
              <a:ext cx="2191599" cy="746379"/>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467"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25" name="42 Rectángulo"/>
          <p:cNvSpPr/>
          <p:nvPr/>
        </p:nvSpPr>
        <p:spPr>
          <a:xfrm>
            <a:off x="5057180" y="1700808"/>
            <a:ext cx="2635249" cy="1049867"/>
          </a:xfrm>
          <a:prstGeom prst="rect">
            <a:avLst/>
          </a:prstGeom>
          <a:solidFill>
            <a:srgbClr val="276F63"/>
          </a:solidFill>
          <a:ln w="63500" cap="flat" cmpd="sng" algn="ctr">
            <a:noFill/>
            <a:prstDash val="solid"/>
            <a:miter lim="800000"/>
          </a:ln>
          <a:effectLst/>
        </p:spPr>
        <p:txBody>
          <a:bodyPr lIns="91428" tIns="45713" rIns="91428" bIns="45713"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467"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6" name="组合 25"/>
          <p:cNvGrpSpPr>
            <a:grpSpLocks/>
          </p:cNvGrpSpPr>
          <p:nvPr/>
        </p:nvGrpSpPr>
        <p:grpSpPr bwMode="auto">
          <a:xfrm>
            <a:off x="5057180" y="3372976"/>
            <a:ext cx="2444749" cy="1471650"/>
            <a:chOff x="471218" y="2548491"/>
            <a:chExt cx="2191599" cy="1103484"/>
          </a:xfrm>
        </p:grpSpPr>
        <p:sp>
          <p:nvSpPr>
            <p:cNvPr id="27" name="矩形 26"/>
            <p:cNvSpPr/>
            <p:nvPr/>
          </p:nvSpPr>
          <p:spPr>
            <a:xfrm>
              <a:off x="471218" y="2548491"/>
              <a:ext cx="1148462" cy="315350"/>
            </a:xfrm>
            <a:prstGeom prst="rect">
              <a:avLst/>
            </a:prstGeom>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rPr>
                <a:t>添加标题</a:t>
              </a:r>
              <a:endParaRPr kumimoji="0" lang="en-US" altLang="zh-CN" sz="21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endParaRPr>
            </a:p>
          </p:txBody>
        </p:sp>
        <p:sp>
          <p:nvSpPr>
            <p:cNvPr id="28" name="矩形 27"/>
            <p:cNvSpPr/>
            <p:nvPr/>
          </p:nvSpPr>
          <p:spPr>
            <a:xfrm>
              <a:off x="471218" y="2905596"/>
              <a:ext cx="2191599" cy="746379"/>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467"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bwMode="auto">
          <a:xfrm>
            <a:off x="2129246" y="1908520"/>
            <a:ext cx="2114602" cy="1841191"/>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 name="TextBox 54"/>
          <p:cNvSpPr txBox="1"/>
          <p:nvPr/>
        </p:nvSpPr>
        <p:spPr>
          <a:xfrm>
            <a:off x="4607265" y="2658643"/>
            <a:ext cx="2977469" cy="707886"/>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财务和融资</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sp>
        <p:nvSpPr>
          <p:cNvPr id="7" name="Freeform 13"/>
          <p:cNvSpPr>
            <a:spLocks noEditPoints="1"/>
          </p:cNvSpPr>
          <p:nvPr/>
        </p:nvSpPr>
        <p:spPr bwMode="auto">
          <a:xfrm>
            <a:off x="2709720" y="2340864"/>
            <a:ext cx="1039319" cy="1025665"/>
          </a:xfrm>
          <a:custGeom>
            <a:avLst/>
            <a:gdLst>
              <a:gd name="T0" fmla="*/ 108116 w 847"/>
              <a:gd name="T1" fmla="*/ 59053 h 903"/>
              <a:gd name="T2" fmla="*/ 235311 w 847"/>
              <a:gd name="T3" fmla="*/ 42792 h 903"/>
              <a:gd name="T4" fmla="*/ 189945 w 847"/>
              <a:gd name="T5" fmla="*/ 26103 h 903"/>
              <a:gd name="T6" fmla="*/ 137371 w 847"/>
              <a:gd name="T7" fmla="*/ 26103 h 903"/>
              <a:gd name="T8" fmla="*/ 92004 w 847"/>
              <a:gd name="T9" fmla="*/ 42792 h 903"/>
              <a:gd name="T10" fmla="*/ 295516 w 847"/>
              <a:gd name="T11" fmla="*/ 334631 h 903"/>
              <a:gd name="T12" fmla="*/ 300604 w 847"/>
              <a:gd name="T13" fmla="*/ 323077 h 903"/>
              <a:gd name="T14" fmla="*/ 279829 w 847"/>
              <a:gd name="T15" fmla="*/ 250759 h 903"/>
              <a:gd name="T16" fmla="*/ 266686 w 847"/>
              <a:gd name="T17" fmla="*/ 250759 h 903"/>
              <a:gd name="T18" fmla="*/ 266686 w 847"/>
              <a:gd name="T19" fmla="*/ 306389 h 903"/>
              <a:gd name="T20" fmla="*/ 267110 w 847"/>
              <a:gd name="T21" fmla="*/ 307672 h 903"/>
              <a:gd name="T22" fmla="*/ 267534 w 847"/>
              <a:gd name="T23" fmla="*/ 308956 h 903"/>
              <a:gd name="T24" fmla="*/ 268382 w 847"/>
              <a:gd name="T25" fmla="*/ 309812 h 903"/>
              <a:gd name="T26" fmla="*/ 342155 w 847"/>
              <a:gd name="T27" fmla="*/ 255038 h 903"/>
              <a:gd name="T28" fmla="*/ 273045 w 847"/>
              <a:gd name="T29" fmla="*/ 218238 h 903"/>
              <a:gd name="T30" fmla="*/ 257358 w 847"/>
              <a:gd name="T31" fmla="*/ 384697 h 903"/>
              <a:gd name="T32" fmla="*/ 354874 w 847"/>
              <a:gd name="T33" fmla="*/ 317942 h 903"/>
              <a:gd name="T34" fmla="*/ 342579 w 847"/>
              <a:gd name="T35" fmla="*/ 315375 h 903"/>
              <a:gd name="T36" fmla="*/ 273469 w 847"/>
              <a:gd name="T37" fmla="*/ 373144 h 903"/>
              <a:gd name="T38" fmla="*/ 203936 w 847"/>
              <a:gd name="T39" fmla="*/ 288844 h 903"/>
              <a:gd name="T40" fmla="*/ 286613 w 847"/>
              <a:gd name="T41" fmla="*/ 232359 h 903"/>
              <a:gd name="T42" fmla="*/ 342579 w 847"/>
              <a:gd name="T43" fmla="*/ 315375 h 903"/>
              <a:gd name="T44" fmla="*/ 120411 w 847"/>
              <a:gd name="T45" fmla="*/ 314947 h 903"/>
              <a:gd name="T46" fmla="*/ 205632 w 847"/>
              <a:gd name="T47" fmla="*/ 229363 h 903"/>
              <a:gd name="T48" fmla="*/ 223015 w 847"/>
              <a:gd name="T49" fmla="*/ 216098 h 903"/>
              <a:gd name="T50" fmla="*/ 310356 w 847"/>
              <a:gd name="T51" fmla="*/ 130943 h 903"/>
              <a:gd name="T52" fmla="*/ 313748 w 847"/>
              <a:gd name="T53" fmla="*/ 211391 h 903"/>
              <a:gd name="T54" fmla="*/ 327315 w 847"/>
              <a:gd name="T55" fmla="*/ 216098 h 903"/>
              <a:gd name="T56" fmla="*/ 327315 w 847"/>
              <a:gd name="T57" fmla="*/ 89007 h 903"/>
              <a:gd name="T58" fmla="*/ 16959 w 847"/>
              <a:gd name="T59" fmla="*/ 71462 h 903"/>
              <a:gd name="T60" fmla="*/ 0 w 847"/>
              <a:gd name="T61" fmla="*/ 134366 h 903"/>
              <a:gd name="T62" fmla="*/ 0 w 847"/>
              <a:gd name="T63" fmla="*/ 229363 h 903"/>
              <a:gd name="T64" fmla="*/ 0 w 847"/>
              <a:gd name="T65" fmla="*/ 321366 h 903"/>
              <a:gd name="T66" fmla="*/ 181041 w 847"/>
              <a:gd name="T67" fmla="*/ 338482 h 903"/>
              <a:gd name="T68" fmla="*/ 13567 w 847"/>
              <a:gd name="T69" fmla="*/ 134366 h 903"/>
              <a:gd name="T70" fmla="*/ 16959 w 847"/>
              <a:gd name="T71" fmla="*/ 130943 h 903"/>
              <a:gd name="T72" fmla="*/ 106844 w 847"/>
              <a:gd name="T73" fmla="*/ 216098 h 903"/>
              <a:gd name="T74" fmla="*/ 13567 w 847"/>
              <a:gd name="T75" fmla="*/ 134366 h 903"/>
              <a:gd name="T76" fmla="*/ 106844 w 847"/>
              <a:gd name="T77" fmla="*/ 229363 h 903"/>
              <a:gd name="T78" fmla="*/ 16959 w 847"/>
              <a:gd name="T79" fmla="*/ 314947 h 903"/>
              <a:gd name="T80" fmla="*/ 13567 w 847"/>
              <a:gd name="T81" fmla="*/ 229363 h 903"/>
              <a:gd name="T82" fmla="*/ 120411 w 847"/>
              <a:gd name="T83" fmla="*/ 216098 h 903"/>
              <a:gd name="T84" fmla="*/ 120411 w 847"/>
              <a:gd name="T85" fmla="*/ 130943 h 903"/>
              <a:gd name="T86" fmla="*/ 209872 w 847"/>
              <a:gd name="T87" fmla="*/ 216098 h 903"/>
              <a:gd name="T88" fmla="*/ 216656 w 847"/>
              <a:gd name="T89" fmla="*/ 88579 h 903"/>
              <a:gd name="T90" fmla="*/ 228103 w 847"/>
              <a:gd name="T91" fmla="*/ 100560 h 903"/>
              <a:gd name="T92" fmla="*/ 204784 w 847"/>
              <a:gd name="T93" fmla="*/ 100560 h 903"/>
              <a:gd name="T94" fmla="*/ 113628 w 847"/>
              <a:gd name="T95" fmla="*/ 88579 h 903"/>
              <a:gd name="T96" fmla="*/ 125075 w 847"/>
              <a:gd name="T97" fmla="*/ 100560 h 903"/>
              <a:gd name="T98" fmla="*/ 102180 w 847"/>
              <a:gd name="T99" fmla="*/ 100560 h 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276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34"/>
          <p:cNvSpPr/>
          <p:nvPr/>
        </p:nvSpPr>
        <p:spPr bwMode="auto">
          <a:xfrm rot="8294606">
            <a:off x="3204324" y="1872676"/>
            <a:ext cx="1437216" cy="184784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等腰三角形 42"/>
          <p:cNvSpPr/>
          <p:nvPr/>
        </p:nvSpPr>
        <p:spPr>
          <a:xfrm rot="13301840">
            <a:off x="4666909" y="1915938"/>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34"/>
          <p:cNvSpPr/>
          <p:nvPr/>
        </p:nvSpPr>
        <p:spPr bwMode="auto">
          <a:xfrm rot="8294606" flipH="1" flipV="1">
            <a:off x="4601326" y="3417933"/>
            <a:ext cx="1435100" cy="18457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等腰三角形 42"/>
          <p:cNvSpPr/>
          <p:nvPr/>
        </p:nvSpPr>
        <p:spPr>
          <a:xfrm rot="13301840" flipH="1" flipV="1">
            <a:off x="3221664" y="3480920"/>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9"/>
          <p:cNvSpPr txBox="1">
            <a:spLocks noChangeArrowheads="1"/>
          </p:cNvSpPr>
          <p:nvPr/>
        </p:nvSpPr>
        <p:spPr bwMode="auto">
          <a:xfrm>
            <a:off x="2965142" y="2264350"/>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人力成本</a:t>
            </a:r>
          </a:p>
        </p:txBody>
      </p:sp>
      <p:sp>
        <p:nvSpPr>
          <p:cNvPr id="23" name="TextBox 9"/>
          <p:cNvSpPr txBox="1">
            <a:spLocks noChangeArrowheads="1"/>
          </p:cNvSpPr>
          <p:nvPr/>
        </p:nvSpPr>
        <p:spPr bwMode="auto">
          <a:xfrm>
            <a:off x="2984192" y="2550100"/>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45%</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4" name="TextBox 9"/>
          <p:cNvSpPr txBox="1"/>
          <p:nvPr/>
        </p:nvSpPr>
        <p:spPr>
          <a:xfrm>
            <a:off x="4692342" y="2264350"/>
            <a:ext cx="1606551" cy="369294"/>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办公场地</a:t>
            </a:r>
          </a:p>
        </p:txBody>
      </p:sp>
      <p:sp>
        <p:nvSpPr>
          <p:cNvPr id="25" name="TextBox 9"/>
          <p:cNvSpPr txBox="1"/>
          <p:nvPr/>
        </p:nvSpPr>
        <p:spPr>
          <a:xfrm>
            <a:off x="4681759" y="2476018"/>
            <a:ext cx="1606549" cy="615515"/>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rPr>
              <a:t>22%</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endParaRPr>
          </a:p>
        </p:txBody>
      </p:sp>
      <p:sp>
        <p:nvSpPr>
          <p:cNvPr id="26" name="TextBox 9"/>
          <p:cNvSpPr txBox="1">
            <a:spLocks noChangeArrowheads="1"/>
          </p:cNvSpPr>
          <p:nvPr/>
        </p:nvSpPr>
        <p:spPr bwMode="auto">
          <a:xfrm>
            <a:off x="4700808" y="4110084"/>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推广费用</a:t>
            </a:r>
          </a:p>
        </p:txBody>
      </p:sp>
      <p:sp>
        <p:nvSpPr>
          <p:cNvPr id="27" name="TextBox 9"/>
          <p:cNvSpPr txBox="1">
            <a:spLocks noChangeArrowheads="1"/>
          </p:cNvSpPr>
          <p:nvPr/>
        </p:nvSpPr>
        <p:spPr bwMode="auto">
          <a:xfrm>
            <a:off x="4711392" y="4378900"/>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19%</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8" name="TextBox 9"/>
          <p:cNvSpPr txBox="1"/>
          <p:nvPr/>
        </p:nvSpPr>
        <p:spPr>
          <a:xfrm>
            <a:off x="2965142" y="4110084"/>
            <a:ext cx="1606551" cy="369294"/>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其它费用</a:t>
            </a:r>
          </a:p>
        </p:txBody>
      </p:sp>
      <p:sp>
        <p:nvSpPr>
          <p:cNvPr id="29" name="TextBox 9"/>
          <p:cNvSpPr txBox="1"/>
          <p:nvPr/>
        </p:nvSpPr>
        <p:spPr>
          <a:xfrm>
            <a:off x="2965142" y="4378900"/>
            <a:ext cx="1606551" cy="615515"/>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rPr>
              <a:t>14%</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endParaRPr>
          </a:p>
        </p:txBody>
      </p:sp>
      <p:sp>
        <p:nvSpPr>
          <p:cNvPr id="30" name="TextBox 29"/>
          <p:cNvSpPr txBox="1"/>
          <p:nvPr/>
        </p:nvSpPr>
        <p:spPr>
          <a:xfrm>
            <a:off x="251520" y="1904517"/>
            <a:ext cx="2650067" cy="1025602"/>
          </a:xfrm>
          <a:prstGeom prst="rect">
            <a:avLst/>
          </a:prstGeom>
          <a:noFill/>
        </p:spPr>
        <p:txBody>
          <a:bodyPr lIns="0" tIns="0" rIns="0" bIns="0">
            <a:spAutoFit/>
          </a:bodyPr>
          <a:lstStyle/>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详写内容</a:t>
            </a:r>
            <a:r>
              <a:rPr lang="en-US" altLang="zh-CN" sz="1333" kern="0" dirty="0">
                <a:solidFill>
                  <a:srgbClr val="000000">
                    <a:lumMod val="65000"/>
                    <a:lumOff val="35000"/>
                  </a:srgbClr>
                </a:solidFill>
                <a:latin typeface="微软雅黑" pitchFamily="34" charset="-122"/>
                <a:ea typeface="微软雅黑" pitchFamily="34" charset="-122"/>
              </a:rPr>
              <a:t>……</a:t>
            </a:r>
          </a:p>
          <a:p>
            <a:pPr defTabSz="1218804">
              <a:defRPr/>
            </a:pPr>
            <a:endParaRPr lang="en-US" altLang="zh-CN" sz="1333" kern="0" dirty="0">
              <a:solidFill>
                <a:srgbClr val="000000">
                  <a:lumMod val="65000"/>
                  <a:lumOff val="35000"/>
                </a:srgbClr>
              </a:solidFill>
              <a:latin typeface="微软雅黑" pitchFamily="34" charset="-122"/>
              <a:ea typeface="微软雅黑" pitchFamily="34" charset="-122"/>
            </a:endParaRPr>
          </a:p>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rgbClr val="000000">
                  <a:lumMod val="65000"/>
                  <a:lumOff val="35000"/>
                </a:srgbClr>
              </a:solidFill>
              <a:latin typeface="微软雅黑" pitchFamily="34" charset="-122"/>
              <a:ea typeface="微软雅黑" pitchFamily="34" charset="-122"/>
            </a:endParaRPr>
          </a:p>
        </p:txBody>
      </p:sp>
      <p:sp>
        <p:nvSpPr>
          <p:cNvPr id="31" name="TextBox 30"/>
          <p:cNvSpPr txBox="1"/>
          <p:nvPr/>
        </p:nvSpPr>
        <p:spPr>
          <a:xfrm>
            <a:off x="6341280" y="1904517"/>
            <a:ext cx="2647949" cy="1025602"/>
          </a:xfrm>
          <a:prstGeom prst="rect">
            <a:avLst/>
          </a:prstGeom>
          <a:noFill/>
        </p:spPr>
        <p:txBody>
          <a:bodyPr lIns="0" tIns="0" rIns="0" bIns="0">
            <a:spAutoFit/>
          </a:bodyPr>
          <a:lstStyle/>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详写内容</a:t>
            </a:r>
            <a:r>
              <a:rPr lang="en-US" altLang="zh-CN" sz="1333" kern="0" dirty="0">
                <a:solidFill>
                  <a:srgbClr val="000000">
                    <a:lumMod val="65000"/>
                    <a:lumOff val="35000"/>
                  </a:srgbClr>
                </a:solidFill>
                <a:latin typeface="微软雅黑" pitchFamily="34" charset="-122"/>
                <a:ea typeface="微软雅黑" pitchFamily="34" charset="-122"/>
              </a:rPr>
              <a:t>……</a:t>
            </a:r>
          </a:p>
          <a:p>
            <a:pPr defTabSz="1218804">
              <a:defRPr/>
            </a:pPr>
            <a:endParaRPr lang="en-US" altLang="zh-CN" sz="1333" kern="0" dirty="0">
              <a:solidFill>
                <a:srgbClr val="000000">
                  <a:lumMod val="65000"/>
                  <a:lumOff val="35000"/>
                </a:srgbClr>
              </a:solidFill>
              <a:latin typeface="微软雅黑" pitchFamily="34" charset="-122"/>
              <a:ea typeface="微软雅黑" pitchFamily="34" charset="-122"/>
            </a:endParaRPr>
          </a:p>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rgbClr val="000000">
                  <a:lumMod val="65000"/>
                  <a:lumOff val="35000"/>
                </a:srgbClr>
              </a:solidFill>
              <a:latin typeface="微软雅黑" pitchFamily="34" charset="-122"/>
              <a:ea typeface="微软雅黑" pitchFamily="34" charset="-122"/>
            </a:endParaRPr>
          </a:p>
        </p:txBody>
      </p:sp>
      <p:sp>
        <p:nvSpPr>
          <p:cNvPr id="32" name="TextBox 31"/>
          <p:cNvSpPr txBox="1"/>
          <p:nvPr/>
        </p:nvSpPr>
        <p:spPr>
          <a:xfrm>
            <a:off x="6341280" y="3885717"/>
            <a:ext cx="2647949" cy="1025602"/>
          </a:xfrm>
          <a:prstGeom prst="rect">
            <a:avLst/>
          </a:prstGeom>
          <a:noFill/>
        </p:spPr>
        <p:txBody>
          <a:bodyPr lIns="0" tIns="0" rIns="0" bIns="0">
            <a:spAutoFit/>
          </a:bodyPr>
          <a:lstStyle/>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详写内容</a:t>
            </a:r>
            <a:r>
              <a:rPr lang="en-US" altLang="zh-CN" sz="1333" kern="0" dirty="0">
                <a:solidFill>
                  <a:srgbClr val="000000">
                    <a:lumMod val="65000"/>
                    <a:lumOff val="35000"/>
                  </a:srgbClr>
                </a:solidFill>
                <a:latin typeface="微软雅黑" pitchFamily="34" charset="-122"/>
                <a:ea typeface="微软雅黑" pitchFamily="34" charset="-122"/>
              </a:rPr>
              <a:t>……</a:t>
            </a:r>
          </a:p>
          <a:p>
            <a:pPr defTabSz="1218804">
              <a:defRPr/>
            </a:pPr>
            <a:endParaRPr lang="en-US" altLang="zh-CN" sz="1333" kern="0" dirty="0">
              <a:solidFill>
                <a:srgbClr val="000000">
                  <a:lumMod val="65000"/>
                  <a:lumOff val="35000"/>
                </a:srgbClr>
              </a:solidFill>
              <a:latin typeface="微软雅黑" pitchFamily="34" charset="-122"/>
              <a:ea typeface="微软雅黑" pitchFamily="34" charset="-122"/>
            </a:endParaRPr>
          </a:p>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rgbClr val="000000">
                  <a:lumMod val="65000"/>
                  <a:lumOff val="35000"/>
                </a:srgbClr>
              </a:solidFill>
              <a:latin typeface="微软雅黑" pitchFamily="34" charset="-122"/>
              <a:ea typeface="微软雅黑" pitchFamily="34" charset="-122"/>
            </a:endParaRPr>
          </a:p>
        </p:txBody>
      </p:sp>
      <p:sp>
        <p:nvSpPr>
          <p:cNvPr id="33" name="TextBox 32"/>
          <p:cNvSpPr txBox="1"/>
          <p:nvPr/>
        </p:nvSpPr>
        <p:spPr>
          <a:xfrm>
            <a:off x="251520" y="3885717"/>
            <a:ext cx="2650067" cy="1025602"/>
          </a:xfrm>
          <a:prstGeom prst="rect">
            <a:avLst/>
          </a:prstGeom>
          <a:noFill/>
        </p:spPr>
        <p:txBody>
          <a:bodyPr lIns="0" tIns="0" rIns="0" bIns="0">
            <a:spAutoFit/>
          </a:bodyPr>
          <a:lstStyle/>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详写内容</a:t>
            </a:r>
            <a:r>
              <a:rPr lang="en-US" altLang="zh-CN" sz="1333" kern="0" dirty="0">
                <a:solidFill>
                  <a:srgbClr val="000000">
                    <a:lumMod val="65000"/>
                    <a:lumOff val="35000"/>
                  </a:srgbClr>
                </a:solidFill>
                <a:latin typeface="微软雅黑" pitchFamily="34" charset="-122"/>
                <a:ea typeface="微软雅黑" pitchFamily="34" charset="-122"/>
              </a:rPr>
              <a:t>……</a:t>
            </a:r>
          </a:p>
          <a:p>
            <a:pPr defTabSz="1218804">
              <a:defRPr/>
            </a:pPr>
            <a:endParaRPr lang="en-US" altLang="zh-CN" sz="1333" kern="0" dirty="0">
              <a:solidFill>
                <a:srgbClr val="000000">
                  <a:lumMod val="65000"/>
                  <a:lumOff val="35000"/>
                </a:srgbClr>
              </a:solidFill>
              <a:latin typeface="微软雅黑" pitchFamily="34" charset="-122"/>
              <a:ea typeface="微软雅黑" pitchFamily="34" charset="-122"/>
            </a:endParaRPr>
          </a:p>
          <a:p>
            <a:pPr defTabSz="1218804">
              <a:defRPr/>
            </a:pPr>
            <a:r>
              <a:rPr lang="zh-CN" altLang="en-US" sz="1333"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rgbClr val="000000">
                  <a:lumMod val="65000"/>
                  <a:lumOff val="35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randombar(horizontal)">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14" presetClass="entr" presetSubtype="1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randombar(horizontal)">
                                      <p:cBhvr>
                                        <p:cTn id="26" dur="500"/>
                                        <p:tgtEl>
                                          <p:spTgt spid="24"/>
                                        </p:tgtEl>
                                      </p:cBhvr>
                                    </p:animEffect>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randombar(horizontal)">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4" presetClass="entr" presetSubtype="1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randombar(horizontal)">
                                      <p:cBhvr>
                                        <p:cTn id="40" dur="500"/>
                                        <p:tgtEl>
                                          <p:spTgt spid="26"/>
                                        </p:tgtEl>
                                      </p:cBhvr>
                                    </p:animEffect>
                                  </p:childTnLst>
                                </p:cTn>
                              </p:par>
                            </p:childTnLst>
                          </p:cTn>
                        </p:par>
                        <p:par>
                          <p:cTn id="41" fill="hold">
                            <p:stCondLst>
                              <p:cond delay="1000"/>
                            </p:stCondLst>
                            <p:childTnLst>
                              <p:par>
                                <p:cTn id="42" presetID="14" presetClass="entr" presetSubtype="1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14" presetClass="entr" presetSubtype="1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randombar(horizontal)">
                                      <p:cBhvr>
                                        <p:cTn id="54" dur="500"/>
                                        <p:tgtEl>
                                          <p:spTgt spid="28"/>
                                        </p:tgtEl>
                                      </p:cBhvr>
                                    </p:animEffect>
                                  </p:childTnLst>
                                </p:cTn>
                              </p:par>
                            </p:childTnLst>
                          </p:cTn>
                        </p:par>
                        <p:par>
                          <p:cTn id="55" fill="hold">
                            <p:stCondLst>
                              <p:cond delay="1000"/>
                            </p:stCondLst>
                            <p:childTnLst>
                              <p:par>
                                <p:cTn id="56" presetID="14" presetClass="entr" presetSubtype="1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randombar(horizontal)">
                                      <p:cBhvr>
                                        <p:cTn id="58" dur="500"/>
                                        <p:tgtEl>
                                          <p:spTgt spid="29"/>
                                        </p:tgtEl>
                                      </p:cBhvr>
                                    </p:animEffect>
                                  </p:childTnLst>
                                </p:cTn>
                              </p:par>
                            </p:childTnLst>
                          </p:cTn>
                        </p:par>
                        <p:par>
                          <p:cTn id="59" fill="hold">
                            <p:stCondLst>
                              <p:cond delay="1500"/>
                            </p:stCondLst>
                            <p:childTnLst>
                              <p:par>
                                <p:cTn id="60" presetID="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0-#ppt_w/2"/>
                                          </p:val>
                                        </p:tav>
                                        <p:tav tm="100000">
                                          <p:val>
                                            <p:strVal val="#ppt_x"/>
                                          </p:val>
                                        </p:tav>
                                      </p:tavLst>
                                    </p:anim>
                                    <p:anim calcmode="lin" valueType="num">
                                      <p:cBhvr additive="base">
                                        <p:cTn id="63" dur="500" fill="hold"/>
                                        <p:tgtEl>
                                          <p:spTgt spid="30"/>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500" fill="hold"/>
                                        <p:tgtEl>
                                          <p:spTgt spid="31"/>
                                        </p:tgtEl>
                                        <p:attrNameLst>
                                          <p:attrName>ppt_x</p:attrName>
                                        </p:attrNameLst>
                                      </p:cBhvr>
                                      <p:tavLst>
                                        <p:tav tm="0">
                                          <p:val>
                                            <p:strVal val="1+#ppt_w/2"/>
                                          </p:val>
                                        </p:tav>
                                        <p:tav tm="100000">
                                          <p:val>
                                            <p:strVal val="#ppt_x"/>
                                          </p:val>
                                        </p:tav>
                                      </p:tavLst>
                                    </p:anim>
                                    <p:anim calcmode="lin" valueType="num">
                                      <p:cBhvr additive="base">
                                        <p:cTn id="67" dur="500" fill="hold"/>
                                        <p:tgtEl>
                                          <p:spTgt spid="31"/>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0-#ppt_w/2"/>
                                          </p:val>
                                        </p:tav>
                                        <p:tav tm="100000">
                                          <p:val>
                                            <p:strVal val="#ppt_x"/>
                                          </p:val>
                                        </p:tav>
                                      </p:tavLst>
                                    </p:anim>
                                    <p:anim calcmode="lin" valueType="num">
                                      <p:cBhvr additive="base">
                                        <p:cTn id="75"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15935" y="2012686"/>
            <a:ext cx="3152477" cy="3152043"/>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endParaRPr>
          </a:p>
        </p:txBody>
      </p:sp>
      <p:grpSp>
        <p:nvGrpSpPr>
          <p:cNvPr id="21" name="组合 20"/>
          <p:cNvGrpSpPr/>
          <p:nvPr/>
        </p:nvGrpSpPr>
        <p:grpSpPr>
          <a:xfrm>
            <a:off x="782508" y="2704171"/>
            <a:ext cx="2019332" cy="1830259"/>
            <a:chOff x="3235325" y="871538"/>
            <a:chExt cx="5781675" cy="5240338"/>
          </a:xfrm>
          <a:solidFill>
            <a:sysClr val="window" lastClr="FFFFFF"/>
          </a:solidFill>
        </p:grpSpPr>
        <p:sp>
          <p:nvSpPr>
            <p:cNvPr id="22" name="Freeform 230"/>
            <p:cNvSpPr>
              <a:spLocks/>
            </p:cNvSpPr>
            <p:nvPr/>
          </p:nvSpPr>
          <p:spPr bwMode="auto">
            <a:xfrm>
              <a:off x="6208713" y="5040313"/>
              <a:ext cx="1450975" cy="1071563"/>
            </a:xfrm>
            <a:custGeom>
              <a:avLst/>
              <a:gdLst>
                <a:gd name="T0" fmla="*/ 0 w 386"/>
                <a:gd name="T1" fmla="*/ 187 h 285"/>
                <a:gd name="T2" fmla="*/ 386 w 386"/>
                <a:gd name="T3" fmla="*/ 49 h 285"/>
                <a:gd name="T4" fmla="*/ 270 w 386"/>
                <a:gd name="T5" fmla="*/ 156 h 285"/>
                <a:gd name="T6" fmla="*/ 19 w 386"/>
                <a:gd name="T7" fmla="*/ 216 h 285"/>
                <a:gd name="T8" fmla="*/ 261 w 386"/>
                <a:gd name="T9" fmla="*/ 61 h 285"/>
                <a:gd name="T10" fmla="*/ 0 w 386"/>
                <a:gd name="T11" fmla="*/ 187 h 285"/>
              </a:gdLst>
              <a:ahLst/>
              <a:cxnLst>
                <a:cxn ang="0">
                  <a:pos x="T0" y="T1"/>
                </a:cxn>
                <a:cxn ang="0">
                  <a:pos x="T2" y="T3"/>
                </a:cxn>
                <a:cxn ang="0">
                  <a:pos x="T4" y="T5"/>
                </a:cxn>
                <a:cxn ang="0">
                  <a:pos x="T6" y="T7"/>
                </a:cxn>
                <a:cxn ang="0">
                  <a:pos x="T8" y="T9"/>
                </a:cxn>
                <a:cxn ang="0">
                  <a:pos x="T10" y="T11"/>
                </a:cxn>
              </a:cxnLst>
              <a:rect l="0" t="0" r="r" b="b"/>
              <a:pathLst>
                <a:path w="386" h="285">
                  <a:moveTo>
                    <a:pt x="0" y="187"/>
                  </a:moveTo>
                  <a:cubicBezTo>
                    <a:pt x="13" y="146"/>
                    <a:pt x="81" y="0"/>
                    <a:pt x="386" y="49"/>
                  </a:cubicBezTo>
                  <a:cubicBezTo>
                    <a:pt x="344" y="42"/>
                    <a:pt x="288" y="129"/>
                    <a:pt x="270" y="156"/>
                  </a:cubicBezTo>
                  <a:cubicBezTo>
                    <a:pt x="206" y="248"/>
                    <a:pt x="107" y="285"/>
                    <a:pt x="19" y="216"/>
                  </a:cubicBezTo>
                  <a:cubicBezTo>
                    <a:pt x="107" y="90"/>
                    <a:pt x="261" y="61"/>
                    <a:pt x="261" y="61"/>
                  </a:cubicBezTo>
                  <a:cubicBezTo>
                    <a:pt x="261" y="61"/>
                    <a:pt x="80" y="75"/>
                    <a:pt x="0"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3" name="Freeform 231"/>
            <p:cNvSpPr>
              <a:spLocks noEditPoints="1"/>
            </p:cNvSpPr>
            <p:nvPr/>
          </p:nvSpPr>
          <p:spPr bwMode="auto">
            <a:xfrm>
              <a:off x="5273675" y="871538"/>
              <a:ext cx="3743325" cy="2243138"/>
            </a:xfrm>
            <a:custGeom>
              <a:avLst/>
              <a:gdLst>
                <a:gd name="T0" fmla="*/ 295 w 996"/>
                <a:gd name="T1" fmla="*/ 381 h 597"/>
                <a:gd name="T2" fmla="*/ 157 w 996"/>
                <a:gd name="T3" fmla="*/ 274 h 597"/>
                <a:gd name="T4" fmla="*/ 152 w 996"/>
                <a:gd name="T5" fmla="*/ 275 h 597"/>
                <a:gd name="T6" fmla="*/ 155 w 996"/>
                <a:gd name="T7" fmla="*/ 289 h 597"/>
                <a:gd name="T8" fmla="*/ 51 w 996"/>
                <a:gd name="T9" fmla="*/ 378 h 597"/>
                <a:gd name="T10" fmla="*/ 0 w 996"/>
                <a:gd name="T11" fmla="*/ 145 h 597"/>
                <a:gd name="T12" fmla="*/ 132 w 996"/>
                <a:gd name="T13" fmla="*/ 182 h 597"/>
                <a:gd name="T14" fmla="*/ 138 w 996"/>
                <a:gd name="T15" fmla="*/ 212 h 597"/>
                <a:gd name="T16" fmla="*/ 253 w 996"/>
                <a:gd name="T17" fmla="*/ 187 h 597"/>
                <a:gd name="T18" fmla="*/ 237 w 996"/>
                <a:gd name="T19" fmla="*/ 115 h 597"/>
                <a:gd name="T20" fmla="*/ 769 w 996"/>
                <a:gd name="T21" fmla="*/ 0 h 597"/>
                <a:gd name="T22" fmla="*/ 777 w 996"/>
                <a:gd name="T23" fmla="*/ 37 h 597"/>
                <a:gd name="T24" fmla="*/ 803 w 996"/>
                <a:gd name="T25" fmla="*/ 28 h 597"/>
                <a:gd name="T26" fmla="*/ 977 w 996"/>
                <a:gd name="T27" fmla="*/ 160 h 597"/>
                <a:gd name="T28" fmla="*/ 873 w 996"/>
                <a:gd name="T29" fmla="*/ 353 h 597"/>
                <a:gd name="T30" fmla="*/ 846 w 996"/>
                <a:gd name="T31" fmla="*/ 356 h 597"/>
                <a:gd name="T32" fmla="*/ 850 w 996"/>
                <a:gd name="T33" fmla="*/ 374 h 597"/>
                <a:gd name="T34" fmla="*/ 776 w 996"/>
                <a:gd name="T35" fmla="*/ 513 h 597"/>
                <a:gd name="T36" fmla="*/ 444 w 996"/>
                <a:gd name="T37" fmla="*/ 585 h 597"/>
                <a:gd name="T38" fmla="*/ 319 w 996"/>
                <a:gd name="T39" fmla="*/ 490 h 597"/>
                <a:gd name="T40" fmla="*/ 295 w 996"/>
                <a:gd name="T41" fmla="*/ 381 h 597"/>
                <a:gd name="T42" fmla="*/ 289 w 996"/>
                <a:gd name="T43" fmla="*/ 352 h 597"/>
                <a:gd name="T44" fmla="*/ 267 w 996"/>
                <a:gd name="T45" fmla="*/ 250 h 597"/>
                <a:gd name="T46" fmla="*/ 182 w 996"/>
                <a:gd name="T47" fmla="*/ 269 h 597"/>
                <a:gd name="T48" fmla="*/ 289 w 996"/>
                <a:gd name="T49" fmla="*/ 352 h 597"/>
                <a:gd name="T50" fmla="*/ 865 w 996"/>
                <a:gd name="T51" fmla="*/ 315 h 597"/>
                <a:gd name="T52" fmla="*/ 944 w 996"/>
                <a:gd name="T53" fmla="*/ 167 h 597"/>
                <a:gd name="T54" fmla="*/ 811 w 996"/>
                <a:gd name="T55" fmla="*/ 66 h 597"/>
                <a:gd name="T56" fmla="*/ 785 w 996"/>
                <a:gd name="T57" fmla="*/ 76 h 597"/>
                <a:gd name="T58" fmla="*/ 838 w 996"/>
                <a:gd name="T59" fmla="*/ 317 h 597"/>
                <a:gd name="T60" fmla="*/ 865 w 996"/>
                <a:gd name="T61" fmla="*/ 315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96" h="597">
                  <a:moveTo>
                    <a:pt x="295" y="381"/>
                  </a:moveTo>
                  <a:cubicBezTo>
                    <a:pt x="157" y="274"/>
                    <a:pt x="157" y="274"/>
                    <a:pt x="157" y="274"/>
                  </a:cubicBezTo>
                  <a:cubicBezTo>
                    <a:pt x="152" y="275"/>
                    <a:pt x="152" y="275"/>
                    <a:pt x="152" y="275"/>
                  </a:cubicBezTo>
                  <a:cubicBezTo>
                    <a:pt x="155" y="289"/>
                    <a:pt x="155" y="289"/>
                    <a:pt x="155" y="289"/>
                  </a:cubicBezTo>
                  <a:cubicBezTo>
                    <a:pt x="51" y="378"/>
                    <a:pt x="51" y="378"/>
                    <a:pt x="51" y="378"/>
                  </a:cubicBezTo>
                  <a:cubicBezTo>
                    <a:pt x="0" y="145"/>
                    <a:pt x="0" y="145"/>
                    <a:pt x="0" y="145"/>
                  </a:cubicBezTo>
                  <a:cubicBezTo>
                    <a:pt x="132" y="182"/>
                    <a:pt x="132" y="182"/>
                    <a:pt x="132" y="182"/>
                  </a:cubicBezTo>
                  <a:cubicBezTo>
                    <a:pt x="138" y="212"/>
                    <a:pt x="138" y="212"/>
                    <a:pt x="138" y="212"/>
                  </a:cubicBezTo>
                  <a:cubicBezTo>
                    <a:pt x="253" y="187"/>
                    <a:pt x="253" y="187"/>
                    <a:pt x="253" y="187"/>
                  </a:cubicBezTo>
                  <a:cubicBezTo>
                    <a:pt x="237" y="115"/>
                    <a:pt x="237" y="115"/>
                    <a:pt x="237" y="115"/>
                  </a:cubicBezTo>
                  <a:cubicBezTo>
                    <a:pt x="769" y="0"/>
                    <a:pt x="769" y="0"/>
                    <a:pt x="769" y="0"/>
                  </a:cubicBezTo>
                  <a:cubicBezTo>
                    <a:pt x="777" y="37"/>
                    <a:pt x="777" y="37"/>
                    <a:pt x="777" y="37"/>
                  </a:cubicBezTo>
                  <a:cubicBezTo>
                    <a:pt x="785" y="33"/>
                    <a:pt x="794" y="30"/>
                    <a:pt x="803" y="28"/>
                  </a:cubicBezTo>
                  <a:cubicBezTo>
                    <a:pt x="879" y="11"/>
                    <a:pt x="957" y="71"/>
                    <a:pt x="977" y="160"/>
                  </a:cubicBezTo>
                  <a:cubicBezTo>
                    <a:pt x="996" y="250"/>
                    <a:pt x="950" y="336"/>
                    <a:pt x="873" y="353"/>
                  </a:cubicBezTo>
                  <a:cubicBezTo>
                    <a:pt x="864" y="355"/>
                    <a:pt x="855" y="356"/>
                    <a:pt x="846" y="356"/>
                  </a:cubicBezTo>
                  <a:cubicBezTo>
                    <a:pt x="850" y="374"/>
                    <a:pt x="850" y="374"/>
                    <a:pt x="850" y="374"/>
                  </a:cubicBezTo>
                  <a:cubicBezTo>
                    <a:pt x="864" y="439"/>
                    <a:pt x="831" y="501"/>
                    <a:pt x="776" y="513"/>
                  </a:cubicBezTo>
                  <a:cubicBezTo>
                    <a:pt x="444" y="585"/>
                    <a:pt x="444" y="585"/>
                    <a:pt x="444" y="585"/>
                  </a:cubicBezTo>
                  <a:cubicBezTo>
                    <a:pt x="389" y="597"/>
                    <a:pt x="333" y="554"/>
                    <a:pt x="319" y="490"/>
                  </a:cubicBezTo>
                  <a:lnTo>
                    <a:pt x="295" y="381"/>
                  </a:lnTo>
                  <a:close/>
                  <a:moveTo>
                    <a:pt x="289" y="352"/>
                  </a:moveTo>
                  <a:cubicBezTo>
                    <a:pt x="267" y="250"/>
                    <a:pt x="267" y="250"/>
                    <a:pt x="267" y="250"/>
                  </a:cubicBezTo>
                  <a:cubicBezTo>
                    <a:pt x="182" y="269"/>
                    <a:pt x="182" y="269"/>
                    <a:pt x="182" y="269"/>
                  </a:cubicBezTo>
                  <a:lnTo>
                    <a:pt x="289" y="352"/>
                  </a:lnTo>
                  <a:close/>
                  <a:moveTo>
                    <a:pt x="865" y="315"/>
                  </a:moveTo>
                  <a:cubicBezTo>
                    <a:pt x="924" y="302"/>
                    <a:pt x="959" y="236"/>
                    <a:pt x="944" y="167"/>
                  </a:cubicBezTo>
                  <a:cubicBezTo>
                    <a:pt x="929" y="99"/>
                    <a:pt x="870" y="53"/>
                    <a:pt x="811" y="66"/>
                  </a:cubicBezTo>
                  <a:cubicBezTo>
                    <a:pt x="802" y="68"/>
                    <a:pt x="793" y="71"/>
                    <a:pt x="785" y="76"/>
                  </a:cubicBezTo>
                  <a:cubicBezTo>
                    <a:pt x="838" y="317"/>
                    <a:pt x="838" y="317"/>
                    <a:pt x="838" y="317"/>
                  </a:cubicBezTo>
                  <a:cubicBezTo>
                    <a:pt x="847" y="318"/>
                    <a:pt x="856" y="317"/>
                    <a:pt x="865" y="3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4" name="Freeform 232"/>
            <p:cNvSpPr>
              <a:spLocks/>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5" name="Freeform 233"/>
            <p:cNvSpPr>
              <a:spLocks/>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6" name="Freeform 234"/>
            <p:cNvSpPr>
              <a:spLocks/>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7" name="Freeform 235"/>
            <p:cNvSpPr>
              <a:spLocks/>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8" name="Freeform 236"/>
            <p:cNvSpPr>
              <a:spLocks noEditPoints="1"/>
            </p:cNvSpPr>
            <p:nvPr/>
          </p:nvSpPr>
          <p:spPr bwMode="auto">
            <a:xfrm>
              <a:off x="4810125" y="2449513"/>
              <a:ext cx="1274763" cy="1173163"/>
            </a:xfrm>
            <a:custGeom>
              <a:avLst/>
              <a:gdLst>
                <a:gd name="T0" fmla="*/ 169 w 339"/>
                <a:gd name="T1" fmla="*/ 312 h 312"/>
                <a:gd name="T2" fmla="*/ 169 w 339"/>
                <a:gd name="T3" fmla="*/ 0 h 312"/>
                <a:gd name="T4" fmla="*/ 169 w 339"/>
                <a:gd name="T5" fmla="*/ 312 h 312"/>
                <a:gd name="T6" fmla="*/ 177 w 339"/>
                <a:gd name="T7" fmla="*/ 69 h 312"/>
                <a:gd name="T8" fmla="*/ 169 w 339"/>
                <a:gd name="T9" fmla="*/ 55 h 312"/>
                <a:gd name="T10" fmla="*/ 169 w 339"/>
                <a:gd name="T11" fmla="*/ 270 h 312"/>
                <a:gd name="T12" fmla="*/ 174 w 339"/>
                <a:gd name="T13" fmla="*/ 270 h 312"/>
                <a:gd name="T14" fmla="*/ 177 w 339"/>
                <a:gd name="T15" fmla="*/ 69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312">
                  <a:moveTo>
                    <a:pt x="169" y="312"/>
                  </a:moveTo>
                  <a:cubicBezTo>
                    <a:pt x="0" y="312"/>
                    <a:pt x="169" y="0"/>
                    <a:pt x="169" y="0"/>
                  </a:cubicBezTo>
                  <a:cubicBezTo>
                    <a:pt x="169" y="0"/>
                    <a:pt x="339" y="312"/>
                    <a:pt x="169" y="312"/>
                  </a:cubicBezTo>
                  <a:close/>
                  <a:moveTo>
                    <a:pt x="177" y="69"/>
                  </a:moveTo>
                  <a:cubicBezTo>
                    <a:pt x="172" y="60"/>
                    <a:pt x="169" y="55"/>
                    <a:pt x="169" y="55"/>
                  </a:cubicBezTo>
                  <a:cubicBezTo>
                    <a:pt x="169" y="55"/>
                    <a:pt x="53" y="270"/>
                    <a:pt x="169" y="270"/>
                  </a:cubicBezTo>
                  <a:cubicBezTo>
                    <a:pt x="171" y="270"/>
                    <a:pt x="172" y="270"/>
                    <a:pt x="174" y="270"/>
                  </a:cubicBezTo>
                  <a:cubicBezTo>
                    <a:pt x="126" y="236"/>
                    <a:pt x="149" y="142"/>
                    <a:pt x="17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sp>
          <p:nvSpPr>
            <p:cNvPr id="29" name="Freeform 237"/>
            <p:cNvSpPr>
              <a:spLocks/>
            </p:cNvSpPr>
            <p:nvPr/>
          </p:nvSpPr>
          <p:spPr bwMode="auto">
            <a:xfrm>
              <a:off x="3235325" y="5040313"/>
              <a:ext cx="1450975" cy="1071563"/>
            </a:xfrm>
            <a:custGeom>
              <a:avLst/>
              <a:gdLst>
                <a:gd name="T0" fmla="*/ 125 w 386"/>
                <a:gd name="T1" fmla="*/ 61 h 285"/>
                <a:gd name="T2" fmla="*/ 367 w 386"/>
                <a:gd name="T3" fmla="*/ 216 h 285"/>
                <a:gd name="T4" fmla="*/ 116 w 386"/>
                <a:gd name="T5" fmla="*/ 156 h 285"/>
                <a:gd name="T6" fmla="*/ 0 w 386"/>
                <a:gd name="T7" fmla="*/ 49 h 285"/>
                <a:gd name="T8" fmla="*/ 386 w 386"/>
                <a:gd name="T9" fmla="*/ 187 h 285"/>
                <a:gd name="T10" fmla="*/ 125 w 386"/>
                <a:gd name="T11" fmla="*/ 61 h 285"/>
              </a:gdLst>
              <a:ahLst/>
              <a:cxnLst>
                <a:cxn ang="0">
                  <a:pos x="T0" y="T1"/>
                </a:cxn>
                <a:cxn ang="0">
                  <a:pos x="T2" y="T3"/>
                </a:cxn>
                <a:cxn ang="0">
                  <a:pos x="T4" y="T5"/>
                </a:cxn>
                <a:cxn ang="0">
                  <a:pos x="T6" y="T7"/>
                </a:cxn>
                <a:cxn ang="0">
                  <a:pos x="T8" y="T9"/>
                </a:cxn>
                <a:cxn ang="0">
                  <a:pos x="T10" y="T11"/>
                </a:cxn>
              </a:cxnLst>
              <a:rect l="0" t="0" r="r" b="b"/>
              <a:pathLst>
                <a:path w="386" h="285">
                  <a:moveTo>
                    <a:pt x="125" y="61"/>
                  </a:moveTo>
                  <a:cubicBezTo>
                    <a:pt x="125" y="61"/>
                    <a:pt x="279" y="90"/>
                    <a:pt x="367" y="216"/>
                  </a:cubicBezTo>
                  <a:cubicBezTo>
                    <a:pt x="279" y="285"/>
                    <a:pt x="180" y="248"/>
                    <a:pt x="116" y="156"/>
                  </a:cubicBezTo>
                  <a:cubicBezTo>
                    <a:pt x="98" y="129"/>
                    <a:pt x="41" y="42"/>
                    <a:pt x="0" y="49"/>
                  </a:cubicBezTo>
                  <a:cubicBezTo>
                    <a:pt x="305" y="0"/>
                    <a:pt x="373" y="146"/>
                    <a:pt x="386" y="187"/>
                  </a:cubicBezTo>
                  <a:cubicBezTo>
                    <a:pt x="306" y="75"/>
                    <a:pt x="125" y="61"/>
                    <a:pt x="12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2839"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black"/>
                </a:solidFill>
                <a:effectLst/>
                <a:uLnTx/>
                <a:uFillTx/>
                <a:latin typeface="Calibri"/>
                <a:ea typeface="宋体"/>
              </a:endParaRPr>
            </a:p>
          </p:txBody>
        </p:sp>
      </p:grpSp>
      <p:sp>
        <p:nvSpPr>
          <p:cNvPr id="30" name="TextBox 9"/>
          <p:cNvSpPr txBox="1"/>
          <p:nvPr/>
        </p:nvSpPr>
        <p:spPr>
          <a:xfrm>
            <a:off x="3566864" y="2026650"/>
            <a:ext cx="2389716" cy="635970"/>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rPr>
              <a:t>所需资金：</a:t>
            </a:r>
          </a:p>
        </p:txBody>
      </p:sp>
      <p:sp>
        <p:nvSpPr>
          <p:cNvPr id="31" name="TextBox 9"/>
          <p:cNvSpPr txBox="1">
            <a:spLocks noChangeArrowheads="1"/>
          </p:cNvSpPr>
          <p:nvPr/>
        </p:nvSpPr>
        <p:spPr bwMode="auto">
          <a:xfrm>
            <a:off x="5600980" y="1484784"/>
            <a:ext cx="2895600" cy="1456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66" b="0" i="0" u="none" strike="noStrike" kern="0" cap="none" spc="0" normalizeH="0" baseline="0" noProof="0" dirty="0">
                <a:ln>
                  <a:noFill/>
                </a:ln>
                <a:solidFill>
                  <a:srgbClr val="276F63"/>
                </a:solidFill>
                <a:effectLst/>
                <a:uLnTx/>
                <a:uFillTx/>
                <a:latin typeface="Impact" pitchFamily="34" charset="0"/>
                <a:ea typeface="微软雅黑" pitchFamily="34" charset="-122"/>
              </a:rPr>
              <a:t>300</a:t>
            </a:r>
            <a:endParaRPr kumimoji="0" lang="zh-CN" altLang="en-US" sz="8666" b="0" i="0" u="none" strike="noStrike" kern="0" cap="none" spc="0" normalizeH="0" baseline="0" noProof="0" dirty="0">
              <a:ln>
                <a:noFill/>
              </a:ln>
              <a:solidFill>
                <a:srgbClr val="276F63"/>
              </a:solidFill>
              <a:effectLst/>
              <a:uLnTx/>
              <a:uFillTx/>
              <a:latin typeface="Impact" pitchFamily="34" charset="0"/>
              <a:ea typeface="微软雅黑" pitchFamily="34" charset="-122"/>
            </a:endParaRPr>
          </a:p>
        </p:txBody>
      </p:sp>
      <p:sp>
        <p:nvSpPr>
          <p:cNvPr id="32" name="TextBox 9"/>
          <p:cNvSpPr txBox="1"/>
          <p:nvPr/>
        </p:nvSpPr>
        <p:spPr>
          <a:xfrm>
            <a:off x="7785380" y="2094383"/>
            <a:ext cx="963084" cy="635970"/>
          </a:xfrm>
          <a:prstGeom prst="rect">
            <a:avLst/>
          </a:prstGeom>
          <a:noFill/>
          <a:effectLst/>
        </p:spPr>
        <p:txBody>
          <a:bodyPr lIns="121884" tIns="60941" rIns="121884" bIns="60941">
            <a:spAutoFit/>
          </a:bodyPr>
          <a:lstStyle/>
          <a:p>
            <a:pPr algn="ctr">
              <a:defRPr/>
            </a:pPr>
            <a:r>
              <a:rPr lang="zh-CN" altLang="en-US" sz="3333" dirty="0">
                <a:solidFill>
                  <a:srgbClr val="416660"/>
                </a:solidFill>
                <a:latin typeface="微软雅黑" panose="020B0503020204020204" pitchFamily="34" charset="-122"/>
                <a:ea typeface="微软雅黑" panose="020B0503020204020204" pitchFamily="34" charset="-122"/>
              </a:rPr>
              <a:t>万</a:t>
            </a:r>
          </a:p>
        </p:txBody>
      </p:sp>
      <p:sp>
        <p:nvSpPr>
          <p:cNvPr id="33" name="TextBox 32"/>
          <p:cNvSpPr txBox="1"/>
          <p:nvPr/>
        </p:nvSpPr>
        <p:spPr>
          <a:xfrm>
            <a:off x="3619780" y="2924116"/>
            <a:ext cx="5128684" cy="830956"/>
          </a:xfrm>
          <a:prstGeom prst="rect">
            <a:avLst/>
          </a:prstGeom>
          <a:noFill/>
        </p:spPr>
        <p:txBody>
          <a:bodyPr lIns="91400" tIns="45700" rIns="91400" bIns="4570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请输入您的文字对目标进行说明请输入您的文字对目标进行说明请输入您的文字对目标进行说明</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4" name="TextBox 9"/>
          <p:cNvSpPr txBox="1"/>
          <p:nvPr/>
        </p:nvSpPr>
        <p:spPr>
          <a:xfrm>
            <a:off x="3566864" y="4126383"/>
            <a:ext cx="2389716" cy="635970"/>
          </a:xfrm>
          <a:prstGeom prst="rect">
            <a:avLst/>
          </a:prstGeom>
          <a:noFill/>
          <a:effectLst/>
        </p:spPr>
        <p:txBody>
          <a:bodyPr lIns="121884" tIns="60941" rIns="121884" bIns="6094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33" b="0" i="0" u="none" strike="noStrike" kern="0" cap="none" spc="0" normalizeH="0" baseline="0" noProof="0" dirty="0">
                <a:ln>
                  <a:noFill/>
                </a:ln>
                <a:solidFill>
                  <a:srgbClr val="276F63"/>
                </a:solidFill>
                <a:effectLst/>
                <a:uLnTx/>
                <a:uFillTx/>
                <a:latin typeface="微软雅黑" panose="020B0503020204020204" pitchFamily="34" charset="-122"/>
                <a:ea typeface="微软雅黑" panose="020B0503020204020204" pitchFamily="34" charset="-122"/>
              </a:rPr>
              <a:t>已有资金：</a:t>
            </a:r>
          </a:p>
        </p:txBody>
      </p:sp>
      <p:sp>
        <p:nvSpPr>
          <p:cNvPr id="35" name="TextBox 9"/>
          <p:cNvSpPr txBox="1">
            <a:spLocks noChangeArrowheads="1"/>
          </p:cNvSpPr>
          <p:nvPr/>
        </p:nvSpPr>
        <p:spPr bwMode="auto">
          <a:xfrm>
            <a:off x="5600980" y="3584517"/>
            <a:ext cx="2895600" cy="1456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666" b="0" i="0" u="none" strike="noStrike" kern="0" cap="none" spc="0" normalizeH="0" baseline="0" noProof="0" dirty="0">
                <a:ln>
                  <a:noFill/>
                </a:ln>
                <a:solidFill>
                  <a:srgbClr val="276F63"/>
                </a:solidFill>
                <a:effectLst/>
                <a:uLnTx/>
                <a:uFillTx/>
                <a:latin typeface="Impact" pitchFamily="34" charset="0"/>
                <a:ea typeface="微软雅黑" pitchFamily="34" charset="-122"/>
              </a:rPr>
              <a:t>100</a:t>
            </a:r>
            <a:endParaRPr kumimoji="0" lang="zh-CN" altLang="en-US" sz="8666" b="0" i="0" u="none" strike="noStrike" kern="0" cap="none" spc="0" normalizeH="0" baseline="0" noProof="0" dirty="0">
              <a:ln>
                <a:noFill/>
              </a:ln>
              <a:solidFill>
                <a:srgbClr val="276F63"/>
              </a:solidFill>
              <a:effectLst/>
              <a:uLnTx/>
              <a:uFillTx/>
              <a:latin typeface="Impact" pitchFamily="34" charset="0"/>
              <a:ea typeface="微软雅黑" pitchFamily="34" charset="-122"/>
            </a:endParaRPr>
          </a:p>
        </p:txBody>
      </p:sp>
      <p:sp>
        <p:nvSpPr>
          <p:cNvPr id="36" name="TextBox 9"/>
          <p:cNvSpPr txBox="1"/>
          <p:nvPr/>
        </p:nvSpPr>
        <p:spPr>
          <a:xfrm>
            <a:off x="7785380" y="4194116"/>
            <a:ext cx="963084" cy="635970"/>
          </a:xfrm>
          <a:prstGeom prst="rect">
            <a:avLst/>
          </a:prstGeom>
          <a:noFill/>
          <a:effectLst/>
        </p:spPr>
        <p:txBody>
          <a:bodyPr lIns="121884" tIns="60941" rIns="121884" bIns="60941">
            <a:spAutoFit/>
          </a:bodyPr>
          <a:lstStyle/>
          <a:p>
            <a:pPr algn="ctr">
              <a:defRPr/>
            </a:pPr>
            <a:r>
              <a:rPr lang="zh-CN" altLang="en-US" sz="3333" dirty="0">
                <a:solidFill>
                  <a:srgbClr val="416660"/>
                </a:solidFill>
                <a:latin typeface="微软雅黑" panose="020B0503020204020204" pitchFamily="34" charset="-122"/>
                <a:ea typeface="微软雅黑" panose="020B0503020204020204" pitchFamily="34" charset="-122"/>
              </a:rPr>
              <a:t>万</a:t>
            </a:r>
          </a:p>
        </p:txBody>
      </p:sp>
      <p:sp>
        <p:nvSpPr>
          <p:cNvPr id="37" name="TextBox 36"/>
          <p:cNvSpPr txBox="1"/>
          <p:nvPr/>
        </p:nvSpPr>
        <p:spPr>
          <a:xfrm>
            <a:off x="3619780" y="5021734"/>
            <a:ext cx="5128684" cy="830956"/>
          </a:xfrm>
          <a:prstGeom prst="rect">
            <a:avLst/>
          </a:prstGeom>
          <a:noFill/>
        </p:spPr>
        <p:txBody>
          <a:bodyPr lIns="91400" tIns="45700" rIns="91400" bIns="4570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请输入您的文字对目标进行说明请输入您的文字对目标进行说明请输入您的文字对目标进行说明</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1500"/>
                            </p:stCondLst>
                            <p:childTnLst>
                              <p:par>
                                <p:cTn id="18" presetID="23" presetClass="entr" presetSubtype="32" fill="hold" grpId="0" nodeType="afterEffect">
                                  <p:stCondLst>
                                    <p:cond delay="0"/>
                                  </p:stCondLst>
                                  <p:iterate type="lt">
                                    <p:tmPct val="15000"/>
                                  </p:iterate>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strVal val="4*#ppt_w"/>
                                          </p:val>
                                        </p:tav>
                                        <p:tav tm="100000">
                                          <p:val>
                                            <p:strVal val="#ppt_w"/>
                                          </p:val>
                                        </p:tav>
                                      </p:tavLst>
                                    </p:anim>
                                    <p:anim calcmode="lin" valueType="num">
                                      <p:cBhvr>
                                        <p:cTn id="21" dur="500" fill="hold"/>
                                        <p:tgtEl>
                                          <p:spTgt spid="31"/>
                                        </p:tgtEl>
                                        <p:attrNameLst>
                                          <p:attrName>ppt_h</p:attrName>
                                        </p:attrNameLst>
                                      </p:cBhvr>
                                      <p:tavLst>
                                        <p:tav tm="0">
                                          <p:val>
                                            <p:strVal val="4*#ppt_h"/>
                                          </p:val>
                                        </p:tav>
                                        <p:tav tm="100000">
                                          <p:val>
                                            <p:strVal val="#ppt_h"/>
                                          </p:val>
                                        </p:tav>
                                      </p:tavLst>
                                    </p:anim>
                                  </p:childTnLst>
                                </p:cTn>
                              </p:par>
                            </p:childTnLst>
                          </p:cTn>
                        </p:par>
                        <p:par>
                          <p:cTn id="22" fill="hold">
                            <p:stCondLst>
                              <p:cond delay="2150"/>
                            </p:stCondLst>
                            <p:childTnLst>
                              <p:par>
                                <p:cTn id="23" presetID="14" presetClass="entr" presetSubtype="1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randombar(horizontal)">
                                      <p:cBhvr>
                                        <p:cTn id="25" dur="500"/>
                                        <p:tgtEl>
                                          <p:spTgt spid="32"/>
                                        </p:tgtEl>
                                      </p:cBhvr>
                                    </p:animEffect>
                                  </p:childTnLst>
                                </p:cTn>
                              </p:par>
                            </p:childTnLst>
                          </p:cTn>
                        </p:par>
                        <p:par>
                          <p:cTn id="26" fill="hold">
                            <p:stCondLst>
                              <p:cond delay="2650"/>
                            </p:stCondLst>
                            <p:childTnLst>
                              <p:par>
                                <p:cTn id="27" presetID="16" presetClass="entr" presetSubtype="2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childTnLst>
                          </p:cTn>
                        </p:par>
                        <p:par>
                          <p:cTn id="30" fill="hold">
                            <p:stCondLst>
                              <p:cond delay="315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3650"/>
                            </p:stCondLst>
                            <p:childTnLst>
                              <p:par>
                                <p:cTn id="35" presetID="23" presetClass="entr" presetSubtype="32" fill="hold" grpId="0" nodeType="afterEffect">
                                  <p:stCondLst>
                                    <p:cond delay="0"/>
                                  </p:stCondLst>
                                  <p:iterate type="lt">
                                    <p:tmPct val="15000"/>
                                  </p:iterate>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strVal val="4*#ppt_w"/>
                                          </p:val>
                                        </p:tav>
                                        <p:tav tm="100000">
                                          <p:val>
                                            <p:strVal val="#ppt_w"/>
                                          </p:val>
                                        </p:tav>
                                      </p:tavLst>
                                    </p:anim>
                                    <p:anim calcmode="lin" valueType="num">
                                      <p:cBhvr>
                                        <p:cTn id="38" dur="500" fill="hold"/>
                                        <p:tgtEl>
                                          <p:spTgt spid="35"/>
                                        </p:tgtEl>
                                        <p:attrNameLst>
                                          <p:attrName>ppt_h</p:attrName>
                                        </p:attrNameLst>
                                      </p:cBhvr>
                                      <p:tavLst>
                                        <p:tav tm="0">
                                          <p:val>
                                            <p:strVal val="4*#ppt_h"/>
                                          </p:val>
                                        </p:tav>
                                        <p:tav tm="100000">
                                          <p:val>
                                            <p:strVal val="#ppt_h"/>
                                          </p:val>
                                        </p:tav>
                                      </p:tavLst>
                                    </p:anim>
                                  </p:childTnLst>
                                </p:cTn>
                              </p:par>
                            </p:childTnLst>
                          </p:cTn>
                        </p:par>
                        <p:par>
                          <p:cTn id="39" fill="hold">
                            <p:stCondLst>
                              <p:cond delay="4300"/>
                            </p:stCondLst>
                            <p:childTnLst>
                              <p:par>
                                <p:cTn id="40" presetID="14" presetClass="entr" presetSubtype="1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randombar(horizontal)">
                                      <p:cBhvr>
                                        <p:cTn id="42" dur="500"/>
                                        <p:tgtEl>
                                          <p:spTgt spid="36"/>
                                        </p:tgtEl>
                                      </p:cBhvr>
                                    </p:animEffect>
                                  </p:childTnLst>
                                </p:cTn>
                              </p:par>
                            </p:childTnLst>
                          </p:cTn>
                        </p:par>
                        <p:par>
                          <p:cTn id="43" fill="hold">
                            <p:stCondLst>
                              <p:cond delay="4800"/>
                            </p:stCondLst>
                            <p:childTnLst>
                              <p:par>
                                <p:cTn id="44" presetID="16" presetClass="entr" presetSubtype="21"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p:bldP spid="31" grpId="0"/>
      <p:bldP spid="32" grpId="0"/>
      <p:bldP spid="33" grpId="0"/>
      <p:bldP spid="34" grpId="0"/>
      <p:bldP spid="35" grpId="0"/>
      <p:bldP spid="36" grpId="0"/>
      <p:bldP spid="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607749" y="1386320"/>
            <a:ext cx="4343872" cy="1142489"/>
            <a:chOff x="4304043" y="1286668"/>
            <a:chExt cx="3837944" cy="2757793"/>
          </a:xfrm>
          <a:solidFill>
            <a:srgbClr val="276F63"/>
          </a:solidFill>
          <a:effectLst/>
        </p:grpSpPr>
        <p:sp>
          <p:nvSpPr>
            <p:cNvPr id="27" name="圆角矩形 26"/>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圆角矩形 27"/>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a:grpSpLocks/>
          </p:cNvGrpSpPr>
          <p:nvPr/>
        </p:nvGrpSpPr>
        <p:grpSpPr bwMode="auto">
          <a:xfrm>
            <a:off x="1815884" y="2168374"/>
            <a:ext cx="1339849" cy="2641600"/>
            <a:chOff x="2210594" y="1810545"/>
            <a:chExt cx="1005703" cy="1981199"/>
          </a:xfrm>
        </p:grpSpPr>
        <p:cxnSp>
          <p:nvCxnSpPr>
            <p:cNvPr id="30" name="直接连接符 29"/>
            <p:cNvCxnSpPr/>
            <p:nvPr/>
          </p:nvCxnSpPr>
          <p:spPr>
            <a:xfrm>
              <a:off x="2210594" y="3161507"/>
              <a:ext cx="1005703" cy="630237"/>
            </a:xfrm>
            <a:prstGeom prst="line">
              <a:avLst/>
            </a:prstGeom>
            <a:noFill/>
            <a:ln w="12700" cap="flat" cmpd="sng" algn="ctr">
              <a:solidFill>
                <a:sysClr val="windowText" lastClr="000000">
                  <a:lumMod val="65000"/>
                  <a:lumOff val="35000"/>
                </a:sysClr>
              </a:solidFill>
              <a:prstDash val="dash"/>
              <a:miter lim="800000"/>
            </a:ln>
            <a:effectLst/>
          </p:spPr>
        </p:cxnSp>
        <p:cxnSp>
          <p:nvCxnSpPr>
            <p:cNvPr id="31" name="直接连接符 30"/>
            <p:cNvCxnSpPr/>
            <p:nvPr/>
          </p:nvCxnSpPr>
          <p:spPr>
            <a:xfrm flipV="1">
              <a:off x="2347230" y="2801145"/>
              <a:ext cx="776917" cy="0"/>
            </a:xfrm>
            <a:prstGeom prst="line">
              <a:avLst/>
            </a:prstGeom>
            <a:noFill/>
            <a:ln w="12700" cap="flat" cmpd="sng" algn="ctr">
              <a:solidFill>
                <a:sysClr val="windowText" lastClr="000000">
                  <a:lumMod val="65000"/>
                  <a:lumOff val="35000"/>
                </a:sysClr>
              </a:solidFill>
              <a:prstDash val="dash"/>
              <a:miter lim="800000"/>
            </a:ln>
            <a:effectLst/>
          </p:spPr>
        </p:cxnSp>
        <p:cxnSp>
          <p:nvCxnSpPr>
            <p:cNvPr id="32" name="直接连接符 31"/>
            <p:cNvCxnSpPr/>
            <p:nvPr/>
          </p:nvCxnSpPr>
          <p:spPr>
            <a:xfrm flipV="1">
              <a:off x="2210594" y="1810545"/>
              <a:ext cx="943741" cy="581025"/>
            </a:xfrm>
            <a:prstGeom prst="line">
              <a:avLst/>
            </a:prstGeom>
            <a:noFill/>
            <a:ln w="12700" cap="flat" cmpd="sng" algn="ctr">
              <a:solidFill>
                <a:sysClr val="windowText" lastClr="000000">
                  <a:lumMod val="65000"/>
                  <a:lumOff val="35000"/>
                </a:sysClr>
              </a:solidFill>
              <a:prstDash val="dash"/>
              <a:miter lim="800000"/>
            </a:ln>
            <a:effectLst/>
          </p:spPr>
        </p:cxnSp>
      </p:grpSp>
      <p:sp>
        <p:nvSpPr>
          <p:cNvPr id="33" name="椭圆 32"/>
          <p:cNvSpPr/>
          <p:nvPr/>
        </p:nvSpPr>
        <p:spPr>
          <a:xfrm>
            <a:off x="35496" y="2411575"/>
            <a:ext cx="2170009" cy="2169712"/>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endParaRPr>
          </a:p>
        </p:txBody>
      </p:sp>
      <p:sp>
        <p:nvSpPr>
          <p:cNvPr id="34" name="椭圆 33"/>
          <p:cNvSpPr/>
          <p:nvPr/>
        </p:nvSpPr>
        <p:spPr>
          <a:xfrm>
            <a:off x="2769974" y="1340768"/>
            <a:ext cx="1200875" cy="1200709"/>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endParaRPr>
          </a:p>
        </p:txBody>
      </p:sp>
      <p:sp>
        <p:nvSpPr>
          <p:cNvPr id="35" name="椭圆 34"/>
          <p:cNvSpPr/>
          <p:nvPr/>
        </p:nvSpPr>
        <p:spPr>
          <a:xfrm>
            <a:off x="2769974" y="2912572"/>
            <a:ext cx="1200875" cy="1200709"/>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endParaRPr>
          </a:p>
        </p:txBody>
      </p:sp>
      <p:sp>
        <p:nvSpPr>
          <p:cNvPr id="36" name="椭圆 35"/>
          <p:cNvSpPr/>
          <p:nvPr/>
        </p:nvSpPr>
        <p:spPr>
          <a:xfrm>
            <a:off x="2769974" y="4436101"/>
            <a:ext cx="1200875" cy="1200709"/>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endParaRPr>
          </a:p>
        </p:txBody>
      </p:sp>
      <p:sp>
        <p:nvSpPr>
          <p:cNvPr id="37" name="文本框 37"/>
          <p:cNvSpPr>
            <a:spLocks noChangeArrowheads="1"/>
          </p:cNvSpPr>
          <p:nvPr/>
        </p:nvSpPr>
        <p:spPr bwMode="auto">
          <a:xfrm>
            <a:off x="587116" y="3044674"/>
            <a:ext cx="1066886" cy="1107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32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sym typeface="微软雅黑" pitchFamily="34" charset="-122"/>
              </a:rPr>
              <a:t>融资</a:t>
            </a:r>
            <a:endParaRPr kumimoji="0" lang="en-US" altLang="zh-CN" sz="32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32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sym typeface="微软雅黑" pitchFamily="34" charset="-122"/>
              </a:rPr>
              <a:t>计划</a:t>
            </a:r>
          </a:p>
        </p:txBody>
      </p:sp>
      <p:sp>
        <p:nvSpPr>
          <p:cNvPr id="38" name="文本框 37"/>
          <p:cNvSpPr>
            <a:spLocks noChangeArrowheads="1"/>
          </p:cNvSpPr>
          <p:nvPr/>
        </p:nvSpPr>
        <p:spPr bwMode="auto">
          <a:xfrm>
            <a:off x="3041258" y="1558775"/>
            <a:ext cx="656517"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sp>
        <p:nvSpPr>
          <p:cNvPr id="39" name="文本框 37"/>
          <p:cNvSpPr>
            <a:spLocks noChangeArrowheads="1"/>
          </p:cNvSpPr>
          <p:nvPr/>
        </p:nvSpPr>
        <p:spPr bwMode="auto">
          <a:xfrm>
            <a:off x="3041258" y="3192841"/>
            <a:ext cx="656517"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sp>
        <p:nvSpPr>
          <p:cNvPr id="40" name="文本框 37"/>
          <p:cNvSpPr>
            <a:spLocks noChangeArrowheads="1"/>
          </p:cNvSpPr>
          <p:nvPr/>
        </p:nvSpPr>
        <p:spPr bwMode="auto">
          <a:xfrm>
            <a:off x="3041258" y="4725308"/>
            <a:ext cx="656517"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sp>
        <p:nvSpPr>
          <p:cNvPr id="41" name="文本1"/>
          <p:cNvSpPr>
            <a:spLocks noChangeArrowheads="1"/>
          </p:cNvSpPr>
          <p:nvPr/>
        </p:nvSpPr>
        <p:spPr bwMode="gray">
          <a:xfrm>
            <a:off x="4787684" y="1355575"/>
            <a:ext cx="4127500" cy="1189567"/>
          </a:xfrm>
          <a:prstGeom prst="roundRect">
            <a:avLst>
              <a:gd name="adj" fmla="val 11505"/>
            </a:avLst>
          </a:prstGeom>
          <a:noFill/>
          <a:ln w="28575" cap="flat" cmpd="sng" algn="ctr">
            <a:noFill/>
            <a:prstDash val="solid"/>
          </a:ln>
          <a:effectLst/>
          <a:ex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8804"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grpSp>
        <p:nvGrpSpPr>
          <p:cNvPr id="42" name="组合 41"/>
          <p:cNvGrpSpPr/>
          <p:nvPr/>
        </p:nvGrpSpPr>
        <p:grpSpPr>
          <a:xfrm>
            <a:off x="4607749" y="2940000"/>
            <a:ext cx="4343872" cy="1142489"/>
            <a:chOff x="4304043" y="1286668"/>
            <a:chExt cx="3837944" cy="2757793"/>
          </a:xfrm>
          <a:solidFill>
            <a:srgbClr val="276F63"/>
          </a:solidFill>
          <a:effectLst/>
        </p:grpSpPr>
        <p:sp>
          <p:nvSpPr>
            <p:cNvPr id="43" name="圆角矩形 42"/>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圆角矩形 43"/>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5" name="文本1"/>
          <p:cNvSpPr>
            <a:spLocks noChangeArrowheads="1"/>
          </p:cNvSpPr>
          <p:nvPr/>
        </p:nvSpPr>
        <p:spPr bwMode="gray">
          <a:xfrm>
            <a:off x="4787684" y="2909208"/>
            <a:ext cx="4127500" cy="1189567"/>
          </a:xfrm>
          <a:prstGeom prst="roundRect">
            <a:avLst>
              <a:gd name="adj" fmla="val 11505"/>
            </a:avLst>
          </a:prstGeom>
          <a:noFill/>
          <a:ln w="28575" cap="flat" cmpd="sng" algn="ctr">
            <a:noFill/>
            <a:prstDash val="solid"/>
          </a:ln>
          <a:effectLst/>
          <a:ex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8804"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grpSp>
        <p:nvGrpSpPr>
          <p:cNvPr id="46" name="组合 45"/>
          <p:cNvGrpSpPr/>
          <p:nvPr/>
        </p:nvGrpSpPr>
        <p:grpSpPr>
          <a:xfrm>
            <a:off x="4607749" y="4458772"/>
            <a:ext cx="4343872" cy="1142489"/>
            <a:chOff x="4304043" y="1286668"/>
            <a:chExt cx="3837944" cy="2757793"/>
          </a:xfrm>
          <a:solidFill>
            <a:srgbClr val="276F63"/>
          </a:solidFill>
          <a:effectLst/>
        </p:grpSpPr>
        <p:sp>
          <p:nvSpPr>
            <p:cNvPr id="47" name="圆角矩形 46"/>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圆角矩形 47"/>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9" name="文本1"/>
          <p:cNvSpPr>
            <a:spLocks noChangeArrowheads="1"/>
          </p:cNvSpPr>
          <p:nvPr/>
        </p:nvSpPr>
        <p:spPr bwMode="gray">
          <a:xfrm>
            <a:off x="4787684" y="4428974"/>
            <a:ext cx="4127500" cy="1187451"/>
          </a:xfrm>
          <a:prstGeom prst="roundRect">
            <a:avLst>
              <a:gd name="adj" fmla="val 11505"/>
            </a:avLst>
          </a:prstGeom>
          <a:noFill/>
          <a:ln w="28575" cap="flat" cmpd="sng" algn="ctr">
            <a:noFill/>
            <a:prstDash val="solid"/>
          </a:ln>
          <a:effectLst/>
          <a:ex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8804"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333"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inVertical)">
                                      <p:cBhvr>
                                        <p:cTn id="12" dur="500"/>
                                        <p:tgtEl>
                                          <p:spTgt spid="33"/>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animEffect transition="in" filter="fade">
                                      <p:cBhvr>
                                        <p:cTn id="18" dur="500"/>
                                        <p:tgtEl>
                                          <p:spTgt spid="3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barn(inVertical)">
                                      <p:cBhvr>
                                        <p:cTn id="23" dur="500"/>
                                        <p:tgtEl>
                                          <p:spTgt spid="34"/>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barn(inVertical)">
                                      <p:cBhvr>
                                        <p:cTn id="34" dur="500"/>
                                        <p:tgtEl>
                                          <p:spTgt spid="35"/>
                                        </p:tgtEl>
                                      </p:cBhvr>
                                    </p:animEffect>
                                  </p:childTnLst>
                                </p:cTn>
                              </p:par>
                            </p:childTnLst>
                          </p:cTn>
                        </p:par>
                        <p:par>
                          <p:cTn id="35" fill="hold">
                            <p:stCondLst>
                              <p:cond delay="5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inVertical)">
                                      <p:cBhvr>
                                        <p:cTn id="45" dur="500"/>
                                        <p:tgtEl>
                                          <p:spTgt spid="36"/>
                                        </p:tgtEl>
                                      </p:cBhvr>
                                    </p:animEffect>
                                  </p:childTnLst>
                                </p:cTn>
                              </p:par>
                            </p:childTnLst>
                          </p:cTn>
                        </p:par>
                        <p:par>
                          <p:cTn id="46" fill="hold">
                            <p:stCondLst>
                              <p:cond delay="500"/>
                            </p:stCondLst>
                            <p:childTnLst>
                              <p:par>
                                <p:cTn id="47" presetID="53" presetClass="entr" presetSubtype="16"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1000"/>
                            </p:stCondLst>
                            <p:childTnLst>
                              <p:par>
                                <p:cTn id="53" presetID="42" presetClass="entr" presetSubtype="0"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anim calcmode="lin" valueType="num">
                                      <p:cBhvr>
                                        <p:cTn id="56" dur="500" fill="hold"/>
                                        <p:tgtEl>
                                          <p:spTgt spid="26"/>
                                        </p:tgtEl>
                                        <p:attrNameLst>
                                          <p:attrName>ppt_x</p:attrName>
                                        </p:attrNameLst>
                                      </p:cBhvr>
                                      <p:tavLst>
                                        <p:tav tm="0">
                                          <p:val>
                                            <p:strVal val="#ppt_x"/>
                                          </p:val>
                                        </p:tav>
                                        <p:tav tm="100000">
                                          <p:val>
                                            <p:strVal val="#ppt_x"/>
                                          </p:val>
                                        </p:tav>
                                      </p:tavLst>
                                    </p:anim>
                                    <p:anim calcmode="lin" valueType="num">
                                      <p:cBhvr>
                                        <p:cTn id="57" dur="500" fill="hold"/>
                                        <p:tgtEl>
                                          <p:spTgt spid="26"/>
                                        </p:tgtEl>
                                        <p:attrNameLst>
                                          <p:attrName>ppt_y</p:attrName>
                                        </p:attrNameLst>
                                      </p:cBhvr>
                                      <p:tavLst>
                                        <p:tav tm="0">
                                          <p:val>
                                            <p:strVal val="#ppt_y+.1"/>
                                          </p:val>
                                        </p:tav>
                                        <p:tav tm="100000">
                                          <p:val>
                                            <p:strVal val="#ppt_y"/>
                                          </p:val>
                                        </p:tav>
                                      </p:tavLst>
                                    </p:anim>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500"/>
                                        <p:tgtEl>
                                          <p:spTgt spid="41"/>
                                        </p:tgtEl>
                                      </p:cBhvr>
                                    </p:animEffect>
                                  </p:childTnLst>
                                </p:cTn>
                              </p:par>
                            </p:childTnLst>
                          </p:cTn>
                        </p:par>
                        <p:par>
                          <p:cTn id="62" fill="hold">
                            <p:stCondLst>
                              <p:cond delay="2000"/>
                            </p:stCondLst>
                            <p:childTnLst>
                              <p:par>
                                <p:cTn id="63" presetID="42" presetClass="entr" presetSubtype="0" fill="hold"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anim calcmode="lin" valueType="num">
                                      <p:cBhvr>
                                        <p:cTn id="66" dur="500" fill="hold"/>
                                        <p:tgtEl>
                                          <p:spTgt spid="42"/>
                                        </p:tgtEl>
                                        <p:attrNameLst>
                                          <p:attrName>ppt_x</p:attrName>
                                        </p:attrNameLst>
                                      </p:cBhvr>
                                      <p:tavLst>
                                        <p:tav tm="0">
                                          <p:val>
                                            <p:strVal val="#ppt_x"/>
                                          </p:val>
                                        </p:tav>
                                        <p:tav tm="100000">
                                          <p:val>
                                            <p:strVal val="#ppt_x"/>
                                          </p:val>
                                        </p:tav>
                                      </p:tavLst>
                                    </p:anim>
                                    <p:anim calcmode="lin" valueType="num">
                                      <p:cBhvr>
                                        <p:cTn id="67" dur="500" fill="hold"/>
                                        <p:tgtEl>
                                          <p:spTgt spid="42"/>
                                        </p:tgtEl>
                                        <p:attrNameLst>
                                          <p:attrName>ppt_y</p:attrName>
                                        </p:attrNameLst>
                                      </p:cBhvr>
                                      <p:tavLst>
                                        <p:tav tm="0">
                                          <p:val>
                                            <p:strVal val="#ppt_y+.1"/>
                                          </p:val>
                                        </p:tav>
                                        <p:tav tm="100000">
                                          <p:val>
                                            <p:strVal val="#ppt_y"/>
                                          </p:val>
                                        </p:tav>
                                      </p:tavLst>
                                    </p:anim>
                                  </p:childTnLst>
                                </p:cTn>
                              </p:par>
                            </p:childTnLst>
                          </p:cTn>
                        </p:par>
                        <p:par>
                          <p:cTn id="68" fill="hold">
                            <p:stCondLst>
                              <p:cond delay="2500"/>
                            </p:stCondLst>
                            <p:childTnLst>
                              <p:par>
                                <p:cTn id="69" presetID="22" presetClass="entr" presetSubtype="8"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par>
                          <p:cTn id="72" fill="hold">
                            <p:stCondLst>
                              <p:cond delay="3000"/>
                            </p:stCondLst>
                            <p:childTnLst>
                              <p:par>
                                <p:cTn id="73" presetID="42" presetClass="entr" presetSubtype="0" fill="hold" nodeType="after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500"/>
                                        <p:tgtEl>
                                          <p:spTgt spid="46"/>
                                        </p:tgtEl>
                                      </p:cBhvr>
                                    </p:animEffect>
                                    <p:anim calcmode="lin" valueType="num">
                                      <p:cBhvr>
                                        <p:cTn id="76" dur="500" fill="hold"/>
                                        <p:tgtEl>
                                          <p:spTgt spid="46"/>
                                        </p:tgtEl>
                                        <p:attrNameLst>
                                          <p:attrName>ppt_x</p:attrName>
                                        </p:attrNameLst>
                                      </p:cBhvr>
                                      <p:tavLst>
                                        <p:tav tm="0">
                                          <p:val>
                                            <p:strVal val="#ppt_x"/>
                                          </p:val>
                                        </p:tav>
                                        <p:tav tm="100000">
                                          <p:val>
                                            <p:strVal val="#ppt_x"/>
                                          </p:val>
                                        </p:tav>
                                      </p:tavLst>
                                    </p:anim>
                                    <p:anim calcmode="lin" valueType="num">
                                      <p:cBhvr>
                                        <p:cTn id="77" dur="500" fill="hold"/>
                                        <p:tgtEl>
                                          <p:spTgt spid="46"/>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22" presetClass="entr" presetSubtype="8"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p:bldP spid="38" grpId="0"/>
      <p:bldP spid="39" grpId="0"/>
      <p:bldP spid="40" grpId="0"/>
      <p:bldP spid="41" grpId="0"/>
      <p:bldP spid="45" grpId="0"/>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54"/>
          <p:cNvSpPr txBox="1"/>
          <p:nvPr/>
        </p:nvSpPr>
        <p:spPr>
          <a:xfrm>
            <a:off x="314359" y="1845479"/>
            <a:ext cx="608909" cy="1815882"/>
          </a:xfrm>
          <a:prstGeom prst="rect">
            <a:avLst/>
          </a:prstGeom>
          <a:noFill/>
        </p:spPr>
        <p:txBody>
          <a:bodyPr wrap="square" rtlCol="0">
            <a:spAutoFit/>
          </a:bodyPr>
          <a:lstStyle/>
          <a:p>
            <a:pPr algn="ctr"/>
            <a:r>
              <a:rPr lang="zh-CN" altLang="en-US" sz="2800" b="1" dirty="0" smtClean="0">
                <a:solidFill>
                  <a:srgbClr val="276F63"/>
                </a:solidFill>
                <a:latin typeface="微软雅黑" pitchFamily="34" charset="-122"/>
                <a:ea typeface="微软雅黑" pitchFamily="34" charset="-122"/>
              </a:rPr>
              <a:t>公司介绍</a:t>
            </a:r>
            <a:endParaRPr lang="zh-CN" altLang="en-US" sz="2800" b="1" dirty="0">
              <a:solidFill>
                <a:srgbClr val="276F63"/>
              </a:solidFill>
              <a:latin typeface="微软雅黑" panose="020B0503020204020204" pitchFamily="34" charset="-122"/>
              <a:ea typeface="微软雅黑" panose="020B0503020204020204" pitchFamily="34" charset="-122"/>
            </a:endParaRPr>
          </a:p>
        </p:txBody>
      </p:sp>
      <p:sp>
        <p:nvSpPr>
          <p:cNvPr id="11" name="矩形 10"/>
          <p:cNvSpPr/>
          <p:nvPr/>
        </p:nvSpPr>
        <p:spPr>
          <a:xfrm>
            <a:off x="1643380" y="4797152"/>
            <a:ext cx="6793493"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A </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successful enterprise must have the concept of scientific management, </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capital </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operation mode of good, </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have the sense of competition and cooperation of the management team, excellent </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and unique corporate culture. </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There </a:t>
            </a:r>
            <a:r>
              <a:rPr kumimoji="0" lang="en-US" altLang="zh-CN" sz="1200" b="0" i="0" u="none" strike="noStrike" kern="0" cap="none" spc="0" normalizeH="0" baseline="0" noProof="0" dirty="0" err="1" smtClean="0">
                <a:ln>
                  <a:noFill/>
                </a:ln>
                <a:solidFill>
                  <a:sysClr val="windowText" lastClr="000000">
                    <a:lumMod val="75000"/>
                    <a:lumOff val="25000"/>
                  </a:sysClr>
                </a:solidFill>
                <a:effectLst/>
                <a:uLnTx/>
                <a:uFillTx/>
                <a:latin typeface="微软雅黑" pitchFamily="34" charset="-122"/>
                <a:ea typeface="微软雅黑" pitchFamily="34" charset="-122"/>
              </a:rPr>
              <a:t>aretothelackofenterprisequality,enterprising</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 name="矩形 11"/>
          <p:cNvSpPr/>
          <p:nvPr/>
        </p:nvSpPr>
        <p:spPr>
          <a:xfrm>
            <a:off x="7434012" y="1308549"/>
            <a:ext cx="1519554" cy="2964587"/>
          </a:xfrm>
          <a:prstGeom prst="rect">
            <a:avLst/>
          </a:prstGeom>
          <a:solidFill>
            <a:srgbClr val="276F6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矩形 12"/>
          <p:cNvSpPr/>
          <p:nvPr/>
        </p:nvSpPr>
        <p:spPr>
          <a:xfrm>
            <a:off x="7526262" y="2027113"/>
            <a:ext cx="1427304" cy="227369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EEECE1"/>
                </a:solidFill>
                <a:effectLst/>
                <a:uLnTx/>
                <a:uFillTx/>
                <a:latin typeface="微软雅黑" pitchFamily="34" charset="-122"/>
                <a:ea typeface="微软雅黑" pitchFamily="34" charset="-122"/>
              </a:rPr>
              <a:t>一个成功的企业必须拥有着科学的管理</a:t>
            </a:r>
            <a:r>
              <a:rPr kumimoji="0" lang="zh-CN" altLang="en-US" sz="105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理念</a:t>
            </a:r>
            <a:r>
              <a:rPr kumimoji="0" lang="zh-CN" altLang="en-US" sz="1050" b="0" i="0" u="none" strike="noStrike" kern="0" cap="none" spc="0" normalizeH="0" baseline="0" noProof="0" dirty="0">
                <a:ln>
                  <a:noFill/>
                </a:ln>
                <a:solidFill>
                  <a:srgbClr val="EEECE1"/>
                </a:solidFill>
                <a:effectLst/>
                <a:uLnTx/>
                <a:uFillTx/>
                <a:latin typeface="微软雅黑" pitchFamily="34" charset="-122"/>
                <a:ea typeface="微软雅黑" pitchFamily="34" charset="-122"/>
              </a:rPr>
              <a:t>，良好的资金运作模式，有竞争意识</a:t>
            </a:r>
            <a:r>
              <a:rPr kumimoji="0" lang="zh-CN" altLang="en-US" sz="105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和合作</a:t>
            </a:r>
            <a:r>
              <a:rPr kumimoji="0" lang="zh-CN" altLang="en-US" sz="1050" b="0" i="0" u="none" strike="noStrike" kern="0" cap="none" spc="0" normalizeH="0" baseline="0" noProof="0" dirty="0">
                <a:ln>
                  <a:noFill/>
                </a:ln>
                <a:solidFill>
                  <a:srgbClr val="EEECE1"/>
                </a:solidFill>
                <a:effectLst/>
                <a:uLnTx/>
                <a:uFillTx/>
                <a:latin typeface="微软雅黑" pitchFamily="34" charset="-122"/>
                <a:ea typeface="微软雅黑" pitchFamily="34" charset="-122"/>
              </a:rPr>
              <a:t>精神的管理团队，优秀而独特的</a:t>
            </a:r>
            <a:r>
              <a:rPr kumimoji="0" lang="zh-CN" altLang="en-US" sz="105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企业文化</a:t>
            </a:r>
            <a:r>
              <a:rPr kumimoji="0" lang="zh-CN" altLang="en-US" sz="1050" b="0" i="0" u="none" strike="noStrike" kern="0" cap="none" spc="0" normalizeH="0" baseline="0" noProof="0" dirty="0">
                <a:ln>
                  <a:noFill/>
                </a:ln>
                <a:solidFill>
                  <a:srgbClr val="EEECE1"/>
                </a:solidFill>
                <a:effectLst/>
                <a:uLnTx/>
                <a:uFillTx/>
                <a:latin typeface="微软雅黑" pitchFamily="34" charset="-122"/>
                <a:ea typeface="微软雅黑" pitchFamily="34" charset="-122"/>
              </a:rPr>
              <a:t>。还有最易缺乏的企业素质</a:t>
            </a:r>
            <a:r>
              <a:rPr kumimoji="0" lang="en-US" altLang="zh-CN" sz="105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a:t>
            </a:r>
            <a:r>
              <a:rPr kumimoji="0" lang="zh-CN" altLang="en-US" sz="1050" b="0" i="0" u="none" strike="noStrike" kern="0" cap="none" spc="0" normalizeH="0" baseline="0" noProof="0" dirty="0" smtClean="0">
                <a:ln>
                  <a:noFill/>
                </a:ln>
                <a:solidFill>
                  <a:srgbClr val="EEECE1"/>
                </a:solidFill>
                <a:effectLst/>
                <a:uLnTx/>
                <a:uFillTx/>
                <a:latin typeface="微软雅黑" pitchFamily="34" charset="-122"/>
                <a:ea typeface="微软雅黑" pitchFamily="34" charset="-122"/>
              </a:rPr>
              <a:t>锐意进取</a:t>
            </a:r>
            <a:r>
              <a:rPr kumimoji="0" lang="zh-CN" altLang="en-US" sz="1050" b="0" i="0" u="none" strike="noStrike" kern="0" cap="none" spc="0" normalizeH="0" baseline="0" noProof="0" dirty="0">
                <a:ln>
                  <a:noFill/>
                </a:ln>
                <a:solidFill>
                  <a:srgbClr val="EEECE1"/>
                </a:solidFill>
                <a:effectLst/>
                <a:uLnTx/>
                <a:uFillTx/>
                <a:latin typeface="微软雅黑" pitchFamily="34" charset="-122"/>
                <a:ea typeface="微软雅黑" pitchFamily="34" charset="-122"/>
              </a:rPr>
              <a:t>的决心和勇气！</a:t>
            </a:r>
          </a:p>
        </p:txBody>
      </p:sp>
      <p:sp>
        <p:nvSpPr>
          <p:cNvPr id="14" name="矩形 13"/>
          <p:cNvSpPr>
            <a:spLocks noChangeArrowheads="1"/>
          </p:cNvSpPr>
          <p:nvPr/>
        </p:nvSpPr>
        <p:spPr bwMode="auto">
          <a:xfrm>
            <a:off x="7492587" y="1502053"/>
            <a:ext cx="10159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公司介绍</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矩形 14"/>
          <p:cNvSpPr>
            <a:spLocks noChangeArrowheads="1"/>
          </p:cNvSpPr>
          <p:nvPr/>
        </p:nvSpPr>
        <p:spPr bwMode="auto">
          <a:xfrm>
            <a:off x="7956376" y="1358467"/>
            <a:ext cx="9251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              PROFILE</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nvSpPr>
        <p:spPr>
          <a:xfrm>
            <a:off x="1704247" y="1308550"/>
            <a:ext cx="5407532" cy="2964586"/>
          </a:xfrm>
          <a:prstGeom prst="rect">
            <a:avLst/>
          </a:prstGeom>
          <a:blipFill dpi="0" rotWithShape="1">
            <a:blip r:embed="rId2">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0" name="直接连接符 89"/>
          <p:cNvCxnSpPr/>
          <p:nvPr/>
        </p:nvCxnSpPr>
        <p:spPr>
          <a:xfrm flipH="1">
            <a:off x="6396323" y="4325138"/>
            <a:ext cx="534422" cy="0"/>
          </a:xfrm>
          <a:prstGeom prst="line">
            <a:avLst/>
          </a:prstGeom>
          <a:noFill/>
          <a:ln w="12700" cap="flat" cmpd="sng" algn="ctr">
            <a:solidFill>
              <a:sysClr val="window" lastClr="FFFFFF">
                <a:lumMod val="65000"/>
              </a:sysClr>
            </a:solidFill>
            <a:prstDash val="solid"/>
            <a:miter lim="800000"/>
          </a:ln>
          <a:effectLst/>
        </p:spPr>
      </p:cxnSp>
      <p:cxnSp>
        <p:nvCxnSpPr>
          <p:cNvPr id="91" name="直接连接符 90"/>
          <p:cNvCxnSpPr/>
          <p:nvPr/>
        </p:nvCxnSpPr>
        <p:spPr>
          <a:xfrm>
            <a:off x="4898897" y="5440063"/>
            <a:ext cx="1127712" cy="0"/>
          </a:xfrm>
          <a:prstGeom prst="line">
            <a:avLst/>
          </a:prstGeom>
          <a:noFill/>
          <a:ln w="12700" cap="flat" cmpd="sng" algn="ctr">
            <a:solidFill>
              <a:sysClr val="window" lastClr="FFFFFF">
                <a:lumMod val="65000"/>
              </a:sysClr>
            </a:solidFill>
            <a:prstDash val="solid"/>
            <a:miter lim="800000"/>
          </a:ln>
          <a:effectLst/>
        </p:spPr>
      </p:cxnSp>
      <p:cxnSp>
        <p:nvCxnSpPr>
          <p:cNvPr id="92" name="直接连接符 91"/>
          <p:cNvCxnSpPr/>
          <p:nvPr/>
        </p:nvCxnSpPr>
        <p:spPr>
          <a:xfrm flipH="1">
            <a:off x="2231608" y="4315564"/>
            <a:ext cx="534422" cy="0"/>
          </a:xfrm>
          <a:prstGeom prst="line">
            <a:avLst/>
          </a:prstGeom>
          <a:noFill/>
          <a:ln w="12700" cap="flat" cmpd="sng" algn="ctr">
            <a:solidFill>
              <a:sysClr val="window" lastClr="FFFFFF">
                <a:lumMod val="65000"/>
              </a:sysClr>
            </a:solidFill>
            <a:prstDash val="solid"/>
            <a:miter lim="800000"/>
          </a:ln>
          <a:effectLst/>
        </p:spPr>
      </p:cxnSp>
      <p:cxnSp>
        <p:nvCxnSpPr>
          <p:cNvPr id="93" name="直接连接符 92"/>
          <p:cNvCxnSpPr/>
          <p:nvPr/>
        </p:nvCxnSpPr>
        <p:spPr>
          <a:xfrm flipH="1">
            <a:off x="2258356" y="2754712"/>
            <a:ext cx="534422" cy="0"/>
          </a:xfrm>
          <a:prstGeom prst="line">
            <a:avLst/>
          </a:prstGeom>
          <a:noFill/>
          <a:ln w="12700" cap="flat" cmpd="sng" algn="ctr">
            <a:solidFill>
              <a:sysClr val="window" lastClr="FFFFFF">
                <a:lumMod val="65000"/>
              </a:sysClr>
            </a:solidFill>
            <a:prstDash val="solid"/>
            <a:miter lim="800000"/>
          </a:ln>
          <a:effectLst/>
        </p:spPr>
      </p:cxnSp>
      <p:grpSp>
        <p:nvGrpSpPr>
          <p:cNvPr id="94" name="组合 93"/>
          <p:cNvGrpSpPr/>
          <p:nvPr/>
        </p:nvGrpSpPr>
        <p:grpSpPr>
          <a:xfrm>
            <a:off x="3398060" y="1544878"/>
            <a:ext cx="909543" cy="229799"/>
            <a:chOff x="4470269" y="1661160"/>
            <a:chExt cx="1290451" cy="262890"/>
          </a:xfrm>
        </p:grpSpPr>
        <p:cxnSp>
          <p:nvCxnSpPr>
            <p:cNvPr id="131" name="直接连接符 130"/>
            <p:cNvCxnSpPr/>
            <p:nvPr/>
          </p:nvCxnSpPr>
          <p:spPr>
            <a:xfrm flipH="1" flipV="1">
              <a:off x="5410200" y="1661160"/>
              <a:ext cx="350520" cy="262890"/>
            </a:xfrm>
            <a:prstGeom prst="line">
              <a:avLst/>
            </a:prstGeom>
            <a:noFill/>
            <a:ln w="12700" cap="flat" cmpd="sng" algn="ctr">
              <a:solidFill>
                <a:sysClr val="window" lastClr="FFFFFF">
                  <a:lumMod val="65000"/>
                </a:sysClr>
              </a:solidFill>
              <a:prstDash val="solid"/>
              <a:miter lim="800000"/>
            </a:ln>
            <a:effectLst/>
          </p:spPr>
        </p:cxnSp>
        <p:cxnSp>
          <p:nvCxnSpPr>
            <p:cNvPr id="132" name="直接连接符 131"/>
            <p:cNvCxnSpPr/>
            <p:nvPr/>
          </p:nvCxnSpPr>
          <p:spPr>
            <a:xfrm flipH="1">
              <a:off x="4470269" y="1663541"/>
              <a:ext cx="942312" cy="0"/>
            </a:xfrm>
            <a:prstGeom prst="line">
              <a:avLst/>
            </a:prstGeom>
            <a:noFill/>
            <a:ln w="12700" cap="flat" cmpd="sng" algn="ctr">
              <a:solidFill>
                <a:sysClr val="window" lastClr="FFFFFF">
                  <a:lumMod val="65000"/>
                </a:sysClr>
              </a:solidFill>
              <a:prstDash val="solid"/>
              <a:miter lim="800000"/>
            </a:ln>
            <a:effectLst/>
          </p:spPr>
        </p:cxnSp>
      </p:grpSp>
      <p:grpSp>
        <p:nvGrpSpPr>
          <p:cNvPr id="95" name="组合 94"/>
          <p:cNvGrpSpPr/>
          <p:nvPr/>
        </p:nvGrpSpPr>
        <p:grpSpPr>
          <a:xfrm>
            <a:off x="5355498" y="2488569"/>
            <a:ext cx="1051344" cy="919202"/>
            <a:chOff x="6842760" y="2637270"/>
            <a:chExt cx="1203960" cy="1051560"/>
          </a:xfrm>
          <a:solidFill>
            <a:srgbClr val="276F63"/>
          </a:solidFill>
          <a:effectLst/>
        </p:grpSpPr>
        <p:sp>
          <p:nvSpPr>
            <p:cNvPr id="129" name="六边形 128"/>
            <p:cNvSpPr/>
            <p:nvPr/>
          </p:nvSpPr>
          <p:spPr>
            <a:xfrm>
              <a:off x="6842760" y="263727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30" name="文本框 61"/>
            <p:cNvSpPr txBox="1"/>
            <p:nvPr/>
          </p:nvSpPr>
          <p:spPr>
            <a:xfrm>
              <a:off x="7024263" y="2809108"/>
              <a:ext cx="820724" cy="645103"/>
            </a:xfrm>
            <a:prstGeom prst="rect">
              <a:avLst/>
            </a:prstGeom>
            <a:grp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4075318" y="1762701"/>
            <a:ext cx="1051344" cy="919204"/>
            <a:chOff x="5525852" y="1879080"/>
            <a:chExt cx="1203960" cy="1051560"/>
          </a:xfrm>
          <a:solidFill>
            <a:srgbClr val="276F63"/>
          </a:solidFill>
          <a:effectLst/>
        </p:grpSpPr>
        <p:sp>
          <p:nvSpPr>
            <p:cNvPr id="127" name="六边形 126"/>
            <p:cNvSpPr/>
            <p:nvPr/>
          </p:nvSpPr>
          <p:spPr>
            <a:xfrm>
              <a:off x="5525852" y="187908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8" name="文本框 64"/>
            <p:cNvSpPr txBox="1"/>
            <p:nvPr/>
          </p:nvSpPr>
          <p:spPr>
            <a:xfrm>
              <a:off x="5726776" y="2054770"/>
              <a:ext cx="802114" cy="622935"/>
            </a:xfrm>
            <a:prstGeom prst="rect">
              <a:avLst/>
            </a:prstGeom>
            <a:grp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7" name="组合 96"/>
          <p:cNvGrpSpPr/>
          <p:nvPr/>
        </p:nvGrpSpPr>
        <p:grpSpPr>
          <a:xfrm>
            <a:off x="5344980" y="3865539"/>
            <a:ext cx="1051344" cy="919204"/>
            <a:chOff x="6842760" y="4008870"/>
            <a:chExt cx="1203960" cy="1051560"/>
          </a:xfrm>
          <a:solidFill>
            <a:srgbClr val="276F63"/>
          </a:solidFill>
          <a:effectLst/>
        </p:grpSpPr>
        <p:sp>
          <p:nvSpPr>
            <p:cNvPr id="125" name="六边形 124"/>
            <p:cNvSpPr/>
            <p:nvPr/>
          </p:nvSpPr>
          <p:spPr>
            <a:xfrm>
              <a:off x="6842760" y="400887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6" name="文本框 67"/>
            <p:cNvSpPr txBox="1"/>
            <p:nvPr/>
          </p:nvSpPr>
          <p:spPr>
            <a:xfrm>
              <a:off x="7062009" y="4184560"/>
              <a:ext cx="765464" cy="622935"/>
            </a:xfrm>
            <a:prstGeom prst="rect">
              <a:avLst/>
            </a:prstGeom>
            <a:grp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8" name="组合 97"/>
          <p:cNvGrpSpPr/>
          <p:nvPr/>
        </p:nvGrpSpPr>
        <p:grpSpPr>
          <a:xfrm>
            <a:off x="2766028" y="3854305"/>
            <a:ext cx="1051344" cy="919204"/>
            <a:chOff x="4206240" y="4008870"/>
            <a:chExt cx="1203960" cy="1051560"/>
          </a:xfrm>
          <a:solidFill>
            <a:srgbClr val="276F63"/>
          </a:solidFill>
          <a:effectLst/>
        </p:grpSpPr>
        <p:sp>
          <p:nvSpPr>
            <p:cNvPr id="123" name="六边形 122"/>
            <p:cNvSpPr/>
            <p:nvPr/>
          </p:nvSpPr>
          <p:spPr>
            <a:xfrm>
              <a:off x="4206240" y="400887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4" name="文本框 70"/>
            <p:cNvSpPr txBox="1"/>
            <p:nvPr/>
          </p:nvSpPr>
          <p:spPr>
            <a:xfrm>
              <a:off x="4397859" y="4183708"/>
              <a:ext cx="820724" cy="753751"/>
            </a:xfrm>
            <a:prstGeom prst="rect">
              <a:avLst/>
            </a:prstGeom>
            <a:grp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9" name="组合 98"/>
          <p:cNvGrpSpPr/>
          <p:nvPr/>
        </p:nvGrpSpPr>
        <p:grpSpPr>
          <a:xfrm>
            <a:off x="2792774" y="2451779"/>
            <a:ext cx="1051344" cy="919202"/>
            <a:chOff x="4206240" y="2637270"/>
            <a:chExt cx="1203960" cy="1051560"/>
          </a:xfrm>
          <a:solidFill>
            <a:srgbClr val="276F63"/>
          </a:solidFill>
          <a:effectLst/>
        </p:grpSpPr>
        <p:sp>
          <p:nvSpPr>
            <p:cNvPr id="121" name="六边形 120"/>
            <p:cNvSpPr/>
            <p:nvPr/>
          </p:nvSpPr>
          <p:spPr>
            <a:xfrm>
              <a:off x="4206240" y="263727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2" name="文本框 73"/>
            <p:cNvSpPr txBox="1"/>
            <p:nvPr/>
          </p:nvSpPr>
          <p:spPr>
            <a:xfrm>
              <a:off x="4387743" y="2809108"/>
              <a:ext cx="820724" cy="645103"/>
            </a:xfrm>
            <a:prstGeom prst="rect">
              <a:avLst/>
            </a:prstGeom>
            <a:grp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0" name="矩形 99"/>
          <p:cNvSpPr/>
          <p:nvPr/>
        </p:nvSpPr>
        <p:spPr>
          <a:xfrm>
            <a:off x="2117322" y="1340769"/>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01" name="矩形 47"/>
          <p:cNvSpPr>
            <a:spLocks noChangeArrowheads="1"/>
          </p:cNvSpPr>
          <p:nvPr/>
        </p:nvSpPr>
        <p:spPr bwMode="auto">
          <a:xfrm>
            <a:off x="490778" y="1659782"/>
            <a:ext cx="2872975" cy="555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02" name="矩形 101"/>
          <p:cNvSpPr/>
          <p:nvPr/>
        </p:nvSpPr>
        <p:spPr>
          <a:xfrm>
            <a:off x="943320" y="2552279"/>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03" name="矩形 47"/>
          <p:cNvSpPr>
            <a:spLocks noChangeArrowheads="1"/>
          </p:cNvSpPr>
          <p:nvPr/>
        </p:nvSpPr>
        <p:spPr bwMode="auto">
          <a:xfrm>
            <a:off x="-9764" y="2871291"/>
            <a:ext cx="2195573" cy="79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04" name="矩形 103"/>
          <p:cNvSpPr/>
          <p:nvPr/>
        </p:nvSpPr>
        <p:spPr>
          <a:xfrm>
            <a:off x="916573" y="3996556"/>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05" name="矩形 47"/>
          <p:cNvSpPr>
            <a:spLocks noChangeArrowheads="1"/>
          </p:cNvSpPr>
          <p:nvPr/>
        </p:nvSpPr>
        <p:spPr bwMode="auto">
          <a:xfrm>
            <a:off x="-36511" y="4315565"/>
            <a:ext cx="2195572" cy="79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06" name="矩形 105"/>
          <p:cNvSpPr/>
          <p:nvPr/>
        </p:nvSpPr>
        <p:spPr>
          <a:xfrm>
            <a:off x="6960385" y="2072038"/>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07" name="矩形 47"/>
          <p:cNvSpPr>
            <a:spLocks noChangeArrowheads="1"/>
          </p:cNvSpPr>
          <p:nvPr/>
        </p:nvSpPr>
        <p:spPr bwMode="auto">
          <a:xfrm>
            <a:off x="6982564" y="2404828"/>
            <a:ext cx="2341337" cy="79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08" name="矩形 107"/>
          <p:cNvSpPr/>
          <p:nvPr/>
        </p:nvSpPr>
        <p:spPr>
          <a:xfrm>
            <a:off x="6988478" y="3735216"/>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09" name="矩形 47"/>
          <p:cNvSpPr>
            <a:spLocks noChangeArrowheads="1"/>
          </p:cNvSpPr>
          <p:nvPr/>
        </p:nvSpPr>
        <p:spPr bwMode="auto">
          <a:xfrm>
            <a:off x="7001374" y="4068008"/>
            <a:ext cx="2341337" cy="79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10" name="矩形 109"/>
          <p:cNvSpPr/>
          <p:nvPr/>
        </p:nvSpPr>
        <p:spPr>
          <a:xfrm>
            <a:off x="6082219" y="4989094"/>
            <a:ext cx="1246429" cy="298350"/>
          </a:xfrm>
          <a:prstGeom prst="rect">
            <a:avLst/>
          </a:prstGeom>
        </p:spPr>
        <p:txBody>
          <a:bodyPr wrap="none" lIns="82816" tIns="41408" rIns="82816" bIns="4140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rPr>
              <a:t>此处添加标题</a:t>
            </a:r>
            <a:endParaRPr kumimoji="0" lang="en-US" altLang="zh-CN" sz="1467" b="1" i="0" u="none" strike="noStrike" kern="0" cap="none" spc="0" normalizeH="0" baseline="0" noProof="0" dirty="0">
              <a:ln>
                <a:noFill/>
              </a:ln>
              <a:solidFill>
                <a:srgbClr val="276F63"/>
              </a:solidFill>
              <a:effectLst/>
              <a:uLnTx/>
              <a:uFillTx/>
              <a:latin typeface="微软雅黑" pitchFamily="34" charset="-122"/>
              <a:ea typeface="微软雅黑" pitchFamily="34" charset="-122"/>
            </a:endParaRPr>
          </a:p>
        </p:txBody>
      </p:sp>
      <p:sp>
        <p:nvSpPr>
          <p:cNvPr id="111" name="矩形 47"/>
          <p:cNvSpPr>
            <a:spLocks noChangeArrowheads="1"/>
          </p:cNvSpPr>
          <p:nvPr/>
        </p:nvSpPr>
        <p:spPr bwMode="auto">
          <a:xfrm>
            <a:off x="6104403" y="5321888"/>
            <a:ext cx="2827041" cy="555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333" b="0" i="0" u="none" strike="noStrike" kern="0" cap="none" spc="0" normalizeH="0" baseline="0" noProof="0" dirty="0">
                <a:ln>
                  <a:noFill/>
                </a:ln>
                <a:solidFill>
                  <a:srgbClr val="595959"/>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grpSp>
        <p:nvGrpSpPr>
          <p:cNvPr id="112" name="组合 111"/>
          <p:cNvGrpSpPr/>
          <p:nvPr/>
        </p:nvGrpSpPr>
        <p:grpSpPr>
          <a:xfrm flipH="1">
            <a:off x="6169220" y="2270930"/>
            <a:ext cx="772040" cy="229799"/>
            <a:chOff x="4255294" y="1661160"/>
            <a:chExt cx="1505426" cy="262890"/>
          </a:xfrm>
        </p:grpSpPr>
        <p:cxnSp>
          <p:nvCxnSpPr>
            <p:cNvPr id="119" name="直接连接符 118"/>
            <p:cNvCxnSpPr/>
            <p:nvPr/>
          </p:nvCxnSpPr>
          <p:spPr>
            <a:xfrm flipH="1" flipV="1">
              <a:off x="5410200" y="1661160"/>
              <a:ext cx="350520" cy="262890"/>
            </a:xfrm>
            <a:prstGeom prst="line">
              <a:avLst/>
            </a:prstGeom>
            <a:noFill/>
            <a:ln w="12700" cap="flat" cmpd="sng" algn="ctr">
              <a:solidFill>
                <a:sysClr val="window" lastClr="FFFFFF">
                  <a:lumMod val="65000"/>
                </a:sysClr>
              </a:solidFill>
              <a:prstDash val="solid"/>
              <a:miter lim="800000"/>
            </a:ln>
            <a:effectLst/>
          </p:spPr>
        </p:cxnSp>
        <p:cxnSp>
          <p:nvCxnSpPr>
            <p:cNvPr id="120" name="直接连接符 119"/>
            <p:cNvCxnSpPr/>
            <p:nvPr/>
          </p:nvCxnSpPr>
          <p:spPr>
            <a:xfrm flipH="1">
              <a:off x="4255294" y="1663541"/>
              <a:ext cx="1157287" cy="0"/>
            </a:xfrm>
            <a:prstGeom prst="line">
              <a:avLst/>
            </a:prstGeom>
            <a:noFill/>
            <a:ln w="12700" cap="flat" cmpd="sng" algn="ctr">
              <a:solidFill>
                <a:sysClr val="window" lastClr="FFFFFF">
                  <a:lumMod val="65000"/>
                </a:sysClr>
              </a:solidFill>
              <a:prstDash val="solid"/>
              <a:miter lim="800000"/>
            </a:ln>
            <a:effectLst/>
          </p:spPr>
        </p:cxnSp>
      </p:grpSp>
      <p:grpSp>
        <p:nvGrpSpPr>
          <p:cNvPr id="113" name="组合 112"/>
          <p:cNvGrpSpPr/>
          <p:nvPr/>
        </p:nvGrpSpPr>
        <p:grpSpPr>
          <a:xfrm>
            <a:off x="3777073" y="2922306"/>
            <a:ext cx="1647848" cy="1392123"/>
            <a:chOff x="5927099" y="3207123"/>
            <a:chExt cx="1887055" cy="1592580"/>
          </a:xfrm>
          <a:solidFill>
            <a:srgbClr val="276F63"/>
          </a:solidFill>
          <a:effectLst/>
        </p:grpSpPr>
        <p:sp>
          <p:nvSpPr>
            <p:cNvPr id="117" name="六边形 116"/>
            <p:cNvSpPr/>
            <p:nvPr/>
          </p:nvSpPr>
          <p:spPr>
            <a:xfrm>
              <a:off x="5927099" y="3207123"/>
              <a:ext cx="1887055" cy="159258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267"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8" name="文本框 1"/>
            <p:cNvSpPr txBox="1"/>
            <p:nvPr/>
          </p:nvSpPr>
          <p:spPr>
            <a:xfrm>
              <a:off x="6291627" y="3451749"/>
              <a:ext cx="1157998" cy="1097669"/>
            </a:xfrm>
            <a:prstGeom prst="rect">
              <a:avLst/>
            </a:prstGeom>
            <a:grp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933"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资金用途</a:t>
              </a:r>
            </a:p>
          </p:txBody>
        </p:sp>
      </p:grpSp>
      <p:grpSp>
        <p:nvGrpSpPr>
          <p:cNvPr id="114" name="组合 113"/>
          <p:cNvGrpSpPr/>
          <p:nvPr/>
        </p:nvGrpSpPr>
        <p:grpSpPr>
          <a:xfrm>
            <a:off x="4075318" y="4528390"/>
            <a:ext cx="1051344" cy="919202"/>
            <a:chOff x="5525852" y="4683240"/>
            <a:chExt cx="1203960" cy="1051560"/>
          </a:xfrm>
          <a:solidFill>
            <a:srgbClr val="276F63"/>
          </a:solidFill>
          <a:effectLst/>
        </p:grpSpPr>
        <p:sp>
          <p:nvSpPr>
            <p:cNvPr id="115" name="六边形 114"/>
            <p:cNvSpPr/>
            <p:nvPr/>
          </p:nvSpPr>
          <p:spPr>
            <a:xfrm>
              <a:off x="5525852" y="4683240"/>
              <a:ext cx="1203960" cy="1051560"/>
            </a:xfrm>
            <a:prstGeom prst="hexagon">
              <a:avLst/>
            </a:prstGeom>
            <a:grp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6" name="文本框 76"/>
            <p:cNvSpPr txBox="1"/>
            <p:nvPr/>
          </p:nvSpPr>
          <p:spPr>
            <a:xfrm>
              <a:off x="5693284" y="4855078"/>
              <a:ext cx="820724" cy="645103"/>
            </a:xfrm>
            <a:prstGeom prst="rect">
              <a:avLst/>
            </a:prstGeom>
            <a:grp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2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a:off x="6260246" y="1783429"/>
            <a:ext cx="2860171" cy="2859784"/>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22" name="椭圆 21"/>
          <p:cNvSpPr/>
          <p:nvPr/>
        </p:nvSpPr>
        <p:spPr>
          <a:xfrm>
            <a:off x="7953430" y="1302893"/>
            <a:ext cx="1154577" cy="1154418"/>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23" name="椭圆 22"/>
          <p:cNvSpPr/>
          <p:nvPr/>
        </p:nvSpPr>
        <p:spPr>
          <a:xfrm>
            <a:off x="5528877" y="925868"/>
            <a:ext cx="1497965" cy="1497758"/>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24" name="椭圆 23"/>
          <p:cNvSpPr/>
          <p:nvPr/>
        </p:nvSpPr>
        <p:spPr>
          <a:xfrm>
            <a:off x="6729042" y="4166283"/>
            <a:ext cx="1359471" cy="1359286"/>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grpSp>
        <p:nvGrpSpPr>
          <p:cNvPr id="25" name="组合 24"/>
          <p:cNvGrpSpPr/>
          <p:nvPr/>
        </p:nvGrpSpPr>
        <p:grpSpPr>
          <a:xfrm>
            <a:off x="5269449" y="5201180"/>
            <a:ext cx="503853" cy="503785"/>
            <a:chOff x="304800" y="673100"/>
            <a:chExt cx="4000500" cy="4000500"/>
          </a:xfrm>
          <a:solidFill>
            <a:srgbClr val="276F63"/>
          </a:solidFill>
          <a:effectLst/>
        </p:grpSpPr>
        <p:sp>
          <p:nvSpPr>
            <p:cNvPr id="26" name="同心圆 25"/>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27" name="椭圆 26"/>
            <p:cNvSpPr/>
            <p:nvPr/>
          </p:nvSpPr>
          <p:spPr>
            <a:xfrm>
              <a:off x="392112" y="760412"/>
              <a:ext cx="3825874" cy="3825874"/>
            </a:xfrm>
            <a:prstGeom prst="ellipse">
              <a:avLst/>
            </a:prstGeom>
            <a:grp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grpSp>
      <p:sp>
        <p:nvSpPr>
          <p:cNvPr id="28" name="椭圆 27"/>
          <p:cNvSpPr/>
          <p:nvPr/>
        </p:nvSpPr>
        <p:spPr>
          <a:xfrm>
            <a:off x="6146784" y="4467582"/>
            <a:ext cx="481859" cy="481794"/>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29" name="矩形 28"/>
          <p:cNvSpPr/>
          <p:nvPr/>
        </p:nvSpPr>
        <p:spPr>
          <a:xfrm>
            <a:off x="8003776" y="1458389"/>
            <a:ext cx="1140904" cy="738625"/>
          </a:xfrm>
          <a:prstGeom prst="rect">
            <a:avLst/>
          </a:prstGeom>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共创</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未来</a:t>
            </a:r>
          </a:p>
        </p:txBody>
      </p:sp>
      <p:sp>
        <p:nvSpPr>
          <p:cNvPr id="30" name="矩形 29"/>
          <p:cNvSpPr/>
          <p:nvPr/>
        </p:nvSpPr>
        <p:spPr>
          <a:xfrm>
            <a:off x="6923027" y="4407895"/>
            <a:ext cx="1028617" cy="738625"/>
          </a:xfrm>
          <a:prstGeom prst="rect">
            <a:avLst/>
          </a:prstGeom>
          <a:ln>
            <a:noFill/>
          </a:ln>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沸腾</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理想</a:t>
            </a:r>
          </a:p>
        </p:txBody>
      </p:sp>
      <p:sp>
        <p:nvSpPr>
          <p:cNvPr id="31" name="矩形 30"/>
          <p:cNvSpPr/>
          <p:nvPr/>
        </p:nvSpPr>
        <p:spPr>
          <a:xfrm>
            <a:off x="5727985" y="1326052"/>
            <a:ext cx="1098796" cy="738625"/>
          </a:xfrm>
          <a:prstGeom prst="rect">
            <a:avLst/>
          </a:prstGeom>
          <a:ln>
            <a:noFill/>
          </a:ln>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燃烧</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激情</a:t>
            </a:r>
          </a:p>
        </p:txBody>
      </p:sp>
      <p:sp>
        <p:nvSpPr>
          <p:cNvPr id="32" name="椭圆 31"/>
          <p:cNvSpPr/>
          <p:nvPr/>
        </p:nvSpPr>
        <p:spPr>
          <a:xfrm>
            <a:off x="5477005" y="2990845"/>
            <a:ext cx="943761" cy="943633"/>
          </a:xfrm>
          <a:prstGeom prst="ellipse">
            <a:avLst/>
          </a:prstGeom>
          <a:solidFill>
            <a:srgbClr val="276F63"/>
          </a:solidFill>
          <a:ln w="25400" cap="flat" cmpd="sng" algn="ctr">
            <a:noFill/>
            <a:prstDash val="solid"/>
          </a:ln>
          <a:effectLst/>
        </p:spPr>
        <p:txBody>
          <a:bodyPr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endParaRPr>
          </a:p>
        </p:txBody>
      </p:sp>
      <p:sp>
        <p:nvSpPr>
          <p:cNvPr id="33" name="矩形 32"/>
          <p:cNvSpPr/>
          <p:nvPr/>
        </p:nvSpPr>
        <p:spPr>
          <a:xfrm>
            <a:off x="5521458" y="3116609"/>
            <a:ext cx="948414" cy="677070"/>
          </a:xfrm>
          <a:prstGeom prst="rect">
            <a:avLst/>
          </a:prstGeom>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团结</a:t>
            </a:r>
            <a:endPar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拼搏</a:t>
            </a:r>
          </a:p>
        </p:txBody>
      </p:sp>
      <p:sp>
        <p:nvSpPr>
          <p:cNvPr id="34" name="Rectangle 370" descr="2"/>
          <p:cNvSpPr>
            <a:spLocks noChangeArrowheads="1"/>
          </p:cNvSpPr>
          <p:nvPr/>
        </p:nvSpPr>
        <p:spPr bwMode="gray">
          <a:xfrm>
            <a:off x="6426993" y="2302540"/>
            <a:ext cx="1788133" cy="104956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121884" tIns="60941" rIns="121884" bIns="60941">
            <a:spAutoFit/>
          </a:bodyPr>
          <a:lstStyle/>
          <a:p>
            <a:pPr marL="0" marR="0" lvl="0" indent="0" defTabSz="609402"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rPr>
              <a:t>发展</a:t>
            </a:r>
          </a:p>
        </p:txBody>
      </p:sp>
      <p:sp>
        <p:nvSpPr>
          <p:cNvPr id="35" name="Rectangle 371" descr="2"/>
          <p:cNvSpPr>
            <a:spLocks noChangeArrowheads="1"/>
          </p:cNvSpPr>
          <p:nvPr/>
        </p:nvSpPr>
        <p:spPr bwMode="gray">
          <a:xfrm>
            <a:off x="7485689" y="3168745"/>
            <a:ext cx="964294" cy="553959"/>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121884" tIns="60941" rIns="121884" bIns="60941">
            <a:spAutoFit/>
          </a:bodyPr>
          <a:lstStyle/>
          <a:p>
            <a:pPr marL="0" marR="0" lvl="0" indent="0" defTabSz="609402"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rPr>
              <a:t>创新</a:t>
            </a:r>
          </a:p>
        </p:txBody>
      </p:sp>
      <p:sp>
        <p:nvSpPr>
          <p:cNvPr id="36" name="Rectangle 371" descr="2"/>
          <p:cNvSpPr>
            <a:spLocks noChangeArrowheads="1"/>
          </p:cNvSpPr>
          <p:nvPr/>
        </p:nvSpPr>
        <p:spPr bwMode="gray">
          <a:xfrm>
            <a:off x="6676399" y="3585803"/>
            <a:ext cx="1969377" cy="400071"/>
          </a:xfrm>
          <a:prstGeom prst="rect">
            <a:avLst/>
          </a:prstGeom>
          <a:noFill/>
          <a:ln>
            <a:noFill/>
          </a:ln>
          <a:effectLst>
            <a:prstShdw prst="shdw17" dist="17961" dir="2700000">
              <a:srgbClr val="999999"/>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121884" tIns="60941" rIns="121884" bIns="60941">
            <a:spAutoFit/>
          </a:bodyPr>
          <a:lstStyle/>
          <a:p>
            <a:pPr marL="0" marR="0" lvl="0" indent="0" defTabSz="607469"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a:ln>
                  <a:noFill/>
                </a:ln>
                <a:solidFill>
                  <a:sysClr val="window" lastClr="FFFFFF"/>
                </a:solidFill>
                <a:effectLst/>
                <a:uLnTx/>
                <a:uFillTx/>
                <a:latin typeface="Impact" pitchFamily="34" charset="0"/>
                <a:ea typeface="方正正大黑简体" pitchFamily="2" charset="-122"/>
              </a:rPr>
              <a:t>FAZHANCHUANGXIN</a:t>
            </a:r>
            <a:endParaRPr kumimoji="0" lang="zh-CN" altLang="en-US" b="0" i="0" u="none" strike="noStrike" kern="0" cap="none" spc="0" normalizeH="0" baseline="0" noProof="0">
              <a:ln>
                <a:noFill/>
              </a:ln>
              <a:solidFill>
                <a:sysClr val="window" lastClr="FFFFFF"/>
              </a:solidFill>
              <a:effectLst/>
              <a:uLnTx/>
              <a:uFillTx/>
              <a:latin typeface="Impact" pitchFamily="34" charset="0"/>
              <a:ea typeface="方正正大黑简体" pitchFamily="2" charset="-122"/>
            </a:endParaRPr>
          </a:p>
        </p:txBody>
      </p:sp>
      <p:sp>
        <p:nvSpPr>
          <p:cNvPr id="37" name="TextBox 36"/>
          <p:cNvSpPr txBox="1"/>
          <p:nvPr/>
        </p:nvSpPr>
        <p:spPr>
          <a:xfrm>
            <a:off x="35496" y="1694991"/>
            <a:ext cx="2183558" cy="646329"/>
          </a:xfrm>
          <a:prstGeom prst="rect">
            <a:avLst/>
          </a:prstGeom>
          <a:noFill/>
        </p:spPr>
        <p:txBody>
          <a:bodyPr lIns="91436" tIns="45719" rIns="91436" bIns="45719">
            <a:spAutoFit/>
          </a:bodyPr>
          <a:lstStyle/>
          <a:p>
            <a:pPr marL="0" marR="0" lvl="0" indent="0" defTabSz="1218804"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276F63"/>
                </a:solidFill>
                <a:effectLst/>
                <a:uLnTx/>
                <a:uFillTx/>
                <a:latin typeface="方正兰亭粗黑_GBK" pitchFamily="2" charset="-122"/>
                <a:ea typeface="方正兰亭粗黑_GBK" pitchFamily="2" charset="-122"/>
                <a:cs typeface="华文黑体" pitchFamily="2" charset="-122"/>
              </a:rPr>
              <a:t>结束语</a:t>
            </a:r>
            <a:r>
              <a:rPr kumimoji="0" lang="en-US" altLang="zh-CN" sz="2400" b="0" i="0" u="none" strike="noStrike" kern="0" cap="none" spc="0" normalizeH="0" baseline="0" noProof="0" dirty="0">
                <a:ln>
                  <a:noFill/>
                </a:ln>
                <a:solidFill>
                  <a:srgbClr val="276F63"/>
                </a:solidFill>
                <a:effectLst/>
                <a:uLnTx/>
                <a:uFillTx/>
                <a:latin typeface="方正兰亭粗黑_GBK" pitchFamily="2" charset="-122"/>
                <a:ea typeface="方正兰亭粗黑_GBK" pitchFamily="2" charset="-122"/>
                <a:cs typeface="华文黑体" pitchFamily="2" charset="-122"/>
              </a:rPr>
              <a:t>:</a:t>
            </a:r>
            <a:endParaRPr kumimoji="0" lang="zh-CN" altLang="en-US" sz="2400" b="0" i="0" u="none" strike="noStrike" kern="0" cap="none" spc="0" normalizeH="0" baseline="0" noProof="0" dirty="0">
              <a:ln>
                <a:noFill/>
              </a:ln>
              <a:solidFill>
                <a:srgbClr val="276F63"/>
              </a:solidFill>
              <a:effectLst/>
              <a:uLnTx/>
              <a:uFillTx/>
              <a:latin typeface="方正兰亭粗黑_GBK" pitchFamily="2" charset="-122"/>
              <a:ea typeface="方正兰亭粗黑_GBK" pitchFamily="2" charset="-122"/>
              <a:cs typeface="华文黑体" pitchFamily="2" charset="-122"/>
            </a:endParaRPr>
          </a:p>
        </p:txBody>
      </p:sp>
      <p:sp>
        <p:nvSpPr>
          <p:cNvPr id="38" name="TextBox 37"/>
          <p:cNvSpPr txBox="1"/>
          <p:nvPr/>
        </p:nvSpPr>
        <p:spPr>
          <a:xfrm>
            <a:off x="55547" y="2450914"/>
            <a:ext cx="5058876" cy="1492714"/>
          </a:xfrm>
          <a:prstGeom prst="rect">
            <a:avLst/>
          </a:prstGeom>
          <a:noFill/>
        </p:spPr>
        <p:txBody>
          <a:bodyPr lIns="91436" tIns="45719" rIns="91436" bIns="4571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a:solidFill>
                  <a:srgbClr val="4F6228"/>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a:lnSpc>
                <a:spcPct val="130000"/>
              </a:lnSpc>
            </a:pPr>
            <a:endParaRPr lang="zh-CN" altLang="en-US" sz="1400">
              <a:solidFill>
                <a:srgbClr val="4F6228"/>
              </a:solidFill>
              <a:latin typeface="微软雅黑" pitchFamily="34" charset="-122"/>
              <a:ea typeface="微软雅黑" pitchFamily="34" charset="-122"/>
            </a:endParaRPr>
          </a:p>
        </p:txBody>
      </p:sp>
      <p:sp>
        <p:nvSpPr>
          <p:cNvPr id="39" name="TextBox 38"/>
          <p:cNvSpPr txBox="1"/>
          <p:nvPr/>
        </p:nvSpPr>
        <p:spPr>
          <a:xfrm>
            <a:off x="55547" y="3906619"/>
            <a:ext cx="5058876" cy="1492714"/>
          </a:xfrm>
          <a:prstGeom prst="rect">
            <a:avLst/>
          </a:prstGeom>
          <a:noFill/>
        </p:spPr>
        <p:txBody>
          <a:bodyPr lIns="91436" tIns="45719" rIns="91436" bIns="4571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a:solidFill>
                  <a:srgbClr val="4F6228"/>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a:lnSpc>
                <a:spcPct val="130000"/>
              </a:lnSpc>
            </a:pPr>
            <a:endParaRPr lang="zh-CN" altLang="en-US" sz="1400">
              <a:solidFill>
                <a:srgbClr val="4F6228"/>
              </a:solidFill>
              <a:latin typeface="微软雅黑" pitchFamily="34" charset="-122"/>
              <a:ea typeface="微软雅黑" pitchFamily="34" charset="-122"/>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54"/>
          <p:cNvSpPr txBox="1"/>
          <p:nvPr/>
        </p:nvSpPr>
        <p:spPr>
          <a:xfrm>
            <a:off x="314359" y="1950652"/>
            <a:ext cx="646268" cy="2554545"/>
          </a:xfrm>
          <a:prstGeom prst="rect">
            <a:avLst/>
          </a:prstGeom>
          <a:noFill/>
        </p:spPr>
        <p:txBody>
          <a:bodyPr wrap="square" rtlCol="0">
            <a:spAutoFit/>
          </a:bodyPr>
          <a:lstStyle/>
          <a:p>
            <a:pPr algn="ctr"/>
            <a:r>
              <a:rPr lang="zh-CN" altLang="en-US" sz="4000" b="1" dirty="0">
                <a:solidFill>
                  <a:srgbClr val="276F63"/>
                </a:solidFill>
                <a:latin typeface="微软雅黑" panose="020B0503020204020204" pitchFamily="34" charset="-122"/>
                <a:ea typeface="微软雅黑" panose="020B0503020204020204" pitchFamily="34" charset="-122"/>
              </a:rPr>
              <a:t>团队介绍</a:t>
            </a:r>
          </a:p>
        </p:txBody>
      </p:sp>
      <p:sp>
        <p:nvSpPr>
          <p:cNvPr id="15" name="Freeform 5"/>
          <p:cNvSpPr>
            <a:spLocks/>
          </p:cNvSpPr>
          <p:nvPr/>
        </p:nvSpPr>
        <p:spPr bwMode="auto">
          <a:xfrm rot="10800000">
            <a:off x="6962835" y="1627908"/>
            <a:ext cx="973496" cy="87727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76F63"/>
          </a:solidFill>
          <a:ln w="19050">
            <a:noFill/>
          </a:ln>
          <a:effectLst>
            <a:outerShdw blurRad="203200" dist="63500" dir="2700000" algn="tl" rotWithShape="0">
              <a:prstClr val="black">
                <a:alpha val="32000"/>
              </a:prst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6" name="Freeform 5"/>
          <p:cNvSpPr>
            <a:spLocks/>
          </p:cNvSpPr>
          <p:nvPr/>
        </p:nvSpPr>
        <p:spPr bwMode="auto">
          <a:xfrm rot="10800000">
            <a:off x="8186579" y="1631310"/>
            <a:ext cx="973496" cy="826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9050">
            <a:noFill/>
          </a:ln>
          <a:effectLst>
            <a:outerShdw blurRad="203200" dist="63500" dir="2700000" algn="tl" rotWithShape="0">
              <a:prstClr val="black">
                <a:alpha val="32000"/>
              </a:prst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endParaRPr>
          </a:p>
        </p:txBody>
      </p:sp>
      <p:sp>
        <p:nvSpPr>
          <p:cNvPr id="17" name="Freeform 5"/>
          <p:cNvSpPr>
            <a:spLocks/>
          </p:cNvSpPr>
          <p:nvPr/>
        </p:nvSpPr>
        <p:spPr bwMode="auto">
          <a:xfrm rot="10800000">
            <a:off x="5737462" y="1629609"/>
            <a:ext cx="973496" cy="826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solidFill>
          <a:ln w="19050">
            <a:noFill/>
          </a:ln>
          <a:effectLst>
            <a:outerShdw blurRad="203200" dist="63500" dir="2700000" algn="tl" rotWithShape="0">
              <a:prstClr val="black">
                <a:alpha val="32000"/>
              </a:prst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 name="Freeform 5"/>
          <p:cNvSpPr>
            <a:spLocks/>
          </p:cNvSpPr>
          <p:nvPr/>
        </p:nvSpPr>
        <p:spPr bwMode="auto">
          <a:xfrm rot="10800000">
            <a:off x="4468569" y="1627909"/>
            <a:ext cx="973496" cy="826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76F63"/>
          </a:solidFill>
          <a:ln w="19050">
            <a:noFill/>
          </a:ln>
          <a:effectLst>
            <a:outerShdw blurRad="50800" dist="50800" dir="5400000" algn="ctr" rotWithShape="0">
              <a:srgbClr val="474342">
                <a:alpha val="0"/>
              </a:srgb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9" name="TextBox 13"/>
          <p:cNvSpPr txBox="1"/>
          <p:nvPr/>
        </p:nvSpPr>
        <p:spPr>
          <a:xfrm>
            <a:off x="4415158" y="2692678"/>
            <a:ext cx="4111011" cy="2896562"/>
          </a:xfrm>
          <a:prstGeom prst="rect">
            <a:avLst/>
          </a:prstGeom>
          <a:noFill/>
        </p:spPr>
        <p:txBody>
          <a:bodyPr wrap="square" lIns="0" tIns="0" rIns="0" bIns="0" rtlCol="0">
            <a:spAutoFit/>
          </a:bodyPr>
          <a:lstStyle/>
          <a:p>
            <a:pPr algn="just">
              <a:lnSpc>
                <a:spcPts val="1867"/>
              </a:lnSpc>
            </a:pPr>
            <a:r>
              <a:rPr lang="zh-CN" altLang="en-US" sz="1200" dirty="0">
                <a:solidFill>
                  <a:srgbClr val="404040"/>
                </a:solidFill>
                <a:latin typeface="微软雅黑" pitchFamily="34" charset="-122"/>
                <a:ea typeface="微软雅黑" pitchFamily="34" charset="-122"/>
              </a:rPr>
              <a:t>团队是指拥有共同目标，并且具有不同能力的一小群人有意识的协调行为或力的系统，这群人就如同人的五官一样，共同协作维持一个人的生存，缺一不可。</a:t>
            </a:r>
            <a:endParaRPr lang="en-US" altLang="zh-CN" sz="1200" dirty="0">
              <a:solidFill>
                <a:srgbClr val="404040"/>
              </a:solidFill>
              <a:latin typeface="微软雅黑" pitchFamily="34" charset="-122"/>
              <a:ea typeface="微软雅黑" pitchFamily="34" charset="-122"/>
            </a:endParaRPr>
          </a:p>
          <a:p>
            <a:pPr algn="just">
              <a:lnSpc>
                <a:spcPts val="1867"/>
              </a:lnSpc>
            </a:pPr>
            <a:endParaRPr lang="en-US" altLang="zh-CN" sz="1200" dirty="0">
              <a:solidFill>
                <a:srgbClr val="404040"/>
              </a:solidFill>
              <a:latin typeface="微软雅黑" pitchFamily="34" charset="-122"/>
              <a:ea typeface="微软雅黑" pitchFamily="34" charset="-122"/>
            </a:endParaRPr>
          </a:p>
          <a:p>
            <a:pPr algn="just">
              <a:lnSpc>
                <a:spcPts val="1867"/>
              </a:lnSpc>
            </a:pPr>
            <a:r>
              <a:rPr lang="zh-CN" altLang="en-US" sz="1200" dirty="0">
                <a:solidFill>
                  <a:srgbClr val="404040"/>
                </a:solidFill>
                <a:latin typeface="微软雅黑" pitchFamily="34" charset="-122"/>
                <a:ea typeface="微软雅黑" pitchFamily="34" charset="-122"/>
              </a:rPr>
              <a:t>我们是一支专业的团队。我们的成员拥有多年的信息安全专业技术背景，来自国内知名安全公司的一线骨干。</a:t>
            </a:r>
          </a:p>
          <a:p>
            <a:pPr algn="just">
              <a:lnSpc>
                <a:spcPts val="1867"/>
              </a:lnSpc>
            </a:pPr>
            <a:endParaRPr lang="en-US" altLang="zh-CN" sz="1200" dirty="0">
              <a:solidFill>
                <a:srgbClr val="404040"/>
              </a:solidFill>
              <a:latin typeface="微软雅黑" pitchFamily="34" charset="-122"/>
              <a:ea typeface="微软雅黑" pitchFamily="34" charset="-122"/>
            </a:endParaRPr>
          </a:p>
          <a:p>
            <a:pPr algn="just">
              <a:lnSpc>
                <a:spcPts val="1867"/>
              </a:lnSpc>
            </a:pPr>
            <a:r>
              <a:rPr lang="zh-CN" altLang="en-US" sz="1200" dirty="0">
                <a:solidFill>
                  <a:srgbClr val="404040"/>
                </a:solidFill>
                <a:latin typeface="微软雅黑" pitchFamily="34" charset="-122"/>
                <a:ea typeface="微软雅黑" pitchFamily="34" charset="-122"/>
              </a:rPr>
              <a:t>我们是一支年轻的团队。我们的平均年龄仅有</a:t>
            </a:r>
            <a:r>
              <a:rPr lang="en-US" altLang="zh-CN" sz="1200" dirty="0">
                <a:solidFill>
                  <a:srgbClr val="404040"/>
                </a:solidFill>
                <a:latin typeface="微软雅黑" pitchFamily="34" charset="-122"/>
                <a:ea typeface="微软雅黑" pitchFamily="34" charset="-122"/>
              </a:rPr>
              <a:t>26</a:t>
            </a:r>
            <a:r>
              <a:rPr lang="zh-CN" altLang="en-US" sz="1200" dirty="0">
                <a:solidFill>
                  <a:srgbClr val="404040"/>
                </a:solidFill>
                <a:latin typeface="微软雅黑" pitchFamily="34" charset="-122"/>
                <a:ea typeface="微软雅黑" pitchFamily="34" charset="-122"/>
              </a:rPr>
              <a:t>岁，充满了朝气和创新精神。</a:t>
            </a:r>
          </a:p>
          <a:p>
            <a:pPr algn="just">
              <a:lnSpc>
                <a:spcPts val="1867"/>
              </a:lnSpc>
            </a:pPr>
            <a:endParaRPr lang="en-US" altLang="zh-CN" sz="1200" dirty="0">
              <a:solidFill>
                <a:srgbClr val="404040"/>
              </a:solidFill>
              <a:latin typeface="微软雅黑" pitchFamily="34" charset="-122"/>
              <a:ea typeface="微软雅黑" pitchFamily="34" charset="-122"/>
            </a:endParaRPr>
          </a:p>
          <a:p>
            <a:pPr algn="just">
              <a:lnSpc>
                <a:spcPts val="1867"/>
              </a:lnSpc>
            </a:pPr>
            <a:r>
              <a:rPr lang="zh-CN" altLang="en-US" sz="1200" dirty="0">
                <a:solidFill>
                  <a:srgbClr val="404040"/>
                </a:solidFill>
                <a:latin typeface="微软雅黑" pitchFamily="34" charset="-122"/>
                <a:ea typeface="微软雅黑" pitchFamily="34" charset="-122"/>
              </a:rPr>
              <a:t>我们是一支专注的团队。我们坚信，安全的品牌源自客户的信任。只有专注，才能做好</a:t>
            </a:r>
            <a:r>
              <a:rPr lang="zh-CN" altLang="en-US" sz="1200" dirty="0" smtClean="0">
                <a:solidFill>
                  <a:srgbClr val="404040"/>
                </a:solidFill>
                <a:latin typeface="微软雅黑" pitchFamily="34" charset="-122"/>
                <a:ea typeface="微软雅黑" pitchFamily="34" charset="-122"/>
              </a:rPr>
              <a:t>安全</a:t>
            </a:r>
            <a:endParaRPr lang="zh-CN" altLang="en-US" sz="1200" dirty="0">
              <a:solidFill>
                <a:srgbClr val="404040"/>
              </a:solidFill>
              <a:latin typeface="微软雅黑" pitchFamily="34" charset="-122"/>
              <a:ea typeface="微软雅黑" pitchFamily="34" charset="-122"/>
            </a:endParaRPr>
          </a:p>
        </p:txBody>
      </p:sp>
      <p:sp>
        <p:nvSpPr>
          <p:cNvPr id="20" name="矩形 19"/>
          <p:cNvSpPr/>
          <p:nvPr/>
        </p:nvSpPr>
        <p:spPr>
          <a:xfrm>
            <a:off x="1003196" y="1904317"/>
            <a:ext cx="3187366" cy="3684923"/>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TextBox 33"/>
          <p:cNvSpPr>
            <a:spLocks noChangeArrowheads="1"/>
          </p:cNvSpPr>
          <p:nvPr/>
        </p:nvSpPr>
        <p:spPr bwMode="auto">
          <a:xfrm>
            <a:off x="4569412" y="1852928"/>
            <a:ext cx="756510" cy="276999"/>
          </a:xfrm>
          <a:prstGeom prst="rect">
            <a:avLst/>
          </a:prstGeom>
          <a:noFill/>
          <a:ln>
            <a:noFill/>
          </a:ln>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专业</a:t>
            </a:r>
          </a:p>
        </p:txBody>
      </p:sp>
      <p:sp>
        <p:nvSpPr>
          <p:cNvPr id="22" name="TextBox 33"/>
          <p:cNvSpPr>
            <a:spLocks noChangeArrowheads="1"/>
          </p:cNvSpPr>
          <p:nvPr/>
        </p:nvSpPr>
        <p:spPr bwMode="auto">
          <a:xfrm>
            <a:off x="5832073" y="1840799"/>
            <a:ext cx="790198" cy="276999"/>
          </a:xfrm>
          <a:prstGeom prst="rect">
            <a:avLst/>
          </a:prstGeom>
          <a:noFill/>
          <a:ln>
            <a:noFill/>
          </a:ln>
          <a:extLst/>
        </p:spPr>
        <p:txBody>
          <a:bodyPr wrap="square" lIns="0" tIns="0" rIns="0" bIns="0">
            <a:spAutoFit/>
          </a:bodyPr>
          <a:lstStyle/>
          <a:p>
            <a:pPr algn="ctr"/>
            <a:r>
              <a:rPr lang="zh-CN" altLang="en-US" b="1" dirty="0">
                <a:solidFill>
                  <a:schemeClr val="accent5">
                    <a:lumMod val="50000"/>
                  </a:schemeClr>
                </a:solidFill>
                <a:latin typeface="微软雅黑" pitchFamily="34" charset="-122"/>
                <a:ea typeface="微软雅黑" pitchFamily="34" charset="-122"/>
              </a:rPr>
              <a:t>年轻</a:t>
            </a:r>
          </a:p>
        </p:txBody>
      </p:sp>
      <p:sp>
        <p:nvSpPr>
          <p:cNvPr id="23" name="TextBox 33"/>
          <p:cNvSpPr>
            <a:spLocks noChangeArrowheads="1"/>
          </p:cNvSpPr>
          <p:nvPr/>
        </p:nvSpPr>
        <p:spPr bwMode="auto">
          <a:xfrm>
            <a:off x="7047421" y="1915257"/>
            <a:ext cx="825946" cy="276999"/>
          </a:xfrm>
          <a:prstGeom prst="rect">
            <a:avLst/>
          </a:prstGeom>
          <a:noFill/>
          <a:ln>
            <a:noFill/>
          </a:ln>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有梦想</a:t>
            </a:r>
          </a:p>
        </p:txBody>
      </p:sp>
      <p:sp>
        <p:nvSpPr>
          <p:cNvPr id="24" name="TextBox 33"/>
          <p:cNvSpPr>
            <a:spLocks noChangeArrowheads="1"/>
          </p:cNvSpPr>
          <p:nvPr/>
        </p:nvSpPr>
        <p:spPr bwMode="auto">
          <a:xfrm>
            <a:off x="8368497" y="1735308"/>
            <a:ext cx="5922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accent5">
                    <a:lumMod val="50000"/>
                  </a:schemeClr>
                </a:solidFill>
                <a:latin typeface="微软雅黑" pitchFamily="34" charset="-122"/>
                <a:ea typeface="微软雅黑" pitchFamily="34" charset="-122"/>
              </a:rPr>
              <a:t>行动力强</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54"/>
          <p:cNvSpPr txBox="1"/>
          <p:nvPr/>
        </p:nvSpPr>
        <p:spPr>
          <a:xfrm>
            <a:off x="314360" y="1847703"/>
            <a:ext cx="603468" cy="1815882"/>
          </a:xfrm>
          <a:prstGeom prst="rect">
            <a:avLst/>
          </a:prstGeom>
          <a:noFill/>
        </p:spPr>
        <p:txBody>
          <a:bodyPr wrap="square" rtlCol="0">
            <a:spAutoFit/>
          </a:bodyPr>
          <a:lstStyle/>
          <a:p>
            <a:pPr algn="ctr"/>
            <a:r>
              <a:rPr lang="zh-CN" altLang="en-US" sz="2800" b="1" dirty="0" smtClean="0">
                <a:solidFill>
                  <a:srgbClr val="276F63"/>
                </a:solidFill>
                <a:latin typeface="微软雅黑" panose="020B0503020204020204" pitchFamily="34" charset="-122"/>
                <a:ea typeface="微软雅黑" panose="020B0503020204020204" pitchFamily="34" charset="-122"/>
              </a:rPr>
              <a:t>项目成员</a:t>
            </a:r>
            <a:endParaRPr lang="zh-CN" altLang="en-US" sz="2800" b="1" dirty="0">
              <a:solidFill>
                <a:srgbClr val="276F63"/>
              </a:solidFill>
              <a:latin typeface="微软雅黑" panose="020B0503020204020204" pitchFamily="34" charset="-122"/>
              <a:ea typeface="微软雅黑" panose="020B0503020204020204" pitchFamily="34" charset="-122"/>
            </a:endParaRPr>
          </a:p>
        </p:txBody>
      </p:sp>
      <p:sp>
        <p:nvSpPr>
          <p:cNvPr id="40" name="Freeform 5"/>
          <p:cNvSpPr>
            <a:spLocks/>
          </p:cNvSpPr>
          <p:nvPr/>
        </p:nvSpPr>
        <p:spPr bwMode="auto">
          <a:xfrm rot="10800000">
            <a:off x="3352058" y="1357354"/>
            <a:ext cx="530781" cy="47226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76F63"/>
          </a:solidFill>
          <a:ln w="19050">
            <a:noFill/>
          </a:ln>
          <a:effectLst>
            <a:outerShdw blurRad="203200" dist="63500" dir="2700000" algn="tl" rotWithShape="0">
              <a:prstClr val="black">
                <a:alpha val="32000"/>
              </a:prst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41" name="Freeform 5"/>
          <p:cNvSpPr>
            <a:spLocks/>
          </p:cNvSpPr>
          <p:nvPr/>
        </p:nvSpPr>
        <p:spPr bwMode="auto">
          <a:xfrm rot="10800000">
            <a:off x="7154436" y="1333860"/>
            <a:ext cx="573437" cy="4614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76F63"/>
          </a:solidFill>
          <a:ln w="19050">
            <a:noFill/>
          </a:ln>
          <a:effectLst>
            <a:outerShdw blurRad="203200" dist="63500" dir="2700000" algn="tl" rotWithShape="0">
              <a:prstClr val="black">
                <a:alpha val="32000"/>
              </a:prstClr>
            </a:outerShdw>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endParaRPr>
          </a:p>
        </p:txBody>
      </p:sp>
      <p:sp>
        <p:nvSpPr>
          <p:cNvPr id="42" name="矩形 41"/>
          <p:cNvSpPr/>
          <p:nvPr/>
        </p:nvSpPr>
        <p:spPr>
          <a:xfrm>
            <a:off x="7043366" y="4316423"/>
            <a:ext cx="1378986" cy="16475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矩形 42"/>
          <p:cNvSpPr/>
          <p:nvPr/>
        </p:nvSpPr>
        <p:spPr>
          <a:xfrm>
            <a:off x="7043366" y="4080047"/>
            <a:ext cx="1378986" cy="16475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矩形 43"/>
          <p:cNvSpPr/>
          <p:nvPr/>
        </p:nvSpPr>
        <p:spPr>
          <a:xfrm>
            <a:off x="7043366" y="3843670"/>
            <a:ext cx="1378986" cy="16475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矩形 44"/>
          <p:cNvSpPr/>
          <p:nvPr/>
        </p:nvSpPr>
        <p:spPr>
          <a:xfrm>
            <a:off x="7043366" y="3607294"/>
            <a:ext cx="1378986" cy="16475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45"/>
          <p:cNvSpPr/>
          <p:nvPr/>
        </p:nvSpPr>
        <p:spPr>
          <a:xfrm>
            <a:off x="7043365" y="4312623"/>
            <a:ext cx="1181475" cy="175174"/>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a:cs typeface="+mn-cs"/>
            </a:endParaRPr>
          </a:p>
        </p:txBody>
      </p:sp>
      <p:sp>
        <p:nvSpPr>
          <p:cNvPr id="47" name="圆角矩形 46"/>
          <p:cNvSpPr/>
          <p:nvPr/>
        </p:nvSpPr>
        <p:spPr>
          <a:xfrm>
            <a:off x="7058096" y="4080047"/>
            <a:ext cx="1073327" cy="164759"/>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方正兰亭粗黑简体" panose="02000000000000000000" pitchFamily="2" charset="-122"/>
              <a:ea typeface="方正兰亭粗黑简体" panose="02000000000000000000" pitchFamily="2" charset="-122"/>
              <a:cs typeface="+mn-cs"/>
            </a:endParaRPr>
          </a:p>
        </p:txBody>
      </p:sp>
      <p:sp>
        <p:nvSpPr>
          <p:cNvPr id="48" name="圆角矩形 47"/>
          <p:cNvSpPr/>
          <p:nvPr/>
        </p:nvSpPr>
        <p:spPr>
          <a:xfrm>
            <a:off x="7043365" y="3844066"/>
            <a:ext cx="1325154" cy="173421"/>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49" name="圆角矩形 48"/>
          <p:cNvSpPr/>
          <p:nvPr/>
        </p:nvSpPr>
        <p:spPr>
          <a:xfrm>
            <a:off x="7042412" y="3586999"/>
            <a:ext cx="1182275" cy="185056"/>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a:cs typeface="+mn-cs"/>
            </a:endParaRPr>
          </a:p>
        </p:txBody>
      </p:sp>
      <p:sp>
        <p:nvSpPr>
          <p:cNvPr id="50" name="矩形 49"/>
          <p:cNvSpPr/>
          <p:nvPr/>
        </p:nvSpPr>
        <p:spPr>
          <a:xfrm>
            <a:off x="3363579" y="4316423"/>
            <a:ext cx="1378986" cy="164759"/>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3364532" y="4312623"/>
            <a:ext cx="1181475" cy="175174"/>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a:cs typeface="+mn-cs"/>
            </a:endParaRPr>
          </a:p>
        </p:txBody>
      </p:sp>
      <p:sp>
        <p:nvSpPr>
          <p:cNvPr id="52" name="矩形 51"/>
          <p:cNvSpPr/>
          <p:nvPr/>
        </p:nvSpPr>
        <p:spPr>
          <a:xfrm>
            <a:off x="3363579" y="4080047"/>
            <a:ext cx="1378986" cy="164759"/>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圆角矩形 52"/>
          <p:cNvSpPr/>
          <p:nvPr/>
        </p:nvSpPr>
        <p:spPr>
          <a:xfrm>
            <a:off x="3379264" y="4080047"/>
            <a:ext cx="1073327" cy="164759"/>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方正兰亭粗黑简体" panose="02000000000000000000" pitchFamily="2" charset="-122"/>
              <a:ea typeface="方正兰亭粗黑简体" panose="02000000000000000000" pitchFamily="2" charset="-122"/>
              <a:cs typeface="+mn-cs"/>
            </a:endParaRPr>
          </a:p>
        </p:txBody>
      </p:sp>
      <p:sp>
        <p:nvSpPr>
          <p:cNvPr id="54" name="矩形 53"/>
          <p:cNvSpPr/>
          <p:nvPr/>
        </p:nvSpPr>
        <p:spPr>
          <a:xfrm>
            <a:off x="3363579" y="3843670"/>
            <a:ext cx="1378986" cy="164759"/>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圆角矩形 54"/>
          <p:cNvSpPr/>
          <p:nvPr/>
        </p:nvSpPr>
        <p:spPr>
          <a:xfrm>
            <a:off x="3364532" y="3844066"/>
            <a:ext cx="1325154" cy="173421"/>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white"/>
              </a:solidFill>
              <a:effectLst/>
              <a:uLnTx/>
              <a:uFillTx/>
              <a:latin typeface="方正兰亭粗黑_GBK" panose="02000000000000000000" pitchFamily="2" charset="-122"/>
              <a:ea typeface="方正兰亭粗黑_GBK" panose="02000000000000000000" pitchFamily="2" charset="-122"/>
              <a:cs typeface="+mn-cs"/>
            </a:endParaRPr>
          </a:p>
        </p:txBody>
      </p:sp>
      <p:sp>
        <p:nvSpPr>
          <p:cNvPr id="56" name="矩形 55"/>
          <p:cNvSpPr/>
          <p:nvPr/>
        </p:nvSpPr>
        <p:spPr>
          <a:xfrm>
            <a:off x="3363579" y="3607294"/>
            <a:ext cx="1378986" cy="164759"/>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3363579" y="3586999"/>
            <a:ext cx="1182275" cy="185056"/>
          </a:xfrm>
          <a:prstGeom prst="roundRect">
            <a:avLst>
              <a:gd name="adj" fmla="val 7843"/>
            </a:avLst>
          </a:prstGeom>
          <a:solidFill>
            <a:srgbClr val="276F63"/>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a:cs typeface="+mn-cs"/>
            </a:endParaRPr>
          </a:p>
        </p:txBody>
      </p:sp>
      <p:sp>
        <p:nvSpPr>
          <p:cNvPr id="58" name="圆角矩形 57"/>
          <p:cNvSpPr/>
          <p:nvPr/>
        </p:nvSpPr>
        <p:spPr>
          <a:xfrm>
            <a:off x="1259632" y="1659704"/>
            <a:ext cx="1655118" cy="2853058"/>
          </a:xfrm>
          <a:prstGeom prst="roundRect">
            <a:avLst>
              <a:gd name="adj" fmla="val 4000"/>
            </a:avLst>
          </a:prstGeom>
          <a:blipFill dpi="0" rotWithShape="1">
            <a:blip r:embed="rId2" cstate="screen">
              <a:extLst>
                <a:ext uri="{28A0092B-C50C-407E-A947-70E740481C1C}">
                  <a14:useLocalDpi xmlns:a14="http://schemas.microsoft.com/office/drawing/2010/main"/>
                </a:ext>
              </a:extLst>
            </a:blip>
            <a:srcRect/>
            <a:stretch>
              <a:fillRect/>
            </a:stretch>
          </a:blipFill>
          <a:ln w="381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TextBox 46"/>
          <p:cNvSpPr txBox="1"/>
          <p:nvPr/>
        </p:nvSpPr>
        <p:spPr>
          <a:xfrm>
            <a:off x="3363579" y="1878229"/>
            <a:ext cx="1246568" cy="199910"/>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职务或头衔</a:t>
            </a:r>
            <a:endParaRPr kumimoji="0" lang="en-US" altLang="zh-CN" sz="1100" b="0"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60" name="矩形 59"/>
          <p:cNvSpPr>
            <a:spLocks noChangeArrowheads="1"/>
          </p:cNvSpPr>
          <p:nvPr/>
        </p:nvSpPr>
        <p:spPr bwMode="auto">
          <a:xfrm>
            <a:off x="3438209" y="1479492"/>
            <a:ext cx="829481" cy="28359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姓名</a:t>
            </a:r>
            <a:endParaRPr kumimoji="0" lang="en-US" altLang="zh-CN" sz="16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61" name="TextBox 48"/>
          <p:cNvSpPr txBox="1"/>
          <p:nvPr/>
        </p:nvSpPr>
        <p:spPr>
          <a:xfrm>
            <a:off x="3363580" y="2181168"/>
            <a:ext cx="1378985" cy="1166986"/>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57170"/>
                </a:solidFill>
                <a:effectLst/>
                <a:uLnTx/>
                <a:uFillTx/>
                <a:latin typeface="微软雅黑" pitchFamily="34" charset="-122"/>
                <a:ea typeface="微软雅黑" pitchFamily="34" charset="-122"/>
              </a:rPr>
              <a:t>主要的职业经验在这里输入，将介绍成员的主要经历用简短的文字描述，包括成员曾经的任职主要机构有哪些，从业的年份、行业经验等等。</a:t>
            </a:r>
            <a:endParaRPr kumimoji="0" lang="en-US" altLang="zh-CN" sz="1000" b="0" i="0" u="none" strike="noStrike" kern="0" cap="none" spc="0" normalizeH="0" baseline="0" noProof="0" dirty="0">
              <a:ln>
                <a:noFill/>
              </a:ln>
              <a:solidFill>
                <a:srgbClr val="757170"/>
              </a:solidFill>
              <a:effectLst/>
              <a:uLnTx/>
              <a:uFillTx/>
              <a:latin typeface="微软雅黑" pitchFamily="34" charset="-122"/>
              <a:ea typeface="微软雅黑" pitchFamily="34" charset="-122"/>
            </a:endParaRPr>
          </a:p>
        </p:txBody>
      </p:sp>
      <p:sp>
        <p:nvSpPr>
          <p:cNvPr id="62" name="圆角矩形 61"/>
          <p:cNvSpPr/>
          <p:nvPr/>
        </p:nvSpPr>
        <p:spPr>
          <a:xfrm>
            <a:off x="4977797" y="1659704"/>
            <a:ext cx="1655118" cy="2853058"/>
          </a:xfrm>
          <a:prstGeom prst="roundRect">
            <a:avLst>
              <a:gd name="adj" fmla="val 3270"/>
            </a:avLst>
          </a:prstGeom>
          <a:blipFill dpi="0" rotWithShape="1">
            <a:blip r:embed="rId3" cstate="screen">
              <a:extLst>
                <a:ext uri="{28A0092B-C50C-407E-A947-70E740481C1C}">
                  <a14:useLocalDpi xmlns:a14="http://schemas.microsoft.com/office/drawing/2010/main"/>
                </a:ext>
              </a:extLst>
            </a:blip>
            <a:srcRect/>
            <a:stretch>
              <a:fillRect/>
            </a:stretch>
          </a:blipFill>
          <a:ln w="381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TextBox 50"/>
          <p:cNvSpPr txBox="1"/>
          <p:nvPr/>
        </p:nvSpPr>
        <p:spPr>
          <a:xfrm>
            <a:off x="3363579" y="3302206"/>
            <a:ext cx="1246568" cy="199910"/>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能力值</a:t>
            </a:r>
            <a:endParaRPr kumimoji="0" lang="en-US" altLang="zh-CN" sz="11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sp>
        <p:nvSpPr>
          <p:cNvPr id="64" name="TextBox 51"/>
          <p:cNvSpPr txBox="1"/>
          <p:nvPr/>
        </p:nvSpPr>
        <p:spPr>
          <a:xfrm>
            <a:off x="3438209" y="3630861"/>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创造力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65" name="TextBox 52"/>
          <p:cNvSpPr txBox="1"/>
          <p:nvPr/>
        </p:nvSpPr>
        <p:spPr>
          <a:xfrm>
            <a:off x="3438209" y="3867238"/>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管理能力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66" name="TextBox 53"/>
          <p:cNvSpPr txBox="1"/>
          <p:nvPr/>
        </p:nvSpPr>
        <p:spPr>
          <a:xfrm>
            <a:off x="3438209" y="4103614"/>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协调力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67" name="TextBox 54"/>
          <p:cNvSpPr txBox="1"/>
          <p:nvPr/>
        </p:nvSpPr>
        <p:spPr>
          <a:xfrm>
            <a:off x="3438209" y="4339991"/>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营销力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68" name="TextBox 55"/>
          <p:cNvSpPr txBox="1"/>
          <p:nvPr/>
        </p:nvSpPr>
        <p:spPr>
          <a:xfrm>
            <a:off x="7043366" y="1878229"/>
            <a:ext cx="1246568" cy="199910"/>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职务或头衔</a:t>
            </a:r>
            <a:endParaRPr kumimoji="0" lang="en-US" altLang="zh-CN" sz="1100" b="0"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sp>
        <p:nvSpPr>
          <p:cNvPr id="69" name="矩形 68"/>
          <p:cNvSpPr>
            <a:spLocks noChangeArrowheads="1"/>
          </p:cNvSpPr>
          <p:nvPr/>
        </p:nvSpPr>
        <p:spPr bwMode="auto">
          <a:xfrm>
            <a:off x="7268009" y="1440231"/>
            <a:ext cx="829481" cy="28359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姓名</a:t>
            </a:r>
            <a:endParaRPr kumimoji="0" lang="en-US" altLang="zh-CN" sz="16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70" name="TextBox 57"/>
          <p:cNvSpPr txBox="1"/>
          <p:nvPr/>
        </p:nvSpPr>
        <p:spPr>
          <a:xfrm>
            <a:off x="7043366" y="2181168"/>
            <a:ext cx="1378985" cy="1166986"/>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57170"/>
                </a:solidFill>
                <a:effectLst/>
                <a:uLnTx/>
                <a:uFillTx/>
                <a:latin typeface="微软雅黑" pitchFamily="34" charset="-122"/>
                <a:ea typeface="微软雅黑" pitchFamily="34" charset="-122"/>
              </a:rPr>
              <a:t>主要的职业经验在这里输入，将介绍成员的主要经历用简短的文字描述，包括成员曾经的任职主要机构有哪些，从业的年份、行业经验等等。</a:t>
            </a:r>
            <a:endParaRPr kumimoji="0" lang="en-US" altLang="zh-CN" sz="1000" b="0" i="0" u="none" strike="noStrike" kern="0" cap="none" spc="0" normalizeH="0" baseline="0" noProof="0" dirty="0">
              <a:ln>
                <a:noFill/>
              </a:ln>
              <a:solidFill>
                <a:srgbClr val="757170"/>
              </a:solidFill>
              <a:effectLst/>
              <a:uLnTx/>
              <a:uFillTx/>
              <a:latin typeface="微软雅黑" pitchFamily="34" charset="-122"/>
              <a:ea typeface="微软雅黑" pitchFamily="34" charset="-122"/>
            </a:endParaRPr>
          </a:p>
        </p:txBody>
      </p:sp>
      <p:sp>
        <p:nvSpPr>
          <p:cNvPr id="71" name="TextBox 58"/>
          <p:cNvSpPr txBox="1"/>
          <p:nvPr/>
        </p:nvSpPr>
        <p:spPr>
          <a:xfrm>
            <a:off x="7043366" y="3302206"/>
            <a:ext cx="1246568" cy="199910"/>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能力值</a:t>
            </a:r>
            <a:endParaRPr kumimoji="0" lang="en-US" altLang="zh-CN" sz="11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sp>
        <p:nvSpPr>
          <p:cNvPr id="72" name="TextBox 59"/>
          <p:cNvSpPr txBox="1"/>
          <p:nvPr/>
        </p:nvSpPr>
        <p:spPr>
          <a:xfrm>
            <a:off x="7117996" y="3630861"/>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创造力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73" name="TextBox 60"/>
          <p:cNvSpPr txBox="1"/>
          <p:nvPr/>
        </p:nvSpPr>
        <p:spPr>
          <a:xfrm>
            <a:off x="7117996" y="3867238"/>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管理能力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74" name="TextBox 61"/>
          <p:cNvSpPr txBox="1"/>
          <p:nvPr/>
        </p:nvSpPr>
        <p:spPr>
          <a:xfrm>
            <a:off x="7117996" y="4103614"/>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协调力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
        <p:nvSpPr>
          <p:cNvPr id="75" name="TextBox 62"/>
          <p:cNvSpPr txBox="1"/>
          <p:nvPr/>
        </p:nvSpPr>
        <p:spPr>
          <a:xfrm>
            <a:off x="7117996" y="4339991"/>
            <a:ext cx="398754" cy="11537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rPr>
              <a:t>营销力</a:t>
            </a:r>
            <a:endParaRPr kumimoji="0" lang="en-US" altLang="zh-CN" sz="900" b="1" i="0" u="none" strike="noStrike" kern="0" cap="all" spc="0" normalizeH="0" baseline="0" noProof="0" dirty="0">
              <a:ln>
                <a:noFill/>
              </a:ln>
              <a:solidFill>
                <a:sysClr val="window" lastClr="FFFFFF"/>
              </a:solidFill>
              <a:effectLst/>
              <a:uLnTx/>
              <a:uFillTx/>
              <a:latin typeface="微软雅黑" pitchFamily="34" charset="-122"/>
              <a:ea typeface="微软雅黑" pitchFamily="34" charset="-122"/>
              <a:cs typeface="+mj-cs"/>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54"/>
          <p:cNvSpPr txBox="1"/>
          <p:nvPr/>
        </p:nvSpPr>
        <p:spPr>
          <a:xfrm>
            <a:off x="251520" y="1988840"/>
            <a:ext cx="835161" cy="2554545"/>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核心成员</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grpSp>
        <p:nvGrpSpPr>
          <p:cNvPr id="29" name="组合 28"/>
          <p:cNvGrpSpPr>
            <a:grpSpLocks/>
          </p:cNvGrpSpPr>
          <p:nvPr/>
        </p:nvGrpSpPr>
        <p:grpSpPr bwMode="auto">
          <a:xfrm>
            <a:off x="1188616" y="1203391"/>
            <a:ext cx="1727200" cy="1750483"/>
            <a:chOff x="1508143" y="1547194"/>
            <a:chExt cx="1697020" cy="1719092"/>
          </a:xfrm>
        </p:grpSpPr>
        <p:sp>
          <p:nvSpPr>
            <p:cNvPr id="30" name="椭圆 29"/>
            <p:cNvSpPr/>
            <p:nvPr/>
          </p:nvSpPr>
          <p:spPr>
            <a:xfrm>
              <a:off x="1508143" y="1547194"/>
              <a:ext cx="1697020" cy="1719092"/>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1" name="椭圆 43"/>
            <p:cNvSpPr>
              <a:spLocks noChangeArrowheads="1"/>
            </p:cNvSpPr>
            <p:nvPr/>
          </p:nvSpPr>
          <p:spPr bwMode="auto">
            <a:xfrm>
              <a:off x="1557356" y="1607444"/>
              <a:ext cx="1598594" cy="1598592"/>
            </a:xfrm>
            <a:prstGeom prst="ellipse">
              <a:avLst/>
            </a:prstGeom>
            <a:blipFill dpi="0" rotWithShape="1">
              <a:blip r:embed="rId2"/>
              <a:srcRect/>
              <a:stretch>
                <a:fillRect/>
              </a:stretch>
            </a:blip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32" name="组合 31"/>
          <p:cNvGrpSpPr>
            <a:grpSpLocks/>
          </p:cNvGrpSpPr>
          <p:nvPr/>
        </p:nvGrpSpPr>
        <p:grpSpPr bwMode="auto">
          <a:xfrm>
            <a:off x="4949964" y="1308771"/>
            <a:ext cx="1725084" cy="1750483"/>
            <a:chOff x="1508143" y="1547194"/>
            <a:chExt cx="1697020" cy="1719092"/>
          </a:xfrm>
        </p:grpSpPr>
        <p:sp>
          <p:nvSpPr>
            <p:cNvPr id="33" name="椭圆 32"/>
            <p:cNvSpPr/>
            <p:nvPr/>
          </p:nvSpPr>
          <p:spPr>
            <a:xfrm>
              <a:off x="1508143" y="1547194"/>
              <a:ext cx="1697020" cy="1719092"/>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椭圆 49"/>
            <p:cNvSpPr>
              <a:spLocks noChangeArrowheads="1"/>
            </p:cNvSpPr>
            <p:nvPr/>
          </p:nvSpPr>
          <p:spPr bwMode="auto">
            <a:xfrm>
              <a:off x="1557356" y="1607444"/>
              <a:ext cx="1598594" cy="1598592"/>
            </a:xfrm>
            <a:prstGeom prst="ellipse">
              <a:avLst/>
            </a:prstGeom>
            <a:blipFill dpi="0" rotWithShape="1">
              <a:blip r:embed="rId3"/>
              <a:srcRect/>
              <a:stretch>
                <a:fillRect/>
              </a:stretch>
            </a:blip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5" name="矩形 9"/>
          <p:cNvSpPr>
            <a:spLocks noChangeArrowheads="1"/>
          </p:cNvSpPr>
          <p:nvPr/>
        </p:nvSpPr>
        <p:spPr bwMode="auto">
          <a:xfrm>
            <a:off x="2996511" y="1022610"/>
            <a:ext cx="1198033" cy="41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276F63"/>
                </a:solidFill>
                <a:effectLst/>
                <a:uLnTx/>
                <a:uFillTx/>
                <a:latin typeface="微软雅黑" pitchFamily="34" charset="-122"/>
                <a:ea typeface="微软雅黑" pitchFamily="34" charset="-122"/>
              </a:rPr>
              <a:t>代用名</a:t>
            </a:r>
          </a:p>
        </p:txBody>
      </p:sp>
      <p:sp>
        <p:nvSpPr>
          <p:cNvPr id="36" name="矩形 7"/>
          <p:cNvSpPr>
            <a:spLocks noChangeArrowheads="1"/>
          </p:cNvSpPr>
          <p:nvPr/>
        </p:nvSpPr>
        <p:spPr bwMode="auto">
          <a:xfrm>
            <a:off x="3889744" y="1139026"/>
            <a:ext cx="732367" cy="2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algn="ctr" defTabSz="1218804">
              <a:defRPr/>
            </a:pPr>
            <a:r>
              <a:rPr lang="zh-CN" altLang="en-US" sz="933" kern="0" dirty="0">
                <a:solidFill>
                  <a:srgbClr val="404040"/>
                </a:solidFill>
                <a:latin typeface="微软雅黑" pitchFamily="34" charset="-122"/>
                <a:ea typeface="微软雅黑" pitchFamily="34" charset="-122"/>
              </a:rPr>
              <a:t>职务头衔</a:t>
            </a:r>
          </a:p>
        </p:txBody>
      </p:sp>
      <p:sp>
        <p:nvSpPr>
          <p:cNvPr id="37" name="TextBox 64"/>
          <p:cNvSpPr txBox="1"/>
          <p:nvPr/>
        </p:nvSpPr>
        <p:spPr>
          <a:xfrm>
            <a:off x="2865276" y="1539799"/>
            <a:ext cx="2048933" cy="1601169"/>
          </a:xfrm>
          <a:prstGeom prst="rect">
            <a:avLst/>
          </a:prstGeom>
          <a:noFill/>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Arial" pitchFamily="34" charset="0"/>
              <a:buNone/>
            </a:pPr>
            <a:r>
              <a:rPr lang="zh-CN" altLang="en-US" sz="1067" dirty="0">
                <a:solidFill>
                  <a:srgbClr val="404040"/>
                </a:solidFill>
                <a:latin typeface="微软雅黑" pitchFamily="34" charset="-122"/>
                <a:ea typeface="微软雅黑" pitchFamily="34" charset="-122"/>
              </a:rPr>
              <a:t>       在这里输入主要的职业经验及任职主要机构等等在这里输入主要的职业经验及任职主要机构等等在这里输入主要的职业经验及任职主要机构等等</a:t>
            </a:r>
          </a:p>
          <a:p>
            <a:pPr>
              <a:lnSpc>
                <a:spcPct val="150000"/>
              </a:lnSpc>
              <a:buFont typeface="Arial" pitchFamily="34" charset="0"/>
              <a:buNone/>
            </a:pPr>
            <a:endParaRPr lang="zh-CN" altLang="en-US" sz="1067" dirty="0">
              <a:solidFill>
                <a:srgbClr val="404040"/>
              </a:solidFill>
              <a:latin typeface="微软雅黑" pitchFamily="34" charset="-122"/>
              <a:ea typeface="微软雅黑" pitchFamily="34" charset="-122"/>
            </a:endParaRPr>
          </a:p>
        </p:txBody>
      </p:sp>
      <p:sp>
        <p:nvSpPr>
          <p:cNvPr id="38" name="矩形 9"/>
          <p:cNvSpPr>
            <a:spLocks noChangeArrowheads="1"/>
          </p:cNvSpPr>
          <p:nvPr/>
        </p:nvSpPr>
        <p:spPr bwMode="auto">
          <a:xfrm>
            <a:off x="7155769" y="1166626"/>
            <a:ext cx="1198033" cy="41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276F63"/>
                </a:solidFill>
                <a:effectLst/>
                <a:uLnTx/>
                <a:uFillTx/>
                <a:latin typeface="微软雅黑" pitchFamily="34" charset="-122"/>
                <a:ea typeface="微软雅黑" pitchFamily="34" charset="-122"/>
              </a:rPr>
              <a:t>代用名</a:t>
            </a:r>
          </a:p>
        </p:txBody>
      </p:sp>
      <p:sp>
        <p:nvSpPr>
          <p:cNvPr id="39" name="矩形 7"/>
          <p:cNvSpPr>
            <a:spLocks noChangeArrowheads="1"/>
          </p:cNvSpPr>
          <p:nvPr/>
        </p:nvSpPr>
        <p:spPr bwMode="auto">
          <a:xfrm>
            <a:off x="8049002" y="1283042"/>
            <a:ext cx="732367" cy="2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algn="ctr" defTabSz="1218804">
              <a:defRPr/>
            </a:pPr>
            <a:r>
              <a:rPr lang="zh-CN" altLang="en-US" sz="933" kern="0" dirty="0">
                <a:solidFill>
                  <a:srgbClr val="404040"/>
                </a:solidFill>
                <a:latin typeface="微软雅黑" pitchFamily="34" charset="-122"/>
                <a:ea typeface="微软雅黑" pitchFamily="34" charset="-122"/>
              </a:rPr>
              <a:t>职务头衔</a:t>
            </a:r>
          </a:p>
        </p:txBody>
      </p:sp>
      <p:sp>
        <p:nvSpPr>
          <p:cNvPr id="40" name="TextBox 67"/>
          <p:cNvSpPr txBox="1"/>
          <p:nvPr/>
        </p:nvSpPr>
        <p:spPr>
          <a:xfrm>
            <a:off x="7024535" y="1683815"/>
            <a:ext cx="2048933" cy="1601169"/>
          </a:xfrm>
          <a:prstGeom prst="rect">
            <a:avLst/>
          </a:prstGeom>
          <a:noFill/>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Arial" pitchFamily="34" charset="0"/>
              <a:buNone/>
            </a:pPr>
            <a:r>
              <a:rPr lang="zh-CN" altLang="en-US" sz="1067" dirty="0">
                <a:solidFill>
                  <a:srgbClr val="404040"/>
                </a:solidFill>
                <a:latin typeface="微软雅黑" pitchFamily="34" charset="-122"/>
                <a:ea typeface="微软雅黑" pitchFamily="34" charset="-122"/>
              </a:rPr>
              <a:t>       在这里输入主要的职业经验及任职主要机构等等在这里输入主要的职业经验及任职主要机构等等在这里输入主要的职业经验及任职主要机构等等</a:t>
            </a:r>
          </a:p>
          <a:p>
            <a:pPr>
              <a:lnSpc>
                <a:spcPct val="150000"/>
              </a:lnSpc>
              <a:buFont typeface="Arial" pitchFamily="34" charset="0"/>
              <a:buNone/>
            </a:pPr>
            <a:endParaRPr lang="zh-CN" altLang="en-US" sz="1067" dirty="0">
              <a:solidFill>
                <a:srgbClr val="404040"/>
              </a:solidFill>
              <a:latin typeface="微软雅黑" pitchFamily="34" charset="-122"/>
              <a:ea typeface="微软雅黑" pitchFamily="34" charset="-122"/>
            </a:endParaRPr>
          </a:p>
        </p:txBody>
      </p:sp>
      <p:grpSp>
        <p:nvGrpSpPr>
          <p:cNvPr id="41" name="组合 40"/>
          <p:cNvGrpSpPr>
            <a:grpSpLocks/>
          </p:cNvGrpSpPr>
          <p:nvPr/>
        </p:nvGrpSpPr>
        <p:grpSpPr bwMode="auto">
          <a:xfrm>
            <a:off x="1186228" y="3962208"/>
            <a:ext cx="1727200" cy="1750483"/>
            <a:chOff x="1508143" y="1547194"/>
            <a:chExt cx="1697020" cy="1719092"/>
          </a:xfrm>
        </p:grpSpPr>
        <p:sp>
          <p:nvSpPr>
            <p:cNvPr id="42" name="椭圆 41"/>
            <p:cNvSpPr/>
            <p:nvPr/>
          </p:nvSpPr>
          <p:spPr>
            <a:xfrm>
              <a:off x="1508143" y="1547194"/>
              <a:ext cx="1697020" cy="1719092"/>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3" name="椭圆 55"/>
            <p:cNvSpPr>
              <a:spLocks noChangeArrowheads="1"/>
            </p:cNvSpPr>
            <p:nvPr/>
          </p:nvSpPr>
          <p:spPr bwMode="auto">
            <a:xfrm>
              <a:off x="1557356" y="1607444"/>
              <a:ext cx="1598594" cy="1598592"/>
            </a:xfrm>
            <a:prstGeom prst="ellipse">
              <a:avLst/>
            </a:prstGeom>
            <a:blipFill dpi="0" rotWithShape="1">
              <a:blip r:embed="rId4"/>
              <a:srcRect/>
              <a:stretch>
                <a:fillRect/>
              </a:stretch>
            </a:blip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44" name="组合 43"/>
          <p:cNvGrpSpPr>
            <a:grpSpLocks/>
          </p:cNvGrpSpPr>
          <p:nvPr/>
        </p:nvGrpSpPr>
        <p:grpSpPr bwMode="auto">
          <a:xfrm>
            <a:off x="4932040" y="4054709"/>
            <a:ext cx="1725083" cy="1750483"/>
            <a:chOff x="1508143" y="1547194"/>
            <a:chExt cx="1697020" cy="1719092"/>
          </a:xfrm>
        </p:grpSpPr>
        <p:sp>
          <p:nvSpPr>
            <p:cNvPr id="45" name="椭圆 44"/>
            <p:cNvSpPr/>
            <p:nvPr/>
          </p:nvSpPr>
          <p:spPr>
            <a:xfrm>
              <a:off x="1508143" y="1547194"/>
              <a:ext cx="1697020" cy="1719092"/>
            </a:xfrm>
            <a:prstGeom prst="ellipse">
              <a:avLst/>
            </a:prstGeom>
            <a:solidFill>
              <a:srgbClr val="276F6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6" name="椭圆 61"/>
            <p:cNvSpPr>
              <a:spLocks noChangeArrowheads="1"/>
            </p:cNvSpPr>
            <p:nvPr/>
          </p:nvSpPr>
          <p:spPr bwMode="auto">
            <a:xfrm>
              <a:off x="1557356" y="1607444"/>
              <a:ext cx="1598594" cy="159859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47" name="矩形 9"/>
          <p:cNvSpPr>
            <a:spLocks noChangeArrowheads="1"/>
          </p:cNvSpPr>
          <p:nvPr/>
        </p:nvSpPr>
        <p:spPr bwMode="auto">
          <a:xfrm>
            <a:off x="2975043" y="3717032"/>
            <a:ext cx="1198033" cy="41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276F63"/>
                </a:solidFill>
                <a:effectLst/>
                <a:uLnTx/>
                <a:uFillTx/>
                <a:latin typeface="微软雅黑" pitchFamily="34" charset="-122"/>
                <a:ea typeface="微软雅黑" pitchFamily="34" charset="-122"/>
              </a:rPr>
              <a:t>代用名</a:t>
            </a:r>
          </a:p>
        </p:txBody>
      </p:sp>
      <p:sp>
        <p:nvSpPr>
          <p:cNvPr id="48" name="矩形 7"/>
          <p:cNvSpPr>
            <a:spLocks noChangeArrowheads="1"/>
          </p:cNvSpPr>
          <p:nvPr/>
        </p:nvSpPr>
        <p:spPr bwMode="auto">
          <a:xfrm>
            <a:off x="3868275" y="3833448"/>
            <a:ext cx="730251" cy="2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algn="ctr" defTabSz="1218804">
              <a:defRPr/>
            </a:pPr>
            <a:r>
              <a:rPr lang="zh-CN" altLang="en-US" sz="933" kern="0" dirty="0">
                <a:solidFill>
                  <a:srgbClr val="404040"/>
                </a:solidFill>
                <a:latin typeface="微软雅黑" pitchFamily="34" charset="-122"/>
                <a:ea typeface="微软雅黑" pitchFamily="34" charset="-122"/>
              </a:rPr>
              <a:t>职务头衔</a:t>
            </a:r>
          </a:p>
        </p:txBody>
      </p:sp>
      <p:sp>
        <p:nvSpPr>
          <p:cNvPr id="49" name="TextBox 70"/>
          <p:cNvSpPr txBox="1"/>
          <p:nvPr/>
        </p:nvSpPr>
        <p:spPr>
          <a:xfrm>
            <a:off x="2843808" y="4234221"/>
            <a:ext cx="2048933" cy="1601169"/>
          </a:xfrm>
          <a:prstGeom prst="rect">
            <a:avLst/>
          </a:prstGeom>
          <a:noFill/>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Arial" pitchFamily="34" charset="0"/>
              <a:buNone/>
            </a:pPr>
            <a:r>
              <a:rPr lang="zh-CN" altLang="en-US" sz="1067">
                <a:solidFill>
                  <a:srgbClr val="404040"/>
                </a:solidFill>
                <a:latin typeface="微软雅黑" pitchFamily="34" charset="-122"/>
                <a:ea typeface="微软雅黑" pitchFamily="34" charset="-122"/>
              </a:rPr>
              <a:t>       在这里输入主要的职业经验及任职主要机构等等在这里输入主要的职业经验及任职主要机构等等在这里输入主要的职业经验及任职主要机构等等</a:t>
            </a:r>
          </a:p>
          <a:p>
            <a:pPr>
              <a:lnSpc>
                <a:spcPct val="150000"/>
              </a:lnSpc>
              <a:buFont typeface="Arial" pitchFamily="34" charset="0"/>
              <a:buNone/>
            </a:pPr>
            <a:endParaRPr lang="zh-CN" altLang="en-US" sz="1067">
              <a:solidFill>
                <a:srgbClr val="404040"/>
              </a:solidFill>
              <a:latin typeface="微软雅黑" pitchFamily="34" charset="-122"/>
              <a:ea typeface="微软雅黑" pitchFamily="34" charset="-122"/>
            </a:endParaRPr>
          </a:p>
        </p:txBody>
      </p:sp>
      <p:sp>
        <p:nvSpPr>
          <p:cNvPr id="50" name="矩形 9"/>
          <p:cNvSpPr>
            <a:spLocks noChangeArrowheads="1"/>
          </p:cNvSpPr>
          <p:nvPr/>
        </p:nvSpPr>
        <p:spPr bwMode="auto">
          <a:xfrm>
            <a:off x="7135729" y="3873928"/>
            <a:ext cx="1198033" cy="41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marL="0" marR="0" lvl="0" indent="0" algn="ctr" defTabSz="1218804"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276F63"/>
                </a:solidFill>
                <a:effectLst/>
                <a:uLnTx/>
                <a:uFillTx/>
                <a:latin typeface="微软雅黑" pitchFamily="34" charset="-122"/>
                <a:ea typeface="微软雅黑" pitchFamily="34" charset="-122"/>
              </a:rPr>
              <a:t>代用名</a:t>
            </a:r>
          </a:p>
        </p:txBody>
      </p:sp>
      <p:sp>
        <p:nvSpPr>
          <p:cNvPr id="51" name="矩形 7"/>
          <p:cNvSpPr>
            <a:spLocks noChangeArrowheads="1"/>
          </p:cNvSpPr>
          <p:nvPr/>
        </p:nvSpPr>
        <p:spPr bwMode="auto">
          <a:xfrm>
            <a:off x="8028962" y="3990344"/>
            <a:ext cx="730251" cy="26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p>
            <a:pPr algn="ctr" defTabSz="1218804">
              <a:defRPr/>
            </a:pPr>
            <a:r>
              <a:rPr lang="zh-CN" altLang="en-US" sz="933" kern="0" dirty="0">
                <a:solidFill>
                  <a:srgbClr val="404040"/>
                </a:solidFill>
                <a:latin typeface="微软雅黑" pitchFamily="34" charset="-122"/>
                <a:ea typeface="微软雅黑" pitchFamily="34" charset="-122"/>
              </a:rPr>
              <a:t>职务头衔</a:t>
            </a:r>
          </a:p>
        </p:txBody>
      </p:sp>
      <p:sp>
        <p:nvSpPr>
          <p:cNvPr id="52" name="TextBox 73"/>
          <p:cNvSpPr txBox="1"/>
          <p:nvPr/>
        </p:nvSpPr>
        <p:spPr>
          <a:xfrm>
            <a:off x="7004495" y="4391117"/>
            <a:ext cx="2048933" cy="1601169"/>
          </a:xfrm>
          <a:prstGeom prst="rect">
            <a:avLst/>
          </a:prstGeom>
          <a:noFill/>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buFont typeface="Arial" pitchFamily="34" charset="0"/>
              <a:buNone/>
            </a:pPr>
            <a:r>
              <a:rPr lang="zh-CN" altLang="en-US" sz="1067">
                <a:solidFill>
                  <a:srgbClr val="404040"/>
                </a:solidFill>
                <a:latin typeface="微软雅黑" pitchFamily="34" charset="-122"/>
                <a:ea typeface="微软雅黑" pitchFamily="34" charset="-122"/>
              </a:rPr>
              <a:t>       在这里输入主要的职业经验及任职主要机构等等在这里输入主要的职业经验及任职主要机构等等在这里输入主要的职业经验及任职主要机构等等</a:t>
            </a:r>
          </a:p>
          <a:p>
            <a:pPr>
              <a:lnSpc>
                <a:spcPct val="150000"/>
              </a:lnSpc>
              <a:buFont typeface="Arial" pitchFamily="34" charset="0"/>
              <a:buNone/>
            </a:pPr>
            <a:endParaRPr lang="zh-CN" altLang="en-US" sz="1067">
              <a:solidFill>
                <a:srgbClr val="404040"/>
              </a:solidFill>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down)">
                                      <p:cBhvr>
                                        <p:cTn id="14" dur="580">
                                          <p:stCondLst>
                                            <p:cond delay="0"/>
                                          </p:stCondLst>
                                        </p:cTn>
                                        <p:tgtEl>
                                          <p:spTgt spid="29"/>
                                        </p:tgtEl>
                                      </p:cBhvr>
                                    </p:animEffect>
                                    <p:anim calcmode="lin" valueType="num">
                                      <p:cBhvr>
                                        <p:cTn id="15"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20" dur="26">
                                          <p:stCondLst>
                                            <p:cond delay="650"/>
                                          </p:stCondLst>
                                        </p:cTn>
                                        <p:tgtEl>
                                          <p:spTgt spid="29"/>
                                        </p:tgtEl>
                                      </p:cBhvr>
                                      <p:to x="100000" y="60000"/>
                                    </p:animScale>
                                    <p:animScale>
                                      <p:cBhvr>
                                        <p:cTn id="21" dur="166" decel="50000">
                                          <p:stCondLst>
                                            <p:cond delay="676"/>
                                          </p:stCondLst>
                                        </p:cTn>
                                        <p:tgtEl>
                                          <p:spTgt spid="29"/>
                                        </p:tgtEl>
                                      </p:cBhvr>
                                      <p:to x="100000" y="100000"/>
                                    </p:animScale>
                                    <p:animScale>
                                      <p:cBhvr>
                                        <p:cTn id="22" dur="26">
                                          <p:stCondLst>
                                            <p:cond delay="1312"/>
                                          </p:stCondLst>
                                        </p:cTn>
                                        <p:tgtEl>
                                          <p:spTgt spid="29"/>
                                        </p:tgtEl>
                                      </p:cBhvr>
                                      <p:to x="100000" y="80000"/>
                                    </p:animScale>
                                    <p:animScale>
                                      <p:cBhvr>
                                        <p:cTn id="23" dur="166" decel="50000">
                                          <p:stCondLst>
                                            <p:cond delay="1338"/>
                                          </p:stCondLst>
                                        </p:cTn>
                                        <p:tgtEl>
                                          <p:spTgt spid="29"/>
                                        </p:tgtEl>
                                      </p:cBhvr>
                                      <p:to x="100000" y="100000"/>
                                    </p:animScale>
                                    <p:animScale>
                                      <p:cBhvr>
                                        <p:cTn id="24" dur="26">
                                          <p:stCondLst>
                                            <p:cond delay="1642"/>
                                          </p:stCondLst>
                                        </p:cTn>
                                        <p:tgtEl>
                                          <p:spTgt spid="29"/>
                                        </p:tgtEl>
                                      </p:cBhvr>
                                      <p:to x="100000" y="90000"/>
                                    </p:animScale>
                                    <p:animScale>
                                      <p:cBhvr>
                                        <p:cTn id="25" dur="166" decel="50000">
                                          <p:stCondLst>
                                            <p:cond delay="1668"/>
                                          </p:stCondLst>
                                        </p:cTn>
                                        <p:tgtEl>
                                          <p:spTgt spid="29"/>
                                        </p:tgtEl>
                                      </p:cBhvr>
                                      <p:to x="100000" y="100000"/>
                                    </p:animScale>
                                    <p:animScale>
                                      <p:cBhvr>
                                        <p:cTn id="26" dur="26">
                                          <p:stCondLst>
                                            <p:cond delay="1808"/>
                                          </p:stCondLst>
                                        </p:cTn>
                                        <p:tgtEl>
                                          <p:spTgt spid="29"/>
                                        </p:tgtEl>
                                      </p:cBhvr>
                                      <p:to x="100000" y="95000"/>
                                    </p:animScale>
                                    <p:animScale>
                                      <p:cBhvr>
                                        <p:cTn id="27" dur="166" decel="50000">
                                          <p:stCondLst>
                                            <p:cond delay="1834"/>
                                          </p:stCondLst>
                                        </p:cTn>
                                        <p:tgtEl>
                                          <p:spTgt spid="29"/>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down)">
                                      <p:cBhvr>
                                        <p:cTn id="32" dur="580">
                                          <p:stCondLst>
                                            <p:cond delay="0"/>
                                          </p:stCondLst>
                                        </p:cTn>
                                        <p:tgtEl>
                                          <p:spTgt spid="32"/>
                                        </p:tgtEl>
                                      </p:cBhvr>
                                    </p:animEffect>
                                    <p:anim calcmode="lin" valueType="num">
                                      <p:cBhvr>
                                        <p:cTn id="33"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8" dur="26">
                                          <p:stCondLst>
                                            <p:cond delay="650"/>
                                          </p:stCondLst>
                                        </p:cTn>
                                        <p:tgtEl>
                                          <p:spTgt spid="32"/>
                                        </p:tgtEl>
                                      </p:cBhvr>
                                      <p:to x="100000" y="60000"/>
                                    </p:animScale>
                                    <p:animScale>
                                      <p:cBhvr>
                                        <p:cTn id="39" dur="166" decel="50000">
                                          <p:stCondLst>
                                            <p:cond delay="676"/>
                                          </p:stCondLst>
                                        </p:cTn>
                                        <p:tgtEl>
                                          <p:spTgt spid="32"/>
                                        </p:tgtEl>
                                      </p:cBhvr>
                                      <p:to x="100000" y="100000"/>
                                    </p:animScale>
                                    <p:animScale>
                                      <p:cBhvr>
                                        <p:cTn id="40" dur="26">
                                          <p:stCondLst>
                                            <p:cond delay="1312"/>
                                          </p:stCondLst>
                                        </p:cTn>
                                        <p:tgtEl>
                                          <p:spTgt spid="32"/>
                                        </p:tgtEl>
                                      </p:cBhvr>
                                      <p:to x="100000" y="80000"/>
                                    </p:animScale>
                                    <p:animScale>
                                      <p:cBhvr>
                                        <p:cTn id="41" dur="166" decel="50000">
                                          <p:stCondLst>
                                            <p:cond delay="1338"/>
                                          </p:stCondLst>
                                        </p:cTn>
                                        <p:tgtEl>
                                          <p:spTgt spid="32"/>
                                        </p:tgtEl>
                                      </p:cBhvr>
                                      <p:to x="100000" y="100000"/>
                                    </p:animScale>
                                    <p:animScale>
                                      <p:cBhvr>
                                        <p:cTn id="42" dur="26">
                                          <p:stCondLst>
                                            <p:cond delay="1642"/>
                                          </p:stCondLst>
                                        </p:cTn>
                                        <p:tgtEl>
                                          <p:spTgt spid="32"/>
                                        </p:tgtEl>
                                      </p:cBhvr>
                                      <p:to x="100000" y="90000"/>
                                    </p:animScale>
                                    <p:animScale>
                                      <p:cBhvr>
                                        <p:cTn id="43" dur="166" decel="50000">
                                          <p:stCondLst>
                                            <p:cond delay="1668"/>
                                          </p:stCondLst>
                                        </p:cTn>
                                        <p:tgtEl>
                                          <p:spTgt spid="32"/>
                                        </p:tgtEl>
                                      </p:cBhvr>
                                      <p:to x="100000" y="100000"/>
                                    </p:animScale>
                                    <p:animScale>
                                      <p:cBhvr>
                                        <p:cTn id="44" dur="26">
                                          <p:stCondLst>
                                            <p:cond delay="1808"/>
                                          </p:stCondLst>
                                        </p:cTn>
                                        <p:tgtEl>
                                          <p:spTgt spid="32"/>
                                        </p:tgtEl>
                                      </p:cBhvr>
                                      <p:to x="100000" y="95000"/>
                                    </p:animScale>
                                    <p:animScale>
                                      <p:cBhvr>
                                        <p:cTn id="45" dur="166" decel="50000">
                                          <p:stCondLst>
                                            <p:cond delay="1834"/>
                                          </p:stCondLst>
                                        </p:cTn>
                                        <p:tgtEl>
                                          <p:spTgt spid="32"/>
                                        </p:tgtEl>
                                      </p:cBhvr>
                                      <p:to x="100000" y="100000"/>
                                    </p:animScale>
                                  </p:childTnLst>
                                </p:cTn>
                              </p:par>
                            </p:childTnLst>
                          </p:cTn>
                        </p:par>
                        <p:par>
                          <p:cTn id="46" fill="hold">
                            <p:stCondLst>
                              <p:cond delay="2000"/>
                            </p:stCondLst>
                            <p:childTnLst>
                              <p:par>
                                <p:cTn id="47" presetID="14" presetClass="entr" presetSubtype="1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randombar(horizontal)">
                                      <p:cBhvr>
                                        <p:cTn id="49" dur="500"/>
                                        <p:tgtEl>
                                          <p:spTgt spid="3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randombar(horizontal)">
                                      <p:cBhvr>
                                        <p:cTn id="52" dur="500"/>
                                        <p:tgtEl>
                                          <p:spTgt spid="36"/>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randombar(horizontal)">
                                      <p:cBhvr>
                                        <p:cTn id="55" dur="500"/>
                                        <p:tgtEl>
                                          <p:spTgt spid="37"/>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randombar(horizontal)">
                                      <p:cBhvr>
                                        <p:cTn id="58" dur="500"/>
                                        <p:tgtEl>
                                          <p:spTgt spid="3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randombar(horizontal)">
                                      <p:cBhvr>
                                        <p:cTn id="61" dur="500"/>
                                        <p:tgtEl>
                                          <p:spTgt spid="3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randombar(horizontal)">
                                      <p:cBhvr>
                                        <p:cTn id="64" dur="500"/>
                                        <p:tgtEl>
                                          <p:spTgt spid="40"/>
                                        </p:tgtEl>
                                      </p:cBhvr>
                                    </p:animEffect>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nodeType="click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down)">
                                      <p:cBhvr>
                                        <p:cTn id="69" dur="580">
                                          <p:stCondLst>
                                            <p:cond delay="0"/>
                                          </p:stCondLst>
                                        </p:cTn>
                                        <p:tgtEl>
                                          <p:spTgt spid="41"/>
                                        </p:tgtEl>
                                      </p:cBhvr>
                                    </p:animEffect>
                                    <p:anim calcmode="lin" valueType="num">
                                      <p:cBhvr>
                                        <p:cTn id="70"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75" dur="26">
                                          <p:stCondLst>
                                            <p:cond delay="650"/>
                                          </p:stCondLst>
                                        </p:cTn>
                                        <p:tgtEl>
                                          <p:spTgt spid="41"/>
                                        </p:tgtEl>
                                      </p:cBhvr>
                                      <p:to x="100000" y="60000"/>
                                    </p:animScale>
                                    <p:animScale>
                                      <p:cBhvr>
                                        <p:cTn id="76" dur="166" decel="50000">
                                          <p:stCondLst>
                                            <p:cond delay="676"/>
                                          </p:stCondLst>
                                        </p:cTn>
                                        <p:tgtEl>
                                          <p:spTgt spid="41"/>
                                        </p:tgtEl>
                                      </p:cBhvr>
                                      <p:to x="100000" y="100000"/>
                                    </p:animScale>
                                    <p:animScale>
                                      <p:cBhvr>
                                        <p:cTn id="77" dur="26">
                                          <p:stCondLst>
                                            <p:cond delay="1312"/>
                                          </p:stCondLst>
                                        </p:cTn>
                                        <p:tgtEl>
                                          <p:spTgt spid="41"/>
                                        </p:tgtEl>
                                      </p:cBhvr>
                                      <p:to x="100000" y="80000"/>
                                    </p:animScale>
                                    <p:animScale>
                                      <p:cBhvr>
                                        <p:cTn id="78" dur="166" decel="50000">
                                          <p:stCondLst>
                                            <p:cond delay="1338"/>
                                          </p:stCondLst>
                                        </p:cTn>
                                        <p:tgtEl>
                                          <p:spTgt spid="41"/>
                                        </p:tgtEl>
                                      </p:cBhvr>
                                      <p:to x="100000" y="100000"/>
                                    </p:animScale>
                                    <p:animScale>
                                      <p:cBhvr>
                                        <p:cTn id="79" dur="26">
                                          <p:stCondLst>
                                            <p:cond delay="1642"/>
                                          </p:stCondLst>
                                        </p:cTn>
                                        <p:tgtEl>
                                          <p:spTgt spid="41"/>
                                        </p:tgtEl>
                                      </p:cBhvr>
                                      <p:to x="100000" y="90000"/>
                                    </p:animScale>
                                    <p:animScale>
                                      <p:cBhvr>
                                        <p:cTn id="80" dur="166" decel="50000">
                                          <p:stCondLst>
                                            <p:cond delay="1668"/>
                                          </p:stCondLst>
                                        </p:cTn>
                                        <p:tgtEl>
                                          <p:spTgt spid="41"/>
                                        </p:tgtEl>
                                      </p:cBhvr>
                                      <p:to x="100000" y="100000"/>
                                    </p:animScale>
                                    <p:animScale>
                                      <p:cBhvr>
                                        <p:cTn id="81" dur="26">
                                          <p:stCondLst>
                                            <p:cond delay="1808"/>
                                          </p:stCondLst>
                                        </p:cTn>
                                        <p:tgtEl>
                                          <p:spTgt spid="41"/>
                                        </p:tgtEl>
                                      </p:cBhvr>
                                      <p:to x="100000" y="95000"/>
                                    </p:animScale>
                                    <p:animScale>
                                      <p:cBhvr>
                                        <p:cTn id="82" dur="166" decel="50000">
                                          <p:stCondLst>
                                            <p:cond delay="1834"/>
                                          </p:stCondLst>
                                        </p:cTn>
                                        <p:tgtEl>
                                          <p:spTgt spid="41"/>
                                        </p:tgtEl>
                                      </p:cBhvr>
                                      <p:to x="100000" y="100000"/>
                                    </p:animScale>
                                  </p:childTnLst>
                                </p:cTn>
                              </p:par>
                            </p:childTnLst>
                          </p:cTn>
                        </p:par>
                      </p:childTnLst>
                    </p:cTn>
                  </p:par>
                  <p:par>
                    <p:cTn id="83" fill="hold">
                      <p:stCondLst>
                        <p:cond delay="indefinite"/>
                      </p:stCondLst>
                      <p:childTnLst>
                        <p:par>
                          <p:cTn id="84" fill="hold">
                            <p:stCondLst>
                              <p:cond delay="0"/>
                            </p:stCondLst>
                            <p:childTnLst>
                              <p:par>
                                <p:cTn id="85" presetID="26" presetClass="entr" presetSubtype="0" fill="hold" nodeType="click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wipe(down)">
                                      <p:cBhvr>
                                        <p:cTn id="87" dur="580">
                                          <p:stCondLst>
                                            <p:cond delay="0"/>
                                          </p:stCondLst>
                                        </p:cTn>
                                        <p:tgtEl>
                                          <p:spTgt spid="44"/>
                                        </p:tgtEl>
                                      </p:cBhvr>
                                    </p:animEffect>
                                    <p:anim calcmode="lin" valueType="num">
                                      <p:cBhvr>
                                        <p:cTn id="88" dur="1822"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44"/>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44"/>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44"/>
                                        </p:tgtEl>
                                        <p:attrNameLst>
                                          <p:attrName>ppt_y</p:attrName>
                                        </p:attrNameLst>
                                      </p:cBhvr>
                                      <p:tavLst>
                                        <p:tav tm="0" fmla="#ppt_y-sin(pi*$)/81">
                                          <p:val>
                                            <p:fltVal val="0"/>
                                          </p:val>
                                        </p:tav>
                                        <p:tav tm="100000">
                                          <p:val>
                                            <p:fltVal val="1"/>
                                          </p:val>
                                        </p:tav>
                                      </p:tavLst>
                                    </p:anim>
                                    <p:animScale>
                                      <p:cBhvr>
                                        <p:cTn id="93" dur="26">
                                          <p:stCondLst>
                                            <p:cond delay="650"/>
                                          </p:stCondLst>
                                        </p:cTn>
                                        <p:tgtEl>
                                          <p:spTgt spid="44"/>
                                        </p:tgtEl>
                                      </p:cBhvr>
                                      <p:to x="100000" y="60000"/>
                                    </p:animScale>
                                    <p:animScale>
                                      <p:cBhvr>
                                        <p:cTn id="94" dur="166" decel="50000">
                                          <p:stCondLst>
                                            <p:cond delay="676"/>
                                          </p:stCondLst>
                                        </p:cTn>
                                        <p:tgtEl>
                                          <p:spTgt spid="44"/>
                                        </p:tgtEl>
                                      </p:cBhvr>
                                      <p:to x="100000" y="100000"/>
                                    </p:animScale>
                                    <p:animScale>
                                      <p:cBhvr>
                                        <p:cTn id="95" dur="26">
                                          <p:stCondLst>
                                            <p:cond delay="1312"/>
                                          </p:stCondLst>
                                        </p:cTn>
                                        <p:tgtEl>
                                          <p:spTgt spid="44"/>
                                        </p:tgtEl>
                                      </p:cBhvr>
                                      <p:to x="100000" y="80000"/>
                                    </p:animScale>
                                    <p:animScale>
                                      <p:cBhvr>
                                        <p:cTn id="96" dur="166" decel="50000">
                                          <p:stCondLst>
                                            <p:cond delay="1338"/>
                                          </p:stCondLst>
                                        </p:cTn>
                                        <p:tgtEl>
                                          <p:spTgt spid="44"/>
                                        </p:tgtEl>
                                      </p:cBhvr>
                                      <p:to x="100000" y="100000"/>
                                    </p:animScale>
                                    <p:animScale>
                                      <p:cBhvr>
                                        <p:cTn id="97" dur="26">
                                          <p:stCondLst>
                                            <p:cond delay="1642"/>
                                          </p:stCondLst>
                                        </p:cTn>
                                        <p:tgtEl>
                                          <p:spTgt spid="44"/>
                                        </p:tgtEl>
                                      </p:cBhvr>
                                      <p:to x="100000" y="90000"/>
                                    </p:animScale>
                                    <p:animScale>
                                      <p:cBhvr>
                                        <p:cTn id="98" dur="166" decel="50000">
                                          <p:stCondLst>
                                            <p:cond delay="1668"/>
                                          </p:stCondLst>
                                        </p:cTn>
                                        <p:tgtEl>
                                          <p:spTgt spid="44"/>
                                        </p:tgtEl>
                                      </p:cBhvr>
                                      <p:to x="100000" y="100000"/>
                                    </p:animScale>
                                    <p:animScale>
                                      <p:cBhvr>
                                        <p:cTn id="99" dur="26">
                                          <p:stCondLst>
                                            <p:cond delay="1808"/>
                                          </p:stCondLst>
                                        </p:cTn>
                                        <p:tgtEl>
                                          <p:spTgt spid="44"/>
                                        </p:tgtEl>
                                      </p:cBhvr>
                                      <p:to x="100000" y="95000"/>
                                    </p:animScale>
                                    <p:animScale>
                                      <p:cBhvr>
                                        <p:cTn id="100" dur="166" decel="50000">
                                          <p:stCondLst>
                                            <p:cond delay="1834"/>
                                          </p:stCondLst>
                                        </p:cTn>
                                        <p:tgtEl>
                                          <p:spTgt spid="44"/>
                                        </p:tgtEl>
                                      </p:cBhvr>
                                      <p:to x="100000" y="100000"/>
                                    </p:animScale>
                                  </p:childTnLst>
                                </p:cTn>
                              </p:par>
                              <p:par>
                                <p:cTn id="101" presetID="14" presetClass="entr" presetSubtype="10"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randombar(horizontal)">
                                      <p:cBhvr>
                                        <p:cTn id="103" dur="500"/>
                                        <p:tgtEl>
                                          <p:spTgt spid="47"/>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randombar(horizontal)">
                                      <p:cBhvr>
                                        <p:cTn id="106" dur="500"/>
                                        <p:tgtEl>
                                          <p:spTgt spid="48"/>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randombar(horizontal)">
                                      <p:cBhvr>
                                        <p:cTn id="109" dur="500"/>
                                        <p:tgtEl>
                                          <p:spTgt spid="49"/>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randombar(horizontal)">
                                      <p:cBhvr>
                                        <p:cTn id="112" dur="500"/>
                                        <p:tgtEl>
                                          <p:spTgt spid="50"/>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randombar(horizontal)">
                                      <p:cBhvr>
                                        <p:cTn id="115" dur="500"/>
                                        <p:tgtEl>
                                          <p:spTgt spid="51"/>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52"/>
                                        </p:tgtEl>
                                        <p:attrNameLst>
                                          <p:attrName>style.visibility</p:attrName>
                                        </p:attrNameLst>
                                      </p:cBhvr>
                                      <p:to>
                                        <p:strVal val="visible"/>
                                      </p:to>
                                    </p:set>
                                    <p:animEffect transition="in" filter="randombar(horizontal)">
                                      <p:cBhvr>
                                        <p:cTn id="11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6" grpId="0"/>
      <p:bldP spid="37" grpId="0"/>
      <p:bldP spid="38" grpId="0"/>
      <p:bldP spid="39" grpId="0"/>
      <p:bldP spid="40" grpId="0"/>
      <p:bldP spid="47" grpId="0"/>
      <p:bldP spid="48" grpId="0"/>
      <p:bldP spid="49" grpId="0"/>
      <p:bldP spid="50"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组合 144"/>
          <p:cNvGrpSpPr>
            <a:grpSpLocks/>
          </p:cNvGrpSpPr>
          <p:nvPr/>
        </p:nvGrpSpPr>
        <p:grpSpPr bwMode="auto">
          <a:xfrm>
            <a:off x="186988" y="4303153"/>
            <a:ext cx="8276167" cy="594784"/>
            <a:chOff x="1227269" y="3634213"/>
            <a:chExt cx="6208808" cy="446623"/>
          </a:xfrm>
        </p:grpSpPr>
        <p:grpSp>
          <p:nvGrpSpPr>
            <p:cNvPr id="146" name="组合 145"/>
            <p:cNvGrpSpPr/>
            <p:nvPr/>
          </p:nvGrpSpPr>
          <p:grpSpPr>
            <a:xfrm>
              <a:off x="3028294" y="3779514"/>
              <a:ext cx="1510576" cy="288220"/>
              <a:chOff x="4038601" y="4630738"/>
              <a:chExt cx="2014538" cy="384175"/>
            </a:xfrm>
            <a:solidFill>
              <a:srgbClr val="1B323D"/>
            </a:solidFill>
          </p:grpSpPr>
          <p:sp>
            <p:nvSpPr>
              <p:cNvPr id="167" name="Line 114"/>
              <p:cNvSpPr>
                <a:spLocks noChangeShapeType="1"/>
              </p:cNvSpPr>
              <p:nvPr/>
            </p:nvSpPr>
            <p:spPr bwMode="auto">
              <a:xfrm>
                <a:off x="5046663" y="4630738"/>
                <a:ext cx="0" cy="384175"/>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8" name="Line 120"/>
              <p:cNvSpPr>
                <a:spLocks noChangeShapeType="1"/>
              </p:cNvSpPr>
              <p:nvPr/>
            </p:nvSpPr>
            <p:spPr bwMode="auto">
              <a:xfrm flipH="1">
                <a:off x="4038601" y="4824413"/>
                <a:ext cx="2014538"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9" name="Line 121"/>
              <p:cNvSpPr>
                <a:spLocks noChangeShapeType="1"/>
              </p:cNvSpPr>
              <p:nvPr/>
            </p:nvSpPr>
            <p:spPr bwMode="auto">
              <a:xfrm>
                <a:off x="4043363"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0" name="Line 122"/>
              <p:cNvSpPr>
                <a:spLocks noChangeShapeType="1"/>
              </p:cNvSpPr>
              <p:nvPr/>
            </p:nvSpPr>
            <p:spPr bwMode="auto">
              <a:xfrm>
                <a:off x="4548188"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1" name="Line 123"/>
              <p:cNvSpPr>
                <a:spLocks noChangeShapeType="1"/>
              </p:cNvSpPr>
              <p:nvPr/>
            </p:nvSpPr>
            <p:spPr bwMode="auto">
              <a:xfrm>
                <a:off x="5554663"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2" name="Line 124"/>
              <p:cNvSpPr>
                <a:spLocks noChangeShapeType="1"/>
              </p:cNvSpPr>
              <p:nvPr/>
            </p:nvSpPr>
            <p:spPr bwMode="auto">
              <a:xfrm>
                <a:off x="6053138"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47" name="组合 146"/>
            <p:cNvGrpSpPr/>
            <p:nvPr/>
          </p:nvGrpSpPr>
          <p:grpSpPr>
            <a:xfrm>
              <a:off x="5210236" y="3779514"/>
              <a:ext cx="830876" cy="288220"/>
              <a:chOff x="6948488" y="4630738"/>
              <a:chExt cx="1108075" cy="384175"/>
            </a:xfrm>
            <a:solidFill>
              <a:srgbClr val="1B323D"/>
            </a:solidFill>
          </p:grpSpPr>
          <p:sp>
            <p:nvSpPr>
              <p:cNvPr id="163" name="Line 115"/>
              <p:cNvSpPr>
                <a:spLocks noChangeShapeType="1"/>
              </p:cNvSpPr>
              <p:nvPr/>
            </p:nvSpPr>
            <p:spPr bwMode="auto">
              <a:xfrm>
                <a:off x="7508876" y="4630738"/>
                <a:ext cx="0" cy="384175"/>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4" name="Line 125"/>
              <p:cNvSpPr>
                <a:spLocks noChangeShapeType="1"/>
              </p:cNvSpPr>
              <p:nvPr/>
            </p:nvSpPr>
            <p:spPr bwMode="auto">
              <a:xfrm flipH="1">
                <a:off x="6948488" y="4824413"/>
                <a:ext cx="1108075"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5" name="Line 126"/>
              <p:cNvSpPr>
                <a:spLocks noChangeShapeType="1"/>
              </p:cNvSpPr>
              <p:nvPr/>
            </p:nvSpPr>
            <p:spPr bwMode="auto">
              <a:xfrm>
                <a:off x="6948488"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6" name="Line 127"/>
              <p:cNvSpPr>
                <a:spLocks noChangeShapeType="1"/>
              </p:cNvSpPr>
              <p:nvPr/>
            </p:nvSpPr>
            <p:spPr bwMode="auto">
              <a:xfrm>
                <a:off x="8056563" y="4818063"/>
                <a:ext cx="0" cy="1968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48" name="组合 147"/>
            <p:cNvGrpSpPr/>
            <p:nvPr/>
          </p:nvGrpSpPr>
          <p:grpSpPr>
            <a:xfrm>
              <a:off x="1227269" y="3634213"/>
              <a:ext cx="371394" cy="446623"/>
              <a:chOff x="1636713" y="4437063"/>
              <a:chExt cx="495300" cy="595313"/>
            </a:xfrm>
            <a:solidFill>
              <a:srgbClr val="1B323D"/>
            </a:solidFill>
          </p:grpSpPr>
          <p:sp>
            <p:nvSpPr>
              <p:cNvPr id="159" name="Line 133"/>
              <p:cNvSpPr>
                <a:spLocks noChangeShapeType="1"/>
              </p:cNvSpPr>
              <p:nvPr/>
            </p:nvSpPr>
            <p:spPr bwMode="auto">
              <a:xfrm>
                <a:off x="1901826" y="4437063"/>
                <a:ext cx="0" cy="382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0" name="Line 134"/>
              <p:cNvSpPr>
                <a:spLocks noChangeShapeType="1"/>
              </p:cNvSpPr>
              <p:nvPr/>
            </p:nvSpPr>
            <p:spPr bwMode="auto">
              <a:xfrm flipH="1">
                <a:off x="1636713" y="4824413"/>
                <a:ext cx="493713"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1" name="Line 135"/>
              <p:cNvSpPr>
                <a:spLocks noChangeShapeType="1"/>
              </p:cNvSpPr>
              <p:nvPr/>
            </p:nvSpPr>
            <p:spPr bwMode="auto">
              <a:xfrm>
                <a:off x="1639888"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2" name="Line 136"/>
              <p:cNvSpPr>
                <a:spLocks noChangeShapeType="1"/>
              </p:cNvSpPr>
              <p:nvPr/>
            </p:nvSpPr>
            <p:spPr bwMode="auto">
              <a:xfrm>
                <a:off x="2132013"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49" name="组合 148"/>
            <p:cNvGrpSpPr/>
            <p:nvPr/>
          </p:nvGrpSpPr>
          <p:grpSpPr>
            <a:xfrm>
              <a:off x="2245033" y="3634213"/>
              <a:ext cx="371394" cy="446623"/>
              <a:chOff x="2994026" y="4437063"/>
              <a:chExt cx="495300" cy="595313"/>
            </a:xfrm>
            <a:solidFill>
              <a:srgbClr val="1B323D"/>
            </a:solidFill>
          </p:grpSpPr>
          <p:sp>
            <p:nvSpPr>
              <p:cNvPr id="155" name="Line 137"/>
              <p:cNvSpPr>
                <a:spLocks noChangeShapeType="1"/>
              </p:cNvSpPr>
              <p:nvPr/>
            </p:nvSpPr>
            <p:spPr bwMode="auto">
              <a:xfrm>
                <a:off x="3257551" y="4437063"/>
                <a:ext cx="0" cy="382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6" name="Line 138"/>
              <p:cNvSpPr>
                <a:spLocks noChangeShapeType="1"/>
              </p:cNvSpPr>
              <p:nvPr/>
            </p:nvSpPr>
            <p:spPr bwMode="auto">
              <a:xfrm flipH="1">
                <a:off x="2994026" y="4824413"/>
                <a:ext cx="492125"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7" name="Line 139"/>
              <p:cNvSpPr>
                <a:spLocks noChangeShapeType="1"/>
              </p:cNvSpPr>
              <p:nvPr/>
            </p:nvSpPr>
            <p:spPr bwMode="auto">
              <a:xfrm>
                <a:off x="2997201"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8" name="Line 140"/>
              <p:cNvSpPr>
                <a:spLocks noChangeShapeType="1"/>
              </p:cNvSpPr>
              <p:nvPr/>
            </p:nvSpPr>
            <p:spPr bwMode="auto">
              <a:xfrm>
                <a:off x="3489326"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50" name="组合 149"/>
            <p:cNvGrpSpPr/>
            <p:nvPr/>
          </p:nvGrpSpPr>
          <p:grpSpPr>
            <a:xfrm>
              <a:off x="7064683" y="3634213"/>
              <a:ext cx="371394" cy="446623"/>
              <a:chOff x="2994026" y="4437063"/>
              <a:chExt cx="495300" cy="595313"/>
            </a:xfrm>
            <a:solidFill>
              <a:srgbClr val="1B323D"/>
            </a:solidFill>
          </p:grpSpPr>
          <p:sp>
            <p:nvSpPr>
              <p:cNvPr id="151" name="Line 137"/>
              <p:cNvSpPr>
                <a:spLocks noChangeShapeType="1"/>
              </p:cNvSpPr>
              <p:nvPr/>
            </p:nvSpPr>
            <p:spPr bwMode="auto">
              <a:xfrm>
                <a:off x="3257551" y="4437063"/>
                <a:ext cx="0" cy="382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2" name="Line 138"/>
              <p:cNvSpPr>
                <a:spLocks noChangeShapeType="1"/>
              </p:cNvSpPr>
              <p:nvPr/>
            </p:nvSpPr>
            <p:spPr bwMode="auto">
              <a:xfrm flipH="1">
                <a:off x="2994026" y="4824413"/>
                <a:ext cx="492125"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3" name="Line 139"/>
              <p:cNvSpPr>
                <a:spLocks noChangeShapeType="1"/>
              </p:cNvSpPr>
              <p:nvPr/>
            </p:nvSpPr>
            <p:spPr bwMode="auto">
              <a:xfrm>
                <a:off x="2997201"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4" name="Line 140"/>
              <p:cNvSpPr>
                <a:spLocks noChangeShapeType="1"/>
              </p:cNvSpPr>
              <p:nvPr/>
            </p:nvSpPr>
            <p:spPr bwMode="auto">
              <a:xfrm>
                <a:off x="3489326" y="4824413"/>
                <a:ext cx="0" cy="20796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sp>
        <p:nvSpPr>
          <p:cNvPr id="173" name="Line 104"/>
          <p:cNvSpPr>
            <a:spLocks noChangeShapeType="1"/>
          </p:cNvSpPr>
          <p:nvPr/>
        </p:nvSpPr>
        <p:spPr bwMode="auto">
          <a:xfrm>
            <a:off x="4907154" y="1547253"/>
            <a:ext cx="0" cy="338667"/>
          </a:xfrm>
          <a:prstGeom prst="line">
            <a:avLst/>
          </a:prstGeom>
          <a:noFill/>
          <a:ln w="12700" cap="flat">
            <a:solidFill>
              <a:srgbClr val="276F63">
                <a:lumMod val="50000"/>
              </a:srgbClr>
            </a:solidFill>
            <a:prstDash val="solid"/>
            <a:miter lim="800000"/>
            <a:headEnd/>
            <a:tailEnd/>
          </a:ln>
          <a:extLst>
            <a:ext uri="{909E8E84-426E-40DD-AFC4-6F175D3DCCD1}">
              <a14:hiddenFill xmlns:a14="http://schemas.microsoft.com/office/drawing/2010/main">
                <a:noFill/>
              </a14:hiddenFill>
            </a:ext>
          </a:extLst>
        </p:spPr>
        <p:txBody>
          <a:bodyPr lIns="91400" tIns="45700" rIns="91400" bIns="457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4" name="Line 105"/>
          <p:cNvSpPr>
            <a:spLocks noChangeShapeType="1"/>
          </p:cNvSpPr>
          <p:nvPr/>
        </p:nvSpPr>
        <p:spPr bwMode="auto">
          <a:xfrm>
            <a:off x="4907154" y="2360054"/>
            <a:ext cx="0" cy="469900"/>
          </a:xfrm>
          <a:prstGeom prst="line">
            <a:avLst/>
          </a:prstGeom>
          <a:noFill/>
          <a:ln w="12700">
            <a:solidFill>
              <a:srgbClr val="276F63"/>
            </a:solidFill>
            <a:miter lim="800000"/>
            <a:headEnd/>
            <a:tailEnd/>
          </a:ln>
          <a:extLst>
            <a:ext uri="{909E8E84-426E-40DD-AFC4-6F175D3DCCD1}">
              <a14:hiddenFill xmlns:a14="http://schemas.microsoft.com/office/drawing/2010/main">
                <a:noFill/>
              </a14:hiddenFill>
            </a:ext>
          </a:extLst>
        </p:spPr>
        <p:txBody>
          <a:bodyPr lIns="91400" tIns="45700" rIns="91400" bIns="457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75" name="组合 174"/>
          <p:cNvGrpSpPr/>
          <p:nvPr/>
        </p:nvGrpSpPr>
        <p:grpSpPr>
          <a:xfrm>
            <a:off x="450301" y="2595192"/>
            <a:ext cx="7807449" cy="763588"/>
            <a:chOff x="1900238" y="2728913"/>
            <a:chExt cx="7810500" cy="763588"/>
          </a:xfrm>
          <a:solidFill>
            <a:srgbClr val="1B323D"/>
          </a:solidFill>
        </p:grpSpPr>
        <p:sp>
          <p:nvSpPr>
            <p:cNvPr id="176" name="Line 106"/>
            <p:cNvSpPr>
              <a:spLocks noChangeShapeType="1"/>
            </p:cNvSpPr>
            <p:nvPr/>
          </p:nvSpPr>
          <p:spPr bwMode="auto">
            <a:xfrm flipH="1">
              <a:off x="1900238" y="2728913"/>
              <a:ext cx="7810500" cy="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7" name="Line 107"/>
            <p:cNvSpPr>
              <a:spLocks noChangeShapeType="1"/>
            </p:cNvSpPr>
            <p:nvPr/>
          </p:nvSpPr>
          <p:spPr bwMode="auto">
            <a:xfrm>
              <a:off x="9709151" y="2728913"/>
              <a:ext cx="0" cy="234950"/>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8" name="Line 108"/>
            <p:cNvSpPr>
              <a:spLocks noChangeShapeType="1"/>
            </p:cNvSpPr>
            <p:nvPr/>
          </p:nvSpPr>
          <p:spPr bwMode="auto">
            <a:xfrm>
              <a:off x="3675063" y="2728913"/>
              <a:ext cx="0" cy="763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9" name="Line 109"/>
            <p:cNvSpPr>
              <a:spLocks noChangeShapeType="1"/>
            </p:cNvSpPr>
            <p:nvPr/>
          </p:nvSpPr>
          <p:spPr bwMode="auto">
            <a:xfrm>
              <a:off x="3244851" y="2728913"/>
              <a:ext cx="0" cy="763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0" name="Line 110"/>
            <p:cNvSpPr>
              <a:spLocks noChangeShapeType="1"/>
            </p:cNvSpPr>
            <p:nvPr/>
          </p:nvSpPr>
          <p:spPr bwMode="auto">
            <a:xfrm>
              <a:off x="2792413" y="2728913"/>
              <a:ext cx="0" cy="763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1" name="Line 111"/>
            <p:cNvSpPr>
              <a:spLocks noChangeShapeType="1"/>
            </p:cNvSpPr>
            <p:nvPr/>
          </p:nvSpPr>
          <p:spPr bwMode="auto">
            <a:xfrm>
              <a:off x="2332038" y="2728913"/>
              <a:ext cx="0" cy="763588"/>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2" name="Line 112"/>
            <p:cNvSpPr>
              <a:spLocks noChangeShapeType="1"/>
            </p:cNvSpPr>
            <p:nvPr/>
          </p:nvSpPr>
          <p:spPr bwMode="auto">
            <a:xfrm>
              <a:off x="1901826" y="2728913"/>
              <a:ext cx="0" cy="163513"/>
            </a:xfrm>
            <a:prstGeom prst="line">
              <a:avLst/>
            </a:prstGeom>
            <a:grpFill/>
            <a:ln w="12700" cap="flat">
              <a:solidFill>
                <a:sysClr val="windowText" lastClr="000000">
                  <a:lumMod val="65000"/>
                  <a:lumOff val="35000"/>
                </a:sys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83" name="组合 182"/>
          <p:cNvGrpSpPr/>
          <p:nvPr/>
        </p:nvGrpSpPr>
        <p:grpSpPr>
          <a:xfrm>
            <a:off x="3587562" y="3144467"/>
            <a:ext cx="2472359" cy="423863"/>
            <a:chOff x="5038726" y="3278188"/>
            <a:chExt cx="2473325" cy="423862"/>
          </a:xfrm>
          <a:solidFill>
            <a:srgbClr val="1B323D"/>
          </a:solidFill>
        </p:grpSpPr>
        <p:sp>
          <p:nvSpPr>
            <p:cNvPr id="184" name="Line 116"/>
            <p:cNvSpPr>
              <a:spLocks noChangeShapeType="1"/>
            </p:cNvSpPr>
            <p:nvPr/>
          </p:nvSpPr>
          <p:spPr bwMode="auto">
            <a:xfrm>
              <a:off x="7508876" y="3486150"/>
              <a:ext cx="0" cy="21590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5" name="Line 117"/>
            <p:cNvSpPr>
              <a:spLocks noChangeShapeType="1"/>
            </p:cNvSpPr>
            <p:nvPr/>
          </p:nvSpPr>
          <p:spPr bwMode="auto">
            <a:xfrm>
              <a:off x="5038726" y="3486150"/>
              <a:ext cx="0" cy="21590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6" name="Line 118"/>
            <p:cNvSpPr>
              <a:spLocks noChangeShapeType="1"/>
            </p:cNvSpPr>
            <p:nvPr/>
          </p:nvSpPr>
          <p:spPr bwMode="auto">
            <a:xfrm flipH="1">
              <a:off x="5040313" y="3492500"/>
              <a:ext cx="2471738" cy="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7" name="Line 119"/>
            <p:cNvSpPr>
              <a:spLocks noChangeShapeType="1"/>
            </p:cNvSpPr>
            <p:nvPr/>
          </p:nvSpPr>
          <p:spPr bwMode="auto">
            <a:xfrm>
              <a:off x="6357938" y="3278188"/>
              <a:ext cx="0" cy="214313"/>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188" name="组合 187"/>
          <p:cNvGrpSpPr/>
          <p:nvPr/>
        </p:nvGrpSpPr>
        <p:grpSpPr>
          <a:xfrm>
            <a:off x="7551587" y="3144466"/>
            <a:ext cx="1339328" cy="419100"/>
            <a:chOff x="9004301" y="3278188"/>
            <a:chExt cx="1339850" cy="419100"/>
          </a:xfrm>
          <a:solidFill>
            <a:srgbClr val="1B323D"/>
          </a:solidFill>
        </p:grpSpPr>
        <p:sp>
          <p:nvSpPr>
            <p:cNvPr id="189" name="Line 128"/>
            <p:cNvSpPr>
              <a:spLocks noChangeShapeType="1"/>
            </p:cNvSpPr>
            <p:nvPr/>
          </p:nvSpPr>
          <p:spPr bwMode="auto">
            <a:xfrm>
              <a:off x="9702801" y="3278188"/>
              <a:ext cx="0" cy="417513"/>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0" name="Line 129"/>
            <p:cNvSpPr>
              <a:spLocks noChangeShapeType="1"/>
            </p:cNvSpPr>
            <p:nvPr/>
          </p:nvSpPr>
          <p:spPr bwMode="auto">
            <a:xfrm flipH="1">
              <a:off x="9004301" y="3492500"/>
              <a:ext cx="1339850" cy="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1" name="Line 130"/>
            <p:cNvSpPr>
              <a:spLocks noChangeShapeType="1"/>
            </p:cNvSpPr>
            <p:nvPr/>
          </p:nvSpPr>
          <p:spPr bwMode="auto">
            <a:xfrm>
              <a:off x="9005888" y="3487738"/>
              <a:ext cx="0" cy="20955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2" name="Line 131"/>
            <p:cNvSpPr>
              <a:spLocks noChangeShapeType="1"/>
            </p:cNvSpPr>
            <p:nvPr/>
          </p:nvSpPr>
          <p:spPr bwMode="auto">
            <a:xfrm>
              <a:off x="10334626" y="3487738"/>
              <a:ext cx="0" cy="209550"/>
            </a:xfrm>
            <a:prstGeom prst="line">
              <a:avLst/>
            </a:prstGeom>
            <a:grpFill/>
            <a:ln w="12700" cap="flat">
              <a:solidFill>
                <a:srgbClr val="276F63">
                  <a:lumMod val="50000"/>
                </a:srgbClr>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93" name="Line 132"/>
          <p:cNvSpPr>
            <a:spLocks noChangeShapeType="1"/>
          </p:cNvSpPr>
          <p:nvPr/>
        </p:nvSpPr>
        <p:spPr bwMode="auto">
          <a:xfrm flipH="1">
            <a:off x="4024504" y="1756804"/>
            <a:ext cx="1883833" cy="0"/>
          </a:xfrm>
          <a:prstGeom prst="line">
            <a:avLst/>
          </a:prstGeom>
          <a:noFill/>
          <a:ln w="12700" cap="flat">
            <a:solidFill>
              <a:srgbClr val="276F63">
                <a:lumMod val="50000"/>
              </a:srgbClr>
            </a:solidFill>
            <a:prstDash val="dash"/>
            <a:miter lim="800000"/>
            <a:headEnd/>
            <a:tailEnd/>
          </a:ln>
          <a:extLst>
            <a:ext uri="{909E8E84-426E-40DD-AFC4-6F175D3DCCD1}">
              <a14:hiddenFill xmlns:a14="http://schemas.microsoft.com/office/drawing/2010/main">
                <a:noFill/>
              </a14:hiddenFill>
            </a:ext>
          </a:extLst>
        </p:spPr>
        <p:txBody>
          <a:bodyPr lIns="91400" tIns="45700" rIns="91400" bIns="4570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94" name="组合 193"/>
          <p:cNvGrpSpPr/>
          <p:nvPr/>
        </p:nvGrpSpPr>
        <p:grpSpPr>
          <a:xfrm>
            <a:off x="4282616" y="836712"/>
            <a:ext cx="1255223" cy="709613"/>
            <a:chOff x="5734051" y="889000"/>
            <a:chExt cx="1255713" cy="709613"/>
          </a:xfrm>
          <a:solidFill>
            <a:srgbClr val="276F63"/>
          </a:solidFill>
        </p:grpSpPr>
        <p:sp>
          <p:nvSpPr>
            <p:cNvPr id="195"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6" name="Rectangle 15"/>
            <p:cNvSpPr>
              <a:spLocks noChangeArrowheads="1"/>
            </p:cNvSpPr>
            <p:nvPr/>
          </p:nvSpPr>
          <p:spPr bwMode="auto">
            <a:xfrm>
              <a:off x="5919290" y="1085040"/>
              <a:ext cx="848615" cy="317531"/>
            </a:xfrm>
            <a:prstGeom prst="rect">
              <a:avLst/>
            </a:prstGeom>
            <a:grp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董事会</a:t>
              </a:r>
            </a:p>
          </p:txBody>
        </p:sp>
      </p:grpSp>
      <p:grpSp>
        <p:nvGrpSpPr>
          <p:cNvPr id="197" name="组合 196"/>
          <p:cNvGrpSpPr/>
          <p:nvPr/>
        </p:nvGrpSpPr>
        <p:grpSpPr>
          <a:xfrm>
            <a:off x="2318058" y="1530449"/>
            <a:ext cx="1704309" cy="476251"/>
            <a:chOff x="3768726" y="1582738"/>
            <a:chExt cx="1704975" cy="476250"/>
          </a:xfrm>
          <a:solidFill>
            <a:srgbClr val="276F63"/>
          </a:solidFill>
        </p:grpSpPr>
        <p:sp>
          <p:nvSpPr>
            <p:cNvPr id="198"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9" name="Rectangle 15"/>
            <p:cNvSpPr>
              <a:spLocks noChangeArrowheads="1"/>
            </p:cNvSpPr>
            <p:nvPr/>
          </p:nvSpPr>
          <p:spPr bwMode="auto">
            <a:xfrm>
              <a:off x="3894138" y="1666931"/>
              <a:ext cx="1492250" cy="317531"/>
            </a:xfrm>
            <a:prstGeom prst="rect">
              <a:avLst/>
            </a:prstGeom>
            <a:grp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特许授权合作伙伴</a:t>
              </a:r>
            </a:p>
          </p:txBody>
        </p:sp>
      </p:grpSp>
      <p:grpSp>
        <p:nvGrpSpPr>
          <p:cNvPr id="200" name="组合 199"/>
          <p:cNvGrpSpPr/>
          <p:nvPr/>
        </p:nvGrpSpPr>
        <p:grpSpPr>
          <a:xfrm>
            <a:off x="5923450" y="1530449"/>
            <a:ext cx="1704309" cy="476251"/>
            <a:chOff x="7375526" y="1582738"/>
            <a:chExt cx="1704975" cy="476250"/>
          </a:xfrm>
          <a:solidFill>
            <a:srgbClr val="276F63"/>
          </a:solidFill>
        </p:grpSpPr>
        <p:sp>
          <p:nvSpPr>
            <p:cNvPr id="201"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2" name="Rectangle 15"/>
            <p:cNvSpPr>
              <a:spLocks noChangeArrowheads="1"/>
            </p:cNvSpPr>
            <p:nvPr/>
          </p:nvSpPr>
          <p:spPr bwMode="auto">
            <a:xfrm>
              <a:off x="7492362" y="1666931"/>
              <a:ext cx="1492250" cy="317531"/>
            </a:xfrm>
            <a:prstGeom prst="rect">
              <a:avLst/>
            </a:prstGeom>
            <a:grp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法务部</a:t>
              </a:r>
            </a:p>
          </p:txBody>
        </p:sp>
      </p:grpSp>
      <p:grpSp>
        <p:nvGrpSpPr>
          <p:cNvPr id="203" name="组合 202"/>
          <p:cNvGrpSpPr/>
          <p:nvPr/>
        </p:nvGrpSpPr>
        <p:grpSpPr>
          <a:xfrm>
            <a:off x="4415914" y="1884463"/>
            <a:ext cx="990213" cy="560388"/>
            <a:chOff x="5867401" y="1936750"/>
            <a:chExt cx="990600" cy="560388"/>
          </a:xfrm>
          <a:solidFill>
            <a:srgbClr val="276F63"/>
          </a:solidFill>
        </p:grpSpPr>
        <p:sp>
          <p:nvSpPr>
            <p:cNvPr id="204"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5" name="Rectangle 15"/>
            <p:cNvSpPr>
              <a:spLocks noChangeArrowheads="1"/>
            </p:cNvSpPr>
            <p:nvPr/>
          </p:nvSpPr>
          <p:spPr bwMode="auto">
            <a:xfrm>
              <a:off x="5919290" y="2035066"/>
              <a:ext cx="848615" cy="317531"/>
            </a:xfrm>
            <a:prstGeom prst="rect">
              <a:avLst/>
            </a:prstGeom>
            <a:grp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总经理</a:t>
              </a:r>
            </a:p>
          </p:txBody>
        </p:sp>
      </p:grpSp>
      <p:grpSp>
        <p:nvGrpSpPr>
          <p:cNvPr id="206" name="组合 205"/>
          <p:cNvGrpSpPr/>
          <p:nvPr/>
        </p:nvGrpSpPr>
        <p:grpSpPr>
          <a:xfrm>
            <a:off x="144033" y="2753941"/>
            <a:ext cx="628404" cy="436563"/>
            <a:chOff x="1593851" y="2887663"/>
            <a:chExt cx="628650" cy="436563"/>
          </a:xfrm>
          <a:solidFill>
            <a:srgbClr val="1B323D"/>
          </a:solidFill>
        </p:grpSpPr>
        <p:sp>
          <p:nvSpPr>
            <p:cNvPr id="207"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8"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市场部</a:t>
              </a:r>
              <a:endParaRPr kumimoji="0" lang="en-US" altLang="zh-CN"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经理</a:t>
              </a:r>
            </a:p>
          </p:txBody>
        </p:sp>
      </p:grpSp>
      <p:grpSp>
        <p:nvGrpSpPr>
          <p:cNvPr id="209" name="组合 208"/>
          <p:cNvGrpSpPr/>
          <p:nvPr/>
        </p:nvGrpSpPr>
        <p:grpSpPr>
          <a:xfrm>
            <a:off x="3906526" y="2834903"/>
            <a:ext cx="1831259" cy="317941"/>
            <a:chOff x="5357813" y="2968625"/>
            <a:chExt cx="1831975" cy="317942"/>
          </a:xfrm>
          <a:solidFill>
            <a:srgbClr val="1B323D"/>
          </a:solidFill>
        </p:grpSpPr>
        <p:sp>
          <p:nvSpPr>
            <p:cNvPr id="210"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1" name="Rectangle 15"/>
            <p:cNvSpPr>
              <a:spLocks noChangeArrowheads="1"/>
            </p:cNvSpPr>
            <p:nvPr/>
          </p:nvSpPr>
          <p:spPr bwMode="auto">
            <a:xfrm>
              <a:off x="5408088" y="2969036"/>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某某公司</a:t>
              </a:r>
            </a:p>
          </p:txBody>
        </p:sp>
      </p:grpSp>
      <p:grpSp>
        <p:nvGrpSpPr>
          <p:cNvPr id="212" name="组合 211"/>
          <p:cNvGrpSpPr/>
          <p:nvPr/>
        </p:nvGrpSpPr>
        <p:grpSpPr>
          <a:xfrm>
            <a:off x="7326252" y="2834903"/>
            <a:ext cx="1832847" cy="317941"/>
            <a:chOff x="8778876" y="2968625"/>
            <a:chExt cx="1833563" cy="317942"/>
          </a:xfrm>
          <a:solidFill>
            <a:srgbClr val="1B323D"/>
          </a:solidFill>
        </p:grpSpPr>
        <p:sp>
          <p:nvSpPr>
            <p:cNvPr id="213"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4"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深圳科技有限公司</a:t>
              </a:r>
            </a:p>
          </p:txBody>
        </p:sp>
      </p:grpSp>
      <p:grpSp>
        <p:nvGrpSpPr>
          <p:cNvPr id="215" name="组合 214"/>
          <p:cNvGrpSpPr/>
          <p:nvPr/>
        </p:nvGrpSpPr>
        <p:grpSpPr>
          <a:xfrm>
            <a:off x="295301" y="3190504"/>
            <a:ext cx="389787" cy="1109663"/>
            <a:chOff x="1745182" y="3324225"/>
            <a:chExt cx="389941" cy="1109663"/>
          </a:xfrm>
          <a:solidFill>
            <a:srgbClr val="1B323D"/>
          </a:solidFill>
        </p:grpSpPr>
        <p:sp>
          <p:nvSpPr>
            <p:cNvPr id="216"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7" name="Line 113"/>
            <p:cNvSpPr>
              <a:spLocks noChangeShapeType="1"/>
            </p:cNvSpPr>
            <p:nvPr/>
          </p:nvSpPr>
          <p:spPr bwMode="auto">
            <a:xfrm>
              <a:off x="1901826" y="3324225"/>
              <a:ext cx="0" cy="174625"/>
            </a:xfrm>
            <a:prstGeom prst="line">
              <a:avLst/>
            </a:prstGeom>
            <a:grpFill/>
            <a:ln w="12700" cap="flat">
              <a:solidFill>
                <a:srgbClr val="276F63"/>
              </a:solidFill>
              <a:prstDash val="solid"/>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8" name="TextBox 56"/>
            <p:cNvSpPr txBox="1"/>
            <p:nvPr/>
          </p:nvSpPr>
          <p:spPr>
            <a:xfrm>
              <a:off x="1745182" y="3554682"/>
              <a:ext cx="389941"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市场部</a:t>
              </a:r>
            </a:p>
          </p:txBody>
        </p:sp>
      </p:grpSp>
      <p:grpSp>
        <p:nvGrpSpPr>
          <p:cNvPr id="219" name="组合 218"/>
          <p:cNvGrpSpPr/>
          <p:nvPr/>
        </p:nvGrpSpPr>
        <p:grpSpPr>
          <a:xfrm>
            <a:off x="734345" y="3360366"/>
            <a:ext cx="402065" cy="939800"/>
            <a:chOff x="2184401" y="3494088"/>
            <a:chExt cx="402224" cy="939800"/>
          </a:xfrm>
          <a:solidFill>
            <a:srgbClr val="1B323D"/>
          </a:solidFill>
        </p:grpSpPr>
        <p:sp>
          <p:nvSpPr>
            <p:cNvPr id="220"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1" name="TextBox 59"/>
            <p:cNvSpPr txBox="1"/>
            <p:nvPr/>
          </p:nvSpPr>
          <p:spPr>
            <a:xfrm>
              <a:off x="2196684" y="3554683"/>
              <a:ext cx="389941"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品质部</a:t>
              </a:r>
            </a:p>
          </p:txBody>
        </p:sp>
      </p:grpSp>
      <p:grpSp>
        <p:nvGrpSpPr>
          <p:cNvPr id="222" name="组合 221"/>
          <p:cNvGrpSpPr/>
          <p:nvPr/>
        </p:nvGrpSpPr>
        <p:grpSpPr>
          <a:xfrm>
            <a:off x="1188195" y="3360366"/>
            <a:ext cx="411134" cy="939800"/>
            <a:chOff x="2638426" y="3494088"/>
            <a:chExt cx="411296" cy="939800"/>
          </a:xfrm>
          <a:solidFill>
            <a:srgbClr val="1B323D"/>
          </a:solidFill>
        </p:grpSpPr>
        <p:sp>
          <p:nvSpPr>
            <p:cNvPr id="223"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4" name="TextBox 62"/>
            <p:cNvSpPr txBox="1"/>
            <p:nvPr/>
          </p:nvSpPr>
          <p:spPr>
            <a:xfrm>
              <a:off x="2659781" y="3554683"/>
              <a:ext cx="389941"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采购部</a:t>
              </a:r>
            </a:p>
          </p:txBody>
        </p:sp>
      </p:grpSp>
      <p:grpSp>
        <p:nvGrpSpPr>
          <p:cNvPr id="225" name="组合 224"/>
          <p:cNvGrpSpPr/>
          <p:nvPr/>
        </p:nvGrpSpPr>
        <p:grpSpPr>
          <a:xfrm>
            <a:off x="1648386" y="3360366"/>
            <a:ext cx="402265" cy="939800"/>
            <a:chOff x="3098801" y="3494088"/>
            <a:chExt cx="402424" cy="939800"/>
          </a:xfrm>
          <a:solidFill>
            <a:srgbClr val="1B323D"/>
          </a:solidFill>
        </p:grpSpPr>
        <p:sp>
          <p:nvSpPr>
            <p:cNvPr id="226"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7" name="TextBox 65"/>
            <p:cNvSpPr txBox="1"/>
            <p:nvPr/>
          </p:nvSpPr>
          <p:spPr>
            <a:xfrm>
              <a:off x="3111284" y="3554683"/>
              <a:ext cx="389941"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综合部</a:t>
              </a:r>
            </a:p>
          </p:txBody>
        </p:sp>
      </p:grpSp>
      <p:grpSp>
        <p:nvGrpSpPr>
          <p:cNvPr id="228" name="组合 227"/>
          <p:cNvGrpSpPr/>
          <p:nvPr/>
        </p:nvGrpSpPr>
        <p:grpSpPr>
          <a:xfrm>
            <a:off x="2067192" y="3360366"/>
            <a:ext cx="389787" cy="939800"/>
            <a:chOff x="3517773" y="3494088"/>
            <a:chExt cx="389941" cy="939800"/>
          </a:xfrm>
          <a:solidFill>
            <a:srgbClr val="1B323D"/>
          </a:solidFill>
        </p:grpSpPr>
        <p:sp>
          <p:nvSpPr>
            <p:cNvPr id="229"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0" name="TextBox 68"/>
            <p:cNvSpPr txBox="1"/>
            <p:nvPr/>
          </p:nvSpPr>
          <p:spPr>
            <a:xfrm>
              <a:off x="3517773" y="3554683"/>
              <a:ext cx="389941"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财务部</a:t>
              </a:r>
            </a:p>
          </p:txBody>
        </p:sp>
      </p:grpSp>
      <p:grpSp>
        <p:nvGrpSpPr>
          <p:cNvPr id="231" name="组合 230"/>
          <p:cNvGrpSpPr/>
          <p:nvPr/>
        </p:nvGrpSpPr>
        <p:grpSpPr>
          <a:xfrm>
            <a:off x="3435218" y="3555629"/>
            <a:ext cx="398924" cy="939800"/>
            <a:chOff x="4886325" y="3689350"/>
            <a:chExt cx="399081" cy="939800"/>
          </a:xfrm>
          <a:solidFill>
            <a:srgbClr val="1B323D"/>
          </a:solidFill>
        </p:grpSpPr>
        <p:sp>
          <p:nvSpPr>
            <p:cNvPr id="232"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3" name="TextBox 71"/>
            <p:cNvSpPr txBox="1"/>
            <p:nvPr/>
          </p:nvSpPr>
          <p:spPr>
            <a:xfrm>
              <a:off x="4895466" y="3744465"/>
              <a:ext cx="389940" cy="60689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研发部</a:t>
              </a:r>
            </a:p>
          </p:txBody>
        </p:sp>
      </p:grpSp>
      <p:grpSp>
        <p:nvGrpSpPr>
          <p:cNvPr id="234" name="组合 233"/>
          <p:cNvGrpSpPr/>
          <p:nvPr/>
        </p:nvGrpSpPr>
        <p:grpSpPr>
          <a:xfrm>
            <a:off x="5882317" y="3555633"/>
            <a:ext cx="389787" cy="939801"/>
            <a:chOff x="7334394" y="3689350"/>
            <a:chExt cx="389941" cy="939800"/>
          </a:xfrm>
          <a:solidFill>
            <a:srgbClr val="1B323D"/>
          </a:solidFill>
        </p:grpSpPr>
        <p:sp>
          <p:nvSpPr>
            <p:cNvPr id="235"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6" name="TextBox 74"/>
            <p:cNvSpPr txBox="1"/>
            <p:nvPr/>
          </p:nvSpPr>
          <p:spPr>
            <a:xfrm>
              <a:off x="7334394" y="3744465"/>
              <a:ext cx="389941" cy="778417"/>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售后中心</a:t>
              </a:r>
            </a:p>
          </p:txBody>
        </p:sp>
      </p:grpSp>
      <p:grpSp>
        <p:nvGrpSpPr>
          <p:cNvPr id="237" name="组合 236"/>
          <p:cNvGrpSpPr/>
          <p:nvPr/>
        </p:nvGrpSpPr>
        <p:grpSpPr>
          <a:xfrm>
            <a:off x="7338531" y="3555629"/>
            <a:ext cx="389787" cy="971548"/>
            <a:chOff x="8791184" y="3689353"/>
            <a:chExt cx="389941" cy="971548"/>
          </a:xfrm>
          <a:solidFill>
            <a:srgbClr val="1B323D"/>
          </a:solidFill>
        </p:grpSpPr>
        <p:sp>
          <p:nvSpPr>
            <p:cNvPr id="238"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9" name="TextBox 77"/>
            <p:cNvSpPr txBox="1"/>
            <p:nvPr/>
          </p:nvSpPr>
          <p:spPr>
            <a:xfrm>
              <a:off x="8791184" y="3689353"/>
              <a:ext cx="389941" cy="949940"/>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硬件测试部</a:t>
              </a:r>
            </a:p>
          </p:txBody>
        </p:sp>
      </p:grpSp>
      <p:grpSp>
        <p:nvGrpSpPr>
          <p:cNvPr id="240" name="组合 239"/>
          <p:cNvGrpSpPr/>
          <p:nvPr/>
        </p:nvGrpSpPr>
        <p:grpSpPr>
          <a:xfrm>
            <a:off x="8061282" y="3529396"/>
            <a:ext cx="389787" cy="997781"/>
            <a:chOff x="9514166" y="3663120"/>
            <a:chExt cx="389939" cy="997781"/>
          </a:xfrm>
          <a:solidFill>
            <a:srgbClr val="1B323D"/>
          </a:solidFill>
        </p:grpSpPr>
        <p:sp>
          <p:nvSpPr>
            <p:cNvPr id="241"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2" name="TextBox 80"/>
            <p:cNvSpPr txBox="1"/>
            <p:nvPr/>
          </p:nvSpPr>
          <p:spPr>
            <a:xfrm>
              <a:off x="9514166" y="3663120"/>
              <a:ext cx="389939" cy="949940"/>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工程监督部</a:t>
              </a:r>
            </a:p>
          </p:txBody>
        </p:sp>
      </p:grpSp>
      <p:grpSp>
        <p:nvGrpSpPr>
          <p:cNvPr id="243" name="组合 242"/>
          <p:cNvGrpSpPr/>
          <p:nvPr/>
        </p:nvGrpSpPr>
        <p:grpSpPr>
          <a:xfrm>
            <a:off x="8713972" y="3555629"/>
            <a:ext cx="389787" cy="971544"/>
            <a:chOff x="10167137" y="3689356"/>
            <a:chExt cx="389940" cy="971545"/>
          </a:xfrm>
          <a:solidFill>
            <a:srgbClr val="1B323D"/>
          </a:solidFill>
        </p:grpSpPr>
        <p:sp>
          <p:nvSpPr>
            <p:cNvPr id="244"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5" name="TextBox 83"/>
            <p:cNvSpPr txBox="1"/>
            <p:nvPr/>
          </p:nvSpPr>
          <p:spPr>
            <a:xfrm>
              <a:off x="10167137" y="3689356"/>
              <a:ext cx="389940" cy="94994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客服事业部</a:t>
              </a:r>
            </a:p>
          </p:txBody>
        </p:sp>
      </p:grpSp>
      <p:grpSp>
        <p:nvGrpSpPr>
          <p:cNvPr id="246" name="组合 245"/>
          <p:cNvGrpSpPr/>
          <p:nvPr/>
        </p:nvGrpSpPr>
        <p:grpSpPr>
          <a:xfrm>
            <a:off x="35496" y="4903417"/>
            <a:ext cx="369332" cy="1031863"/>
            <a:chOff x="1485270" y="5037138"/>
            <a:chExt cx="369475" cy="1104900"/>
          </a:xfrm>
          <a:solidFill>
            <a:srgbClr val="1B323D"/>
          </a:solidFill>
        </p:grpSpPr>
        <p:sp>
          <p:nvSpPr>
            <p:cNvPr id="247"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8" name="TextBox 114"/>
            <p:cNvSpPr txBox="1"/>
            <p:nvPr/>
          </p:nvSpPr>
          <p:spPr>
            <a:xfrm>
              <a:off x="1485270" y="5135975"/>
              <a:ext cx="369475"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49" name="组合 248"/>
          <p:cNvGrpSpPr/>
          <p:nvPr/>
        </p:nvGrpSpPr>
        <p:grpSpPr>
          <a:xfrm>
            <a:off x="518923" y="4903417"/>
            <a:ext cx="369332" cy="1031863"/>
            <a:chOff x="1486186" y="5037138"/>
            <a:chExt cx="369476" cy="1104900"/>
          </a:xfrm>
          <a:solidFill>
            <a:srgbClr val="1B323D"/>
          </a:solidFill>
        </p:grpSpPr>
        <p:sp>
          <p:nvSpPr>
            <p:cNvPr id="250" name="Freeform 87"/>
            <p:cNvSpPr>
              <a:spLocks/>
            </p:cNvSpPr>
            <p:nvPr/>
          </p:nvSpPr>
          <p:spPr bwMode="auto">
            <a:xfrm>
              <a:off x="1490664"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1" name="TextBox 117"/>
            <p:cNvSpPr txBox="1"/>
            <p:nvPr/>
          </p:nvSpPr>
          <p:spPr>
            <a:xfrm>
              <a:off x="1486186"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52" name="组合 251"/>
          <p:cNvGrpSpPr/>
          <p:nvPr/>
        </p:nvGrpSpPr>
        <p:grpSpPr>
          <a:xfrm>
            <a:off x="1386849" y="4903417"/>
            <a:ext cx="392404" cy="1031863"/>
            <a:chOff x="1490663" y="5037138"/>
            <a:chExt cx="392557" cy="1104900"/>
          </a:xfrm>
          <a:solidFill>
            <a:srgbClr val="1B323D"/>
          </a:solidFill>
        </p:grpSpPr>
        <p:sp>
          <p:nvSpPr>
            <p:cNvPr id="253"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4" name="TextBox 120"/>
            <p:cNvSpPr txBox="1"/>
            <p:nvPr/>
          </p:nvSpPr>
          <p:spPr>
            <a:xfrm>
              <a:off x="1513744"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55" name="组合 254"/>
          <p:cNvGrpSpPr/>
          <p:nvPr/>
        </p:nvGrpSpPr>
        <p:grpSpPr>
          <a:xfrm>
            <a:off x="1869365" y="4903417"/>
            <a:ext cx="369332" cy="1031863"/>
            <a:chOff x="1490663" y="5037138"/>
            <a:chExt cx="369476" cy="1104900"/>
          </a:xfrm>
          <a:solidFill>
            <a:srgbClr val="1B323D"/>
          </a:solidFill>
        </p:grpSpPr>
        <p:sp>
          <p:nvSpPr>
            <p:cNvPr id="256"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7" name="TextBox 123"/>
            <p:cNvSpPr txBox="1"/>
            <p:nvPr/>
          </p:nvSpPr>
          <p:spPr>
            <a:xfrm>
              <a:off x="1490663"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58" name="组合 257"/>
          <p:cNvGrpSpPr/>
          <p:nvPr/>
        </p:nvGrpSpPr>
        <p:grpSpPr>
          <a:xfrm>
            <a:off x="2440765" y="4903417"/>
            <a:ext cx="371576" cy="1031863"/>
            <a:chOff x="1490663" y="5037138"/>
            <a:chExt cx="371721" cy="1104900"/>
          </a:xfrm>
          <a:solidFill>
            <a:srgbClr val="1B323D"/>
          </a:solidFill>
        </p:grpSpPr>
        <p:sp>
          <p:nvSpPr>
            <p:cNvPr id="259"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0" name="TextBox 126"/>
            <p:cNvSpPr txBox="1"/>
            <p:nvPr/>
          </p:nvSpPr>
          <p:spPr>
            <a:xfrm>
              <a:off x="1492908"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61" name="组合 260"/>
          <p:cNvGrpSpPr/>
          <p:nvPr/>
        </p:nvGrpSpPr>
        <p:grpSpPr>
          <a:xfrm>
            <a:off x="2948676" y="4903417"/>
            <a:ext cx="396636" cy="1031863"/>
            <a:chOff x="1490663" y="5037138"/>
            <a:chExt cx="396791" cy="1104900"/>
          </a:xfrm>
          <a:solidFill>
            <a:srgbClr val="1B323D"/>
          </a:solidFill>
        </p:grpSpPr>
        <p:sp>
          <p:nvSpPr>
            <p:cNvPr id="26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3" name="TextBox 129"/>
            <p:cNvSpPr txBox="1"/>
            <p:nvPr/>
          </p:nvSpPr>
          <p:spPr>
            <a:xfrm>
              <a:off x="1517978"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64" name="组合 263"/>
          <p:cNvGrpSpPr/>
          <p:nvPr/>
        </p:nvGrpSpPr>
        <p:grpSpPr>
          <a:xfrm>
            <a:off x="3443891" y="4903417"/>
            <a:ext cx="384684" cy="1031863"/>
            <a:chOff x="1490663" y="5037138"/>
            <a:chExt cx="384834" cy="1104900"/>
          </a:xfrm>
          <a:solidFill>
            <a:srgbClr val="1B323D"/>
          </a:solidFill>
        </p:grpSpPr>
        <p:sp>
          <p:nvSpPr>
            <p:cNvPr id="265"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6" name="TextBox 132"/>
            <p:cNvSpPr txBox="1"/>
            <p:nvPr/>
          </p:nvSpPr>
          <p:spPr>
            <a:xfrm>
              <a:off x="1506021"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67" name="组合 266"/>
          <p:cNvGrpSpPr/>
          <p:nvPr/>
        </p:nvGrpSpPr>
        <p:grpSpPr>
          <a:xfrm>
            <a:off x="3964501" y="4903417"/>
            <a:ext cx="379706" cy="1031863"/>
            <a:chOff x="1490663" y="5037138"/>
            <a:chExt cx="379854" cy="1104900"/>
          </a:xfrm>
          <a:solidFill>
            <a:srgbClr val="1B323D"/>
          </a:solidFill>
        </p:grpSpPr>
        <p:sp>
          <p:nvSpPr>
            <p:cNvPr id="268"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9" name="TextBox 135"/>
            <p:cNvSpPr txBox="1"/>
            <p:nvPr/>
          </p:nvSpPr>
          <p:spPr>
            <a:xfrm>
              <a:off x="1501041"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70" name="组合 269"/>
          <p:cNvGrpSpPr/>
          <p:nvPr/>
        </p:nvGrpSpPr>
        <p:grpSpPr>
          <a:xfrm>
            <a:off x="4434319" y="4903417"/>
            <a:ext cx="376441" cy="1031863"/>
            <a:chOff x="1490663" y="5037138"/>
            <a:chExt cx="376588" cy="1104900"/>
          </a:xfrm>
          <a:solidFill>
            <a:srgbClr val="1B323D"/>
          </a:solidFill>
        </p:grpSpPr>
        <p:sp>
          <p:nvSpPr>
            <p:cNvPr id="271"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2" name="TextBox 138"/>
            <p:cNvSpPr txBox="1"/>
            <p:nvPr/>
          </p:nvSpPr>
          <p:spPr>
            <a:xfrm>
              <a:off x="1497775"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73" name="组合 272"/>
          <p:cNvGrpSpPr/>
          <p:nvPr/>
        </p:nvGrpSpPr>
        <p:grpSpPr>
          <a:xfrm>
            <a:off x="5361258" y="4903417"/>
            <a:ext cx="391983" cy="1031863"/>
            <a:chOff x="1490663" y="5037138"/>
            <a:chExt cx="392136" cy="1104900"/>
          </a:xfrm>
          <a:solidFill>
            <a:srgbClr val="1B323D"/>
          </a:solidFill>
        </p:grpSpPr>
        <p:sp>
          <p:nvSpPr>
            <p:cNvPr id="274"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5" name="TextBox 141"/>
            <p:cNvSpPr txBox="1"/>
            <p:nvPr/>
          </p:nvSpPr>
          <p:spPr>
            <a:xfrm>
              <a:off x="1513323"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76" name="组合 275"/>
          <p:cNvGrpSpPr/>
          <p:nvPr/>
        </p:nvGrpSpPr>
        <p:grpSpPr>
          <a:xfrm>
            <a:off x="5894568" y="4903417"/>
            <a:ext cx="380759" cy="1031863"/>
            <a:chOff x="1490663" y="5037138"/>
            <a:chExt cx="380907" cy="1104900"/>
          </a:xfrm>
          <a:solidFill>
            <a:srgbClr val="1B323D"/>
          </a:solidFill>
        </p:grpSpPr>
        <p:sp>
          <p:nvSpPr>
            <p:cNvPr id="277"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8" name="TextBox 144"/>
            <p:cNvSpPr txBox="1"/>
            <p:nvPr/>
          </p:nvSpPr>
          <p:spPr>
            <a:xfrm>
              <a:off x="1502094"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79" name="组合 278"/>
          <p:cNvGrpSpPr/>
          <p:nvPr/>
        </p:nvGrpSpPr>
        <p:grpSpPr>
          <a:xfrm>
            <a:off x="6453269" y="4903417"/>
            <a:ext cx="369332" cy="1031863"/>
            <a:chOff x="1490663" y="5037138"/>
            <a:chExt cx="369476" cy="1104900"/>
          </a:xfrm>
          <a:solidFill>
            <a:srgbClr val="1B323D"/>
          </a:solidFill>
        </p:grpSpPr>
        <p:sp>
          <p:nvSpPr>
            <p:cNvPr id="280"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1" name="TextBox 147"/>
            <p:cNvSpPr txBox="1"/>
            <p:nvPr/>
          </p:nvSpPr>
          <p:spPr>
            <a:xfrm>
              <a:off x="1490663"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82" name="组合 281"/>
          <p:cNvGrpSpPr/>
          <p:nvPr/>
        </p:nvGrpSpPr>
        <p:grpSpPr>
          <a:xfrm>
            <a:off x="7837331" y="4903417"/>
            <a:ext cx="385694" cy="1031863"/>
            <a:chOff x="1490663" y="5037138"/>
            <a:chExt cx="385844" cy="1104900"/>
          </a:xfrm>
          <a:solidFill>
            <a:srgbClr val="1B323D"/>
          </a:solidFill>
        </p:grpSpPr>
        <p:sp>
          <p:nvSpPr>
            <p:cNvPr id="283"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4" name="TextBox 150"/>
            <p:cNvSpPr txBox="1"/>
            <p:nvPr/>
          </p:nvSpPr>
          <p:spPr>
            <a:xfrm>
              <a:off x="1507031"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grpSp>
        <p:nvGrpSpPr>
          <p:cNvPr id="285" name="组合 284"/>
          <p:cNvGrpSpPr/>
          <p:nvPr/>
        </p:nvGrpSpPr>
        <p:grpSpPr>
          <a:xfrm>
            <a:off x="8332543" y="4903417"/>
            <a:ext cx="379538" cy="1031863"/>
            <a:chOff x="1490663" y="5037138"/>
            <a:chExt cx="379686" cy="1104900"/>
          </a:xfrm>
          <a:solidFill>
            <a:srgbClr val="1B323D"/>
          </a:solidFill>
        </p:grpSpPr>
        <p:sp>
          <p:nvSpPr>
            <p:cNvPr id="286"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rgbClr val="757170"/>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7" name="TextBox 153"/>
            <p:cNvSpPr txBox="1"/>
            <p:nvPr/>
          </p:nvSpPr>
          <p:spPr>
            <a:xfrm>
              <a:off x="1500873" y="5135975"/>
              <a:ext cx="369476" cy="757991"/>
            </a:xfrm>
            <a:prstGeom prst="rect">
              <a:avLst/>
            </a:prstGeom>
            <a:noFill/>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部门名称</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4"/>
                                        </p:tgtEl>
                                        <p:attrNameLst>
                                          <p:attrName>style.visibility</p:attrName>
                                        </p:attrNameLst>
                                      </p:cBhvr>
                                      <p:to>
                                        <p:strVal val="visible"/>
                                      </p:to>
                                    </p:set>
                                    <p:anim calcmode="lin" valueType="num">
                                      <p:cBhvr>
                                        <p:cTn id="7" dur="500" fill="hold"/>
                                        <p:tgtEl>
                                          <p:spTgt spid="194"/>
                                        </p:tgtEl>
                                        <p:attrNameLst>
                                          <p:attrName>ppt_w</p:attrName>
                                        </p:attrNameLst>
                                      </p:cBhvr>
                                      <p:tavLst>
                                        <p:tav tm="0">
                                          <p:val>
                                            <p:fltVal val="0"/>
                                          </p:val>
                                        </p:tav>
                                        <p:tav tm="100000">
                                          <p:val>
                                            <p:strVal val="#ppt_w"/>
                                          </p:val>
                                        </p:tav>
                                      </p:tavLst>
                                    </p:anim>
                                    <p:anim calcmode="lin" valueType="num">
                                      <p:cBhvr>
                                        <p:cTn id="8" dur="500" fill="hold"/>
                                        <p:tgtEl>
                                          <p:spTgt spid="194"/>
                                        </p:tgtEl>
                                        <p:attrNameLst>
                                          <p:attrName>ppt_h</p:attrName>
                                        </p:attrNameLst>
                                      </p:cBhvr>
                                      <p:tavLst>
                                        <p:tav tm="0">
                                          <p:val>
                                            <p:fltVal val="0"/>
                                          </p:val>
                                        </p:tav>
                                        <p:tav tm="100000">
                                          <p:val>
                                            <p:strVal val="#ppt_h"/>
                                          </p:val>
                                        </p:tav>
                                      </p:tavLst>
                                    </p:anim>
                                    <p:anim calcmode="lin" valueType="num">
                                      <p:cBhvr>
                                        <p:cTn id="9" dur="500" fill="hold"/>
                                        <p:tgtEl>
                                          <p:spTgt spid="194"/>
                                        </p:tgtEl>
                                        <p:attrNameLst>
                                          <p:attrName>style.rotation</p:attrName>
                                        </p:attrNameLst>
                                      </p:cBhvr>
                                      <p:tavLst>
                                        <p:tav tm="0">
                                          <p:val>
                                            <p:fltVal val="90"/>
                                          </p:val>
                                        </p:tav>
                                        <p:tav tm="100000">
                                          <p:val>
                                            <p:fltVal val="0"/>
                                          </p:val>
                                        </p:tav>
                                      </p:tavLst>
                                    </p:anim>
                                    <p:animEffect transition="in" filter="fade">
                                      <p:cBhvr>
                                        <p:cTn id="10" dur="500"/>
                                        <p:tgtEl>
                                          <p:spTgt spid="19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73"/>
                                        </p:tgtEl>
                                        <p:attrNameLst>
                                          <p:attrName>style.visibility</p:attrName>
                                        </p:attrNameLst>
                                      </p:cBhvr>
                                      <p:to>
                                        <p:strVal val="visible"/>
                                      </p:to>
                                    </p:set>
                                    <p:animEffect transition="in" filter="wipe(up)">
                                      <p:cBhvr>
                                        <p:cTn id="14" dur="500"/>
                                        <p:tgtEl>
                                          <p:spTgt spid="173"/>
                                        </p:tgtEl>
                                      </p:cBhvr>
                                    </p:animEffect>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193"/>
                                        </p:tgtEl>
                                        <p:attrNameLst>
                                          <p:attrName>style.visibility</p:attrName>
                                        </p:attrNameLst>
                                      </p:cBhvr>
                                      <p:to>
                                        <p:strVal val="visible"/>
                                      </p:to>
                                    </p:set>
                                    <p:animEffect transition="in" filter="barn(outVertical)">
                                      <p:cBhvr>
                                        <p:cTn id="18" dur="500"/>
                                        <p:tgtEl>
                                          <p:spTgt spid="193"/>
                                        </p:tgtEl>
                                      </p:cBhvr>
                                    </p:animEffect>
                                  </p:childTnLst>
                                </p:cTn>
                              </p:par>
                              <p:par>
                                <p:cTn id="19" presetID="42" presetClass="entr" presetSubtype="0" fill="hold" nodeType="withEffect">
                                  <p:stCondLst>
                                    <p:cond delay="0"/>
                                  </p:stCondLst>
                                  <p:childTnLst>
                                    <p:set>
                                      <p:cBhvr>
                                        <p:cTn id="20" dur="1" fill="hold">
                                          <p:stCondLst>
                                            <p:cond delay="0"/>
                                          </p:stCondLst>
                                        </p:cTn>
                                        <p:tgtEl>
                                          <p:spTgt spid="203"/>
                                        </p:tgtEl>
                                        <p:attrNameLst>
                                          <p:attrName>style.visibility</p:attrName>
                                        </p:attrNameLst>
                                      </p:cBhvr>
                                      <p:to>
                                        <p:strVal val="visible"/>
                                      </p:to>
                                    </p:set>
                                    <p:animEffect transition="in" filter="fade">
                                      <p:cBhvr>
                                        <p:cTn id="21" dur="500"/>
                                        <p:tgtEl>
                                          <p:spTgt spid="203"/>
                                        </p:tgtEl>
                                      </p:cBhvr>
                                    </p:animEffect>
                                    <p:anim calcmode="lin" valueType="num">
                                      <p:cBhvr>
                                        <p:cTn id="22" dur="500" fill="hold"/>
                                        <p:tgtEl>
                                          <p:spTgt spid="203"/>
                                        </p:tgtEl>
                                        <p:attrNameLst>
                                          <p:attrName>ppt_x</p:attrName>
                                        </p:attrNameLst>
                                      </p:cBhvr>
                                      <p:tavLst>
                                        <p:tav tm="0">
                                          <p:val>
                                            <p:strVal val="#ppt_x"/>
                                          </p:val>
                                        </p:tav>
                                        <p:tav tm="100000">
                                          <p:val>
                                            <p:strVal val="#ppt_x"/>
                                          </p:val>
                                        </p:tav>
                                      </p:tavLst>
                                    </p:anim>
                                    <p:anim calcmode="lin" valueType="num">
                                      <p:cBhvr>
                                        <p:cTn id="23" dur="500" fill="hold"/>
                                        <p:tgtEl>
                                          <p:spTgt spid="203"/>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97"/>
                                        </p:tgtEl>
                                        <p:attrNameLst>
                                          <p:attrName>style.visibility</p:attrName>
                                        </p:attrNameLst>
                                      </p:cBhvr>
                                      <p:to>
                                        <p:strVal val="visible"/>
                                      </p:to>
                                    </p:set>
                                    <p:anim calcmode="lin" valueType="num">
                                      <p:cBhvr additive="base">
                                        <p:cTn id="27" dur="500" fill="hold"/>
                                        <p:tgtEl>
                                          <p:spTgt spid="197"/>
                                        </p:tgtEl>
                                        <p:attrNameLst>
                                          <p:attrName>ppt_x</p:attrName>
                                        </p:attrNameLst>
                                      </p:cBhvr>
                                      <p:tavLst>
                                        <p:tav tm="0">
                                          <p:val>
                                            <p:strVal val="0-#ppt_w/2"/>
                                          </p:val>
                                        </p:tav>
                                        <p:tav tm="100000">
                                          <p:val>
                                            <p:strVal val="#ppt_x"/>
                                          </p:val>
                                        </p:tav>
                                      </p:tavLst>
                                    </p:anim>
                                    <p:anim calcmode="lin" valueType="num">
                                      <p:cBhvr additive="base">
                                        <p:cTn id="28" dur="500" fill="hold"/>
                                        <p:tgtEl>
                                          <p:spTgt spid="19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00"/>
                                        </p:tgtEl>
                                        <p:attrNameLst>
                                          <p:attrName>style.visibility</p:attrName>
                                        </p:attrNameLst>
                                      </p:cBhvr>
                                      <p:to>
                                        <p:strVal val="visible"/>
                                      </p:to>
                                    </p:set>
                                    <p:anim calcmode="lin" valueType="num">
                                      <p:cBhvr additive="base">
                                        <p:cTn id="31" dur="500" fill="hold"/>
                                        <p:tgtEl>
                                          <p:spTgt spid="200"/>
                                        </p:tgtEl>
                                        <p:attrNameLst>
                                          <p:attrName>ppt_x</p:attrName>
                                        </p:attrNameLst>
                                      </p:cBhvr>
                                      <p:tavLst>
                                        <p:tav tm="0">
                                          <p:val>
                                            <p:strVal val="1+#ppt_w/2"/>
                                          </p:val>
                                        </p:tav>
                                        <p:tav tm="100000">
                                          <p:val>
                                            <p:strVal val="#ppt_x"/>
                                          </p:val>
                                        </p:tav>
                                      </p:tavLst>
                                    </p:anim>
                                    <p:anim calcmode="lin" valueType="num">
                                      <p:cBhvr additive="base">
                                        <p:cTn id="32" dur="500" fill="hold"/>
                                        <p:tgtEl>
                                          <p:spTgt spid="200"/>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174"/>
                                        </p:tgtEl>
                                        <p:attrNameLst>
                                          <p:attrName>style.visibility</p:attrName>
                                        </p:attrNameLst>
                                      </p:cBhvr>
                                      <p:to>
                                        <p:strVal val="visible"/>
                                      </p:to>
                                    </p:set>
                                    <p:animEffect transition="in" filter="wipe(up)">
                                      <p:cBhvr>
                                        <p:cTn id="36" dur="500"/>
                                        <p:tgtEl>
                                          <p:spTgt spid="174"/>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175"/>
                                        </p:tgtEl>
                                        <p:attrNameLst>
                                          <p:attrName>style.visibility</p:attrName>
                                        </p:attrNameLst>
                                      </p:cBhvr>
                                      <p:to>
                                        <p:strVal val="visible"/>
                                      </p:to>
                                    </p:set>
                                    <p:animEffect transition="in" filter="wipe(up)">
                                      <p:cBhvr>
                                        <p:cTn id="40" dur="500"/>
                                        <p:tgtEl>
                                          <p:spTgt spid="175"/>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206"/>
                                        </p:tgtEl>
                                        <p:attrNameLst>
                                          <p:attrName>style.visibility</p:attrName>
                                        </p:attrNameLst>
                                      </p:cBhvr>
                                      <p:to>
                                        <p:strVal val="visible"/>
                                      </p:to>
                                    </p:set>
                                    <p:animEffect transition="in" filter="fade">
                                      <p:cBhvr>
                                        <p:cTn id="44" dur="500"/>
                                        <p:tgtEl>
                                          <p:spTgt spid="206"/>
                                        </p:tgtEl>
                                      </p:cBhvr>
                                    </p:animEffect>
                                    <p:anim calcmode="lin" valueType="num">
                                      <p:cBhvr>
                                        <p:cTn id="45" dur="500" fill="hold"/>
                                        <p:tgtEl>
                                          <p:spTgt spid="206"/>
                                        </p:tgtEl>
                                        <p:attrNameLst>
                                          <p:attrName>ppt_x</p:attrName>
                                        </p:attrNameLst>
                                      </p:cBhvr>
                                      <p:tavLst>
                                        <p:tav tm="0">
                                          <p:val>
                                            <p:strVal val="#ppt_x"/>
                                          </p:val>
                                        </p:tav>
                                        <p:tav tm="100000">
                                          <p:val>
                                            <p:strVal val="#ppt_x"/>
                                          </p:val>
                                        </p:tav>
                                      </p:tavLst>
                                    </p:anim>
                                    <p:anim calcmode="lin" valueType="num">
                                      <p:cBhvr>
                                        <p:cTn id="46" dur="500" fill="hold"/>
                                        <p:tgtEl>
                                          <p:spTgt spid="20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209"/>
                                        </p:tgtEl>
                                        <p:attrNameLst>
                                          <p:attrName>style.visibility</p:attrName>
                                        </p:attrNameLst>
                                      </p:cBhvr>
                                      <p:to>
                                        <p:strVal val="visible"/>
                                      </p:to>
                                    </p:set>
                                    <p:animEffect transition="in" filter="fade">
                                      <p:cBhvr>
                                        <p:cTn id="49" dur="500"/>
                                        <p:tgtEl>
                                          <p:spTgt spid="209"/>
                                        </p:tgtEl>
                                      </p:cBhvr>
                                    </p:animEffect>
                                    <p:anim calcmode="lin" valueType="num">
                                      <p:cBhvr>
                                        <p:cTn id="50" dur="500" fill="hold"/>
                                        <p:tgtEl>
                                          <p:spTgt spid="209"/>
                                        </p:tgtEl>
                                        <p:attrNameLst>
                                          <p:attrName>ppt_x</p:attrName>
                                        </p:attrNameLst>
                                      </p:cBhvr>
                                      <p:tavLst>
                                        <p:tav tm="0">
                                          <p:val>
                                            <p:strVal val="#ppt_x"/>
                                          </p:val>
                                        </p:tav>
                                        <p:tav tm="100000">
                                          <p:val>
                                            <p:strVal val="#ppt_x"/>
                                          </p:val>
                                        </p:tav>
                                      </p:tavLst>
                                    </p:anim>
                                    <p:anim calcmode="lin" valueType="num">
                                      <p:cBhvr>
                                        <p:cTn id="51" dur="500" fill="hold"/>
                                        <p:tgtEl>
                                          <p:spTgt spid="20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212"/>
                                        </p:tgtEl>
                                        <p:attrNameLst>
                                          <p:attrName>style.visibility</p:attrName>
                                        </p:attrNameLst>
                                      </p:cBhvr>
                                      <p:to>
                                        <p:strVal val="visible"/>
                                      </p:to>
                                    </p:set>
                                    <p:animEffect transition="in" filter="fade">
                                      <p:cBhvr>
                                        <p:cTn id="54" dur="500"/>
                                        <p:tgtEl>
                                          <p:spTgt spid="212"/>
                                        </p:tgtEl>
                                      </p:cBhvr>
                                    </p:animEffect>
                                    <p:anim calcmode="lin" valueType="num">
                                      <p:cBhvr>
                                        <p:cTn id="55" dur="500" fill="hold"/>
                                        <p:tgtEl>
                                          <p:spTgt spid="212"/>
                                        </p:tgtEl>
                                        <p:attrNameLst>
                                          <p:attrName>ppt_x</p:attrName>
                                        </p:attrNameLst>
                                      </p:cBhvr>
                                      <p:tavLst>
                                        <p:tav tm="0">
                                          <p:val>
                                            <p:strVal val="#ppt_x"/>
                                          </p:val>
                                        </p:tav>
                                        <p:tav tm="100000">
                                          <p:val>
                                            <p:strVal val="#ppt_x"/>
                                          </p:val>
                                        </p:tav>
                                      </p:tavLst>
                                    </p:anim>
                                    <p:anim calcmode="lin" valueType="num">
                                      <p:cBhvr>
                                        <p:cTn id="56" dur="500" fill="hold"/>
                                        <p:tgtEl>
                                          <p:spTgt spid="212"/>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215"/>
                                        </p:tgtEl>
                                        <p:attrNameLst>
                                          <p:attrName>style.visibility</p:attrName>
                                        </p:attrNameLst>
                                      </p:cBhvr>
                                      <p:to>
                                        <p:strVal val="visible"/>
                                      </p:to>
                                    </p:set>
                                    <p:animEffect transition="in" filter="fade">
                                      <p:cBhvr>
                                        <p:cTn id="60" dur="400"/>
                                        <p:tgtEl>
                                          <p:spTgt spid="215"/>
                                        </p:tgtEl>
                                      </p:cBhvr>
                                    </p:animEffect>
                                    <p:anim calcmode="lin" valueType="num">
                                      <p:cBhvr>
                                        <p:cTn id="61" dur="400" fill="hold"/>
                                        <p:tgtEl>
                                          <p:spTgt spid="215"/>
                                        </p:tgtEl>
                                        <p:attrNameLst>
                                          <p:attrName>ppt_x</p:attrName>
                                        </p:attrNameLst>
                                      </p:cBhvr>
                                      <p:tavLst>
                                        <p:tav tm="0">
                                          <p:val>
                                            <p:strVal val="#ppt_x"/>
                                          </p:val>
                                        </p:tav>
                                        <p:tav tm="100000">
                                          <p:val>
                                            <p:strVal val="#ppt_x"/>
                                          </p:val>
                                        </p:tav>
                                      </p:tavLst>
                                    </p:anim>
                                    <p:anim calcmode="lin" valueType="num">
                                      <p:cBhvr>
                                        <p:cTn id="62" dur="400" fill="hold"/>
                                        <p:tgtEl>
                                          <p:spTgt spid="21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219"/>
                                        </p:tgtEl>
                                        <p:attrNameLst>
                                          <p:attrName>style.visibility</p:attrName>
                                        </p:attrNameLst>
                                      </p:cBhvr>
                                      <p:to>
                                        <p:strVal val="visible"/>
                                      </p:to>
                                    </p:set>
                                    <p:animEffect transition="in" filter="fade">
                                      <p:cBhvr>
                                        <p:cTn id="65" dur="400"/>
                                        <p:tgtEl>
                                          <p:spTgt spid="219"/>
                                        </p:tgtEl>
                                      </p:cBhvr>
                                    </p:animEffect>
                                    <p:anim calcmode="lin" valueType="num">
                                      <p:cBhvr>
                                        <p:cTn id="66" dur="400" fill="hold"/>
                                        <p:tgtEl>
                                          <p:spTgt spid="219"/>
                                        </p:tgtEl>
                                        <p:attrNameLst>
                                          <p:attrName>ppt_x</p:attrName>
                                        </p:attrNameLst>
                                      </p:cBhvr>
                                      <p:tavLst>
                                        <p:tav tm="0">
                                          <p:val>
                                            <p:strVal val="#ppt_x"/>
                                          </p:val>
                                        </p:tav>
                                        <p:tav tm="100000">
                                          <p:val>
                                            <p:strVal val="#ppt_x"/>
                                          </p:val>
                                        </p:tav>
                                      </p:tavLst>
                                    </p:anim>
                                    <p:anim calcmode="lin" valueType="num">
                                      <p:cBhvr>
                                        <p:cTn id="67" dur="400" fill="hold"/>
                                        <p:tgtEl>
                                          <p:spTgt spid="21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400"/>
                                        <p:tgtEl>
                                          <p:spTgt spid="222"/>
                                        </p:tgtEl>
                                      </p:cBhvr>
                                    </p:animEffect>
                                    <p:anim calcmode="lin" valueType="num">
                                      <p:cBhvr>
                                        <p:cTn id="71" dur="400" fill="hold"/>
                                        <p:tgtEl>
                                          <p:spTgt spid="222"/>
                                        </p:tgtEl>
                                        <p:attrNameLst>
                                          <p:attrName>ppt_x</p:attrName>
                                        </p:attrNameLst>
                                      </p:cBhvr>
                                      <p:tavLst>
                                        <p:tav tm="0">
                                          <p:val>
                                            <p:strVal val="#ppt_x"/>
                                          </p:val>
                                        </p:tav>
                                        <p:tav tm="100000">
                                          <p:val>
                                            <p:strVal val="#ppt_x"/>
                                          </p:val>
                                        </p:tav>
                                      </p:tavLst>
                                    </p:anim>
                                    <p:anim calcmode="lin" valueType="num">
                                      <p:cBhvr>
                                        <p:cTn id="72" dur="400" fill="hold"/>
                                        <p:tgtEl>
                                          <p:spTgt spid="222"/>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225"/>
                                        </p:tgtEl>
                                        <p:attrNameLst>
                                          <p:attrName>style.visibility</p:attrName>
                                        </p:attrNameLst>
                                      </p:cBhvr>
                                      <p:to>
                                        <p:strVal val="visible"/>
                                      </p:to>
                                    </p:set>
                                    <p:animEffect transition="in" filter="fade">
                                      <p:cBhvr>
                                        <p:cTn id="75" dur="400"/>
                                        <p:tgtEl>
                                          <p:spTgt spid="225"/>
                                        </p:tgtEl>
                                      </p:cBhvr>
                                    </p:animEffect>
                                    <p:anim calcmode="lin" valueType="num">
                                      <p:cBhvr>
                                        <p:cTn id="76" dur="400" fill="hold"/>
                                        <p:tgtEl>
                                          <p:spTgt spid="225"/>
                                        </p:tgtEl>
                                        <p:attrNameLst>
                                          <p:attrName>ppt_x</p:attrName>
                                        </p:attrNameLst>
                                      </p:cBhvr>
                                      <p:tavLst>
                                        <p:tav tm="0">
                                          <p:val>
                                            <p:strVal val="#ppt_x"/>
                                          </p:val>
                                        </p:tav>
                                        <p:tav tm="100000">
                                          <p:val>
                                            <p:strVal val="#ppt_x"/>
                                          </p:val>
                                        </p:tav>
                                      </p:tavLst>
                                    </p:anim>
                                    <p:anim calcmode="lin" valueType="num">
                                      <p:cBhvr>
                                        <p:cTn id="77" dur="400" fill="hold"/>
                                        <p:tgtEl>
                                          <p:spTgt spid="225"/>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228"/>
                                        </p:tgtEl>
                                        <p:attrNameLst>
                                          <p:attrName>style.visibility</p:attrName>
                                        </p:attrNameLst>
                                      </p:cBhvr>
                                      <p:to>
                                        <p:strVal val="visible"/>
                                      </p:to>
                                    </p:set>
                                    <p:animEffect transition="in" filter="fade">
                                      <p:cBhvr>
                                        <p:cTn id="80" dur="400"/>
                                        <p:tgtEl>
                                          <p:spTgt spid="228"/>
                                        </p:tgtEl>
                                      </p:cBhvr>
                                    </p:animEffect>
                                    <p:anim calcmode="lin" valueType="num">
                                      <p:cBhvr>
                                        <p:cTn id="81" dur="400" fill="hold"/>
                                        <p:tgtEl>
                                          <p:spTgt spid="228"/>
                                        </p:tgtEl>
                                        <p:attrNameLst>
                                          <p:attrName>ppt_x</p:attrName>
                                        </p:attrNameLst>
                                      </p:cBhvr>
                                      <p:tavLst>
                                        <p:tav tm="0">
                                          <p:val>
                                            <p:strVal val="#ppt_x"/>
                                          </p:val>
                                        </p:tav>
                                        <p:tav tm="100000">
                                          <p:val>
                                            <p:strVal val="#ppt_x"/>
                                          </p:val>
                                        </p:tav>
                                      </p:tavLst>
                                    </p:anim>
                                    <p:anim calcmode="lin" valueType="num">
                                      <p:cBhvr>
                                        <p:cTn id="82" dur="400" fill="hold"/>
                                        <p:tgtEl>
                                          <p:spTgt spid="228"/>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183"/>
                                        </p:tgtEl>
                                        <p:attrNameLst>
                                          <p:attrName>style.visibility</p:attrName>
                                        </p:attrNameLst>
                                      </p:cBhvr>
                                      <p:to>
                                        <p:strVal val="visible"/>
                                      </p:to>
                                    </p:set>
                                    <p:animEffect transition="in" filter="wipe(up)">
                                      <p:cBhvr>
                                        <p:cTn id="86" dur="500"/>
                                        <p:tgtEl>
                                          <p:spTgt spid="183"/>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231"/>
                                        </p:tgtEl>
                                        <p:attrNameLst>
                                          <p:attrName>style.visibility</p:attrName>
                                        </p:attrNameLst>
                                      </p:cBhvr>
                                      <p:to>
                                        <p:strVal val="visible"/>
                                      </p:to>
                                    </p:set>
                                    <p:animEffect transition="in" filter="fade">
                                      <p:cBhvr>
                                        <p:cTn id="90" dur="400"/>
                                        <p:tgtEl>
                                          <p:spTgt spid="231"/>
                                        </p:tgtEl>
                                      </p:cBhvr>
                                    </p:animEffect>
                                    <p:anim calcmode="lin" valueType="num">
                                      <p:cBhvr>
                                        <p:cTn id="91" dur="400" fill="hold"/>
                                        <p:tgtEl>
                                          <p:spTgt spid="231"/>
                                        </p:tgtEl>
                                        <p:attrNameLst>
                                          <p:attrName>ppt_x</p:attrName>
                                        </p:attrNameLst>
                                      </p:cBhvr>
                                      <p:tavLst>
                                        <p:tav tm="0">
                                          <p:val>
                                            <p:strVal val="#ppt_x"/>
                                          </p:val>
                                        </p:tav>
                                        <p:tav tm="100000">
                                          <p:val>
                                            <p:strVal val="#ppt_x"/>
                                          </p:val>
                                        </p:tav>
                                      </p:tavLst>
                                    </p:anim>
                                    <p:anim calcmode="lin" valueType="num">
                                      <p:cBhvr>
                                        <p:cTn id="92" dur="400" fill="hold"/>
                                        <p:tgtEl>
                                          <p:spTgt spid="23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234"/>
                                        </p:tgtEl>
                                        <p:attrNameLst>
                                          <p:attrName>style.visibility</p:attrName>
                                        </p:attrNameLst>
                                      </p:cBhvr>
                                      <p:to>
                                        <p:strVal val="visible"/>
                                      </p:to>
                                    </p:set>
                                    <p:animEffect transition="in" filter="fade">
                                      <p:cBhvr>
                                        <p:cTn id="95" dur="400"/>
                                        <p:tgtEl>
                                          <p:spTgt spid="234"/>
                                        </p:tgtEl>
                                      </p:cBhvr>
                                    </p:animEffect>
                                    <p:anim calcmode="lin" valueType="num">
                                      <p:cBhvr>
                                        <p:cTn id="96" dur="400" fill="hold"/>
                                        <p:tgtEl>
                                          <p:spTgt spid="234"/>
                                        </p:tgtEl>
                                        <p:attrNameLst>
                                          <p:attrName>ppt_x</p:attrName>
                                        </p:attrNameLst>
                                      </p:cBhvr>
                                      <p:tavLst>
                                        <p:tav tm="0">
                                          <p:val>
                                            <p:strVal val="#ppt_x"/>
                                          </p:val>
                                        </p:tav>
                                        <p:tav tm="100000">
                                          <p:val>
                                            <p:strVal val="#ppt_x"/>
                                          </p:val>
                                        </p:tav>
                                      </p:tavLst>
                                    </p:anim>
                                    <p:anim calcmode="lin" valueType="num">
                                      <p:cBhvr>
                                        <p:cTn id="97" dur="400" fill="hold"/>
                                        <p:tgtEl>
                                          <p:spTgt spid="234"/>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188"/>
                                        </p:tgtEl>
                                        <p:attrNameLst>
                                          <p:attrName>style.visibility</p:attrName>
                                        </p:attrNameLst>
                                      </p:cBhvr>
                                      <p:to>
                                        <p:strVal val="visible"/>
                                      </p:to>
                                    </p:set>
                                    <p:animEffect transition="in" filter="wipe(up)">
                                      <p:cBhvr>
                                        <p:cTn id="101" dur="500"/>
                                        <p:tgtEl>
                                          <p:spTgt spid="188"/>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237"/>
                                        </p:tgtEl>
                                        <p:attrNameLst>
                                          <p:attrName>style.visibility</p:attrName>
                                        </p:attrNameLst>
                                      </p:cBhvr>
                                      <p:to>
                                        <p:strVal val="visible"/>
                                      </p:to>
                                    </p:set>
                                    <p:animEffect transition="in" filter="fade">
                                      <p:cBhvr>
                                        <p:cTn id="105" dur="400"/>
                                        <p:tgtEl>
                                          <p:spTgt spid="237"/>
                                        </p:tgtEl>
                                      </p:cBhvr>
                                    </p:animEffect>
                                    <p:anim calcmode="lin" valueType="num">
                                      <p:cBhvr>
                                        <p:cTn id="106" dur="400" fill="hold"/>
                                        <p:tgtEl>
                                          <p:spTgt spid="237"/>
                                        </p:tgtEl>
                                        <p:attrNameLst>
                                          <p:attrName>ppt_x</p:attrName>
                                        </p:attrNameLst>
                                      </p:cBhvr>
                                      <p:tavLst>
                                        <p:tav tm="0">
                                          <p:val>
                                            <p:strVal val="#ppt_x"/>
                                          </p:val>
                                        </p:tav>
                                        <p:tav tm="100000">
                                          <p:val>
                                            <p:strVal val="#ppt_x"/>
                                          </p:val>
                                        </p:tav>
                                      </p:tavLst>
                                    </p:anim>
                                    <p:anim calcmode="lin" valueType="num">
                                      <p:cBhvr>
                                        <p:cTn id="107" dur="400" fill="hold"/>
                                        <p:tgtEl>
                                          <p:spTgt spid="237"/>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240"/>
                                        </p:tgtEl>
                                        <p:attrNameLst>
                                          <p:attrName>style.visibility</p:attrName>
                                        </p:attrNameLst>
                                      </p:cBhvr>
                                      <p:to>
                                        <p:strVal val="visible"/>
                                      </p:to>
                                    </p:set>
                                    <p:animEffect transition="in" filter="fade">
                                      <p:cBhvr>
                                        <p:cTn id="110" dur="400"/>
                                        <p:tgtEl>
                                          <p:spTgt spid="240"/>
                                        </p:tgtEl>
                                      </p:cBhvr>
                                    </p:animEffect>
                                    <p:anim calcmode="lin" valueType="num">
                                      <p:cBhvr>
                                        <p:cTn id="111" dur="400" fill="hold"/>
                                        <p:tgtEl>
                                          <p:spTgt spid="240"/>
                                        </p:tgtEl>
                                        <p:attrNameLst>
                                          <p:attrName>ppt_x</p:attrName>
                                        </p:attrNameLst>
                                      </p:cBhvr>
                                      <p:tavLst>
                                        <p:tav tm="0">
                                          <p:val>
                                            <p:strVal val="#ppt_x"/>
                                          </p:val>
                                        </p:tav>
                                        <p:tav tm="100000">
                                          <p:val>
                                            <p:strVal val="#ppt_x"/>
                                          </p:val>
                                        </p:tav>
                                      </p:tavLst>
                                    </p:anim>
                                    <p:anim calcmode="lin" valueType="num">
                                      <p:cBhvr>
                                        <p:cTn id="112" dur="400" fill="hold"/>
                                        <p:tgtEl>
                                          <p:spTgt spid="240"/>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243"/>
                                        </p:tgtEl>
                                        <p:attrNameLst>
                                          <p:attrName>style.visibility</p:attrName>
                                        </p:attrNameLst>
                                      </p:cBhvr>
                                      <p:to>
                                        <p:strVal val="visible"/>
                                      </p:to>
                                    </p:set>
                                    <p:animEffect transition="in" filter="fade">
                                      <p:cBhvr>
                                        <p:cTn id="115" dur="400"/>
                                        <p:tgtEl>
                                          <p:spTgt spid="243"/>
                                        </p:tgtEl>
                                      </p:cBhvr>
                                    </p:animEffect>
                                    <p:anim calcmode="lin" valueType="num">
                                      <p:cBhvr>
                                        <p:cTn id="116" dur="400" fill="hold"/>
                                        <p:tgtEl>
                                          <p:spTgt spid="243"/>
                                        </p:tgtEl>
                                        <p:attrNameLst>
                                          <p:attrName>ppt_x</p:attrName>
                                        </p:attrNameLst>
                                      </p:cBhvr>
                                      <p:tavLst>
                                        <p:tav tm="0">
                                          <p:val>
                                            <p:strVal val="#ppt_x"/>
                                          </p:val>
                                        </p:tav>
                                        <p:tav tm="100000">
                                          <p:val>
                                            <p:strVal val="#ppt_x"/>
                                          </p:val>
                                        </p:tav>
                                      </p:tavLst>
                                    </p:anim>
                                    <p:anim calcmode="lin" valueType="num">
                                      <p:cBhvr>
                                        <p:cTn id="117" dur="400" fill="hold"/>
                                        <p:tgtEl>
                                          <p:spTgt spid="243"/>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145"/>
                                        </p:tgtEl>
                                        <p:attrNameLst>
                                          <p:attrName>style.visibility</p:attrName>
                                        </p:attrNameLst>
                                      </p:cBhvr>
                                      <p:to>
                                        <p:strVal val="visible"/>
                                      </p:to>
                                    </p:set>
                                    <p:animEffect transition="in" filter="wipe(up)">
                                      <p:cBhvr>
                                        <p:cTn id="121" dur="500"/>
                                        <p:tgtEl>
                                          <p:spTgt spid="14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246"/>
                                        </p:tgtEl>
                                        <p:attrNameLst>
                                          <p:attrName>style.visibility</p:attrName>
                                        </p:attrNameLst>
                                      </p:cBhvr>
                                      <p:to>
                                        <p:strVal val="visible"/>
                                      </p:to>
                                    </p:set>
                                    <p:animEffect transition="in" filter="fade">
                                      <p:cBhvr>
                                        <p:cTn id="125" dur="300"/>
                                        <p:tgtEl>
                                          <p:spTgt spid="246"/>
                                        </p:tgtEl>
                                      </p:cBhvr>
                                    </p:animEffect>
                                    <p:anim calcmode="lin" valueType="num">
                                      <p:cBhvr>
                                        <p:cTn id="126" dur="300" fill="hold"/>
                                        <p:tgtEl>
                                          <p:spTgt spid="246"/>
                                        </p:tgtEl>
                                        <p:attrNameLst>
                                          <p:attrName>ppt_x</p:attrName>
                                        </p:attrNameLst>
                                      </p:cBhvr>
                                      <p:tavLst>
                                        <p:tav tm="0">
                                          <p:val>
                                            <p:strVal val="#ppt_x"/>
                                          </p:val>
                                        </p:tav>
                                        <p:tav tm="100000">
                                          <p:val>
                                            <p:strVal val="#ppt_x"/>
                                          </p:val>
                                        </p:tav>
                                      </p:tavLst>
                                    </p:anim>
                                    <p:anim calcmode="lin" valueType="num">
                                      <p:cBhvr>
                                        <p:cTn id="127" dur="300" fill="hold"/>
                                        <p:tgtEl>
                                          <p:spTgt spid="246"/>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200"/>
                                  </p:stCondLst>
                                  <p:childTnLst>
                                    <p:set>
                                      <p:cBhvr>
                                        <p:cTn id="129" dur="1" fill="hold">
                                          <p:stCondLst>
                                            <p:cond delay="0"/>
                                          </p:stCondLst>
                                        </p:cTn>
                                        <p:tgtEl>
                                          <p:spTgt spid="249"/>
                                        </p:tgtEl>
                                        <p:attrNameLst>
                                          <p:attrName>style.visibility</p:attrName>
                                        </p:attrNameLst>
                                      </p:cBhvr>
                                      <p:to>
                                        <p:strVal val="visible"/>
                                      </p:to>
                                    </p:set>
                                    <p:animEffect transition="in" filter="fade">
                                      <p:cBhvr>
                                        <p:cTn id="130" dur="300"/>
                                        <p:tgtEl>
                                          <p:spTgt spid="249"/>
                                        </p:tgtEl>
                                      </p:cBhvr>
                                    </p:animEffect>
                                    <p:anim calcmode="lin" valueType="num">
                                      <p:cBhvr>
                                        <p:cTn id="131" dur="300" fill="hold"/>
                                        <p:tgtEl>
                                          <p:spTgt spid="249"/>
                                        </p:tgtEl>
                                        <p:attrNameLst>
                                          <p:attrName>ppt_x</p:attrName>
                                        </p:attrNameLst>
                                      </p:cBhvr>
                                      <p:tavLst>
                                        <p:tav tm="0">
                                          <p:val>
                                            <p:strVal val="#ppt_x"/>
                                          </p:val>
                                        </p:tav>
                                        <p:tav tm="100000">
                                          <p:val>
                                            <p:strVal val="#ppt_x"/>
                                          </p:val>
                                        </p:tav>
                                      </p:tavLst>
                                    </p:anim>
                                    <p:anim calcmode="lin" valueType="num">
                                      <p:cBhvr>
                                        <p:cTn id="132" dur="300" fill="hold"/>
                                        <p:tgtEl>
                                          <p:spTgt spid="249"/>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300"/>
                                  </p:stCondLst>
                                  <p:childTnLst>
                                    <p:set>
                                      <p:cBhvr>
                                        <p:cTn id="134" dur="1" fill="hold">
                                          <p:stCondLst>
                                            <p:cond delay="0"/>
                                          </p:stCondLst>
                                        </p:cTn>
                                        <p:tgtEl>
                                          <p:spTgt spid="252"/>
                                        </p:tgtEl>
                                        <p:attrNameLst>
                                          <p:attrName>style.visibility</p:attrName>
                                        </p:attrNameLst>
                                      </p:cBhvr>
                                      <p:to>
                                        <p:strVal val="visible"/>
                                      </p:to>
                                    </p:set>
                                    <p:animEffect transition="in" filter="fade">
                                      <p:cBhvr>
                                        <p:cTn id="135" dur="300"/>
                                        <p:tgtEl>
                                          <p:spTgt spid="252"/>
                                        </p:tgtEl>
                                      </p:cBhvr>
                                    </p:animEffect>
                                    <p:anim calcmode="lin" valueType="num">
                                      <p:cBhvr>
                                        <p:cTn id="136" dur="300" fill="hold"/>
                                        <p:tgtEl>
                                          <p:spTgt spid="252"/>
                                        </p:tgtEl>
                                        <p:attrNameLst>
                                          <p:attrName>ppt_x</p:attrName>
                                        </p:attrNameLst>
                                      </p:cBhvr>
                                      <p:tavLst>
                                        <p:tav tm="0">
                                          <p:val>
                                            <p:strVal val="#ppt_x"/>
                                          </p:val>
                                        </p:tav>
                                        <p:tav tm="100000">
                                          <p:val>
                                            <p:strVal val="#ppt_x"/>
                                          </p:val>
                                        </p:tav>
                                      </p:tavLst>
                                    </p:anim>
                                    <p:anim calcmode="lin" valueType="num">
                                      <p:cBhvr>
                                        <p:cTn id="137" dur="300" fill="hold"/>
                                        <p:tgtEl>
                                          <p:spTgt spid="252"/>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500"/>
                                  </p:stCondLst>
                                  <p:childTnLst>
                                    <p:set>
                                      <p:cBhvr>
                                        <p:cTn id="139" dur="1" fill="hold">
                                          <p:stCondLst>
                                            <p:cond delay="0"/>
                                          </p:stCondLst>
                                        </p:cTn>
                                        <p:tgtEl>
                                          <p:spTgt spid="255"/>
                                        </p:tgtEl>
                                        <p:attrNameLst>
                                          <p:attrName>style.visibility</p:attrName>
                                        </p:attrNameLst>
                                      </p:cBhvr>
                                      <p:to>
                                        <p:strVal val="visible"/>
                                      </p:to>
                                    </p:set>
                                    <p:animEffect transition="in" filter="fade">
                                      <p:cBhvr>
                                        <p:cTn id="140" dur="300"/>
                                        <p:tgtEl>
                                          <p:spTgt spid="255"/>
                                        </p:tgtEl>
                                      </p:cBhvr>
                                    </p:animEffect>
                                    <p:anim calcmode="lin" valueType="num">
                                      <p:cBhvr>
                                        <p:cTn id="141" dur="300" fill="hold"/>
                                        <p:tgtEl>
                                          <p:spTgt spid="255"/>
                                        </p:tgtEl>
                                        <p:attrNameLst>
                                          <p:attrName>ppt_x</p:attrName>
                                        </p:attrNameLst>
                                      </p:cBhvr>
                                      <p:tavLst>
                                        <p:tav tm="0">
                                          <p:val>
                                            <p:strVal val="#ppt_x"/>
                                          </p:val>
                                        </p:tav>
                                        <p:tav tm="100000">
                                          <p:val>
                                            <p:strVal val="#ppt_x"/>
                                          </p:val>
                                        </p:tav>
                                      </p:tavLst>
                                    </p:anim>
                                    <p:anim calcmode="lin" valueType="num">
                                      <p:cBhvr>
                                        <p:cTn id="142" dur="300" fill="hold"/>
                                        <p:tgtEl>
                                          <p:spTgt spid="255"/>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700"/>
                                  </p:stCondLst>
                                  <p:childTnLst>
                                    <p:set>
                                      <p:cBhvr>
                                        <p:cTn id="144" dur="1" fill="hold">
                                          <p:stCondLst>
                                            <p:cond delay="0"/>
                                          </p:stCondLst>
                                        </p:cTn>
                                        <p:tgtEl>
                                          <p:spTgt spid="258"/>
                                        </p:tgtEl>
                                        <p:attrNameLst>
                                          <p:attrName>style.visibility</p:attrName>
                                        </p:attrNameLst>
                                      </p:cBhvr>
                                      <p:to>
                                        <p:strVal val="visible"/>
                                      </p:to>
                                    </p:set>
                                    <p:animEffect transition="in" filter="fade">
                                      <p:cBhvr>
                                        <p:cTn id="145" dur="300"/>
                                        <p:tgtEl>
                                          <p:spTgt spid="258"/>
                                        </p:tgtEl>
                                      </p:cBhvr>
                                    </p:animEffect>
                                    <p:anim calcmode="lin" valueType="num">
                                      <p:cBhvr>
                                        <p:cTn id="146" dur="300" fill="hold"/>
                                        <p:tgtEl>
                                          <p:spTgt spid="258"/>
                                        </p:tgtEl>
                                        <p:attrNameLst>
                                          <p:attrName>ppt_x</p:attrName>
                                        </p:attrNameLst>
                                      </p:cBhvr>
                                      <p:tavLst>
                                        <p:tav tm="0">
                                          <p:val>
                                            <p:strVal val="#ppt_x"/>
                                          </p:val>
                                        </p:tav>
                                        <p:tav tm="100000">
                                          <p:val>
                                            <p:strVal val="#ppt_x"/>
                                          </p:val>
                                        </p:tav>
                                      </p:tavLst>
                                    </p:anim>
                                    <p:anim calcmode="lin" valueType="num">
                                      <p:cBhvr>
                                        <p:cTn id="147" dur="300" fill="hold"/>
                                        <p:tgtEl>
                                          <p:spTgt spid="258"/>
                                        </p:tgtEl>
                                        <p:attrNameLst>
                                          <p:attrName>ppt_y</p:attrName>
                                        </p:attrNameLst>
                                      </p:cBhvr>
                                      <p:tavLst>
                                        <p:tav tm="0">
                                          <p:val>
                                            <p:strVal val="#ppt_y+.1"/>
                                          </p:val>
                                        </p:tav>
                                        <p:tav tm="100000">
                                          <p:val>
                                            <p:strVal val="#ppt_y"/>
                                          </p:val>
                                        </p:tav>
                                      </p:tavLst>
                                    </p:anim>
                                  </p:childTnLst>
                                </p:cTn>
                              </p:par>
                              <p:par>
                                <p:cTn id="148" presetID="42" presetClass="entr" presetSubtype="0" fill="hold" nodeType="withEffect">
                                  <p:stCondLst>
                                    <p:cond delay="900"/>
                                  </p:stCondLst>
                                  <p:childTnLst>
                                    <p:set>
                                      <p:cBhvr>
                                        <p:cTn id="149" dur="1" fill="hold">
                                          <p:stCondLst>
                                            <p:cond delay="0"/>
                                          </p:stCondLst>
                                        </p:cTn>
                                        <p:tgtEl>
                                          <p:spTgt spid="261"/>
                                        </p:tgtEl>
                                        <p:attrNameLst>
                                          <p:attrName>style.visibility</p:attrName>
                                        </p:attrNameLst>
                                      </p:cBhvr>
                                      <p:to>
                                        <p:strVal val="visible"/>
                                      </p:to>
                                    </p:set>
                                    <p:animEffect transition="in" filter="fade">
                                      <p:cBhvr>
                                        <p:cTn id="150" dur="300"/>
                                        <p:tgtEl>
                                          <p:spTgt spid="261"/>
                                        </p:tgtEl>
                                      </p:cBhvr>
                                    </p:animEffect>
                                    <p:anim calcmode="lin" valueType="num">
                                      <p:cBhvr>
                                        <p:cTn id="151" dur="300" fill="hold"/>
                                        <p:tgtEl>
                                          <p:spTgt spid="261"/>
                                        </p:tgtEl>
                                        <p:attrNameLst>
                                          <p:attrName>ppt_x</p:attrName>
                                        </p:attrNameLst>
                                      </p:cBhvr>
                                      <p:tavLst>
                                        <p:tav tm="0">
                                          <p:val>
                                            <p:strVal val="#ppt_x"/>
                                          </p:val>
                                        </p:tav>
                                        <p:tav tm="100000">
                                          <p:val>
                                            <p:strVal val="#ppt_x"/>
                                          </p:val>
                                        </p:tav>
                                      </p:tavLst>
                                    </p:anim>
                                    <p:anim calcmode="lin" valueType="num">
                                      <p:cBhvr>
                                        <p:cTn id="152" dur="300" fill="hold"/>
                                        <p:tgtEl>
                                          <p:spTgt spid="261"/>
                                        </p:tgtEl>
                                        <p:attrNameLst>
                                          <p:attrName>ppt_y</p:attrName>
                                        </p:attrNameLst>
                                      </p:cBhvr>
                                      <p:tavLst>
                                        <p:tav tm="0">
                                          <p:val>
                                            <p:strVal val="#ppt_y+.1"/>
                                          </p:val>
                                        </p:tav>
                                        <p:tav tm="100000">
                                          <p:val>
                                            <p:strVal val="#ppt_y"/>
                                          </p:val>
                                        </p:tav>
                                      </p:tavLst>
                                    </p:anim>
                                  </p:childTnLst>
                                </p:cTn>
                              </p:par>
                              <p:par>
                                <p:cTn id="153" presetID="42" presetClass="entr" presetSubtype="0" fill="hold" nodeType="withEffect">
                                  <p:stCondLst>
                                    <p:cond delay="1100"/>
                                  </p:stCondLst>
                                  <p:childTnLst>
                                    <p:set>
                                      <p:cBhvr>
                                        <p:cTn id="154" dur="1" fill="hold">
                                          <p:stCondLst>
                                            <p:cond delay="0"/>
                                          </p:stCondLst>
                                        </p:cTn>
                                        <p:tgtEl>
                                          <p:spTgt spid="264"/>
                                        </p:tgtEl>
                                        <p:attrNameLst>
                                          <p:attrName>style.visibility</p:attrName>
                                        </p:attrNameLst>
                                      </p:cBhvr>
                                      <p:to>
                                        <p:strVal val="visible"/>
                                      </p:to>
                                    </p:set>
                                    <p:animEffect transition="in" filter="fade">
                                      <p:cBhvr>
                                        <p:cTn id="155" dur="300"/>
                                        <p:tgtEl>
                                          <p:spTgt spid="264"/>
                                        </p:tgtEl>
                                      </p:cBhvr>
                                    </p:animEffect>
                                    <p:anim calcmode="lin" valueType="num">
                                      <p:cBhvr>
                                        <p:cTn id="156" dur="300" fill="hold"/>
                                        <p:tgtEl>
                                          <p:spTgt spid="264"/>
                                        </p:tgtEl>
                                        <p:attrNameLst>
                                          <p:attrName>ppt_x</p:attrName>
                                        </p:attrNameLst>
                                      </p:cBhvr>
                                      <p:tavLst>
                                        <p:tav tm="0">
                                          <p:val>
                                            <p:strVal val="#ppt_x"/>
                                          </p:val>
                                        </p:tav>
                                        <p:tav tm="100000">
                                          <p:val>
                                            <p:strVal val="#ppt_x"/>
                                          </p:val>
                                        </p:tav>
                                      </p:tavLst>
                                    </p:anim>
                                    <p:anim calcmode="lin" valueType="num">
                                      <p:cBhvr>
                                        <p:cTn id="157" dur="300" fill="hold"/>
                                        <p:tgtEl>
                                          <p:spTgt spid="264"/>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200"/>
                                  </p:stCondLst>
                                  <p:childTnLst>
                                    <p:set>
                                      <p:cBhvr>
                                        <p:cTn id="159" dur="1" fill="hold">
                                          <p:stCondLst>
                                            <p:cond delay="0"/>
                                          </p:stCondLst>
                                        </p:cTn>
                                        <p:tgtEl>
                                          <p:spTgt spid="267"/>
                                        </p:tgtEl>
                                        <p:attrNameLst>
                                          <p:attrName>style.visibility</p:attrName>
                                        </p:attrNameLst>
                                      </p:cBhvr>
                                      <p:to>
                                        <p:strVal val="visible"/>
                                      </p:to>
                                    </p:set>
                                    <p:animEffect transition="in" filter="fade">
                                      <p:cBhvr>
                                        <p:cTn id="160" dur="300"/>
                                        <p:tgtEl>
                                          <p:spTgt spid="267"/>
                                        </p:tgtEl>
                                      </p:cBhvr>
                                    </p:animEffect>
                                    <p:anim calcmode="lin" valueType="num">
                                      <p:cBhvr>
                                        <p:cTn id="161" dur="300" fill="hold"/>
                                        <p:tgtEl>
                                          <p:spTgt spid="267"/>
                                        </p:tgtEl>
                                        <p:attrNameLst>
                                          <p:attrName>ppt_x</p:attrName>
                                        </p:attrNameLst>
                                      </p:cBhvr>
                                      <p:tavLst>
                                        <p:tav tm="0">
                                          <p:val>
                                            <p:strVal val="#ppt_x"/>
                                          </p:val>
                                        </p:tav>
                                        <p:tav tm="100000">
                                          <p:val>
                                            <p:strVal val="#ppt_x"/>
                                          </p:val>
                                        </p:tav>
                                      </p:tavLst>
                                    </p:anim>
                                    <p:anim calcmode="lin" valueType="num">
                                      <p:cBhvr>
                                        <p:cTn id="162" dur="300" fill="hold"/>
                                        <p:tgtEl>
                                          <p:spTgt spid="267"/>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1400"/>
                                  </p:stCondLst>
                                  <p:childTnLst>
                                    <p:set>
                                      <p:cBhvr>
                                        <p:cTn id="164" dur="1" fill="hold">
                                          <p:stCondLst>
                                            <p:cond delay="0"/>
                                          </p:stCondLst>
                                        </p:cTn>
                                        <p:tgtEl>
                                          <p:spTgt spid="270"/>
                                        </p:tgtEl>
                                        <p:attrNameLst>
                                          <p:attrName>style.visibility</p:attrName>
                                        </p:attrNameLst>
                                      </p:cBhvr>
                                      <p:to>
                                        <p:strVal val="visible"/>
                                      </p:to>
                                    </p:set>
                                    <p:animEffect transition="in" filter="fade">
                                      <p:cBhvr>
                                        <p:cTn id="165" dur="300"/>
                                        <p:tgtEl>
                                          <p:spTgt spid="270"/>
                                        </p:tgtEl>
                                      </p:cBhvr>
                                    </p:animEffect>
                                    <p:anim calcmode="lin" valueType="num">
                                      <p:cBhvr>
                                        <p:cTn id="166" dur="300" fill="hold"/>
                                        <p:tgtEl>
                                          <p:spTgt spid="270"/>
                                        </p:tgtEl>
                                        <p:attrNameLst>
                                          <p:attrName>ppt_x</p:attrName>
                                        </p:attrNameLst>
                                      </p:cBhvr>
                                      <p:tavLst>
                                        <p:tav tm="0">
                                          <p:val>
                                            <p:strVal val="#ppt_x"/>
                                          </p:val>
                                        </p:tav>
                                        <p:tav tm="100000">
                                          <p:val>
                                            <p:strVal val="#ppt_x"/>
                                          </p:val>
                                        </p:tav>
                                      </p:tavLst>
                                    </p:anim>
                                    <p:anim calcmode="lin" valueType="num">
                                      <p:cBhvr>
                                        <p:cTn id="167" dur="300" fill="hold"/>
                                        <p:tgtEl>
                                          <p:spTgt spid="270"/>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1500"/>
                                  </p:stCondLst>
                                  <p:childTnLst>
                                    <p:set>
                                      <p:cBhvr>
                                        <p:cTn id="169" dur="1" fill="hold">
                                          <p:stCondLst>
                                            <p:cond delay="0"/>
                                          </p:stCondLst>
                                        </p:cTn>
                                        <p:tgtEl>
                                          <p:spTgt spid="273"/>
                                        </p:tgtEl>
                                        <p:attrNameLst>
                                          <p:attrName>style.visibility</p:attrName>
                                        </p:attrNameLst>
                                      </p:cBhvr>
                                      <p:to>
                                        <p:strVal val="visible"/>
                                      </p:to>
                                    </p:set>
                                    <p:animEffect transition="in" filter="fade">
                                      <p:cBhvr>
                                        <p:cTn id="170" dur="300"/>
                                        <p:tgtEl>
                                          <p:spTgt spid="273"/>
                                        </p:tgtEl>
                                      </p:cBhvr>
                                    </p:animEffect>
                                    <p:anim calcmode="lin" valueType="num">
                                      <p:cBhvr>
                                        <p:cTn id="171" dur="300" fill="hold"/>
                                        <p:tgtEl>
                                          <p:spTgt spid="273"/>
                                        </p:tgtEl>
                                        <p:attrNameLst>
                                          <p:attrName>ppt_x</p:attrName>
                                        </p:attrNameLst>
                                      </p:cBhvr>
                                      <p:tavLst>
                                        <p:tav tm="0">
                                          <p:val>
                                            <p:strVal val="#ppt_x"/>
                                          </p:val>
                                        </p:tav>
                                        <p:tav tm="100000">
                                          <p:val>
                                            <p:strVal val="#ppt_x"/>
                                          </p:val>
                                        </p:tav>
                                      </p:tavLst>
                                    </p:anim>
                                    <p:anim calcmode="lin" valueType="num">
                                      <p:cBhvr>
                                        <p:cTn id="172" dur="300" fill="hold"/>
                                        <p:tgtEl>
                                          <p:spTgt spid="273"/>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1700"/>
                                  </p:stCondLst>
                                  <p:childTnLst>
                                    <p:set>
                                      <p:cBhvr>
                                        <p:cTn id="174" dur="1" fill="hold">
                                          <p:stCondLst>
                                            <p:cond delay="0"/>
                                          </p:stCondLst>
                                        </p:cTn>
                                        <p:tgtEl>
                                          <p:spTgt spid="276"/>
                                        </p:tgtEl>
                                        <p:attrNameLst>
                                          <p:attrName>style.visibility</p:attrName>
                                        </p:attrNameLst>
                                      </p:cBhvr>
                                      <p:to>
                                        <p:strVal val="visible"/>
                                      </p:to>
                                    </p:set>
                                    <p:animEffect transition="in" filter="fade">
                                      <p:cBhvr>
                                        <p:cTn id="175" dur="300"/>
                                        <p:tgtEl>
                                          <p:spTgt spid="276"/>
                                        </p:tgtEl>
                                      </p:cBhvr>
                                    </p:animEffect>
                                    <p:anim calcmode="lin" valueType="num">
                                      <p:cBhvr>
                                        <p:cTn id="176" dur="300" fill="hold"/>
                                        <p:tgtEl>
                                          <p:spTgt spid="276"/>
                                        </p:tgtEl>
                                        <p:attrNameLst>
                                          <p:attrName>ppt_x</p:attrName>
                                        </p:attrNameLst>
                                      </p:cBhvr>
                                      <p:tavLst>
                                        <p:tav tm="0">
                                          <p:val>
                                            <p:strVal val="#ppt_x"/>
                                          </p:val>
                                        </p:tav>
                                        <p:tav tm="100000">
                                          <p:val>
                                            <p:strVal val="#ppt_x"/>
                                          </p:val>
                                        </p:tav>
                                      </p:tavLst>
                                    </p:anim>
                                    <p:anim calcmode="lin" valueType="num">
                                      <p:cBhvr>
                                        <p:cTn id="177" dur="300" fill="hold"/>
                                        <p:tgtEl>
                                          <p:spTgt spid="276"/>
                                        </p:tgtEl>
                                        <p:attrNameLst>
                                          <p:attrName>ppt_y</p:attrName>
                                        </p:attrNameLst>
                                      </p:cBhvr>
                                      <p:tavLst>
                                        <p:tav tm="0">
                                          <p:val>
                                            <p:strVal val="#ppt_y+.1"/>
                                          </p:val>
                                        </p:tav>
                                        <p:tav tm="100000">
                                          <p:val>
                                            <p:strVal val="#ppt_y"/>
                                          </p:val>
                                        </p:tav>
                                      </p:tavLst>
                                    </p:anim>
                                  </p:childTnLst>
                                </p:cTn>
                              </p:par>
                              <p:par>
                                <p:cTn id="178" presetID="42" presetClass="entr" presetSubtype="0" fill="hold" nodeType="withEffect">
                                  <p:stCondLst>
                                    <p:cond delay="1900"/>
                                  </p:stCondLst>
                                  <p:childTnLst>
                                    <p:set>
                                      <p:cBhvr>
                                        <p:cTn id="179" dur="1" fill="hold">
                                          <p:stCondLst>
                                            <p:cond delay="0"/>
                                          </p:stCondLst>
                                        </p:cTn>
                                        <p:tgtEl>
                                          <p:spTgt spid="279"/>
                                        </p:tgtEl>
                                        <p:attrNameLst>
                                          <p:attrName>style.visibility</p:attrName>
                                        </p:attrNameLst>
                                      </p:cBhvr>
                                      <p:to>
                                        <p:strVal val="visible"/>
                                      </p:to>
                                    </p:set>
                                    <p:animEffect transition="in" filter="fade">
                                      <p:cBhvr>
                                        <p:cTn id="180" dur="300"/>
                                        <p:tgtEl>
                                          <p:spTgt spid="279"/>
                                        </p:tgtEl>
                                      </p:cBhvr>
                                    </p:animEffect>
                                    <p:anim calcmode="lin" valueType="num">
                                      <p:cBhvr>
                                        <p:cTn id="181" dur="300" fill="hold"/>
                                        <p:tgtEl>
                                          <p:spTgt spid="279"/>
                                        </p:tgtEl>
                                        <p:attrNameLst>
                                          <p:attrName>ppt_x</p:attrName>
                                        </p:attrNameLst>
                                      </p:cBhvr>
                                      <p:tavLst>
                                        <p:tav tm="0">
                                          <p:val>
                                            <p:strVal val="#ppt_x"/>
                                          </p:val>
                                        </p:tav>
                                        <p:tav tm="100000">
                                          <p:val>
                                            <p:strVal val="#ppt_x"/>
                                          </p:val>
                                        </p:tav>
                                      </p:tavLst>
                                    </p:anim>
                                    <p:anim calcmode="lin" valueType="num">
                                      <p:cBhvr>
                                        <p:cTn id="182" dur="300" fill="hold"/>
                                        <p:tgtEl>
                                          <p:spTgt spid="279"/>
                                        </p:tgtEl>
                                        <p:attrNameLst>
                                          <p:attrName>ppt_y</p:attrName>
                                        </p:attrNameLst>
                                      </p:cBhvr>
                                      <p:tavLst>
                                        <p:tav tm="0">
                                          <p:val>
                                            <p:strVal val="#ppt_y+.1"/>
                                          </p:val>
                                        </p:tav>
                                        <p:tav tm="100000">
                                          <p:val>
                                            <p:strVal val="#ppt_y"/>
                                          </p:val>
                                        </p:tav>
                                      </p:tavLst>
                                    </p:anim>
                                  </p:childTnLst>
                                </p:cTn>
                              </p:par>
                              <p:par>
                                <p:cTn id="183" presetID="42" presetClass="entr" presetSubtype="0" fill="hold" nodeType="withEffect">
                                  <p:stCondLst>
                                    <p:cond delay="2000"/>
                                  </p:stCondLst>
                                  <p:childTnLst>
                                    <p:set>
                                      <p:cBhvr>
                                        <p:cTn id="184" dur="1" fill="hold">
                                          <p:stCondLst>
                                            <p:cond delay="0"/>
                                          </p:stCondLst>
                                        </p:cTn>
                                        <p:tgtEl>
                                          <p:spTgt spid="282"/>
                                        </p:tgtEl>
                                        <p:attrNameLst>
                                          <p:attrName>style.visibility</p:attrName>
                                        </p:attrNameLst>
                                      </p:cBhvr>
                                      <p:to>
                                        <p:strVal val="visible"/>
                                      </p:to>
                                    </p:set>
                                    <p:animEffect transition="in" filter="fade">
                                      <p:cBhvr>
                                        <p:cTn id="185" dur="300"/>
                                        <p:tgtEl>
                                          <p:spTgt spid="282"/>
                                        </p:tgtEl>
                                      </p:cBhvr>
                                    </p:animEffect>
                                    <p:anim calcmode="lin" valueType="num">
                                      <p:cBhvr>
                                        <p:cTn id="186" dur="300" fill="hold"/>
                                        <p:tgtEl>
                                          <p:spTgt spid="282"/>
                                        </p:tgtEl>
                                        <p:attrNameLst>
                                          <p:attrName>ppt_x</p:attrName>
                                        </p:attrNameLst>
                                      </p:cBhvr>
                                      <p:tavLst>
                                        <p:tav tm="0">
                                          <p:val>
                                            <p:strVal val="#ppt_x"/>
                                          </p:val>
                                        </p:tav>
                                        <p:tav tm="100000">
                                          <p:val>
                                            <p:strVal val="#ppt_x"/>
                                          </p:val>
                                        </p:tav>
                                      </p:tavLst>
                                    </p:anim>
                                    <p:anim calcmode="lin" valueType="num">
                                      <p:cBhvr>
                                        <p:cTn id="187" dur="300" fill="hold"/>
                                        <p:tgtEl>
                                          <p:spTgt spid="282"/>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2200"/>
                                  </p:stCondLst>
                                  <p:childTnLst>
                                    <p:set>
                                      <p:cBhvr>
                                        <p:cTn id="189" dur="1" fill="hold">
                                          <p:stCondLst>
                                            <p:cond delay="0"/>
                                          </p:stCondLst>
                                        </p:cTn>
                                        <p:tgtEl>
                                          <p:spTgt spid="285"/>
                                        </p:tgtEl>
                                        <p:attrNameLst>
                                          <p:attrName>style.visibility</p:attrName>
                                        </p:attrNameLst>
                                      </p:cBhvr>
                                      <p:to>
                                        <p:strVal val="visible"/>
                                      </p:to>
                                    </p:set>
                                    <p:animEffect transition="in" filter="fade">
                                      <p:cBhvr>
                                        <p:cTn id="190" dur="300"/>
                                        <p:tgtEl>
                                          <p:spTgt spid="285"/>
                                        </p:tgtEl>
                                      </p:cBhvr>
                                    </p:animEffect>
                                    <p:anim calcmode="lin" valueType="num">
                                      <p:cBhvr>
                                        <p:cTn id="191" dur="300" fill="hold"/>
                                        <p:tgtEl>
                                          <p:spTgt spid="285"/>
                                        </p:tgtEl>
                                        <p:attrNameLst>
                                          <p:attrName>ppt_x</p:attrName>
                                        </p:attrNameLst>
                                      </p:cBhvr>
                                      <p:tavLst>
                                        <p:tav tm="0">
                                          <p:val>
                                            <p:strVal val="#ppt_x"/>
                                          </p:val>
                                        </p:tav>
                                        <p:tav tm="100000">
                                          <p:val>
                                            <p:strVal val="#ppt_x"/>
                                          </p:val>
                                        </p:tav>
                                      </p:tavLst>
                                    </p:anim>
                                    <p:anim calcmode="lin" valueType="num">
                                      <p:cBhvr>
                                        <p:cTn id="192" dur="300" fill="hold"/>
                                        <p:tgtEl>
                                          <p:spTgt spid="2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bwMode="auto">
          <a:xfrm>
            <a:off x="2129246" y="1908520"/>
            <a:ext cx="2114602" cy="1841191"/>
          </a:xfrm>
          <a:prstGeom prst="ellipse">
            <a:avLst/>
          </a:prstGeom>
          <a:solidFill>
            <a:sysClr val="window" lastClr="FFFFFF">
              <a:lumMod val="95000"/>
            </a:sys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6" name="TextBox 54"/>
          <p:cNvSpPr txBox="1"/>
          <p:nvPr/>
        </p:nvSpPr>
        <p:spPr>
          <a:xfrm>
            <a:off x="4333174" y="2613697"/>
            <a:ext cx="2977469" cy="707886"/>
          </a:xfrm>
          <a:prstGeom prst="rect">
            <a:avLst/>
          </a:prstGeom>
          <a:noFill/>
        </p:spPr>
        <p:txBody>
          <a:bodyPr wrap="square" rtlCol="0">
            <a:spAutoFit/>
          </a:bodyPr>
          <a:lstStyle/>
          <a:p>
            <a:pPr algn="ctr"/>
            <a:r>
              <a:rPr lang="zh-CN" altLang="en-US" sz="4000" b="1" dirty="0" smtClean="0">
                <a:solidFill>
                  <a:srgbClr val="276F63"/>
                </a:solidFill>
                <a:latin typeface="微软雅黑" panose="020B0503020204020204" pitchFamily="34" charset="-122"/>
                <a:ea typeface="微软雅黑" panose="020B0503020204020204" pitchFamily="34" charset="-122"/>
              </a:rPr>
              <a:t>项目简介</a:t>
            </a:r>
            <a:endParaRPr lang="zh-CN" altLang="en-US" sz="4000" b="1" dirty="0">
              <a:solidFill>
                <a:srgbClr val="276F63"/>
              </a:solidFill>
              <a:latin typeface="微软雅黑" panose="020B0503020204020204" pitchFamily="34" charset="-122"/>
              <a:ea typeface="微软雅黑" panose="020B0503020204020204" pitchFamily="34" charset="-122"/>
            </a:endParaRPr>
          </a:p>
        </p:txBody>
      </p:sp>
      <p:sp>
        <p:nvSpPr>
          <p:cNvPr id="7" name="Freeform 11"/>
          <p:cNvSpPr>
            <a:spLocks noEditPoints="1"/>
          </p:cNvSpPr>
          <p:nvPr/>
        </p:nvSpPr>
        <p:spPr bwMode="auto">
          <a:xfrm>
            <a:off x="2502022" y="2355284"/>
            <a:ext cx="1349524" cy="945080"/>
          </a:xfrm>
          <a:custGeom>
            <a:avLst/>
            <a:gdLst>
              <a:gd name="T0" fmla="*/ 154643 w 1065"/>
              <a:gd name="T1" fmla="*/ 167981 h 834"/>
              <a:gd name="T2" fmla="*/ 214607 w 1065"/>
              <a:gd name="T3" fmla="*/ 136933 h 834"/>
              <a:gd name="T4" fmla="*/ 326645 w 1065"/>
              <a:gd name="T5" fmla="*/ 117826 h 834"/>
              <a:gd name="T6" fmla="*/ 357810 w 1065"/>
              <a:gd name="T7" fmla="*/ 71253 h 834"/>
              <a:gd name="T8" fmla="*/ 312443 w 1065"/>
              <a:gd name="T9" fmla="*/ 103098 h 834"/>
              <a:gd name="T10" fmla="*/ 214213 w 1065"/>
              <a:gd name="T11" fmla="*/ 107874 h 834"/>
              <a:gd name="T12" fmla="*/ 420141 w 1065"/>
              <a:gd name="T13" fmla="*/ 44185 h 834"/>
              <a:gd name="T14" fmla="*/ 255241 w 1065"/>
              <a:gd name="T15" fmla="*/ 17515 h 834"/>
              <a:gd name="T16" fmla="*/ 239461 w 1065"/>
              <a:gd name="T17" fmla="*/ 0 h 834"/>
              <a:gd name="T18" fmla="*/ 84423 w 1065"/>
              <a:gd name="T19" fmla="*/ 17515 h 834"/>
              <a:gd name="T20" fmla="*/ 95863 w 1065"/>
              <a:gd name="T21" fmla="*/ 44185 h 834"/>
              <a:gd name="T22" fmla="*/ 118350 w 1065"/>
              <a:gd name="T23" fmla="*/ 75233 h 834"/>
              <a:gd name="T24" fmla="*/ 387003 w 1065"/>
              <a:gd name="T25" fmla="*/ 44185 h 834"/>
              <a:gd name="T26" fmla="*/ 194488 w 1065"/>
              <a:gd name="T27" fmla="*/ 218137 h 834"/>
              <a:gd name="T28" fmla="*/ 387003 w 1065"/>
              <a:gd name="T29" fmla="*/ 226894 h 834"/>
              <a:gd name="T30" fmla="*/ 197644 w 1065"/>
              <a:gd name="T31" fmla="*/ 236050 h 834"/>
              <a:gd name="T32" fmla="*/ 198433 w 1065"/>
              <a:gd name="T33" fmla="*/ 264312 h 834"/>
              <a:gd name="T34" fmla="*/ 239461 w 1065"/>
              <a:gd name="T35" fmla="*/ 329594 h 834"/>
              <a:gd name="T36" fmla="*/ 255241 w 1065"/>
              <a:gd name="T37" fmla="*/ 264312 h 834"/>
              <a:gd name="T38" fmla="*/ 330984 w 1065"/>
              <a:gd name="T39" fmla="*/ 327603 h 834"/>
              <a:gd name="T40" fmla="*/ 324278 w 1065"/>
              <a:gd name="T41" fmla="*/ 264312 h 834"/>
              <a:gd name="T42" fmla="*/ 420141 w 1065"/>
              <a:gd name="T43" fmla="*/ 236050 h 834"/>
              <a:gd name="T44" fmla="*/ 409884 w 1065"/>
              <a:gd name="T45" fmla="*/ 44185 h 834"/>
              <a:gd name="T46" fmla="*/ 87973 w 1065"/>
              <a:gd name="T47" fmla="*/ 171564 h 834"/>
              <a:gd name="T48" fmla="*/ 129001 w 1065"/>
              <a:gd name="T49" fmla="*/ 130564 h 834"/>
              <a:gd name="T50" fmla="*/ 47340 w 1065"/>
              <a:gd name="T51" fmla="*/ 130564 h 834"/>
              <a:gd name="T52" fmla="*/ 114405 w 1065"/>
              <a:gd name="T53" fmla="*/ 180321 h 834"/>
              <a:gd name="T54" fmla="*/ 99019 w 1065"/>
              <a:gd name="T55" fmla="*/ 180321 h 834"/>
              <a:gd name="T56" fmla="*/ 103359 w 1065"/>
              <a:gd name="T57" fmla="*/ 187884 h 834"/>
              <a:gd name="T58" fmla="*/ 107698 w 1065"/>
              <a:gd name="T59" fmla="*/ 282225 h 834"/>
              <a:gd name="T60" fmla="*/ 71010 w 1065"/>
              <a:gd name="T61" fmla="*/ 282225 h 834"/>
              <a:gd name="T62" fmla="*/ 75349 w 1065"/>
              <a:gd name="T63" fmla="*/ 187884 h 834"/>
              <a:gd name="T64" fmla="*/ 79294 w 1065"/>
              <a:gd name="T65" fmla="*/ 180321 h 834"/>
              <a:gd name="T66" fmla="*/ 0 w 1065"/>
              <a:gd name="T67" fmla="*/ 242419 h 834"/>
              <a:gd name="T68" fmla="*/ 36294 w 1065"/>
              <a:gd name="T69" fmla="*/ 331982 h 834"/>
              <a:gd name="T70" fmla="*/ 48918 w 1065"/>
              <a:gd name="T71" fmla="*/ 239234 h 834"/>
              <a:gd name="T72" fmla="*/ 126240 w 1065"/>
              <a:gd name="T73" fmla="*/ 331982 h 834"/>
              <a:gd name="T74" fmla="*/ 138864 w 1065"/>
              <a:gd name="T75" fmla="*/ 239234 h 834"/>
              <a:gd name="T76" fmla="*/ 175946 w 1065"/>
              <a:gd name="T77" fmla="*/ 331982 h 834"/>
              <a:gd name="T78" fmla="*/ 114405 w 1065"/>
              <a:gd name="T79" fmla="*/ 180321 h 8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276F6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5"/>
          <p:cNvSpPr>
            <a:spLocks/>
          </p:cNvSpPr>
          <p:nvPr/>
        </p:nvSpPr>
        <p:spPr bwMode="auto">
          <a:xfrm>
            <a:off x="107504" y="2190334"/>
            <a:ext cx="1931199" cy="189681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76F63"/>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 name="椭圆 19"/>
          <p:cNvSpPr/>
          <p:nvPr/>
        </p:nvSpPr>
        <p:spPr>
          <a:xfrm>
            <a:off x="2009849" y="1257300"/>
            <a:ext cx="3881206" cy="3766078"/>
          </a:xfrm>
          <a:prstGeom prst="ellipse">
            <a:avLst/>
          </a:prstGeom>
          <a:solidFill>
            <a:sysClr val="window" lastClr="FFFFFF">
              <a:lumMod val="75000"/>
            </a:sysClr>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2038703" y="1285875"/>
            <a:ext cx="3819443" cy="3689877"/>
          </a:xfrm>
          <a:prstGeom prst="ellipse">
            <a:avLst/>
          </a:prstGeom>
          <a:solidFill>
            <a:sysClr val="window" lastClr="FFFFFF"/>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2" name="组合 21"/>
          <p:cNvGrpSpPr/>
          <p:nvPr/>
        </p:nvGrpSpPr>
        <p:grpSpPr>
          <a:xfrm>
            <a:off x="5762769" y="1883060"/>
            <a:ext cx="632631" cy="689172"/>
            <a:chOff x="2769119" y="1848492"/>
            <a:chExt cx="504056" cy="504056"/>
          </a:xfrm>
          <a:solidFill>
            <a:srgbClr val="276F63"/>
          </a:solidFill>
        </p:grpSpPr>
        <p:sp>
          <p:nvSpPr>
            <p:cNvPr id="23" name="椭圆 22"/>
            <p:cNvSpPr/>
            <p:nvPr/>
          </p:nvSpPr>
          <p:spPr>
            <a:xfrm>
              <a:off x="2769119" y="1848492"/>
              <a:ext cx="504056" cy="504056"/>
            </a:xfrm>
            <a:prstGeom prst="ellipse">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TextBox 27"/>
            <p:cNvSpPr txBox="1"/>
            <p:nvPr/>
          </p:nvSpPr>
          <p:spPr>
            <a:xfrm>
              <a:off x="2838945" y="1973042"/>
              <a:ext cx="348934" cy="247616"/>
            </a:xfrm>
            <a:prstGeom prst="rect">
              <a:avLst/>
            </a:prstGeom>
            <a:grpFill/>
          </p:spPr>
          <p:txBody>
            <a:bodyPr wrap="non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5" name="组合 24"/>
          <p:cNvGrpSpPr/>
          <p:nvPr/>
        </p:nvGrpSpPr>
        <p:grpSpPr>
          <a:xfrm>
            <a:off x="6045133" y="2991856"/>
            <a:ext cx="632631" cy="689172"/>
            <a:chOff x="2471142" y="2586760"/>
            <a:chExt cx="504056" cy="504056"/>
          </a:xfrm>
          <a:solidFill>
            <a:srgbClr val="276F63"/>
          </a:solidFill>
        </p:grpSpPr>
        <p:sp>
          <p:nvSpPr>
            <p:cNvPr id="26" name="椭圆 25"/>
            <p:cNvSpPr/>
            <p:nvPr/>
          </p:nvSpPr>
          <p:spPr>
            <a:xfrm>
              <a:off x="2471142" y="2586760"/>
              <a:ext cx="504056" cy="504056"/>
            </a:xfrm>
            <a:prstGeom prst="ellipse">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TextBox 30"/>
            <p:cNvSpPr txBox="1"/>
            <p:nvPr/>
          </p:nvSpPr>
          <p:spPr>
            <a:xfrm>
              <a:off x="2540968" y="2690410"/>
              <a:ext cx="348934" cy="247616"/>
            </a:xfrm>
            <a:prstGeom prst="rect">
              <a:avLst/>
            </a:prstGeom>
            <a:grpFill/>
          </p:spPr>
          <p:txBody>
            <a:bodyPr wrap="non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8" name="组合 27"/>
          <p:cNvGrpSpPr/>
          <p:nvPr/>
        </p:nvGrpSpPr>
        <p:grpSpPr>
          <a:xfrm>
            <a:off x="5667094" y="3971370"/>
            <a:ext cx="632630" cy="689172"/>
            <a:chOff x="2769119" y="3325028"/>
            <a:chExt cx="504056" cy="504056"/>
          </a:xfrm>
          <a:solidFill>
            <a:srgbClr val="276F63"/>
          </a:solidFill>
        </p:grpSpPr>
        <p:sp>
          <p:nvSpPr>
            <p:cNvPr id="29" name="椭圆 28"/>
            <p:cNvSpPr/>
            <p:nvPr/>
          </p:nvSpPr>
          <p:spPr>
            <a:xfrm>
              <a:off x="2769119" y="3325028"/>
              <a:ext cx="504056" cy="504056"/>
            </a:xfrm>
            <a:prstGeom prst="ellipse">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TextBox 35"/>
            <p:cNvSpPr txBox="1"/>
            <p:nvPr/>
          </p:nvSpPr>
          <p:spPr>
            <a:xfrm>
              <a:off x="2854124" y="3449578"/>
              <a:ext cx="348934" cy="247616"/>
            </a:xfrm>
            <a:prstGeom prst="rect">
              <a:avLst/>
            </a:prstGeom>
            <a:grpFill/>
          </p:spPr>
          <p:txBody>
            <a:bodyPr wrap="non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31" name="TextBox 38"/>
          <p:cNvSpPr txBox="1"/>
          <p:nvPr/>
        </p:nvSpPr>
        <p:spPr>
          <a:xfrm>
            <a:off x="6493342" y="2009386"/>
            <a:ext cx="2761917" cy="577081"/>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32" name="TextBox 39"/>
          <p:cNvSpPr txBox="1"/>
          <p:nvPr/>
        </p:nvSpPr>
        <p:spPr>
          <a:xfrm>
            <a:off x="6735441" y="3080926"/>
            <a:ext cx="2761917" cy="577081"/>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33" name="TextBox 42"/>
          <p:cNvSpPr txBox="1"/>
          <p:nvPr/>
        </p:nvSpPr>
        <p:spPr>
          <a:xfrm>
            <a:off x="6464767" y="4108064"/>
            <a:ext cx="2761917" cy="577081"/>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34" name="TextBox 45"/>
          <p:cNvSpPr txBox="1"/>
          <p:nvPr/>
        </p:nvSpPr>
        <p:spPr>
          <a:xfrm>
            <a:off x="287160" y="2734820"/>
            <a:ext cx="1480237" cy="830997"/>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来源及背景</a:t>
            </a:r>
            <a:endParaRPr kumimoji="0" lang="zh-CN" altLang="en-US" sz="24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21"/>
          <p:cNvSpPr txBox="1"/>
          <p:nvPr/>
        </p:nvSpPr>
        <p:spPr>
          <a:xfrm>
            <a:off x="2766185" y="2357646"/>
            <a:ext cx="2349773" cy="1292662"/>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just">
              <a:lnSpc>
                <a:spcPct val="150000"/>
              </a:lnSpc>
            </a:pPr>
            <a:r>
              <a:rPr lang="zh-CN" altLang="en-US" sz="1400" dirty="0" smtClean="0">
                <a:solidFill>
                  <a:srgbClr val="276F63"/>
                </a:solidFill>
                <a:latin typeface="微软雅黑" pitchFamily="34" charset="-122"/>
                <a:ea typeface="微软雅黑" pitchFamily="34" charset="-122"/>
              </a:rPr>
              <a:t>项目的背景介绍</a:t>
            </a:r>
            <a:r>
              <a:rPr lang="zh-CN" altLang="en-US" sz="1400" dirty="0">
                <a:solidFill>
                  <a:srgbClr val="276F63"/>
                </a:solidFill>
                <a:latin typeface="微软雅黑" pitchFamily="34" charset="-122"/>
                <a:ea typeface="微软雅黑" pitchFamily="34" charset="-122"/>
              </a:rPr>
              <a:t>在这段文字中录入，根据你所录入的文字内容多少对字号的大小进行更改</a:t>
            </a:r>
            <a:r>
              <a:rPr lang="zh-CN" altLang="en-US" sz="1400" dirty="0" smtClean="0">
                <a:solidFill>
                  <a:srgbClr val="276F63"/>
                </a:solidFill>
                <a:latin typeface="微软雅黑" pitchFamily="34" charset="-122"/>
                <a:ea typeface="微软雅黑" pitchFamily="34" charset="-122"/>
              </a:rPr>
              <a:t>，切忌</a:t>
            </a:r>
            <a:r>
              <a:rPr lang="zh-CN" altLang="en-US" sz="1400" dirty="0">
                <a:solidFill>
                  <a:srgbClr val="276F63"/>
                </a:solidFill>
                <a:latin typeface="微软雅黑" pitchFamily="34" charset="-122"/>
                <a:ea typeface="微软雅黑" pitchFamily="34" charset="-122"/>
              </a:rPr>
              <a:t>长篇大论。</a:t>
            </a:r>
            <a:endParaRPr lang="en-US" altLang="zh-CN" sz="1400" dirty="0">
              <a:solidFill>
                <a:srgbClr val="276F63"/>
              </a:solidFill>
              <a:latin typeface="微软雅黑" pitchFamily="34" charset="-122"/>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0"/>
                                        <p:tgtEl>
                                          <p:spTgt spid="31"/>
                                        </p:tgtEl>
                                      </p:cBhvr>
                                    </p:animEffect>
                                    <p:anim calcmode="lin" valueType="num">
                                      <p:cBhvr>
                                        <p:cTn id="45" dur="1000" fill="hold"/>
                                        <p:tgtEl>
                                          <p:spTgt spid="31"/>
                                        </p:tgtEl>
                                        <p:attrNameLst>
                                          <p:attrName>ppt_x</p:attrName>
                                        </p:attrNameLst>
                                      </p:cBhvr>
                                      <p:tavLst>
                                        <p:tav tm="0">
                                          <p:val>
                                            <p:strVal val="#ppt_x"/>
                                          </p:val>
                                        </p:tav>
                                        <p:tav tm="100000">
                                          <p:val>
                                            <p:strVal val="#ppt_x"/>
                                          </p:val>
                                        </p:tav>
                                      </p:tavLst>
                                    </p:anim>
                                    <p:anim calcmode="lin" valueType="num">
                                      <p:cBhvr>
                                        <p:cTn id="4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1000"/>
                                        <p:tgtEl>
                                          <p:spTgt spid="32"/>
                                        </p:tgtEl>
                                      </p:cBhvr>
                                    </p:animEffect>
                                    <p:anim calcmode="lin" valueType="num">
                                      <p:cBhvr>
                                        <p:cTn id="57" dur="1000" fill="hold"/>
                                        <p:tgtEl>
                                          <p:spTgt spid="32"/>
                                        </p:tgtEl>
                                        <p:attrNameLst>
                                          <p:attrName>ppt_x</p:attrName>
                                        </p:attrNameLst>
                                      </p:cBhvr>
                                      <p:tavLst>
                                        <p:tav tm="0">
                                          <p:val>
                                            <p:strVal val="#ppt_x"/>
                                          </p:val>
                                        </p:tav>
                                        <p:tav tm="100000">
                                          <p:val>
                                            <p:strVal val="#ppt_x"/>
                                          </p:val>
                                        </p:tav>
                                      </p:tavLst>
                                    </p:anim>
                                    <p:anim calcmode="lin" valueType="num">
                                      <p:cBhvr>
                                        <p:cTn id="5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1000"/>
                                        <p:tgtEl>
                                          <p:spTgt spid="28"/>
                                        </p:tgtEl>
                                      </p:cBhvr>
                                    </p:animEffect>
                                    <p:anim calcmode="lin" valueType="num">
                                      <p:cBhvr>
                                        <p:cTn id="64" dur="1000" fill="hold"/>
                                        <p:tgtEl>
                                          <p:spTgt spid="28"/>
                                        </p:tgtEl>
                                        <p:attrNameLst>
                                          <p:attrName>ppt_x</p:attrName>
                                        </p:attrNameLst>
                                      </p:cBhvr>
                                      <p:tavLst>
                                        <p:tav tm="0">
                                          <p:val>
                                            <p:strVal val="#ppt_x"/>
                                          </p:val>
                                        </p:tav>
                                        <p:tav tm="100000">
                                          <p:val>
                                            <p:strVal val="#ppt_x"/>
                                          </p:val>
                                        </p:tav>
                                      </p:tavLst>
                                    </p:anim>
                                    <p:anim calcmode="lin" valueType="num">
                                      <p:cBhvr>
                                        <p:cTn id="65" dur="1000" fill="hold"/>
                                        <p:tgtEl>
                                          <p:spTgt spid="2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31" grpId="0"/>
      <p:bldP spid="32" grpId="0"/>
      <p:bldP spid="33" grpId="0"/>
      <p:bldP spid="34" grpId="0"/>
      <p:bldP spid="3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23126</TotalTime>
  <Words>2926</Words>
  <Application>Microsoft Office PowerPoint</Application>
  <PresentationFormat>全屏显示(4:3)</PresentationFormat>
  <Paragraphs>355</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1378</cp:revision>
  <dcterms:created xsi:type="dcterms:W3CDTF">2009-02-11T05:37:22Z</dcterms:created>
  <dcterms:modified xsi:type="dcterms:W3CDTF">2017-04-17T08:21:20Z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