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0627"/>
    <a:srgbClr val="2C1D7F"/>
    <a:srgbClr val="950D41"/>
    <a:srgbClr val="E10115"/>
    <a:srgbClr val="5617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5" autoAdjust="0"/>
    <p:restoredTop sz="94660"/>
  </p:normalViewPr>
  <p:slideViewPr>
    <p:cSldViewPr snapToGrid="0">
      <p:cViewPr>
        <p:scale>
          <a:sx n="100" d="100"/>
          <a:sy n="100" d="100"/>
        </p:scale>
        <p:origin x="-738" y="-606"/>
      </p:cViewPr>
      <p:guideLst>
        <p:guide orient="horz" pos="1620"/>
        <p:guide pos="288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3884684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1198528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6798482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4367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291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76640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037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800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40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44474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4125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1" name="图片 20"/>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218351" y="-299549"/>
            <a:ext cx="7310352" cy="5806367"/>
          </a:xfrm>
          <a:prstGeom prst="rect">
            <a:avLst/>
          </a:prstGeom>
        </p:spPr>
      </p:pic>
      <p:sp>
        <p:nvSpPr>
          <p:cNvPr id="22" name="矩形 21"/>
          <p:cNvSpPr/>
          <p:nvPr userDrawn="1"/>
        </p:nvSpPr>
        <p:spPr>
          <a:xfrm>
            <a:off x="0" y="0"/>
            <a:ext cx="9144000" cy="5143500"/>
          </a:xfrm>
          <a:prstGeom prst="rect">
            <a:avLst/>
          </a:prstGeom>
          <a:solidFill>
            <a:schemeClr val="bg1">
              <a:lumMod val="9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9554727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43108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86350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745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3776541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1079174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3801786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1601884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925893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316520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AA58529-97B0-4988-A5A2-2E1519B09E0C}" type="datetimeFigureOut">
              <a:rPr lang="zh-CN" altLang="en-US" smtClean="0"/>
              <a:t>2017/4/16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1553192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AA58529-97B0-4988-A5A2-2E1519B09E0C}" type="datetimeFigureOut">
              <a:rPr lang="zh-CN" altLang="en-US" smtClean="0"/>
              <a:t>2017/4/16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F1A200A-C7CB-40B8-99DE-534AB462FDC8}" type="slidenum">
              <a:rPr lang="zh-CN" altLang="en-US" smtClean="0"/>
              <a:t>‹#›</a:t>
            </a:fld>
            <a:endParaRPr lang="zh-CN" altLang="en-US"/>
          </a:p>
        </p:txBody>
      </p:sp>
    </p:spTree>
    <p:extLst>
      <p:ext uri="{BB962C8B-B14F-4D97-AF65-F5344CB8AC3E}">
        <p14:creationId xmlns:p14="http://schemas.microsoft.com/office/powerpoint/2010/main" val="962672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2017/4/16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6982405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61766"/>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31921" y="-689430"/>
            <a:ext cx="6773092" cy="6758619"/>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1441" y="0"/>
            <a:ext cx="2972264" cy="401555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621818" y="1130558"/>
            <a:ext cx="1875995" cy="3118642"/>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944" y="4015558"/>
            <a:ext cx="1573262" cy="1149691"/>
          </a:xfrm>
          <a:prstGeom prst="rect">
            <a:avLst/>
          </a:prstGeom>
        </p:spPr>
      </p:pic>
      <p:pic>
        <p:nvPicPr>
          <p:cNvPr id="12" name="图片 1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59030" y="4276324"/>
            <a:ext cx="4881583" cy="742478"/>
          </a:xfrm>
          <a:prstGeom prst="rect">
            <a:avLst/>
          </a:prstGeom>
        </p:spPr>
      </p:pic>
    </p:spTree>
    <p:extLst>
      <p:ext uri="{BB962C8B-B14F-4D97-AF65-F5344CB8AC3E}">
        <p14:creationId xmlns:p14="http://schemas.microsoft.com/office/powerpoint/2010/main" val="304895509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nodeType="clickEffect">
                                  <p:stCondLst>
                                    <p:cond delay="0"/>
                                  </p:stCondLst>
                                  <p:childTnLst>
                                    <p:animEffect transition="out" filter="fade">
                                      <p:cBhvr>
                                        <p:cTn id="25" dur="500" tmFilter="0, 0; .2, .5; .8, .5; 1, 0"/>
                                        <p:tgtEl>
                                          <p:spTgt spid="9"/>
                                        </p:tgtEl>
                                      </p:cBhvr>
                                    </p:animEffect>
                                    <p:animScale>
                                      <p:cBhvr>
                                        <p:cTn id="26" dur="250" autoRev="1" fill="hold"/>
                                        <p:tgtEl>
                                          <p:spTgt spid="9"/>
                                        </p:tgtEl>
                                      </p:cBhvr>
                                      <p:by x="105000" y="105000"/>
                                    </p:animScale>
                                  </p:childTnLst>
                                </p:cTn>
                              </p:par>
                              <p:par>
                                <p:cTn id="27" presetID="26" presetClass="emph" presetSubtype="0" fill="hold" nodeType="withEffect">
                                  <p:stCondLst>
                                    <p:cond delay="0"/>
                                  </p:stCondLst>
                                  <p:childTnLst>
                                    <p:animEffect transition="out" filter="fade">
                                      <p:cBhvr>
                                        <p:cTn id="28" dur="500" tmFilter="0, 0; .2, .5; .8, .5; 1, 0"/>
                                        <p:tgtEl>
                                          <p:spTgt spid="10"/>
                                        </p:tgtEl>
                                      </p:cBhvr>
                                    </p:animEffect>
                                    <p:animScale>
                                      <p:cBhvr>
                                        <p:cTn id="29" dur="250" autoRev="1" fill="hold"/>
                                        <p:tgtEl>
                                          <p:spTgt spid="10"/>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矩形 14"/>
          <p:cNvSpPr/>
          <p:nvPr/>
        </p:nvSpPr>
        <p:spPr>
          <a:xfrm flipV="1">
            <a:off x="0" y="2777776"/>
            <a:ext cx="3082967" cy="184291"/>
          </a:xfrm>
          <a:custGeom>
            <a:avLst/>
            <a:gdLst/>
            <a:ahLst/>
            <a:cxnLst/>
            <a:rect l="l" t="t" r="r" b="b"/>
            <a:pathLst>
              <a:path w="4571707" h="242218">
                <a:moveTo>
                  <a:pt x="0" y="242218"/>
                </a:moveTo>
                <a:lnTo>
                  <a:pt x="4571707" y="242218"/>
                </a:lnTo>
                <a:lnTo>
                  <a:pt x="4571707" y="0"/>
                </a:lnTo>
                <a:lnTo>
                  <a:pt x="0" y="0"/>
                </a:lnTo>
                <a:close/>
              </a:path>
            </a:pathLst>
          </a:custGeom>
          <a:solidFill>
            <a:srgbClr val="2C1D7F"/>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endParaRPr lang="en-US">
              <a:solidFill>
                <a:schemeClr val="lt1"/>
              </a:solidFill>
            </a:endParaRPr>
          </a:p>
        </p:txBody>
      </p:sp>
      <p:grpSp>
        <p:nvGrpSpPr>
          <p:cNvPr id="8" name="组合 7"/>
          <p:cNvGrpSpPr/>
          <p:nvPr/>
        </p:nvGrpSpPr>
        <p:grpSpPr>
          <a:xfrm>
            <a:off x="2419544" y="2772454"/>
            <a:ext cx="1314418" cy="1311464"/>
            <a:chOff x="3225639" y="4543564"/>
            <a:chExt cx="1752329" cy="1748619"/>
          </a:xfrm>
        </p:grpSpPr>
        <p:sp>
          <p:nvSpPr>
            <p:cNvPr id="9" name="椭圆 8"/>
            <p:cNvSpPr/>
            <p:nvPr/>
          </p:nvSpPr>
          <p:spPr>
            <a:xfrm flipV="1">
              <a:off x="3225639" y="4543565"/>
              <a:ext cx="1735762" cy="1734334"/>
            </a:xfrm>
            <a:prstGeom prst="ellipse">
              <a:avLst/>
            </a:prstGeom>
            <a:solidFill>
              <a:srgbClr val="2C1D7F"/>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lumMod val="85000"/>
                    <a:lumOff val="15000"/>
                  </a:schemeClr>
                </a:solidFill>
              </a:endParaRPr>
            </a:p>
          </p:txBody>
        </p:sp>
        <p:sp>
          <p:nvSpPr>
            <p:cNvPr id="10" name="椭圆 9"/>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02</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1"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C10627"/>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2" name="矩形 14"/>
          <p:cNvSpPr/>
          <p:nvPr/>
        </p:nvSpPr>
        <p:spPr>
          <a:xfrm>
            <a:off x="0" y="2368578"/>
            <a:ext cx="5328182" cy="184291"/>
          </a:xfrm>
          <a:custGeom>
            <a:avLst/>
            <a:gdLst/>
            <a:ahLst/>
            <a:cxnLst/>
            <a:rect l="l" t="t" r="r" b="b"/>
            <a:pathLst>
              <a:path w="4571707" h="242218">
                <a:moveTo>
                  <a:pt x="0" y="0"/>
                </a:moveTo>
                <a:lnTo>
                  <a:pt x="4571707" y="0"/>
                </a:lnTo>
                <a:lnTo>
                  <a:pt x="4571707" y="242218"/>
                </a:lnTo>
                <a:lnTo>
                  <a:pt x="0" y="242218"/>
                </a:lnTo>
                <a:close/>
              </a:path>
            </a:pathLst>
          </a:custGeom>
          <a:solidFill>
            <a:srgbClr val="C10627"/>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3" name="组合 12"/>
          <p:cNvGrpSpPr/>
          <p:nvPr/>
        </p:nvGrpSpPr>
        <p:grpSpPr>
          <a:xfrm>
            <a:off x="4598861" y="1260690"/>
            <a:ext cx="1301991" cy="1303965"/>
            <a:chOff x="6131016" y="674750"/>
            <a:chExt cx="1735762" cy="1738620"/>
          </a:xfrm>
        </p:grpSpPr>
        <p:sp>
          <p:nvSpPr>
            <p:cNvPr id="14" name="椭圆 13"/>
            <p:cNvSpPr/>
            <p:nvPr/>
          </p:nvSpPr>
          <p:spPr>
            <a:xfrm>
              <a:off x="6131016" y="674750"/>
              <a:ext cx="1735762" cy="1735763"/>
            </a:xfrm>
            <a:prstGeom prst="ellipse">
              <a:avLst/>
            </a:prstGeom>
            <a:solidFill>
              <a:srgbClr val="C1062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sp>
          <p:nvSpPr>
            <p:cNvPr id="15" name="椭圆 14"/>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01</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6"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2C1D7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7" name="矩形 14"/>
          <p:cNvSpPr/>
          <p:nvPr/>
        </p:nvSpPr>
        <p:spPr>
          <a:xfrm flipV="1">
            <a:off x="4572001" y="2777776"/>
            <a:ext cx="4573315" cy="184291"/>
          </a:xfrm>
          <a:custGeom>
            <a:avLst/>
            <a:gdLst/>
            <a:ahLst/>
            <a:cxnLst/>
            <a:rect l="l" t="t" r="r" b="b"/>
            <a:pathLst>
              <a:path w="4571707" h="242218">
                <a:moveTo>
                  <a:pt x="0" y="242218"/>
                </a:moveTo>
                <a:lnTo>
                  <a:pt x="4571707" y="242218"/>
                </a:lnTo>
                <a:lnTo>
                  <a:pt x="4571707" y="0"/>
                </a:lnTo>
                <a:lnTo>
                  <a:pt x="0" y="0"/>
                </a:lnTo>
                <a:close/>
              </a:path>
            </a:pathLst>
          </a:custGeom>
          <a:solidFill>
            <a:srgbClr val="2C1D7F"/>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8" name="组合 17"/>
          <p:cNvGrpSpPr/>
          <p:nvPr/>
        </p:nvGrpSpPr>
        <p:grpSpPr>
          <a:xfrm>
            <a:off x="3921004" y="2771383"/>
            <a:ext cx="1301991" cy="1301822"/>
            <a:chOff x="5227325" y="4542136"/>
            <a:chExt cx="1735762" cy="1735763"/>
          </a:xfrm>
        </p:grpSpPr>
        <p:sp>
          <p:nvSpPr>
            <p:cNvPr id="19" name="椭圆 18"/>
            <p:cNvSpPr/>
            <p:nvPr/>
          </p:nvSpPr>
          <p:spPr>
            <a:xfrm flipV="1">
              <a:off x="5227325" y="4543565"/>
              <a:ext cx="1735762" cy="1734334"/>
            </a:xfrm>
            <a:prstGeom prst="ellipse">
              <a:avLst/>
            </a:prstGeom>
            <a:solidFill>
              <a:srgbClr val="2C1D7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sp>
          <p:nvSpPr>
            <p:cNvPr id="20" name="椭圆 19"/>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a:solidFill>
                    <a:schemeClr val="tx1">
                      <a:lumMod val="85000"/>
                      <a:lumOff val="15000"/>
                    </a:schemeClr>
                  </a:solidFill>
                  <a:latin typeface="Bebas" pitchFamily="2" charset="0"/>
                  <a:ea typeface="微软雅黑" pitchFamily="34" charset="-122"/>
                </a:rPr>
                <a:t>03</a:t>
              </a:r>
              <a:endParaRPr lang="zh-CN" altLang="en-US" sz="3000" b="1" kern="0">
                <a:solidFill>
                  <a:schemeClr val="tx1">
                    <a:lumMod val="85000"/>
                    <a:lumOff val="15000"/>
                  </a:schemeClr>
                </a:solidFill>
                <a:latin typeface="Bebas" pitchFamily="2" charset="0"/>
                <a:ea typeface="微软雅黑" pitchFamily="34" charset="-122"/>
              </a:endParaRPr>
            </a:p>
          </p:txBody>
        </p:sp>
        <p:sp>
          <p:nvSpPr>
            <p:cNvPr id="21"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C1062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22" name="TextBox 18"/>
          <p:cNvSpPr txBox="1"/>
          <p:nvPr/>
        </p:nvSpPr>
        <p:spPr>
          <a:xfrm>
            <a:off x="1433642" y="1571314"/>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3" name="TextBox 19"/>
          <p:cNvSpPr txBox="1"/>
          <p:nvPr/>
        </p:nvSpPr>
        <p:spPr>
          <a:xfrm>
            <a:off x="1439244" y="1271230"/>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4" name="TextBox 20"/>
          <p:cNvSpPr txBox="1"/>
          <p:nvPr/>
        </p:nvSpPr>
        <p:spPr>
          <a:xfrm>
            <a:off x="445621" y="3449202"/>
            <a:ext cx="1901683"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a:t>
            </a:r>
            <a:r>
              <a:rPr lang="zh-CN" altLang="en-US" sz="1100" dirty="0" smtClean="0">
                <a:solidFill>
                  <a:schemeClr val="tx1">
                    <a:lumMod val="85000"/>
                    <a:lumOff val="15000"/>
                  </a:schemeClr>
                </a:solidFill>
                <a:latin typeface="微软雅黑" pitchFamily="34" charset="-122"/>
                <a:ea typeface="微软雅黑" pitchFamily="34" charset="-122"/>
              </a:rPr>
              <a:t>框</a:t>
            </a:r>
            <a:endParaRPr lang="zh-CN" altLang="en-US" sz="1100" dirty="0">
              <a:solidFill>
                <a:schemeClr val="tx1">
                  <a:lumMod val="85000"/>
                  <a:lumOff val="15000"/>
                </a:schemeClr>
              </a:solidFill>
              <a:latin typeface="微软雅黑" pitchFamily="34" charset="-122"/>
              <a:ea typeface="微软雅黑" pitchFamily="34" charset="-122"/>
            </a:endParaRPr>
          </a:p>
        </p:txBody>
      </p:sp>
      <p:sp>
        <p:nvSpPr>
          <p:cNvPr id="25" name="TextBox 21"/>
          <p:cNvSpPr txBox="1"/>
          <p:nvPr/>
        </p:nvSpPr>
        <p:spPr>
          <a:xfrm>
            <a:off x="451222" y="3149119"/>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6" name="TextBox 22"/>
          <p:cNvSpPr txBox="1"/>
          <p:nvPr/>
        </p:nvSpPr>
        <p:spPr>
          <a:xfrm>
            <a:off x="5411005" y="3457402"/>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7" name="TextBox 23"/>
          <p:cNvSpPr txBox="1"/>
          <p:nvPr/>
        </p:nvSpPr>
        <p:spPr>
          <a:xfrm>
            <a:off x="5416607" y="3157318"/>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4197222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2500"/>
                            </p:stCondLst>
                            <p:childTnLst>
                              <p:par>
                                <p:cTn id="46" presetID="22" presetClass="entr" presetSubtype="1"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up)">
                                      <p:cBhvr>
                                        <p:cTn id="48" dur="500"/>
                                        <p:tgtEl>
                                          <p:spTgt spid="8"/>
                                        </p:tgtEl>
                                      </p:cBhvr>
                                    </p:animEffect>
                                  </p:childTnLst>
                                </p:cTn>
                              </p:par>
                            </p:childTnLst>
                          </p:cTn>
                        </p:par>
                        <p:par>
                          <p:cTn id="49" fill="hold">
                            <p:stCondLst>
                              <p:cond delay="3000"/>
                            </p:stCondLst>
                            <p:childTnLst>
                              <p:par>
                                <p:cTn id="50" presetID="22" presetClass="entr" presetSubtype="2"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right)">
                                      <p:cBhvr>
                                        <p:cTn id="52" dur="500"/>
                                        <p:tgtEl>
                                          <p:spTgt spid="17"/>
                                        </p:tgtEl>
                                      </p:cBhvr>
                                    </p:animEffect>
                                  </p:childTnLst>
                                </p:cTn>
                              </p:par>
                            </p:childTnLst>
                          </p:cTn>
                        </p:par>
                        <p:par>
                          <p:cTn id="53" fill="hold">
                            <p:stCondLst>
                              <p:cond delay="3500"/>
                            </p:stCondLst>
                            <p:childTnLst>
                              <p:par>
                                <p:cTn id="54" presetID="22" presetClass="entr" presetSubtype="1"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up)">
                                      <p:cBhvr>
                                        <p:cTn id="56" dur="500"/>
                                        <p:tgtEl>
                                          <p:spTgt spid="18"/>
                                        </p:tgtEl>
                                      </p:cBhvr>
                                    </p:animEffect>
                                  </p:childTnLst>
                                </p:cTn>
                              </p:par>
                            </p:childTnLst>
                          </p:cTn>
                        </p:par>
                        <p:par>
                          <p:cTn id="57" fill="hold">
                            <p:stCondLst>
                              <p:cond delay="4000"/>
                            </p:stCondLst>
                            <p:childTnLst>
                              <p:par>
                                <p:cTn id="58" presetID="17" presetClass="entr" presetSubtype="1" fill="hold" grpId="0" nodeType="afterEffect">
                                  <p:stCondLst>
                                    <p:cond delay="0"/>
                                  </p:stCondLst>
                                  <p:iterate type="lt">
                                    <p:tmPct val="40000"/>
                                  </p:iterate>
                                  <p:childTnLst>
                                    <p:set>
                                      <p:cBhvr>
                                        <p:cTn id="59" dur="1" fill="hold">
                                          <p:stCondLst>
                                            <p:cond delay="0"/>
                                          </p:stCondLst>
                                        </p:cTn>
                                        <p:tgtEl>
                                          <p:spTgt spid="23"/>
                                        </p:tgtEl>
                                        <p:attrNameLst>
                                          <p:attrName>style.visibility</p:attrName>
                                        </p:attrNameLst>
                                      </p:cBhvr>
                                      <p:to>
                                        <p:strVal val="visible"/>
                                      </p:to>
                                    </p:set>
                                    <p:anim calcmode="lin" valueType="num">
                                      <p:cBhvr>
                                        <p:cTn id="60" dur="250" fill="hold"/>
                                        <p:tgtEl>
                                          <p:spTgt spid="23"/>
                                        </p:tgtEl>
                                        <p:attrNameLst>
                                          <p:attrName>ppt_x</p:attrName>
                                        </p:attrNameLst>
                                      </p:cBhvr>
                                      <p:tavLst>
                                        <p:tav tm="0">
                                          <p:val>
                                            <p:strVal val="#ppt_x"/>
                                          </p:val>
                                        </p:tav>
                                        <p:tav tm="100000">
                                          <p:val>
                                            <p:strVal val="#ppt_x"/>
                                          </p:val>
                                        </p:tav>
                                      </p:tavLst>
                                    </p:anim>
                                    <p:anim calcmode="lin" valueType="num">
                                      <p:cBhvr>
                                        <p:cTn id="61" dur="250" fill="hold"/>
                                        <p:tgtEl>
                                          <p:spTgt spid="23"/>
                                        </p:tgtEl>
                                        <p:attrNameLst>
                                          <p:attrName>ppt_y</p:attrName>
                                        </p:attrNameLst>
                                      </p:cBhvr>
                                      <p:tavLst>
                                        <p:tav tm="0">
                                          <p:val>
                                            <p:strVal val="#ppt_y-#ppt_h/2"/>
                                          </p:val>
                                        </p:tav>
                                        <p:tav tm="100000">
                                          <p:val>
                                            <p:strVal val="#ppt_y"/>
                                          </p:val>
                                        </p:tav>
                                      </p:tavLst>
                                    </p:anim>
                                    <p:anim calcmode="lin" valueType="num">
                                      <p:cBhvr>
                                        <p:cTn id="62" dur="250" fill="hold"/>
                                        <p:tgtEl>
                                          <p:spTgt spid="23"/>
                                        </p:tgtEl>
                                        <p:attrNameLst>
                                          <p:attrName>ppt_w</p:attrName>
                                        </p:attrNameLst>
                                      </p:cBhvr>
                                      <p:tavLst>
                                        <p:tav tm="0">
                                          <p:val>
                                            <p:strVal val="#ppt_w"/>
                                          </p:val>
                                        </p:tav>
                                        <p:tav tm="100000">
                                          <p:val>
                                            <p:strVal val="#ppt_w"/>
                                          </p:val>
                                        </p:tav>
                                      </p:tavLst>
                                    </p:anim>
                                    <p:anim calcmode="lin" valueType="num">
                                      <p:cBhvr>
                                        <p:cTn id="63" dur="250" fill="hold"/>
                                        <p:tgtEl>
                                          <p:spTgt spid="23"/>
                                        </p:tgtEl>
                                        <p:attrNameLst>
                                          <p:attrName>ppt_h</p:attrName>
                                        </p:attrNameLst>
                                      </p:cBhvr>
                                      <p:tavLst>
                                        <p:tav tm="0">
                                          <p:val>
                                            <p:fltVal val="0"/>
                                          </p:val>
                                        </p:tav>
                                        <p:tav tm="100000">
                                          <p:val>
                                            <p:strVal val="#ppt_h"/>
                                          </p:val>
                                        </p:tav>
                                      </p:tavLst>
                                    </p:anim>
                                  </p:childTnLst>
                                </p:cTn>
                              </p:par>
                            </p:childTnLst>
                          </p:cTn>
                        </p:par>
                        <p:par>
                          <p:cTn id="64" fill="hold">
                            <p:stCondLst>
                              <p:cond delay="455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5050"/>
                            </p:stCondLst>
                            <p:childTnLst>
                              <p:par>
                                <p:cTn id="69" presetID="17" presetClass="entr" presetSubtype="1" fill="hold" grpId="0" nodeType="afterEffect">
                                  <p:stCondLst>
                                    <p:cond delay="0"/>
                                  </p:stCondLst>
                                  <p:iterate type="lt">
                                    <p:tmPct val="40000"/>
                                  </p:iterate>
                                  <p:childTnLst>
                                    <p:set>
                                      <p:cBhvr>
                                        <p:cTn id="70" dur="1" fill="hold">
                                          <p:stCondLst>
                                            <p:cond delay="0"/>
                                          </p:stCondLst>
                                        </p:cTn>
                                        <p:tgtEl>
                                          <p:spTgt spid="25"/>
                                        </p:tgtEl>
                                        <p:attrNameLst>
                                          <p:attrName>style.visibility</p:attrName>
                                        </p:attrNameLst>
                                      </p:cBhvr>
                                      <p:to>
                                        <p:strVal val="visible"/>
                                      </p:to>
                                    </p:set>
                                    <p:anim calcmode="lin" valueType="num">
                                      <p:cBhvr>
                                        <p:cTn id="71" dur="250" fill="hold"/>
                                        <p:tgtEl>
                                          <p:spTgt spid="25"/>
                                        </p:tgtEl>
                                        <p:attrNameLst>
                                          <p:attrName>ppt_x</p:attrName>
                                        </p:attrNameLst>
                                      </p:cBhvr>
                                      <p:tavLst>
                                        <p:tav tm="0">
                                          <p:val>
                                            <p:strVal val="#ppt_x"/>
                                          </p:val>
                                        </p:tav>
                                        <p:tav tm="100000">
                                          <p:val>
                                            <p:strVal val="#ppt_x"/>
                                          </p:val>
                                        </p:tav>
                                      </p:tavLst>
                                    </p:anim>
                                    <p:anim calcmode="lin" valueType="num">
                                      <p:cBhvr>
                                        <p:cTn id="72" dur="250" fill="hold"/>
                                        <p:tgtEl>
                                          <p:spTgt spid="25"/>
                                        </p:tgtEl>
                                        <p:attrNameLst>
                                          <p:attrName>ppt_y</p:attrName>
                                        </p:attrNameLst>
                                      </p:cBhvr>
                                      <p:tavLst>
                                        <p:tav tm="0">
                                          <p:val>
                                            <p:strVal val="#ppt_y-#ppt_h/2"/>
                                          </p:val>
                                        </p:tav>
                                        <p:tav tm="100000">
                                          <p:val>
                                            <p:strVal val="#ppt_y"/>
                                          </p:val>
                                        </p:tav>
                                      </p:tavLst>
                                    </p:anim>
                                    <p:anim calcmode="lin" valueType="num">
                                      <p:cBhvr>
                                        <p:cTn id="73" dur="250" fill="hold"/>
                                        <p:tgtEl>
                                          <p:spTgt spid="25"/>
                                        </p:tgtEl>
                                        <p:attrNameLst>
                                          <p:attrName>ppt_w</p:attrName>
                                        </p:attrNameLst>
                                      </p:cBhvr>
                                      <p:tavLst>
                                        <p:tav tm="0">
                                          <p:val>
                                            <p:strVal val="#ppt_w"/>
                                          </p:val>
                                        </p:tav>
                                        <p:tav tm="100000">
                                          <p:val>
                                            <p:strVal val="#ppt_w"/>
                                          </p:val>
                                        </p:tav>
                                      </p:tavLst>
                                    </p:anim>
                                    <p:anim calcmode="lin" valueType="num">
                                      <p:cBhvr>
                                        <p:cTn id="74" dur="250" fill="hold"/>
                                        <p:tgtEl>
                                          <p:spTgt spid="25"/>
                                        </p:tgtEl>
                                        <p:attrNameLst>
                                          <p:attrName>ppt_h</p:attrName>
                                        </p:attrNameLst>
                                      </p:cBhvr>
                                      <p:tavLst>
                                        <p:tav tm="0">
                                          <p:val>
                                            <p:fltVal val="0"/>
                                          </p:val>
                                        </p:tav>
                                        <p:tav tm="100000">
                                          <p:val>
                                            <p:strVal val="#ppt_h"/>
                                          </p:val>
                                        </p:tav>
                                      </p:tavLst>
                                    </p:anim>
                                  </p:childTnLst>
                                </p:cTn>
                              </p:par>
                            </p:childTnLst>
                          </p:cTn>
                        </p:par>
                        <p:par>
                          <p:cTn id="75" fill="hold">
                            <p:stCondLst>
                              <p:cond delay="5600"/>
                            </p:stCondLst>
                            <p:childTnLst>
                              <p:par>
                                <p:cTn id="76" presetID="22" presetClass="entr" presetSubtype="8"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wipe(left)">
                                      <p:cBhvr>
                                        <p:cTn id="78" dur="500"/>
                                        <p:tgtEl>
                                          <p:spTgt spid="24"/>
                                        </p:tgtEl>
                                      </p:cBhvr>
                                    </p:animEffect>
                                  </p:childTnLst>
                                </p:cTn>
                              </p:par>
                            </p:childTnLst>
                          </p:cTn>
                        </p:par>
                        <p:par>
                          <p:cTn id="79" fill="hold">
                            <p:stCondLst>
                              <p:cond delay="6100"/>
                            </p:stCondLst>
                            <p:childTnLst>
                              <p:par>
                                <p:cTn id="80" presetID="17" presetClass="entr" presetSubtype="1" fill="hold" grpId="0" nodeType="afterEffect">
                                  <p:stCondLst>
                                    <p:cond delay="0"/>
                                  </p:stCondLst>
                                  <p:iterate type="lt">
                                    <p:tmPct val="40000"/>
                                  </p:iterate>
                                  <p:childTnLst>
                                    <p:set>
                                      <p:cBhvr>
                                        <p:cTn id="81" dur="1" fill="hold">
                                          <p:stCondLst>
                                            <p:cond delay="0"/>
                                          </p:stCondLst>
                                        </p:cTn>
                                        <p:tgtEl>
                                          <p:spTgt spid="27"/>
                                        </p:tgtEl>
                                        <p:attrNameLst>
                                          <p:attrName>style.visibility</p:attrName>
                                        </p:attrNameLst>
                                      </p:cBhvr>
                                      <p:to>
                                        <p:strVal val="visible"/>
                                      </p:to>
                                    </p:set>
                                    <p:anim calcmode="lin" valueType="num">
                                      <p:cBhvr>
                                        <p:cTn id="82" dur="250" fill="hold"/>
                                        <p:tgtEl>
                                          <p:spTgt spid="27"/>
                                        </p:tgtEl>
                                        <p:attrNameLst>
                                          <p:attrName>ppt_x</p:attrName>
                                        </p:attrNameLst>
                                      </p:cBhvr>
                                      <p:tavLst>
                                        <p:tav tm="0">
                                          <p:val>
                                            <p:strVal val="#ppt_x"/>
                                          </p:val>
                                        </p:tav>
                                        <p:tav tm="100000">
                                          <p:val>
                                            <p:strVal val="#ppt_x"/>
                                          </p:val>
                                        </p:tav>
                                      </p:tavLst>
                                    </p:anim>
                                    <p:anim calcmode="lin" valueType="num">
                                      <p:cBhvr>
                                        <p:cTn id="83" dur="250" fill="hold"/>
                                        <p:tgtEl>
                                          <p:spTgt spid="27"/>
                                        </p:tgtEl>
                                        <p:attrNameLst>
                                          <p:attrName>ppt_y</p:attrName>
                                        </p:attrNameLst>
                                      </p:cBhvr>
                                      <p:tavLst>
                                        <p:tav tm="0">
                                          <p:val>
                                            <p:strVal val="#ppt_y-#ppt_h/2"/>
                                          </p:val>
                                        </p:tav>
                                        <p:tav tm="100000">
                                          <p:val>
                                            <p:strVal val="#ppt_y"/>
                                          </p:val>
                                        </p:tav>
                                      </p:tavLst>
                                    </p:anim>
                                    <p:anim calcmode="lin" valueType="num">
                                      <p:cBhvr>
                                        <p:cTn id="84" dur="250" fill="hold"/>
                                        <p:tgtEl>
                                          <p:spTgt spid="27"/>
                                        </p:tgtEl>
                                        <p:attrNameLst>
                                          <p:attrName>ppt_w</p:attrName>
                                        </p:attrNameLst>
                                      </p:cBhvr>
                                      <p:tavLst>
                                        <p:tav tm="0">
                                          <p:val>
                                            <p:strVal val="#ppt_w"/>
                                          </p:val>
                                        </p:tav>
                                        <p:tav tm="100000">
                                          <p:val>
                                            <p:strVal val="#ppt_w"/>
                                          </p:val>
                                        </p:tav>
                                      </p:tavLst>
                                    </p:anim>
                                    <p:anim calcmode="lin" valueType="num">
                                      <p:cBhvr>
                                        <p:cTn id="85" dur="250" fill="hold"/>
                                        <p:tgtEl>
                                          <p:spTgt spid="27"/>
                                        </p:tgtEl>
                                        <p:attrNameLst>
                                          <p:attrName>ppt_h</p:attrName>
                                        </p:attrNameLst>
                                      </p:cBhvr>
                                      <p:tavLst>
                                        <p:tav tm="0">
                                          <p:val>
                                            <p:fltVal val="0"/>
                                          </p:val>
                                        </p:tav>
                                        <p:tav tm="100000">
                                          <p:val>
                                            <p:strVal val="#ppt_h"/>
                                          </p:val>
                                        </p:tav>
                                      </p:tavLst>
                                    </p:anim>
                                  </p:childTnLst>
                                </p:cTn>
                              </p:par>
                            </p:childTnLst>
                          </p:cTn>
                        </p:par>
                        <p:par>
                          <p:cTn id="86" fill="hold">
                            <p:stCondLst>
                              <p:cond delay="6650"/>
                            </p:stCondLst>
                            <p:childTnLst>
                              <p:par>
                                <p:cTn id="87" presetID="22" presetClass="entr" presetSubtype="8" fill="hold" grpId="0"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wipe(left)">
                                      <p:cBhvr>
                                        <p:cTn id="8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12" grpId="0" animBg="1"/>
      <p:bldP spid="17" grpId="0" animBg="1"/>
      <p:bldP spid="22" grpId="0"/>
      <p:bldP spid="23"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过渡页</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7" name="组合 6"/>
          <p:cNvGrpSpPr/>
          <p:nvPr/>
        </p:nvGrpSpPr>
        <p:grpSpPr>
          <a:xfrm>
            <a:off x="2076790" y="1449844"/>
            <a:ext cx="3834516" cy="1662256"/>
            <a:chOff x="2317325" y="1195391"/>
            <a:chExt cx="3834516" cy="1662256"/>
          </a:xfrm>
        </p:grpSpPr>
        <p:sp>
          <p:nvSpPr>
            <p:cNvPr id="8" name="TextBox 11"/>
            <p:cNvSpPr txBox="1"/>
            <p:nvPr/>
          </p:nvSpPr>
          <p:spPr>
            <a:xfrm>
              <a:off x="4068957" y="1654028"/>
              <a:ext cx="2060933" cy="523220"/>
            </a:xfrm>
            <a:prstGeom prst="rect">
              <a:avLst/>
            </a:prstGeom>
            <a:noFill/>
          </p:spPr>
          <p:txBody>
            <a:bodyPr wrap="square" rtlCol="0">
              <a:spAutoFit/>
            </a:bodyPr>
            <a:lstStyle/>
            <a:p>
              <a:r>
                <a:rPr lang="zh-CN" altLang="en-US" sz="2800" b="1" dirty="0">
                  <a:solidFill>
                    <a:srgbClr val="2C1D7F"/>
                  </a:solidFill>
                  <a:latin typeface="黑体" panose="02010609060101010101" pitchFamily="49" charset="-122"/>
                  <a:ea typeface="文鼎粗行楷简" panose="02010609010101010101" pitchFamily="49" charset="-122"/>
                </a:rPr>
                <a:t>立警为公</a:t>
              </a:r>
            </a:p>
          </p:txBody>
        </p:sp>
        <p:cxnSp>
          <p:nvCxnSpPr>
            <p:cNvPr id="9" name="直接连接符 8"/>
            <p:cNvCxnSpPr/>
            <p:nvPr/>
          </p:nvCxnSpPr>
          <p:spPr>
            <a:xfrm>
              <a:off x="4206240" y="2199625"/>
              <a:ext cx="1814170"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10" name="TextBox 14"/>
            <p:cNvSpPr txBox="1"/>
            <p:nvPr/>
          </p:nvSpPr>
          <p:spPr>
            <a:xfrm>
              <a:off x="4095787" y="2199625"/>
              <a:ext cx="2056054" cy="523220"/>
            </a:xfrm>
            <a:prstGeom prst="rect">
              <a:avLst/>
            </a:prstGeom>
            <a:noFill/>
          </p:spPr>
          <p:txBody>
            <a:bodyPr wrap="square" rtlCol="0">
              <a:spAutoFit/>
            </a:bodyPr>
            <a:lstStyle/>
            <a:p>
              <a:r>
                <a:rPr lang="zh-CN" altLang="en-US" sz="2800" b="1" dirty="0" smtClean="0">
                  <a:solidFill>
                    <a:srgbClr val="2C1D7F"/>
                  </a:solidFill>
                  <a:latin typeface="微软雅黑" panose="020B0503020204020204" pitchFamily="34" charset="-122"/>
                  <a:ea typeface="文鼎粗行楷简" panose="02010609010101010101" pitchFamily="49" charset="-122"/>
                </a:rPr>
                <a:t>执法为民</a:t>
              </a:r>
              <a:endParaRPr lang="zh-CN" altLang="en-US" sz="2800" b="1" dirty="0">
                <a:solidFill>
                  <a:srgbClr val="2C1D7F"/>
                </a:solidFill>
                <a:latin typeface="微软雅黑" panose="020B0503020204020204" pitchFamily="34" charset="-122"/>
                <a:ea typeface="文鼎粗行楷简" panose="02010609010101010101" pitchFamily="49"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17325" y="1357346"/>
              <a:ext cx="1888915" cy="1500301"/>
            </a:xfrm>
            <a:prstGeom prst="rect">
              <a:avLst/>
            </a:prstGeom>
          </p:spPr>
        </p:pic>
        <p:pic>
          <p:nvPicPr>
            <p:cNvPr id="12" name="图片 11"/>
            <p:cNvPicPr>
              <a:picLocks noChangeAspect="1"/>
            </p:cNvPicPr>
            <p:nvPr/>
          </p:nvPicPr>
          <p:blipFill>
            <a:blip r:embed="rId4" cstate="screen">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a:ext>
              </a:extLst>
            </a:blip>
            <a:stretch>
              <a:fillRect/>
            </a:stretch>
          </p:blipFill>
          <p:spPr>
            <a:xfrm rot="19909491">
              <a:off x="4801665" y="1195391"/>
              <a:ext cx="682895" cy="527111"/>
            </a:xfrm>
            <a:prstGeom prst="rect">
              <a:avLst/>
            </a:prstGeom>
          </p:spPr>
        </p:pic>
      </p:grpSp>
      <p:sp>
        <p:nvSpPr>
          <p:cNvPr id="13" name="文本框 12"/>
          <p:cNvSpPr txBox="1"/>
          <p:nvPr/>
        </p:nvSpPr>
        <p:spPr>
          <a:xfrm>
            <a:off x="2132982" y="3032771"/>
            <a:ext cx="6472691" cy="830997"/>
          </a:xfrm>
          <a:prstGeom prst="rect">
            <a:avLst/>
          </a:prstGeom>
          <a:noFill/>
        </p:spPr>
        <p:txBody>
          <a:bodyPr wrap="square" rtlCol="0">
            <a:spAutoFit/>
          </a:bodyPr>
          <a:lstStyle/>
          <a:p>
            <a:r>
              <a:rPr lang="zh-CN" altLang="en-US" sz="4800" b="1" spc="-150" dirty="0" smtClean="0">
                <a:solidFill>
                  <a:srgbClr val="2C1D7F"/>
                </a:solidFill>
                <a:latin typeface="微软雅黑" panose="020B0503020204020204" pitchFamily="34" charset="-122"/>
                <a:ea typeface="微软雅黑" panose="020B0503020204020204" pitchFamily="34" charset="-122"/>
              </a:rPr>
              <a:t>单 击 添 加 标 题</a:t>
            </a:r>
            <a:endParaRPr lang="zh-CN" altLang="en-US" sz="4800" b="1" spc="-150" dirty="0">
              <a:solidFill>
                <a:srgbClr val="2C1D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600182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14:presetBounceEnd="4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40000">
                                          <p:cBhvr additive="base">
                                            <p:cTn id="36" dur="10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000" fill="hold"/>
                                            <p:tgtEl>
                                              <p:spTgt spid="7"/>
                                            </p:tgtEl>
                                            <p:attrNameLst>
                                              <p:attrName>ppt_x</p:attrName>
                                            </p:attrNameLst>
                                          </p:cBhvr>
                                          <p:tavLst>
                                            <p:tav tm="0">
                                              <p:val>
                                                <p:strVal val="1+#ppt_w/2"/>
                                              </p:val>
                                            </p:tav>
                                            <p:tav tm="100000">
                                              <p:val>
                                                <p:strVal val="#ppt_x"/>
                                              </p:val>
                                            </p:tav>
                                          </p:tavLst>
                                        </p:anim>
                                        <p:anim calcmode="lin" valueType="num">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84139" y="3179684"/>
            <a:ext cx="2145187" cy="1425357"/>
          </a:xfrm>
          <a:prstGeom prst="rect">
            <a:avLst/>
          </a:prstGeom>
          <a:blipFill>
            <a:blip r:embed="rId4" cstate="screen">
              <a:alphaModFix amt="50000"/>
              <a:extLst>
                <a:ext uri="{28A0092B-C50C-407E-A947-70E740481C1C}">
                  <a14:useLocalDpi xmlns:a14="http://schemas.microsoft.com/office/drawing/2010/main"/>
                </a:ext>
              </a:extLst>
            </a:blip>
            <a:stretch>
              <a:fillRect/>
            </a:stretch>
          </a:blipFill>
          <a:ln>
            <a:noFill/>
          </a:ln>
          <a:extLst/>
        </p:spPr>
      </p:pic>
      <p:pic>
        <p:nvPicPr>
          <p:cNvPr id="8"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3458164" y="3177300"/>
            <a:ext cx="2166988"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5810274" y="3177300"/>
            <a:ext cx="2150563"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直接连接符 9"/>
          <p:cNvCxnSpPr>
            <a:stCxn id="12" idx="6"/>
            <a:endCxn id="11" idx="2"/>
          </p:cNvCxnSpPr>
          <p:nvPr/>
        </p:nvCxnSpPr>
        <p:spPr>
          <a:xfrm>
            <a:off x="1955525" y="1959096"/>
            <a:ext cx="753954"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11" name="Oval 14"/>
          <p:cNvSpPr>
            <a:spLocks noChangeArrowheads="1"/>
          </p:cNvSpPr>
          <p:nvPr/>
        </p:nvSpPr>
        <p:spPr bwMode="auto">
          <a:xfrm>
            <a:off x="2709479" y="1448061"/>
            <a:ext cx="1022203" cy="1022070"/>
          </a:xfrm>
          <a:prstGeom prst="ellipse">
            <a:avLst/>
          </a:prstGeom>
          <a:noFill/>
          <a:ln w="127000">
            <a:solidFill>
              <a:srgbClr val="C10627"/>
            </a:solidFill>
            <a:round/>
            <a:headEnd/>
            <a:tailEnd/>
          </a:ln>
        </p:spPr>
        <p:txBody>
          <a:bodyPr vert="horz" wrap="square" lIns="27000" tIns="34290" rIns="27000" bIns="34290" numCol="1" anchor="ctr" anchorCtr="0" compatLnSpc="1">
            <a:prstTxWarp prst="textNoShape">
              <a:avLst/>
            </a:prstTxWarp>
          </a:bodyPr>
          <a:lstStyle/>
          <a:p>
            <a:pPr algn="ctr"/>
            <a:r>
              <a:rPr lang="zh-CN" altLang="en-US" sz="1200" dirty="0">
                <a:solidFill>
                  <a:schemeClr val="tx1">
                    <a:lumMod val="85000"/>
                    <a:lumOff val="15000"/>
                  </a:schemeClr>
                </a:solidFill>
                <a:latin typeface="微软雅黑" pitchFamily="34" charset="-122"/>
                <a:ea typeface="微软雅黑" pitchFamily="34" charset="-122"/>
              </a:rPr>
              <a:t>点击添加说明文字</a:t>
            </a:r>
          </a:p>
        </p:txBody>
      </p:sp>
      <p:sp>
        <p:nvSpPr>
          <p:cNvPr id="12" name="Oval 15"/>
          <p:cNvSpPr>
            <a:spLocks noChangeArrowheads="1"/>
          </p:cNvSpPr>
          <p:nvPr/>
        </p:nvSpPr>
        <p:spPr bwMode="auto">
          <a:xfrm>
            <a:off x="1131927" y="1546283"/>
            <a:ext cx="823598" cy="825627"/>
          </a:xfrm>
          <a:prstGeom prst="ellipse">
            <a:avLst/>
          </a:prstGeom>
          <a:noFill/>
          <a:ln w="127000">
            <a:solidFill>
              <a:srgbClr val="2C1D7F"/>
            </a:solidFill>
            <a:round/>
            <a:headEnd/>
            <a:tailEnd/>
          </a:ln>
          <a:effectLst/>
        </p:spPr>
        <p:txBody>
          <a:bodyPr vert="horz" wrap="square" lIns="68580" tIns="34290" rIns="68580" bIns="34290" numCol="1" anchor="ctr" anchorCtr="0" compatLnSpc="1">
            <a:prstTxWarp prst="textNoShape">
              <a:avLst/>
            </a:prstTxWarp>
          </a:bodyPr>
          <a:lstStyle/>
          <a:p>
            <a:pPr algn="ctr"/>
            <a:r>
              <a:rPr lang="zh-CN" altLang="en-US" sz="1500" dirty="0">
                <a:solidFill>
                  <a:schemeClr val="tx1">
                    <a:lumMod val="85000"/>
                    <a:lumOff val="15000"/>
                  </a:schemeClr>
                </a:solidFill>
                <a:latin typeface="微软雅黑" pitchFamily="34" charset="-122"/>
                <a:ea typeface="微软雅黑" pitchFamily="34" charset="-122"/>
              </a:rPr>
              <a:t>添加标题</a:t>
            </a:r>
          </a:p>
        </p:txBody>
      </p:sp>
      <p:grpSp>
        <p:nvGrpSpPr>
          <p:cNvPr id="13" name="Group 22"/>
          <p:cNvGrpSpPr>
            <a:grpSpLocks/>
          </p:cNvGrpSpPr>
          <p:nvPr/>
        </p:nvGrpSpPr>
        <p:grpSpPr bwMode="auto">
          <a:xfrm>
            <a:off x="4857101" y="1101402"/>
            <a:ext cx="850106" cy="377429"/>
            <a:chOff x="0" y="0"/>
            <a:chExt cx="1131895" cy="504056"/>
          </a:xfrm>
        </p:grpSpPr>
        <p:sp>
          <p:nvSpPr>
            <p:cNvPr id="14" name="矩形 46"/>
            <p:cNvSpPr>
              <a:spLocks noChangeArrowheads="1"/>
            </p:cNvSpPr>
            <p:nvPr/>
          </p:nvSpPr>
          <p:spPr bwMode="auto">
            <a:xfrm>
              <a:off x="0" y="0"/>
              <a:ext cx="1080120" cy="504056"/>
            </a:xfrm>
            <a:prstGeom prst="rect">
              <a:avLst/>
            </a:prstGeom>
            <a:solidFill>
              <a:srgbClr val="C10627">
                <a:alpha val="24000"/>
              </a:srgbClr>
            </a:solidFill>
            <a:ln w="12700" cmpd="sng">
              <a:solidFill>
                <a:srgbClr val="C10627"/>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15"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dirty="0">
                  <a:solidFill>
                    <a:schemeClr val="tx1">
                      <a:lumMod val="85000"/>
                      <a:lumOff val="15000"/>
                    </a:schemeClr>
                  </a:solidFill>
                  <a:latin typeface="+mn-ea"/>
                  <a:sym typeface="方正兰亭细黑_GBK" charset="-122"/>
                </a:rPr>
                <a:t>关键字</a:t>
              </a:r>
            </a:p>
          </p:txBody>
        </p:sp>
      </p:grpSp>
      <p:sp>
        <p:nvSpPr>
          <p:cNvPr id="16" name="矩形 60"/>
          <p:cNvSpPr>
            <a:spLocks noChangeArrowheads="1"/>
          </p:cNvSpPr>
          <p:nvPr/>
        </p:nvSpPr>
        <p:spPr bwMode="auto">
          <a:xfrm>
            <a:off x="5849238" y="1059582"/>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a:t>
            </a:r>
            <a:r>
              <a:rPr lang="zh-CN" altLang="en-US" sz="1000" dirty="0" smtClean="0">
                <a:solidFill>
                  <a:schemeClr val="tx1">
                    <a:lumMod val="85000"/>
                    <a:lumOff val="15000"/>
                  </a:schemeClr>
                </a:solidFill>
                <a:latin typeface="微软雅黑" pitchFamily="34" charset="-122"/>
              </a:rPr>
              <a:t>文本</a:t>
            </a:r>
            <a:endParaRPr lang="en-US" altLang="zh-CN" sz="1000" dirty="0" smtClean="0">
              <a:solidFill>
                <a:schemeClr val="tx1">
                  <a:lumMod val="85000"/>
                  <a:lumOff val="15000"/>
                </a:schemeClr>
              </a:solidFill>
              <a:latin typeface="微软雅黑" pitchFamily="34" charset="-122"/>
            </a:endParaRPr>
          </a:p>
          <a:p>
            <a:pPr>
              <a:lnSpc>
                <a:spcPct val="130000"/>
              </a:lnSpc>
            </a:pPr>
            <a:r>
              <a:rPr lang="zh-CN" altLang="en-US" sz="1000" dirty="0" smtClean="0">
                <a:solidFill>
                  <a:schemeClr val="tx1">
                    <a:lumMod val="85000"/>
                    <a:lumOff val="15000"/>
                  </a:schemeClr>
                </a:solidFill>
                <a:latin typeface="微软雅黑" pitchFamily="34" charset="-122"/>
              </a:rPr>
              <a:t>单击</a:t>
            </a:r>
            <a:r>
              <a:rPr lang="zh-CN" altLang="en-US" sz="1000" dirty="0">
                <a:solidFill>
                  <a:schemeClr val="tx1">
                    <a:lumMod val="85000"/>
                    <a:lumOff val="15000"/>
                  </a:schemeClr>
                </a:solidFill>
                <a:latin typeface="微软雅黑" pitchFamily="34" charset="-122"/>
              </a:rPr>
              <a:t>此处添加文本单击此处添加</a:t>
            </a:r>
            <a:r>
              <a:rPr lang="zh-CN" altLang="en-US" sz="1000" dirty="0" smtClean="0">
                <a:solidFill>
                  <a:schemeClr val="tx1">
                    <a:lumMod val="85000"/>
                    <a:lumOff val="15000"/>
                  </a:schemeClr>
                </a:solidFill>
                <a:latin typeface="微软雅黑" pitchFamily="34" charset="-122"/>
              </a:rPr>
              <a:t>文本</a:t>
            </a:r>
            <a:endParaRPr lang="en-US" altLang="zh-CN" sz="1000" dirty="0">
              <a:solidFill>
                <a:schemeClr val="tx1">
                  <a:lumMod val="85000"/>
                  <a:lumOff val="15000"/>
                </a:schemeClr>
              </a:solidFill>
              <a:latin typeface="微软雅黑" pitchFamily="34" charset="-122"/>
            </a:endParaRPr>
          </a:p>
        </p:txBody>
      </p:sp>
      <p:grpSp>
        <p:nvGrpSpPr>
          <p:cNvPr id="17" name="Group 22"/>
          <p:cNvGrpSpPr>
            <a:grpSpLocks/>
          </p:cNvGrpSpPr>
          <p:nvPr/>
        </p:nvGrpSpPr>
        <p:grpSpPr bwMode="auto">
          <a:xfrm>
            <a:off x="4857101" y="1763328"/>
            <a:ext cx="850106" cy="377429"/>
            <a:chOff x="0" y="0"/>
            <a:chExt cx="1131895" cy="504056"/>
          </a:xfrm>
        </p:grpSpPr>
        <p:sp>
          <p:nvSpPr>
            <p:cNvPr id="18" name="矩形 46"/>
            <p:cNvSpPr>
              <a:spLocks noChangeArrowheads="1"/>
            </p:cNvSpPr>
            <p:nvPr/>
          </p:nvSpPr>
          <p:spPr bwMode="auto">
            <a:xfrm>
              <a:off x="0" y="0"/>
              <a:ext cx="1080120" cy="504056"/>
            </a:xfrm>
            <a:prstGeom prst="rect">
              <a:avLst/>
            </a:prstGeom>
            <a:solidFill>
              <a:srgbClr val="C10627">
                <a:alpha val="24000"/>
              </a:srgbClr>
            </a:solidFill>
            <a:ln w="12700" cmpd="sng">
              <a:solidFill>
                <a:srgbClr val="C10627"/>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19"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dirty="0">
                  <a:solidFill>
                    <a:schemeClr val="tx1">
                      <a:lumMod val="85000"/>
                      <a:lumOff val="15000"/>
                    </a:schemeClr>
                  </a:solidFill>
                  <a:latin typeface="+mn-ea"/>
                  <a:sym typeface="方正兰亭细黑_GBK" charset="-122"/>
                </a:rPr>
                <a:t>关键字</a:t>
              </a:r>
            </a:p>
          </p:txBody>
        </p:sp>
      </p:grpSp>
      <p:sp>
        <p:nvSpPr>
          <p:cNvPr id="20" name="矩形 60"/>
          <p:cNvSpPr>
            <a:spLocks noChangeArrowheads="1"/>
          </p:cNvSpPr>
          <p:nvPr/>
        </p:nvSpPr>
        <p:spPr bwMode="auto">
          <a:xfrm>
            <a:off x="5849238" y="1721508"/>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a:t>
            </a:r>
            <a:r>
              <a:rPr lang="zh-CN" altLang="en-US" sz="1000" dirty="0" smtClean="0">
                <a:solidFill>
                  <a:schemeClr val="tx1">
                    <a:lumMod val="85000"/>
                    <a:lumOff val="15000"/>
                  </a:schemeClr>
                </a:solidFill>
                <a:latin typeface="微软雅黑" pitchFamily="34" charset="-122"/>
              </a:rPr>
              <a:t>文本</a:t>
            </a:r>
            <a:endParaRPr lang="en-US" altLang="zh-CN" sz="1000" dirty="0" smtClean="0">
              <a:solidFill>
                <a:schemeClr val="tx1">
                  <a:lumMod val="85000"/>
                  <a:lumOff val="15000"/>
                </a:schemeClr>
              </a:solidFill>
              <a:latin typeface="微软雅黑" pitchFamily="34" charset="-122"/>
            </a:endParaRPr>
          </a:p>
          <a:p>
            <a:pPr>
              <a:lnSpc>
                <a:spcPct val="130000"/>
              </a:lnSpc>
            </a:pPr>
            <a:r>
              <a:rPr lang="zh-CN" altLang="en-US" sz="1000" dirty="0" smtClean="0">
                <a:solidFill>
                  <a:schemeClr val="tx1">
                    <a:lumMod val="85000"/>
                    <a:lumOff val="15000"/>
                  </a:schemeClr>
                </a:solidFill>
                <a:latin typeface="微软雅黑" pitchFamily="34" charset="-122"/>
              </a:rPr>
              <a:t>单击</a:t>
            </a:r>
            <a:r>
              <a:rPr lang="zh-CN" altLang="en-US" sz="1000" dirty="0">
                <a:solidFill>
                  <a:schemeClr val="tx1">
                    <a:lumMod val="85000"/>
                    <a:lumOff val="15000"/>
                  </a:schemeClr>
                </a:solidFill>
                <a:latin typeface="微软雅黑" pitchFamily="34" charset="-122"/>
              </a:rPr>
              <a:t>此处添加文本单击此处添加</a:t>
            </a:r>
            <a:r>
              <a:rPr lang="zh-CN" altLang="en-US" sz="1000" dirty="0" smtClean="0">
                <a:solidFill>
                  <a:schemeClr val="tx1">
                    <a:lumMod val="85000"/>
                    <a:lumOff val="15000"/>
                  </a:schemeClr>
                </a:solidFill>
                <a:latin typeface="微软雅黑" pitchFamily="34" charset="-122"/>
              </a:rPr>
              <a:t>文本</a:t>
            </a:r>
            <a:endParaRPr lang="en-US" altLang="zh-CN" sz="1000" dirty="0">
              <a:solidFill>
                <a:schemeClr val="tx1">
                  <a:lumMod val="85000"/>
                  <a:lumOff val="15000"/>
                </a:schemeClr>
              </a:solidFill>
              <a:latin typeface="微软雅黑" pitchFamily="34" charset="-122"/>
            </a:endParaRPr>
          </a:p>
        </p:txBody>
      </p:sp>
      <p:grpSp>
        <p:nvGrpSpPr>
          <p:cNvPr id="21" name="Group 22"/>
          <p:cNvGrpSpPr>
            <a:grpSpLocks/>
          </p:cNvGrpSpPr>
          <p:nvPr/>
        </p:nvGrpSpPr>
        <p:grpSpPr bwMode="auto">
          <a:xfrm>
            <a:off x="4857101" y="2434857"/>
            <a:ext cx="850106" cy="377429"/>
            <a:chOff x="0" y="0"/>
            <a:chExt cx="1131895" cy="504056"/>
          </a:xfrm>
        </p:grpSpPr>
        <p:sp>
          <p:nvSpPr>
            <p:cNvPr id="22" name="矩形 46"/>
            <p:cNvSpPr>
              <a:spLocks noChangeArrowheads="1"/>
            </p:cNvSpPr>
            <p:nvPr/>
          </p:nvSpPr>
          <p:spPr bwMode="auto">
            <a:xfrm>
              <a:off x="0" y="0"/>
              <a:ext cx="1080120" cy="504056"/>
            </a:xfrm>
            <a:prstGeom prst="rect">
              <a:avLst/>
            </a:prstGeom>
            <a:solidFill>
              <a:srgbClr val="C10627">
                <a:alpha val="24000"/>
              </a:srgbClr>
            </a:solidFill>
            <a:ln w="12700" cmpd="sng">
              <a:solidFill>
                <a:srgbClr val="C10627"/>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23"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a:solidFill>
                    <a:schemeClr val="tx1">
                      <a:lumMod val="85000"/>
                      <a:lumOff val="15000"/>
                    </a:schemeClr>
                  </a:solidFill>
                  <a:latin typeface="+mn-ea"/>
                  <a:sym typeface="方正兰亭细黑_GBK" charset="-122"/>
                </a:rPr>
                <a:t>关键字</a:t>
              </a:r>
            </a:p>
          </p:txBody>
        </p:sp>
      </p:grpSp>
      <p:sp>
        <p:nvSpPr>
          <p:cNvPr id="24" name="矩形 60"/>
          <p:cNvSpPr>
            <a:spLocks noChangeArrowheads="1"/>
          </p:cNvSpPr>
          <p:nvPr/>
        </p:nvSpPr>
        <p:spPr bwMode="auto">
          <a:xfrm>
            <a:off x="5849238" y="2393037"/>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a:t>
            </a:r>
            <a:r>
              <a:rPr lang="zh-CN" altLang="en-US" sz="1000" dirty="0" smtClean="0">
                <a:solidFill>
                  <a:schemeClr val="tx1">
                    <a:lumMod val="85000"/>
                    <a:lumOff val="15000"/>
                  </a:schemeClr>
                </a:solidFill>
                <a:latin typeface="微软雅黑" pitchFamily="34" charset="-122"/>
              </a:rPr>
              <a:t>文本</a:t>
            </a:r>
            <a:endParaRPr lang="en-US" altLang="zh-CN" sz="1000" dirty="0" smtClean="0">
              <a:solidFill>
                <a:schemeClr val="tx1">
                  <a:lumMod val="85000"/>
                  <a:lumOff val="15000"/>
                </a:schemeClr>
              </a:solidFill>
              <a:latin typeface="微软雅黑" pitchFamily="34" charset="-122"/>
            </a:endParaRPr>
          </a:p>
          <a:p>
            <a:pPr>
              <a:lnSpc>
                <a:spcPct val="130000"/>
              </a:lnSpc>
            </a:pPr>
            <a:r>
              <a:rPr lang="zh-CN" altLang="en-US" sz="1000" dirty="0" smtClean="0">
                <a:solidFill>
                  <a:schemeClr val="tx1">
                    <a:lumMod val="85000"/>
                    <a:lumOff val="15000"/>
                  </a:schemeClr>
                </a:solidFill>
                <a:latin typeface="微软雅黑" pitchFamily="34" charset="-122"/>
              </a:rPr>
              <a:t>单击</a:t>
            </a:r>
            <a:r>
              <a:rPr lang="zh-CN" altLang="en-US" sz="1000" dirty="0">
                <a:solidFill>
                  <a:schemeClr val="tx1">
                    <a:lumMod val="85000"/>
                    <a:lumOff val="15000"/>
                  </a:schemeClr>
                </a:solidFill>
                <a:latin typeface="微软雅黑" pitchFamily="34" charset="-122"/>
              </a:rPr>
              <a:t>此处添加文本单击此处添加</a:t>
            </a:r>
            <a:r>
              <a:rPr lang="zh-CN" altLang="en-US" sz="1000" dirty="0" smtClean="0">
                <a:solidFill>
                  <a:schemeClr val="tx1">
                    <a:lumMod val="85000"/>
                    <a:lumOff val="15000"/>
                  </a:schemeClr>
                </a:solidFill>
                <a:latin typeface="微软雅黑" pitchFamily="34" charset="-122"/>
              </a:rPr>
              <a:t>文本</a:t>
            </a:r>
            <a:endParaRPr lang="en-US" altLang="zh-CN" sz="1000" dirty="0">
              <a:solidFill>
                <a:schemeClr val="tx1">
                  <a:lumMod val="85000"/>
                  <a:lumOff val="15000"/>
                </a:schemeClr>
              </a:solidFill>
              <a:latin typeface="微软雅黑" pitchFamily="34" charset="-122"/>
            </a:endParaRPr>
          </a:p>
        </p:txBody>
      </p:sp>
      <p:grpSp>
        <p:nvGrpSpPr>
          <p:cNvPr id="25" name="组合 24"/>
          <p:cNvGrpSpPr/>
          <p:nvPr/>
        </p:nvGrpSpPr>
        <p:grpSpPr>
          <a:xfrm>
            <a:off x="3779912" y="1294263"/>
            <a:ext cx="1005181" cy="1333454"/>
            <a:chOff x="3851920" y="1290118"/>
            <a:chExt cx="1005181" cy="1333454"/>
          </a:xfrm>
        </p:grpSpPr>
        <p:cxnSp>
          <p:nvCxnSpPr>
            <p:cNvPr id="26" name="肘形连接符 25"/>
            <p:cNvCxnSpPr>
              <a:endCxn id="22" idx="1"/>
            </p:cNvCxnSpPr>
            <p:nvPr/>
          </p:nvCxnSpPr>
          <p:spPr>
            <a:xfrm rot="16200000" flipH="1">
              <a:off x="4276056" y="2042527"/>
              <a:ext cx="750262" cy="411827"/>
            </a:xfrm>
            <a:prstGeom prst="bentConnector2">
              <a:avLst/>
            </a:prstGeom>
            <a:ln>
              <a:solidFill>
                <a:srgbClr val="C10627"/>
              </a:solidFill>
              <a:tailEnd type="arrow"/>
            </a:ln>
          </p:spPr>
          <p:style>
            <a:lnRef idx="1">
              <a:schemeClr val="accent1"/>
            </a:lnRef>
            <a:fillRef idx="0">
              <a:schemeClr val="accent1"/>
            </a:fillRef>
            <a:effectRef idx="0">
              <a:schemeClr val="accent1"/>
            </a:effectRef>
            <a:fontRef idx="minor">
              <a:schemeClr val="tx1"/>
            </a:fontRef>
          </p:style>
        </p:cxnSp>
        <p:cxnSp>
          <p:nvCxnSpPr>
            <p:cNvPr id="27" name="肘形连接符 26"/>
            <p:cNvCxnSpPr>
              <a:endCxn id="14" idx="1"/>
            </p:cNvCxnSpPr>
            <p:nvPr/>
          </p:nvCxnSpPr>
          <p:spPr>
            <a:xfrm rot="5400000" flipH="1" flipV="1">
              <a:off x="4359591" y="1375800"/>
              <a:ext cx="583192" cy="411827"/>
            </a:xfrm>
            <a:prstGeom prst="bentConnector2">
              <a:avLst/>
            </a:prstGeom>
            <a:ln>
              <a:solidFill>
                <a:srgbClr val="C10627"/>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3851920" y="1947897"/>
              <a:ext cx="1005181" cy="0"/>
            </a:xfrm>
            <a:prstGeom prst="straightConnector1">
              <a:avLst/>
            </a:prstGeom>
            <a:ln>
              <a:solidFill>
                <a:srgbClr val="C10627"/>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257154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21" presetClass="entr" presetSubtype="1" fill="hold" grpId="0" nodeType="withEffect">
                                  <p:stCondLst>
                                    <p:cond delay="20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500"/>
                                        <p:tgtEl>
                                          <p:spTgt spid="12"/>
                                        </p:tgtEl>
                                      </p:cBhvr>
                                    </p:animEffect>
                                  </p:childTnLst>
                                </p:cTn>
                              </p:par>
                            </p:childTnLst>
                          </p:cTn>
                        </p:par>
                        <p:par>
                          <p:cTn id="36" fill="hold">
                            <p:stCondLst>
                              <p:cond delay="10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2000"/>
                            </p:stCondLst>
                            <p:childTnLst>
                              <p:par>
                                <p:cTn id="45" presetID="22" presetClass="entr" presetSubtype="8"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childTnLst>
                          </p:cTn>
                        </p:par>
                        <p:par>
                          <p:cTn id="48" fill="hold">
                            <p:stCondLst>
                              <p:cond delay="2500"/>
                            </p:stCondLst>
                            <p:childTnLst>
                              <p:par>
                                <p:cTn id="49" presetID="10" presetClass="entr" presetSubtype="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3000"/>
                            </p:stCondLst>
                            <p:childTnLst>
                              <p:par>
                                <p:cTn id="53" presetID="2" presetClass="entr" presetSubtype="2" decel="10000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1+#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childTnLst>
                          </p:cTn>
                        </p:par>
                        <p:par>
                          <p:cTn id="57" fill="hold">
                            <p:stCondLst>
                              <p:cond delay="3500"/>
                            </p:stCondLst>
                            <p:childTnLst>
                              <p:par>
                                <p:cTn id="58" presetID="10" presetClass="entr" presetSubtype="0"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childTnLst>
                          </p:cTn>
                        </p:par>
                        <p:par>
                          <p:cTn id="61" fill="hold">
                            <p:stCondLst>
                              <p:cond delay="4000"/>
                            </p:stCondLst>
                            <p:childTnLst>
                              <p:par>
                                <p:cTn id="62" presetID="2" presetClass="entr" presetSubtype="2" decel="10000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1+#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10" presetClass="entr" presetSubtype="0"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childTnLst>
                          </p:cTn>
                        </p:par>
                        <p:par>
                          <p:cTn id="70" fill="hold">
                            <p:stCondLst>
                              <p:cond delay="5000"/>
                            </p:stCondLst>
                            <p:childTnLst>
                              <p:par>
                                <p:cTn id="71" presetID="2" presetClass="entr" presetSubtype="2" decel="10000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1+#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par>
                          <p:cTn id="75" fill="hold">
                            <p:stCondLst>
                              <p:cond delay="5500"/>
                            </p:stCondLst>
                            <p:childTnLst>
                              <p:par>
                                <p:cTn id="76" presetID="2" presetClass="entr" presetSubtype="8" fill="hold" nodeType="after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additive="base">
                                        <p:cTn id="78" dur="500" fill="hold"/>
                                        <p:tgtEl>
                                          <p:spTgt spid="7"/>
                                        </p:tgtEl>
                                        <p:attrNameLst>
                                          <p:attrName>ppt_x</p:attrName>
                                        </p:attrNameLst>
                                      </p:cBhvr>
                                      <p:tavLst>
                                        <p:tav tm="0">
                                          <p:val>
                                            <p:strVal val="0-#ppt_w/2"/>
                                          </p:val>
                                        </p:tav>
                                        <p:tav tm="100000">
                                          <p:val>
                                            <p:strVal val="#ppt_x"/>
                                          </p:val>
                                        </p:tav>
                                      </p:tavLst>
                                    </p:anim>
                                    <p:anim calcmode="lin" valueType="num">
                                      <p:cBhvr additive="base">
                                        <p:cTn id="79" dur="500" fill="hold"/>
                                        <p:tgtEl>
                                          <p:spTgt spid="7"/>
                                        </p:tgtEl>
                                        <p:attrNameLst>
                                          <p:attrName>ppt_y</p:attrName>
                                        </p:attrNameLst>
                                      </p:cBhvr>
                                      <p:tavLst>
                                        <p:tav tm="0">
                                          <p:val>
                                            <p:strVal val="#ppt_y"/>
                                          </p:val>
                                        </p:tav>
                                        <p:tav tm="100000">
                                          <p:val>
                                            <p:strVal val="#ppt_y"/>
                                          </p:val>
                                        </p:tav>
                                      </p:tavLst>
                                    </p:anim>
                                  </p:childTnLst>
                                </p:cTn>
                              </p:par>
                              <p:par>
                                <p:cTn id="80" presetID="2" presetClass="entr" presetSubtype="8" fill="hold" nodeType="withEffect">
                                  <p:stCondLst>
                                    <p:cond delay="0"/>
                                  </p:stCondLst>
                                  <p:childTnLst>
                                    <p:set>
                                      <p:cBhvr>
                                        <p:cTn id="81" dur="1" fill="hold">
                                          <p:stCondLst>
                                            <p:cond delay="0"/>
                                          </p:stCondLst>
                                        </p:cTn>
                                        <p:tgtEl>
                                          <p:spTgt spid="8"/>
                                        </p:tgtEl>
                                        <p:attrNameLst>
                                          <p:attrName>style.visibility</p:attrName>
                                        </p:attrNameLst>
                                      </p:cBhvr>
                                      <p:to>
                                        <p:strVal val="visible"/>
                                      </p:to>
                                    </p:set>
                                    <p:anim calcmode="lin" valueType="num">
                                      <p:cBhvr additive="base">
                                        <p:cTn id="82" dur="500" fill="hold"/>
                                        <p:tgtEl>
                                          <p:spTgt spid="8"/>
                                        </p:tgtEl>
                                        <p:attrNameLst>
                                          <p:attrName>ppt_x</p:attrName>
                                        </p:attrNameLst>
                                      </p:cBhvr>
                                      <p:tavLst>
                                        <p:tav tm="0">
                                          <p:val>
                                            <p:strVal val="0-#ppt_w/2"/>
                                          </p:val>
                                        </p:tav>
                                        <p:tav tm="100000">
                                          <p:val>
                                            <p:strVal val="#ppt_x"/>
                                          </p:val>
                                        </p:tav>
                                      </p:tavLst>
                                    </p:anim>
                                    <p:anim calcmode="lin" valueType="num">
                                      <p:cBhvr additive="base">
                                        <p:cTn id="83" dur="500" fill="hold"/>
                                        <p:tgtEl>
                                          <p:spTgt spid="8"/>
                                        </p:tgtEl>
                                        <p:attrNameLst>
                                          <p:attrName>ppt_y</p:attrName>
                                        </p:attrNameLst>
                                      </p:cBhvr>
                                      <p:tavLst>
                                        <p:tav tm="0">
                                          <p:val>
                                            <p:strVal val="#ppt_y"/>
                                          </p:val>
                                        </p:tav>
                                        <p:tav tm="100000">
                                          <p:val>
                                            <p:strVal val="#ppt_y"/>
                                          </p:val>
                                        </p:tav>
                                      </p:tavLst>
                                    </p:anim>
                                  </p:childTnLst>
                                </p:cTn>
                              </p:par>
                              <p:par>
                                <p:cTn id="84" presetID="2" presetClass="entr" presetSubtype="8" fill="hold" nodeType="withEffect">
                                  <p:stCondLst>
                                    <p:cond delay="0"/>
                                  </p:stCondLst>
                                  <p:childTnLst>
                                    <p:set>
                                      <p:cBhvr>
                                        <p:cTn id="85" dur="1" fill="hold">
                                          <p:stCondLst>
                                            <p:cond delay="0"/>
                                          </p:stCondLst>
                                        </p:cTn>
                                        <p:tgtEl>
                                          <p:spTgt spid="9"/>
                                        </p:tgtEl>
                                        <p:attrNameLst>
                                          <p:attrName>style.visibility</p:attrName>
                                        </p:attrNameLst>
                                      </p:cBhvr>
                                      <p:to>
                                        <p:strVal val="visible"/>
                                      </p:to>
                                    </p:set>
                                    <p:anim calcmode="lin" valueType="num">
                                      <p:cBhvr additive="base">
                                        <p:cTn id="86" dur="500" fill="hold"/>
                                        <p:tgtEl>
                                          <p:spTgt spid="9"/>
                                        </p:tgtEl>
                                        <p:attrNameLst>
                                          <p:attrName>ppt_x</p:attrName>
                                        </p:attrNameLst>
                                      </p:cBhvr>
                                      <p:tavLst>
                                        <p:tav tm="0">
                                          <p:val>
                                            <p:strVal val="0-#ppt_w/2"/>
                                          </p:val>
                                        </p:tav>
                                        <p:tav tm="100000">
                                          <p:val>
                                            <p:strVal val="#ppt_x"/>
                                          </p:val>
                                        </p:tav>
                                      </p:tavLst>
                                    </p:anim>
                                    <p:anim calcmode="lin" valueType="num">
                                      <p:cBhvr additive="base">
                                        <p:cTn id="8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 grpId="0" animBg="1"/>
      <p:bldP spid="12" grpId="0" animBg="1"/>
      <p:bldP spid="16" grpId="0"/>
      <p:bldP spid="20"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椭圆 6"/>
          <p:cNvSpPr/>
          <p:nvPr/>
        </p:nvSpPr>
        <p:spPr>
          <a:xfrm>
            <a:off x="2657587" y="3549105"/>
            <a:ext cx="1400312" cy="1398909"/>
          </a:xfrm>
          <a:prstGeom prst="ellipse">
            <a:avLst/>
          </a:prstGeom>
          <a:noFill/>
          <a:ln w="127000" cap="flat" cmpd="thinThick" algn="ctr">
            <a:solidFill>
              <a:srgbClr val="C10627"/>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8"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sp>
        <p:nvSpPr>
          <p:cNvPr id="9" name="椭圆 8"/>
          <p:cNvSpPr/>
          <p:nvPr/>
        </p:nvSpPr>
        <p:spPr>
          <a:xfrm>
            <a:off x="1165782" y="2165705"/>
            <a:ext cx="2110548" cy="2110770"/>
          </a:xfrm>
          <a:prstGeom prst="ellipse">
            <a:avLst/>
          </a:prstGeom>
          <a:noFill/>
          <a:ln w="127000" cap="flat" cmpd="thinThick" algn="ctr">
            <a:solidFill>
              <a:srgbClr val="2C1D7F"/>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10"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2C1D7F"/>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1"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12"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C10627"/>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3" name="椭圆 12"/>
          <p:cNvSpPr/>
          <p:nvPr/>
        </p:nvSpPr>
        <p:spPr>
          <a:xfrm>
            <a:off x="1052577" y="1038204"/>
            <a:ext cx="1400314" cy="1398909"/>
          </a:xfrm>
          <a:prstGeom prst="ellipse">
            <a:avLst/>
          </a:prstGeom>
          <a:noFill/>
          <a:ln w="127000" cap="flat" cmpd="thinThick" algn="ctr">
            <a:solidFill>
              <a:srgbClr val="C10627"/>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14"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15"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C10627"/>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70324308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down)">
                                      <p:cBhvr>
                                        <p:cTn id="36" dur="750"/>
                                        <p:tgtEl>
                                          <p:spTgt spid="13"/>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750"/>
                                        <p:tgtEl>
                                          <p:spTgt spid="9"/>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750"/>
                                        <p:tgtEl>
                                          <p:spTgt spid="7"/>
                                        </p:tgtEl>
                                      </p:cBhvr>
                                    </p:animEffect>
                                  </p:childTnLst>
                                </p:cTn>
                              </p:par>
                            </p:childTnLst>
                          </p:cTn>
                        </p:par>
                        <p:par>
                          <p:cTn id="43" fill="hold">
                            <p:stCondLst>
                              <p:cond delay="1750"/>
                            </p:stCondLst>
                            <p:childTnLst>
                              <p:par>
                                <p:cTn id="44" presetID="22" presetClass="entr" presetSubtype="8"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750"/>
                                        <p:tgtEl>
                                          <p:spTgt spid="15"/>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750"/>
                                        <p:tgtEl>
                                          <p:spTgt spid="14"/>
                                        </p:tgtEl>
                                      </p:cBhvr>
                                    </p:animEffect>
                                  </p:childTnLst>
                                </p:cTn>
                              </p:par>
                            </p:childTnLst>
                          </p:cTn>
                        </p:par>
                        <p:par>
                          <p:cTn id="51" fill="hold">
                            <p:stCondLst>
                              <p:cond delay="3250"/>
                            </p:stCondLst>
                            <p:childTnLst>
                              <p:par>
                                <p:cTn id="52" presetID="2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750"/>
                                        <p:tgtEl>
                                          <p:spTgt spid="10"/>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750"/>
                                        <p:tgtEl>
                                          <p:spTgt spid="11"/>
                                        </p:tgtEl>
                                      </p:cBhvr>
                                    </p:animEffect>
                                  </p:childTnLst>
                                </p:cTn>
                              </p:par>
                            </p:childTnLst>
                          </p:cTn>
                        </p:par>
                        <p:par>
                          <p:cTn id="59" fill="hold">
                            <p:stCondLst>
                              <p:cond delay="4750"/>
                            </p:stCondLst>
                            <p:childTnLst>
                              <p:par>
                                <p:cTn id="60" presetID="22" presetClass="entr" presetSubtype="8" fill="hold"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750"/>
                                        <p:tgtEl>
                                          <p:spTgt spid="12"/>
                                        </p:tgtEl>
                                      </p:cBhvr>
                                    </p:animEffect>
                                  </p:childTnLst>
                                </p:cTn>
                              </p:par>
                            </p:childTnLst>
                          </p:cTn>
                        </p:par>
                        <p:par>
                          <p:cTn id="63" fill="hold">
                            <p:stCondLst>
                              <p:cond delay="55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p:bldP spid="9" grpId="0" animBg="1"/>
      <p:bldP spid="11" grpId="0"/>
      <p:bldP spid="13"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TextBox 8"/>
          <p:cNvSpPr txBox="1">
            <a:spLocks noChangeArrowheads="1"/>
          </p:cNvSpPr>
          <p:nvPr/>
        </p:nvSpPr>
        <p:spPr bwMode="auto">
          <a:xfrm>
            <a:off x="7635478" y="2494360"/>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8"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C10627"/>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9" name="燕尾形箭头 24"/>
          <p:cNvSpPr>
            <a:spLocks noChangeArrowheads="1"/>
          </p:cNvSpPr>
          <p:nvPr/>
        </p:nvSpPr>
        <p:spPr bwMode="auto">
          <a:xfrm>
            <a:off x="6672263" y="2250282"/>
            <a:ext cx="944166" cy="979885"/>
          </a:xfrm>
          <a:prstGeom prst="notchedRightArrow">
            <a:avLst>
              <a:gd name="adj1" fmla="val 60009"/>
              <a:gd name="adj2" fmla="val 36500"/>
            </a:avLst>
          </a:prstGeom>
          <a:solidFill>
            <a:srgbClr val="2C1D7F"/>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0" name="燕尾形箭头 25"/>
          <p:cNvSpPr>
            <a:spLocks noChangeArrowheads="1"/>
          </p:cNvSpPr>
          <p:nvPr/>
        </p:nvSpPr>
        <p:spPr bwMode="auto">
          <a:xfrm flipH="1">
            <a:off x="5138738" y="2250282"/>
            <a:ext cx="944166" cy="979885"/>
          </a:xfrm>
          <a:prstGeom prst="notchedRightArrow">
            <a:avLst>
              <a:gd name="adj1" fmla="val 60009"/>
              <a:gd name="adj2" fmla="val 36500"/>
            </a:avLst>
          </a:prstGeom>
          <a:solidFill>
            <a:srgbClr val="2C1D7F"/>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11" name="TextBox 7"/>
          <p:cNvSpPr txBox="1">
            <a:spLocks noChangeArrowheads="1"/>
          </p:cNvSpPr>
          <p:nvPr/>
        </p:nvSpPr>
        <p:spPr bwMode="auto">
          <a:xfrm>
            <a:off x="5913835" y="2607469"/>
            <a:ext cx="932259"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latin typeface="微软雅黑" pitchFamily="34" charset="-122"/>
                <a:ea typeface="微软雅黑" pitchFamily="34" charset="-122"/>
              </a:rPr>
              <a:t>标题</a:t>
            </a:r>
          </a:p>
        </p:txBody>
      </p:sp>
      <p:sp>
        <p:nvSpPr>
          <p:cNvPr id="12" name="TextBox 8"/>
          <p:cNvSpPr txBox="1">
            <a:spLocks noChangeArrowheads="1"/>
          </p:cNvSpPr>
          <p:nvPr/>
        </p:nvSpPr>
        <p:spPr bwMode="auto">
          <a:xfrm>
            <a:off x="4080273" y="2499123"/>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3" name="TextBox 10"/>
          <p:cNvSpPr txBox="1">
            <a:spLocks noChangeArrowheads="1"/>
          </p:cNvSpPr>
          <p:nvPr/>
        </p:nvSpPr>
        <p:spPr bwMode="auto">
          <a:xfrm>
            <a:off x="5829300" y="1022748"/>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14" name="燕尾形箭头 29"/>
          <p:cNvSpPr>
            <a:spLocks noChangeArrowheads="1"/>
          </p:cNvSpPr>
          <p:nvPr/>
        </p:nvSpPr>
        <p:spPr bwMode="auto">
          <a:xfrm rot="5400000" flipV="1">
            <a:off x="5905501" y="3019426"/>
            <a:ext cx="944165" cy="979884"/>
          </a:xfrm>
          <a:prstGeom prst="notchedRightArrow">
            <a:avLst>
              <a:gd name="adj1" fmla="val 60009"/>
              <a:gd name="adj2" fmla="val 36500"/>
            </a:avLst>
          </a:prstGeom>
          <a:solidFill>
            <a:srgbClr val="C10627"/>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15" name="TextBox 8"/>
          <p:cNvSpPr txBox="1">
            <a:spLocks noChangeArrowheads="1"/>
          </p:cNvSpPr>
          <p:nvPr/>
        </p:nvSpPr>
        <p:spPr bwMode="auto">
          <a:xfrm>
            <a:off x="5810250" y="3988594"/>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16" name="矩形 15"/>
          <p:cNvSpPr>
            <a:spLocks noChangeArrowheads="1"/>
          </p:cNvSpPr>
          <p:nvPr/>
        </p:nvSpPr>
        <p:spPr bwMode="auto">
          <a:xfrm>
            <a:off x="593180" y="1500055"/>
            <a:ext cx="53579" cy="620316"/>
          </a:xfrm>
          <a:prstGeom prst="rect">
            <a:avLst/>
          </a:prstGeom>
          <a:solidFill>
            <a:srgbClr val="2C1D7F"/>
          </a:solidFill>
          <a:ln w="9525">
            <a:noFill/>
            <a:miter lim="800000"/>
            <a:headEnd/>
            <a:tailEnd/>
          </a:ln>
        </p:spPr>
        <p:txBody>
          <a:bodyPr lIns="68580" tIns="34290" rIns="68580" bIns="34290" anchor="ctr"/>
          <a:lstStyle/>
          <a:p>
            <a:pPr algn="ctr">
              <a:defRPr/>
            </a:pPr>
            <a:endParaRPr lang="zh-CN" altLang="en-US" kern="0"/>
          </a:p>
        </p:txBody>
      </p:sp>
      <p:sp>
        <p:nvSpPr>
          <p:cNvPr id="17" name="矩形 70"/>
          <p:cNvSpPr>
            <a:spLocks noChangeArrowheads="1"/>
          </p:cNvSpPr>
          <p:nvPr/>
        </p:nvSpPr>
        <p:spPr bwMode="auto">
          <a:xfrm>
            <a:off x="593180" y="2418027"/>
            <a:ext cx="53579" cy="619125"/>
          </a:xfrm>
          <a:prstGeom prst="rect">
            <a:avLst/>
          </a:prstGeom>
          <a:solidFill>
            <a:srgbClr val="C10627"/>
          </a:solidFill>
          <a:ln w="9525">
            <a:solidFill>
              <a:srgbClr val="C10627"/>
            </a:solidFill>
            <a:miter lim="800000"/>
            <a:headEnd/>
            <a:tailEnd/>
          </a:ln>
        </p:spPr>
        <p:txBody>
          <a:bodyPr lIns="68580" tIns="34290" rIns="68580" bIns="34290" anchor="ctr"/>
          <a:lstStyle/>
          <a:p>
            <a:pPr algn="ctr">
              <a:defRPr/>
            </a:pPr>
            <a:endParaRPr lang="zh-CN" altLang="en-US" kern="0"/>
          </a:p>
        </p:txBody>
      </p:sp>
      <p:sp>
        <p:nvSpPr>
          <p:cNvPr id="18" name="矩形 75"/>
          <p:cNvSpPr>
            <a:spLocks noChangeArrowheads="1"/>
          </p:cNvSpPr>
          <p:nvPr/>
        </p:nvSpPr>
        <p:spPr bwMode="auto">
          <a:xfrm>
            <a:off x="593180" y="3335999"/>
            <a:ext cx="53579" cy="619125"/>
          </a:xfrm>
          <a:prstGeom prst="rect">
            <a:avLst/>
          </a:prstGeom>
          <a:solidFill>
            <a:srgbClr val="2C1D7F"/>
          </a:solidFill>
          <a:ln w="9525">
            <a:noFill/>
            <a:miter lim="800000"/>
            <a:headEnd/>
            <a:tailEnd/>
          </a:ln>
        </p:spPr>
        <p:txBody>
          <a:bodyPr lIns="68580" tIns="34290" rIns="68580" bIns="34290" anchor="ctr"/>
          <a:lstStyle/>
          <a:p>
            <a:pPr algn="ctr">
              <a:defRPr/>
            </a:pPr>
            <a:endParaRPr lang="zh-CN" altLang="en-US" kern="0"/>
          </a:p>
        </p:txBody>
      </p:sp>
      <p:grpSp>
        <p:nvGrpSpPr>
          <p:cNvPr id="19" name="Group 18"/>
          <p:cNvGrpSpPr>
            <a:grpSpLocks/>
          </p:cNvGrpSpPr>
          <p:nvPr/>
        </p:nvGrpSpPr>
        <p:grpSpPr bwMode="auto">
          <a:xfrm>
            <a:off x="755576" y="1417399"/>
            <a:ext cx="2887266" cy="695406"/>
            <a:chOff x="0" y="0"/>
            <a:chExt cx="3850501" cy="928543"/>
          </a:xfrm>
        </p:grpSpPr>
        <p:sp>
          <p:nvSpPr>
            <p:cNvPr id="20"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21"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2" name="Group 21"/>
          <p:cNvGrpSpPr>
            <a:grpSpLocks/>
          </p:cNvGrpSpPr>
          <p:nvPr/>
        </p:nvGrpSpPr>
        <p:grpSpPr bwMode="auto">
          <a:xfrm>
            <a:off x="755576" y="2379542"/>
            <a:ext cx="2887266" cy="695854"/>
            <a:chOff x="0" y="0"/>
            <a:chExt cx="3850501" cy="927568"/>
          </a:xfrm>
        </p:grpSpPr>
        <p:sp>
          <p:nvSpPr>
            <p:cNvPr id="23"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4"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5" name="Group 24"/>
          <p:cNvGrpSpPr>
            <a:grpSpLocks/>
          </p:cNvGrpSpPr>
          <p:nvPr/>
        </p:nvGrpSpPr>
        <p:grpSpPr bwMode="auto">
          <a:xfrm>
            <a:off x="755576" y="3309651"/>
            <a:ext cx="2887266" cy="695854"/>
            <a:chOff x="0" y="0"/>
            <a:chExt cx="3850501" cy="927568"/>
          </a:xfrm>
        </p:grpSpPr>
        <p:sp>
          <p:nvSpPr>
            <p:cNvPr id="26"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7"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13145866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1+#ppt_w/2"/>
                                          </p:val>
                                        </p:tav>
                                        <p:tav tm="100000">
                                          <p:val>
                                            <p:strVal val="#ppt_x"/>
                                          </p:val>
                                        </p:tav>
                                      </p:tavLst>
                                    </p:anim>
                                    <p:anim calcmode="lin" valueType="num">
                                      <p:cBhvr additive="base">
                                        <p:cTn id="41" dur="500" fill="hold"/>
                                        <p:tgtEl>
                                          <p:spTgt spid="9"/>
                                        </p:tgtEl>
                                        <p:attrNameLst>
                                          <p:attrName>ppt_y</p:attrName>
                                        </p:attrNameLst>
                                      </p:cBhvr>
                                      <p:tavLst>
                                        <p:tav tm="0">
                                          <p:val>
                                            <p:strVal val="#ppt_y"/>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0-#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1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p:tgtEl>
                                          <p:spTgt spid="12"/>
                                        </p:tgtEl>
                                        <p:attrNameLst>
                                          <p:attrName>ppt_x</p:attrName>
                                        </p:attrNameLst>
                                      </p:cBhvr>
                                      <p:tavLst>
                                        <p:tav tm="0">
                                          <p:val>
                                            <p:strVal val="#ppt_x+#ppt_w*1.125000"/>
                                          </p:val>
                                        </p:tav>
                                        <p:tav tm="100000">
                                          <p:val>
                                            <p:strVal val="#ppt_x"/>
                                          </p:val>
                                        </p:tav>
                                      </p:tavLst>
                                    </p:anim>
                                    <p:animEffect transition="in" filter="wipe(left)">
                                      <p:cBhvr>
                                        <p:cTn id="54" dur="500"/>
                                        <p:tgtEl>
                                          <p:spTgt spid="12"/>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p:tgtEl>
                                          <p:spTgt spid="13"/>
                                        </p:tgtEl>
                                        <p:attrNameLst>
                                          <p:attrName>ppt_y</p:attrName>
                                        </p:attrNameLst>
                                      </p:cBhvr>
                                      <p:tavLst>
                                        <p:tav tm="0">
                                          <p:val>
                                            <p:strVal val="#ppt_y+#ppt_h*1.125000"/>
                                          </p:val>
                                        </p:tav>
                                        <p:tav tm="100000">
                                          <p:val>
                                            <p:strVal val="#ppt_y"/>
                                          </p:val>
                                        </p:tav>
                                      </p:tavLst>
                                    </p:anim>
                                    <p:animEffect transition="in" filter="wipe(up)">
                                      <p:cBhvr>
                                        <p:cTn id="58" dur="500"/>
                                        <p:tgtEl>
                                          <p:spTgt spid="13"/>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p:tgtEl>
                                          <p:spTgt spid="7"/>
                                        </p:tgtEl>
                                        <p:attrNameLst>
                                          <p:attrName>ppt_x</p:attrName>
                                        </p:attrNameLst>
                                      </p:cBhvr>
                                      <p:tavLst>
                                        <p:tav tm="0">
                                          <p:val>
                                            <p:strVal val="#ppt_x-#ppt_w*1.125000"/>
                                          </p:val>
                                        </p:tav>
                                        <p:tav tm="100000">
                                          <p:val>
                                            <p:strVal val="#ppt_x"/>
                                          </p:val>
                                        </p:tav>
                                      </p:tavLst>
                                    </p:anim>
                                    <p:animEffect transition="in" filter="wipe(right)">
                                      <p:cBhvr>
                                        <p:cTn id="62" dur="500"/>
                                        <p:tgtEl>
                                          <p:spTgt spid="7"/>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p:tgtEl>
                                          <p:spTgt spid="15"/>
                                        </p:tgtEl>
                                        <p:attrNameLst>
                                          <p:attrName>ppt_y</p:attrName>
                                        </p:attrNameLst>
                                      </p:cBhvr>
                                      <p:tavLst>
                                        <p:tav tm="0">
                                          <p:val>
                                            <p:strVal val="#ppt_y-#ppt_h*1.125000"/>
                                          </p:val>
                                        </p:tav>
                                        <p:tav tm="100000">
                                          <p:val>
                                            <p:strVal val="#ppt_y"/>
                                          </p:val>
                                        </p:tav>
                                      </p:tavLst>
                                    </p:anim>
                                    <p:animEffect transition="in" filter="wipe(down)">
                                      <p:cBhvr>
                                        <p:cTn id="66" dur="500"/>
                                        <p:tgtEl>
                                          <p:spTgt spid="15"/>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Effect transition="in" filter="fade">
                                      <p:cBhvr>
                                        <p:cTn id="72" dur="500"/>
                                        <p:tgtEl>
                                          <p:spTgt spid="11"/>
                                        </p:tgtEl>
                                      </p:cBhvr>
                                    </p:animEffect>
                                  </p:childTnLst>
                                </p:cTn>
                              </p:par>
                            </p:childTnLst>
                          </p:cTn>
                        </p:par>
                        <p:par>
                          <p:cTn id="73" fill="hold">
                            <p:stCondLst>
                              <p:cond delay="2500"/>
                            </p:stCondLst>
                            <p:childTnLst>
                              <p:par>
                                <p:cTn id="74" presetID="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ppt_x"/>
                                          </p:val>
                                        </p:tav>
                                        <p:tav tm="100000">
                                          <p:val>
                                            <p:strVal val="#ppt_x"/>
                                          </p:val>
                                        </p:tav>
                                      </p:tavLst>
                                    </p:anim>
                                    <p:anim calcmode="lin" valueType="num">
                                      <p:cBhvr additive="base">
                                        <p:cTn id="77" dur="500" fill="hold"/>
                                        <p:tgtEl>
                                          <p:spTgt spid="17"/>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1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fill="hold"/>
                                        <p:tgtEl>
                                          <p:spTgt spid="16"/>
                                        </p:tgtEl>
                                        <p:attrNameLst>
                                          <p:attrName>ppt_x</p:attrName>
                                        </p:attrNameLst>
                                      </p:cBhvr>
                                      <p:tavLst>
                                        <p:tav tm="0">
                                          <p:val>
                                            <p:strVal val="#ppt_x"/>
                                          </p:val>
                                        </p:tav>
                                        <p:tav tm="100000">
                                          <p:val>
                                            <p:strVal val="#ppt_x"/>
                                          </p:val>
                                        </p:tav>
                                      </p:tavLst>
                                    </p:anim>
                                    <p:anim calcmode="lin" valueType="num">
                                      <p:cBhvr additive="base">
                                        <p:cTn id="81" dur="500" fill="hold"/>
                                        <p:tgtEl>
                                          <p:spTgt spid="16"/>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200"/>
                                  </p:stCondLst>
                                  <p:childTnLst>
                                    <p:set>
                                      <p:cBhvr>
                                        <p:cTn id="83" dur="1" fill="hold">
                                          <p:stCondLst>
                                            <p:cond delay="0"/>
                                          </p:stCondLst>
                                        </p:cTn>
                                        <p:tgtEl>
                                          <p:spTgt spid="18"/>
                                        </p:tgtEl>
                                        <p:attrNameLst>
                                          <p:attrName>style.visibility</p:attrName>
                                        </p:attrNameLst>
                                      </p:cBhvr>
                                      <p:to>
                                        <p:strVal val="visible"/>
                                      </p:to>
                                    </p:set>
                                    <p:anim calcmode="lin" valueType="num">
                                      <p:cBhvr additive="base">
                                        <p:cTn id="84" dur="500" fill="hold"/>
                                        <p:tgtEl>
                                          <p:spTgt spid="18"/>
                                        </p:tgtEl>
                                        <p:attrNameLst>
                                          <p:attrName>ppt_x</p:attrName>
                                        </p:attrNameLst>
                                      </p:cBhvr>
                                      <p:tavLst>
                                        <p:tav tm="0">
                                          <p:val>
                                            <p:strVal val="#ppt_x"/>
                                          </p:val>
                                        </p:tav>
                                        <p:tav tm="100000">
                                          <p:val>
                                            <p:strVal val="#ppt_x"/>
                                          </p:val>
                                        </p:tav>
                                      </p:tavLst>
                                    </p:anim>
                                    <p:anim calcmode="lin" valueType="num">
                                      <p:cBhvr additive="base">
                                        <p:cTn id="85" dur="500" fill="hold"/>
                                        <p:tgtEl>
                                          <p:spTgt spid="18"/>
                                        </p:tgtEl>
                                        <p:attrNameLst>
                                          <p:attrName>ppt_y</p:attrName>
                                        </p:attrNameLst>
                                      </p:cBhvr>
                                      <p:tavLst>
                                        <p:tav tm="0">
                                          <p:val>
                                            <p:strVal val="1+#ppt_h/2"/>
                                          </p:val>
                                        </p:tav>
                                        <p:tav tm="100000">
                                          <p:val>
                                            <p:strVal val="#ppt_y"/>
                                          </p:val>
                                        </p:tav>
                                      </p:tavLst>
                                    </p:anim>
                                  </p:childTnLst>
                                </p:cTn>
                              </p:par>
                            </p:childTnLst>
                          </p:cTn>
                        </p:par>
                        <p:par>
                          <p:cTn id="86" fill="hold">
                            <p:stCondLst>
                              <p:cond delay="3200"/>
                            </p:stCondLst>
                            <p:childTnLst>
                              <p:par>
                                <p:cTn id="87" presetID="22" presetClass="entr" presetSubtype="8" fill="hold"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par>
                          <p:cTn id="90" fill="hold">
                            <p:stCondLst>
                              <p:cond delay="3700"/>
                            </p:stCondLst>
                            <p:childTnLst>
                              <p:par>
                                <p:cTn id="91" presetID="22" presetClass="entr" presetSubtype="8" fill="hold"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left)">
                                      <p:cBhvr>
                                        <p:cTn id="93" dur="500"/>
                                        <p:tgtEl>
                                          <p:spTgt spid="22"/>
                                        </p:tgtEl>
                                      </p:cBhvr>
                                    </p:animEffect>
                                  </p:childTnLst>
                                </p:cTn>
                              </p:par>
                            </p:childTnLst>
                          </p:cTn>
                        </p:par>
                        <p:par>
                          <p:cTn id="94" fill="hold">
                            <p:stCondLst>
                              <p:cond delay="4200"/>
                            </p:stCondLst>
                            <p:childTnLst>
                              <p:par>
                                <p:cTn id="95" presetID="22" presetClass="entr" presetSubtype="8" fill="hold"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p:bldP spid="8" grpId="0" animBg="1"/>
      <p:bldP spid="9" grpId="0" animBg="1"/>
      <p:bldP spid="10" grpId="0" animBg="1"/>
      <p:bldP spid="11" grpId="0"/>
      <p:bldP spid="12" grpId="0"/>
      <p:bldP spid="13" grpId="0"/>
      <p:bldP spid="14" grpId="0" animBg="1"/>
      <p:bldP spid="15" grpId="0"/>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圆角矩形标注 6"/>
          <p:cNvSpPr/>
          <p:nvPr/>
        </p:nvSpPr>
        <p:spPr>
          <a:xfrm>
            <a:off x="2778337" y="2624885"/>
            <a:ext cx="1610100" cy="528588"/>
          </a:xfrm>
          <a:prstGeom prst="wedgeRoundRectCallout">
            <a:avLst>
              <a:gd name="adj1" fmla="val -20833"/>
              <a:gd name="adj2" fmla="val 101383"/>
              <a:gd name="adj3" fmla="val 16667"/>
            </a:avLst>
          </a:prstGeom>
          <a:solidFill>
            <a:srgbClr val="2C1D7F"/>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8" name="圆角矩形标注 7"/>
          <p:cNvSpPr/>
          <p:nvPr/>
        </p:nvSpPr>
        <p:spPr>
          <a:xfrm>
            <a:off x="6558571" y="2624885"/>
            <a:ext cx="1610100" cy="528588"/>
          </a:xfrm>
          <a:prstGeom prst="wedgeRoundRectCallout">
            <a:avLst>
              <a:gd name="adj1" fmla="val -20833"/>
              <a:gd name="adj2" fmla="val 101383"/>
              <a:gd name="adj3" fmla="val 16667"/>
            </a:avLst>
          </a:prstGeom>
          <a:solidFill>
            <a:srgbClr val="2C1D7F"/>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9" name="任意多边形 8"/>
          <p:cNvSpPr/>
          <p:nvPr/>
        </p:nvSpPr>
        <p:spPr>
          <a:xfrm>
            <a:off x="888220"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C10627"/>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添加文本</a:t>
            </a:r>
            <a:endParaRPr lang="zh-CN" altLang="en-US" sz="2200" dirty="0">
              <a:latin typeface="微软雅黑" pitchFamily="34" charset="-122"/>
              <a:ea typeface="微软雅黑" pitchFamily="34" charset="-122"/>
            </a:endParaRPr>
          </a:p>
        </p:txBody>
      </p:sp>
      <p:sp>
        <p:nvSpPr>
          <p:cNvPr id="10" name="任意多边形 9"/>
          <p:cNvSpPr/>
          <p:nvPr/>
        </p:nvSpPr>
        <p:spPr>
          <a:xfrm>
            <a:off x="4668454"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C10627"/>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添加文本</a:t>
            </a:r>
          </a:p>
        </p:txBody>
      </p:sp>
      <p:sp>
        <p:nvSpPr>
          <p:cNvPr id="11" name="矩形 10"/>
          <p:cNvSpPr/>
          <p:nvPr/>
        </p:nvSpPr>
        <p:spPr>
          <a:xfrm>
            <a:off x="834492" y="991861"/>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a:t>
            </a:r>
            <a:r>
              <a:rPr lang="zh-CN" altLang="en-US" sz="1500" dirty="0" smtClean="0">
                <a:solidFill>
                  <a:schemeClr val="tx1">
                    <a:lumMod val="75000"/>
                    <a:lumOff val="25000"/>
                  </a:schemeClr>
                </a:solidFill>
                <a:latin typeface="微软雅黑" pitchFamily="34" charset="-122"/>
                <a:ea typeface="微软雅黑" pitchFamily="34" charset="-122"/>
              </a:rPr>
              <a:t>对的说明文字添加对的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a:t>
            </a:r>
            <a:r>
              <a:rPr lang="zh-CN" altLang="en-US" sz="1500" dirty="0" smtClean="0">
                <a:solidFill>
                  <a:schemeClr val="tx1">
                    <a:lumMod val="75000"/>
                    <a:lumOff val="25000"/>
                  </a:schemeClr>
                </a:solidFill>
                <a:latin typeface="微软雅黑" pitchFamily="34" charset="-122"/>
                <a:ea typeface="微软雅黑" pitchFamily="34" charset="-122"/>
              </a:rPr>
              <a:t>文字添加文字</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12" name="矩形 11"/>
          <p:cNvSpPr/>
          <p:nvPr/>
        </p:nvSpPr>
        <p:spPr>
          <a:xfrm>
            <a:off x="2778338"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13" name="矩形 12"/>
          <p:cNvSpPr/>
          <p:nvPr/>
        </p:nvSpPr>
        <p:spPr>
          <a:xfrm>
            <a:off x="4668455" y="991861"/>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14" name="矩形 13"/>
          <p:cNvSpPr/>
          <p:nvPr/>
        </p:nvSpPr>
        <p:spPr>
          <a:xfrm>
            <a:off x="6558572"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212786154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2000"/>
                            </p:stCondLst>
                            <p:childTnLst>
                              <p:par>
                                <p:cTn id="43" presetID="2" presetClass="entr" presetSubtype="1"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0-#ppt_h/2"/>
                                          </p:val>
                                        </p:tav>
                                        <p:tav tm="100000">
                                          <p:val>
                                            <p:strVal val="#ppt_y"/>
                                          </p:val>
                                        </p:tav>
                                      </p:tavLst>
                                    </p:anim>
                                  </p:childTnLst>
                                </p:cTn>
                              </p:par>
                            </p:childTnLst>
                          </p:cTn>
                        </p:par>
                        <p:par>
                          <p:cTn id="47" fill="hold">
                            <p:stCondLst>
                              <p:cond delay="2500"/>
                            </p:stCondLst>
                            <p:childTnLst>
                              <p:par>
                                <p:cTn id="48" presetID="22" presetClass="entr" presetSubtype="1"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up)">
                                      <p:cBhvr>
                                        <p:cTn id="50" dur="500"/>
                                        <p:tgtEl>
                                          <p:spTgt spid="12"/>
                                        </p:tgtEl>
                                      </p:cBhvr>
                                    </p:animEffect>
                                  </p:childTnLst>
                                </p:cTn>
                              </p:par>
                            </p:childTnLst>
                          </p:cTn>
                        </p:par>
                        <p:par>
                          <p:cTn id="51" fill="hold">
                            <p:stCondLst>
                              <p:cond delay="3000"/>
                            </p:stCondLst>
                            <p:childTnLst>
                              <p:par>
                                <p:cTn id="52" presetID="2" presetClass="entr" presetSubtype="4"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ppt_x"/>
                                          </p:val>
                                        </p:tav>
                                        <p:tav tm="100000">
                                          <p:val>
                                            <p:strVal val="#ppt_x"/>
                                          </p:val>
                                        </p:tav>
                                      </p:tavLst>
                                    </p:anim>
                                    <p:anim calcmode="lin" valueType="num">
                                      <p:cBhvr additive="base">
                                        <p:cTn id="55" dur="500" fill="hold"/>
                                        <p:tgtEl>
                                          <p:spTgt spid="10"/>
                                        </p:tgtEl>
                                        <p:attrNameLst>
                                          <p:attrName>ppt_y</p:attrName>
                                        </p:attrNameLst>
                                      </p:cBhvr>
                                      <p:tavLst>
                                        <p:tav tm="0">
                                          <p:val>
                                            <p:strVal val="1+#ppt_h/2"/>
                                          </p:val>
                                        </p:tav>
                                        <p:tav tm="100000">
                                          <p:val>
                                            <p:strVal val="#ppt_y"/>
                                          </p:val>
                                        </p:tav>
                                      </p:tavLst>
                                    </p:anim>
                                  </p:childTnLst>
                                </p:cTn>
                              </p:par>
                            </p:childTnLst>
                          </p:cTn>
                        </p:par>
                        <p:par>
                          <p:cTn id="56" fill="hold">
                            <p:stCondLst>
                              <p:cond delay="3500"/>
                            </p:stCondLst>
                            <p:childTnLst>
                              <p:par>
                                <p:cTn id="57" presetID="22" presetClass="entr" presetSubtype="4"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down)">
                                      <p:cBhvr>
                                        <p:cTn id="59" dur="500"/>
                                        <p:tgtEl>
                                          <p:spTgt spid="13"/>
                                        </p:tgtEl>
                                      </p:cBhvr>
                                    </p:animEffect>
                                  </p:childTnLst>
                                </p:cTn>
                              </p:par>
                            </p:childTnLst>
                          </p:cTn>
                        </p:par>
                        <p:par>
                          <p:cTn id="60" fill="hold">
                            <p:stCondLst>
                              <p:cond delay="4000"/>
                            </p:stCondLst>
                            <p:childTnLst>
                              <p:par>
                                <p:cTn id="61" presetID="2" presetClass="entr" presetSubtype="1"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0-#ppt_h/2"/>
                                          </p:val>
                                        </p:tav>
                                        <p:tav tm="100000">
                                          <p:val>
                                            <p:strVal val="#ppt_y"/>
                                          </p:val>
                                        </p:tav>
                                      </p:tavLst>
                                    </p:anim>
                                  </p:childTnLst>
                                </p:cTn>
                              </p:par>
                            </p:childTnLst>
                          </p:cTn>
                        </p:par>
                        <p:par>
                          <p:cTn id="65" fill="hold">
                            <p:stCondLst>
                              <p:cond delay="4500"/>
                            </p:stCondLst>
                            <p:childTnLst>
                              <p:par>
                                <p:cTn id="66" presetID="22" presetClass="entr" presetSubtype="1"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up)">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animBg="1"/>
      <p:bldP spid="9" grpId="0" animBg="1"/>
      <p:bldP spid="10" grpId="0" animBg="1"/>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7" name="组合 6"/>
          <p:cNvGrpSpPr/>
          <p:nvPr/>
        </p:nvGrpSpPr>
        <p:grpSpPr>
          <a:xfrm>
            <a:off x="5538813" y="1536444"/>
            <a:ext cx="2796076" cy="2835506"/>
            <a:chOff x="1331640" y="1707654"/>
            <a:chExt cx="2796076" cy="2835506"/>
          </a:xfrm>
        </p:grpSpPr>
        <p:sp>
          <p:nvSpPr>
            <p:cNvPr id="8"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C10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2C1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C10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2C1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rgbClr val="C10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rgbClr val="C10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p:txBody>
      </p:sp>
      <p:sp>
        <p:nvSpPr>
          <p:cNvPr id="15"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16"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17"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cxnSp>
        <p:nvCxnSpPr>
          <p:cNvPr id="18" name="直接连接符 17"/>
          <p:cNvCxnSpPr/>
          <p:nvPr/>
        </p:nvCxnSpPr>
        <p:spPr>
          <a:xfrm flipH="1">
            <a:off x="4662482" y="1897626"/>
            <a:ext cx="792087" cy="0"/>
          </a:xfrm>
          <a:prstGeom prst="line">
            <a:avLst/>
          </a:prstGeom>
          <a:ln w="6350">
            <a:solidFill>
              <a:srgbClr val="D4291D">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4662482" y="2624638"/>
            <a:ext cx="792087" cy="0"/>
          </a:xfrm>
          <a:prstGeom prst="line">
            <a:avLst/>
          </a:prstGeom>
          <a:ln w="6350">
            <a:solidFill>
              <a:srgbClr val="2C1D7F">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662482" y="3351650"/>
            <a:ext cx="792087" cy="0"/>
          </a:xfrm>
          <a:prstGeom prst="line">
            <a:avLst/>
          </a:prstGeom>
          <a:ln w="6350">
            <a:solidFill>
              <a:srgbClr val="D4291D">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4662482" y="4078663"/>
            <a:ext cx="792087" cy="0"/>
          </a:xfrm>
          <a:prstGeom prst="line">
            <a:avLst/>
          </a:prstGeom>
          <a:ln w="6350">
            <a:solidFill>
              <a:srgbClr val="2C1D7F">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81739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2" presetClass="entr" presetSubtype="2"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right)">
                                          <p:cBhvr>
                                            <p:cTn id="41" dur="500"/>
                                            <p:tgtEl>
                                              <p:spTgt spid="18"/>
                                            </p:tgtEl>
                                          </p:cBhvr>
                                        </p:animEffect>
                                      </p:childTnLst>
                                    </p:cTn>
                                  </p:par>
                                  <p:par>
                                    <p:cTn id="42" presetID="2" presetClass="entr" presetSubtype="8" fill="hold" grpId="0" nodeType="withEffect" p14:presetBounceEnd="50000">
                                      <p:stCondLst>
                                        <p:cond delay="300"/>
                                      </p:stCondLst>
                                      <p:childTnLst>
                                        <p:set>
                                          <p:cBhvr>
                                            <p:cTn id="43" dur="1" fill="hold">
                                              <p:stCondLst>
                                                <p:cond delay="0"/>
                                              </p:stCondLst>
                                            </p:cTn>
                                            <p:tgtEl>
                                              <p:spTgt spid="14"/>
                                            </p:tgtEl>
                                            <p:attrNameLst>
                                              <p:attrName>style.visibility</p:attrName>
                                            </p:attrNameLst>
                                          </p:cBhvr>
                                          <p:to>
                                            <p:strVal val="visible"/>
                                          </p:to>
                                        </p:set>
                                        <p:anim calcmode="lin" valueType="num" p14:bounceEnd="50000">
                                          <p:cBhvr additive="base">
                                            <p:cTn id="44" dur="3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5" dur="300" fill="hold"/>
                                            <p:tgtEl>
                                              <p:spTgt spid="14"/>
                                            </p:tgtEl>
                                            <p:attrNameLst>
                                              <p:attrName>ppt_y</p:attrName>
                                            </p:attrNameLst>
                                          </p:cBhvr>
                                          <p:tavLst>
                                            <p:tav tm="0">
                                              <p:val>
                                                <p:strVal val="#ppt_y"/>
                                              </p:val>
                                            </p:tav>
                                            <p:tav tm="100000">
                                              <p:val>
                                                <p:strVal val="#ppt_y"/>
                                              </p:val>
                                            </p:tav>
                                          </p:tavLst>
                                        </p:anim>
                                      </p:childTnLst>
                                    </p:cTn>
                                  </p:par>
                                </p:childTnLst>
                              </p:cTn>
                            </p:par>
                            <p:par>
                              <p:cTn id="46" fill="hold">
                                <p:stCondLst>
                                  <p:cond delay="2100"/>
                                </p:stCondLst>
                                <p:childTnLst>
                                  <p:par>
                                    <p:cTn id="47" presetID="22" presetClass="entr" presetSubtype="2"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right)">
                                          <p:cBhvr>
                                            <p:cTn id="49" dur="500"/>
                                            <p:tgtEl>
                                              <p:spTgt spid="19"/>
                                            </p:tgtEl>
                                          </p:cBhvr>
                                        </p:animEffect>
                                      </p:childTnLst>
                                    </p:cTn>
                                  </p:par>
                                  <p:par>
                                    <p:cTn id="50" presetID="2" presetClass="entr" presetSubtype="8" fill="hold" grpId="0" nodeType="withEffect" p14:presetBounceEnd="50000">
                                      <p:stCondLst>
                                        <p:cond delay="300"/>
                                      </p:stCondLst>
                                      <p:childTnLst>
                                        <p:set>
                                          <p:cBhvr>
                                            <p:cTn id="51" dur="1" fill="hold">
                                              <p:stCondLst>
                                                <p:cond delay="0"/>
                                              </p:stCondLst>
                                            </p:cTn>
                                            <p:tgtEl>
                                              <p:spTgt spid="15"/>
                                            </p:tgtEl>
                                            <p:attrNameLst>
                                              <p:attrName>style.visibility</p:attrName>
                                            </p:attrNameLst>
                                          </p:cBhvr>
                                          <p:to>
                                            <p:strVal val="visible"/>
                                          </p:to>
                                        </p:set>
                                        <p:anim calcmode="lin" valueType="num" p14:bounceEnd="50000">
                                          <p:cBhvr additive="base">
                                            <p:cTn id="52" dur="3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53" dur="3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2700"/>
                                </p:stCondLst>
                                <p:childTnLst>
                                  <p:par>
                                    <p:cTn id="55" presetID="22" presetClass="entr" presetSubtype="2"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par>
                                    <p:cTn id="58" presetID="2" presetClass="entr" presetSubtype="8" fill="hold" grpId="0" nodeType="withEffect" p14:presetBounceEnd="50000">
                                      <p:stCondLst>
                                        <p:cond delay="300"/>
                                      </p:stCondLst>
                                      <p:childTnLst>
                                        <p:set>
                                          <p:cBhvr>
                                            <p:cTn id="59" dur="1" fill="hold">
                                              <p:stCondLst>
                                                <p:cond delay="0"/>
                                              </p:stCondLst>
                                            </p:cTn>
                                            <p:tgtEl>
                                              <p:spTgt spid="16"/>
                                            </p:tgtEl>
                                            <p:attrNameLst>
                                              <p:attrName>style.visibility</p:attrName>
                                            </p:attrNameLst>
                                          </p:cBhvr>
                                          <p:to>
                                            <p:strVal val="visible"/>
                                          </p:to>
                                        </p:set>
                                        <p:anim calcmode="lin" valueType="num" p14:bounceEnd="50000">
                                          <p:cBhvr additive="base">
                                            <p:cTn id="60" dur="3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61" dur="300" fill="hold"/>
                                            <p:tgtEl>
                                              <p:spTgt spid="16"/>
                                            </p:tgtEl>
                                            <p:attrNameLst>
                                              <p:attrName>ppt_y</p:attrName>
                                            </p:attrNameLst>
                                          </p:cBhvr>
                                          <p:tavLst>
                                            <p:tav tm="0">
                                              <p:val>
                                                <p:strVal val="#ppt_y"/>
                                              </p:val>
                                            </p:tav>
                                            <p:tav tm="100000">
                                              <p:val>
                                                <p:strVal val="#ppt_y"/>
                                              </p:val>
                                            </p:tav>
                                          </p:tavLst>
                                        </p:anim>
                                      </p:childTnLst>
                                    </p:cTn>
                                  </p:par>
                                </p:childTnLst>
                              </p:cTn>
                            </p:par>
                            <p:par>
                              <p:cTn id="62" fill="hold">
                                <p:stCondLst>
                                  <p:cond delay="3300"/>
                                </p:stCondLst>
                                <p:childTnLst>
                                  <p:par>
                                    <p:cTn id="63" presetID="22" presetClass="entr" presetSubtype="2"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right)">
                                          <p:cBhvr>
                                            <p:cTn id="65" dur="500"/>
                                            <p:tgtEl>
                                              <p:spTgt spid="21"/>
                                            </p:tgtEl>
                                          </p:cBhvr>
                                        </p:animEffect>
                                      </p:childTnLst>
                                    </p:cTn>
                                  </p:par>
                                  <p:par>
                                    <p:cTn id="66" presetID="2" presetClass="entr" presetSubtype="8" fill="hold" grpId="0" nodeType="withEffect" p14:presetBounceEnd="50000">
                                      <p:stCondLst>
                                        <p:cond delay="300"/>
                                      </p:stCondLst>
                                      <p:childTnLst>
                                        <p:set>
                                          <p:cBhvr>
                                            <p:cTn id="67" dur="1" fill="hold">
                                              <p:stCondLst>
                                                <p:cond delay="0"/>
                                              </p:stCondLst>
                                            </p:cTn>
                                            <p:tgtEl>
                                              <p:spTgt spid="17"/>
                                            </p:tgtEl>
                                            <p:attrNameLst>
                                              <p:attrName>style.visibility</p:attrName>
                                            </p:attrNameLst>
                                          </p:cBhvr>
                                          <p:to>
                                            <p:strVal val="visible"/>
                                          </p:to>
                                        </p:set>
                                        <p:anim calcmode="lin" valueType="num" p14:bounceEnd="50000">
                                          <p:cBhvr additive="base">
                                            <p:cTn id="68" dur="3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69" dur="3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2" presetClass="entr" presetSubtype="2"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right)">
                                          <p:cBhvr>
                                            <p:cTn id="41" dur="500"/>
                                            <p:tgtEl>
                                              <p:spTgt spid="18"/>
                                            </p:tgtEl>
                                          </p:cBhvr>
                                        </p:animEffect>
                                      </p:childTnLst>
                                    </p:cTn>
                                  </p:par>
                                  <p:par>
                                    <p:cTn id="42" presetID="2" presetClass="entr" presetSubtype="8" fill="hold" grpId="0" nodeType="withEffect">
                                      <p:stCondLst>
                                        <p:cond delay="30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300" fill="hold"/>
                                            <p:tgtEl>
                                              <p:spTgt spid="14"/>
                                            </p:tgtEl>
                                            <p:attrNameLst>
                                              <p:attrName>ppt_x</p:attrName>
                                            </p:attrNameLst>
                                          </p:cBhvr>
                                          <p:tavLst>
                                            <p:tav tm="0">
                                              <p:val>
                                                <p:strVal val="0-#ppt_w/2"/>
                                              </p:val>
                                            </p:tav>
                                            <p:tav tm="100000">
                                              <p:val>
                                                <p:strVal val="#ppt_x"/>
                                              </p:val>
                                            </p:tav>
                                          </p:tavLst>
                                        </p:anim>
                                        <p:anim calcmode="lin" valueType="num">
                                          <p:cBhvr additive="base">
                                            <p:cTn id="45" dur="300" fill="hold"/>
                                            <p:tgtEl>
                                              <p:spTgt spid="14"/>
                                            </p:tgtEl>
                                            <p:attrNameLst>
                                              <p:attrName>ppt_y</p:attrName>
                                            </p:attrNameLst>
                                          </p:cBhvr>
                                          <p:tavLst>
                                            <p:tav tm="0">
                                              <p:val>
                                                <p:strVal val="#ppt_y"/>
                                              </p:val>
                                            </p:tav>
                                            <p:tav tm="100000">
                                              <p:val>
                                                <p:strVal val="#ppt_y"/>
                                              </p:val>
                                            </p:tav>
                                          </p:tavLst>
                                        </p:anim>
                                      </p:childTnLst>
                                    </p:cTn>
                                  </p:par>
                                </p:childTnLst>
                              </p:cTn>
                            </p:par>
                            <p:par>
                              <p:cTn id="46" fill="hold">
                                <p:stCondLst>
                                  <p:cond delay="2100"/>
                                </p:stCondLst>
                                <p:childTnLst>
                                  <p:par>
                                    <p:cTn id="47" presetID="22" presetClass="entr" presetSubtype="2"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right)">
                                          <p:cBhvr>
                                            <p:cTn id="49" dur="500"/>
                                            <p:tgtEl>
                                              <p:spTgt spid="19"/>
                                            </p:tgtEl>
                                          </p:cBhvr>
                                        </p:animEffect>
                                      </p:childTnLst>
                                    </p:cTn>
                                  </p:par>
                                  <p:par>
                                    <p:cTn id="50" presetID="2" presetClass="entr" presetSubtype="8" fill="hold" grpId="0" nodeType="withEffect">
                                      <p:stCondLst>
                                        <p:cond delay="30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300" fill="hold"/>
                                            <p:tgtEl>
                                              <p:spTgt spid="15"/>
                                            </p:tgtEl>
                                            <p:attrNameLst>
                                              <p:attrName>ppt_x</p:attrName>
                                            </p:attrNameLst>
                                          </p:cBhvr>
                                          <p:tavLst>
                                            <p:tav tm="0">
                                              <p:val>
                                                <p:strVal val="0-#ppt_w/2"/>
                                              </p:val>
                                            </p:tav>
                                            <p:tav tm="100000">
                                              <p:val>
                                                <p:strVal val="#ppt_x"/>
                                              </p:val>
                                            </p:tav>
                                          </p:tavLst>
                                        </p:anim>
                                        <p:anim calcmode="lin" valueType="num">
                                          <p:cBhvr additive="base">
                                            <p:cTn id="53" dur="3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2700"/>
                                </p:stCondLst>
                                <p:childTnLst>
                                  <p:par>
                                    <p:cTn id="55" presetID="22" presetClass="entr" presetSubtype="2"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right)">
                                          <p:cBhvr>
                                            <p:cTn id="57" dur="500"/>
                                            <p:tgtEl>
                                              <p:spTgt spid="20"/>
                                            </p:tgtEl>
                                          </p:cBhvr>
                                        </p:animEffect>
                                      </p:childTnLst>
                                    </p:cTn>
                                  </p:par>
                                  <p:par>
                                    <p:cTn id="58" presetID="2" presetClass="entr" presetSubtype="8" fill="hold" grpId="0" nodeType="withEffect">
                                      <p:stCondLst>
                                        <p:cond delay="30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300" fill="hold"/>
                                            <p:tgtEl>
                                              <p:spTgt spid="16"/>
                                            </p:tgtEl>
                                            <p:attrNameLst>
                                              <p:attrName>ppt_x</p:attrName>
                                            </p:attrNameLst>
                                          </p:cBhvr>
                                          <p:tavLst>
                                            <p:tav tm="0">
                                              <p:val>
                                                <p:strVal val="0-#ppt_w/2"/>
                                              </p:val>
                                            </p:tav>
                                            <p:tav tm="100000">
                                              <p:val>
                                                <p:strVal val="#ppt_x"/>
                                              </p:val>
                                            </p:tav>
                                          </p:tavLst>
                                        </p:anim>
                                        <p:anim calcmode="lin" valueType="num">
                                          <p:cBhvr additive="base">
                                            <p:cTn id="61" dur="300" fill="hold"/>
                                            <p:tgtEl>
                                              <p:spTgt spid="16"/>
                                            </p:tgtEl>
                                            <p:attrNameLst>
                                              <p:attrName>ppt_y</p:attrName>
                                            </p:attrNameLst>
                                          </p:cBhvr>
                                          <p:tavLst>
                                            <p:tav tm="0">
                                              <p:val>
                                                <p:strVal val="#ppt_y"/>
                                              </p:val>
                                            </p:tav>
                                            <p:tav tm="100000">
                                              <p:val>
                                                <p:strVal val="#ppt_y"/>
                                              </p:val>
                                            </p:tav>
                                          </p:tavLst>
                                        </p:anim>
                                      </p:childTnLst>
                                    </p:cTn>
                                  </p:par>
                                </p:childTnLst>
                              </p:cTn>
                            </p:par>
                            <p:par>
                              <p:cTn id="62" fill="hold">
                                <p:stCondLst>
                                  <p:cond delay="3300"/>
                                </p:stCondLst>
                                <p:childTnLst>
                                  <p:par>
                                    <p:cTn id="63" presetID="22" presetClass="entr" presetSubtype="2"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right)">
                                          <p:cBhvr>
                                            <p:cTn id="65" dur="500"/>
                                            <p:tgtEl>
                                              <p:spTgt spid="21"/>
                                            </p:tgtEl>
                                          </p:cBhvr>
                                        </p:animEffect>
                                      </p:childTnLst>
                                    </p:cTn>
                                  </p:par>
                                  <p:par>
                                    <p:cTn id="66" presetID="2" presetClass="entr" presetSubtype="8" fill="hold" grpId="0" nodeType="withEffect">
                                      <p:stCondLst>
                                        <p:cond delay="30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300" fill="hold"/>
                                            <p:tgtEl>
                                              <p:spTgt spid="17"/>
                                            </p:tgtEl>
                                            <p:attrNameLst>
                                              <p:attrName>ppt_x</p:attrName>
                                            </p:attrNameLst>
                                          </p:cBhvr>
                                          <p:tavLst>
                                            <p:tav tm="0">
                                              <p:val>
                                                <p:strVal val="0-#ppt_w/2"/>
                                              </p:val>
                                            </p:tav>
                                            <p:tav tm="100000">
                                              <p:val>
                                                <p:strVal val="#ppt_x"/>
                                              </p:val>
                                            </p:tav>
                                          </p:tavLst>
                                        </p:anim>
                                        <p:anim calcmode="lin" valueType="num">
                                          <p:cBhvr additive="base">
                                            <p:cTn id="69" dur="3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4" grpId="0"/>
          <p:bldP spid="15" grpId="0"/>
          <p:bldP spid="16" grpId="0"/>
          <p:bldP spid="1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AutoShape 5"/>
          <p:cNvSpPr>
            <a:spLocks noChangeArrowheads="1"/>
          </p:cNvSpPr>
          <p:nvPr/>
        </p:nvSpPr>
        <p:spPr bwMode="auto">
          <a:xfrm rot="10800000">
            <a:off x="1845324" y="2843718"/>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2C1D7F"/>
          </a:solidFill>
          <a:ln w="12700" cmpd="sng">
            <a:noFill/>
            <a:miter lim="800000"/>
            <a:headEnd/>
            <a:tailEnd/>
          </a:ln>
          <a:extLst/>
        </p:spPr>
        <p:txBody>
          <a:bodyPr anchor="ctr"/>
          <a:lstStyle/>
          <a:p>
            <a:endParaRPr lang="zh-CN" altLang="en-US" dirty="0">
              <a:solidFill>
                <a:schemeClr val="tx1"/>
              </a:solidFill>
            </a:endParaRPr>
          </a:p>
        </p:txBody>
      </p:sp>
      <p:sp>
        <p:nvSpPr>
          <p:cNvPr id="8" name="AutoShape 6"/>
          <p:cNvSpPr>
            <a:spLocks noChangeArrowheads="1"/>
          </p:cNvSpPr>
          <p:nvPr/>
        </p:nvSpPr>
        <p:spPr bwMode="auto">
          <a:xfrm>
            <a:off x="2653196" y="1203598"/>
            <a:ext cx="1073750" cy="914346"/>
          </a:xfrm>
          <a:prstGeom prst="triangle">
            <a:avLst>
              <a:gd name="adj" fmla="val 50000"/>
            </a:avLst>
          </a:prstGeom>
          <a:solidFill>
            <a:srgbClr val="2C1D7F"/>
          </a:solidFill>
          <a:ln w="12700" cmpd="sng">
            <a:noFill/>
            <a:miter lim="800000"/>
            <a:headEnd/>
            <a:tailEnd/>
          </a:ln>
          <a:extLst/>
        </p:spPr>
        <p:txBody>
          <a:bodyPr anchor="ctr"/>
          <a:lstStyle/>
          <a:p>
            <a:endParaRPr lang="zh-CN" altLang="en-US" dirty="0">
              <a:solidFill>
                <a:schemeClr val="tx1"/>
              </a:solidFill>
            </a:endParaRPr>
          </a:p>
        </p:txBody>
      </p:sp>
      <p:sp>
        <p:nvSpPr>
          <p:cNvPr id="9" name="AutoShape 4"/>
          <p:cNvSpPr>
            <a:spLocks noChangeArrowheads="1"/>
          </p:cNvSpPr>
          <p:nvPr/>
        </p:nvSpPr>
        <p:spPr bwMode="auto">
          <a:xfrm rot="10800000">
            <a:off x="2315571" y="2240161"/>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C10627"/>
          </a:solidFill>
          <a:ln w="12700" cmpd="sng">
            <a:noFill/>
            <a:miter lim="800000"/>
            <a:headEnd/>
            <a:tailEnd/>
          </a:ln>
          <a:extLst/>
        </p:spPr>
        <p:txBody>
          <a:bodyPr anchor="ctr"/>
          <a:lstStyle/>
          <a:p>
            <a:endParaRPr lang="zh-CN" altLang="en-US" dirty="0">
              <a:solidFill>
                <a:schemeClr val="tx1"/>
              </a:solidFill>
            </a:endParaRPr>
          </a:p>
        </p:txBody>
      </p:sp>
      <p:sp>
        <p:nvSpPr>
          <p:cNvPr id="10" name="AutoShape 5"/>
          <p:cNvSpPr>
            <a:spLocks noChangeArrowheads="1"/>
          </p:cNvSpPr>
          <p:nvPr/>
        </p:nvSpPr>
        <p:spPr bwMode="auto">
          <a:xfrm rot="10800000">
            <a:off x="1403649" y="3694343"/>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C10627"/>
          </a:solidFill>
          <a:ln w="12700" cmpd="sng">
            <a:noFill/>
            <a:miter lim="800000"/>
            <a:headEnd/>
            <a:tailEnd/>
          </a:ln>
          <a:extLst/>
        </p:spPr>
        <p:txBody>
          <a:bodyPr anchor="ctr"/>
          <a:lstStyle/>
          <a:p>
            <a:endParaRPr lang="zh-CN" altLang="en-US" dirty="0">
              <a:solidFill>
                <a:schemeClr val="tx1"/>
              </a:solidFill>
            </a:endParaRPr>
          </a:p>
        </p:txBody>
      </p:sp>
      <p:cxnSp>
        <p:nvCxnSpPr>
          <p:cNvPr id="11" name="直接连接符 10"/>
          <p:cNvCxnSpPr/>
          <p:nvPr/>
        </p:nvCxnSpPr>
        <p:spPr>
          <a:xfrm>
            <a:off x="3665094" y="1736964"/>
            <a:ext cx="4161618" cy="0"/>
          </a:xfrm>
          <a:prstGeom prst="line">
            <a:avLst/>
          </a:prstGeom>
          <a:noFill/>
          <a:ln w="12700">
            <a:solidFill>
              <a:srgbClr val="2C1D7F"/>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a:off x="4064573" y="2487357"/>
            <a:ext cx="3762139" cy="0"/>
          </a:xfrm>
          <a:prstGeom prst="line">
            <a:avLst/>
          </a:prstGeom>
          <a:noFill/>
          <a:ln w="12700">
            <a:solidFill>
              <a:srgbClr val="C10627"/>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a:off x="4495817" y="3252197"/>
            <a:ext cx="3330895" cy="0"/>
          </a:xfrm>
          <a:prstGeom prst="line">
            <a:avLst/>
          </a:prstGeom>
          <a:noFill/>
          <a:ln w="12700">
            <a:solidFill>
              <a:srgbClr val="2C1D7F"/>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4976495" y="4009418"/>
            <a:ext cx="2850217" cy="0"/>
          </a:xfrm>
          <a:prstGeom prst="line">
            <a:avLst/>
          </a:prstGeom>
          <a:noFill/>
          <a:ln w="12700">
            <a:solidFill>
              <a:srgbClr val="C10627"/>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5" name="Rectangle 10"/>
          <p:cNvSpPr/>
          <p:nvPr/>
        </p:nvSpPr>
        <p:spPr>
          <a:xfrm>
            <a:off x="6800073" y="1389540"/>
            <a:ext cx="1011815" cy="338554"/>
          </a:xfrm>
          <a:prstGeom prst="rect">
            <a:avLst/>
          </a:prstGeom>
        </p:spPr>
        <p:txBody>
          <a:bodyPr wrap="none">
            <a:spAutoFit/>
          </a:bodyPr>
          <a:lstStyle/>
          <a:p>
            <a:r>
              <a:rPr lang="zh-CN" altLang="en-US" sz="1600" b="1" dirty="0">
                <a:solidFill>
                  <a:srgbClr val="2C1D7F"/>
                </a:solidFill>
                <a:latin typeface="+mn-ea"/>
              </a:rPr>
              <a:t>添</a:t>
            </a:r>
            <a:r>
              <a:rPr lang="zh-CN" altLang="en-US" sz="1600" b="1" dirty="0" smtClean="0">
                <a:solidFill>
                  <a:srgbClr val="2C1D7F"/>
                </a:solidFill>
                <a:latin typeface="+mn-ea"/>
              </a:rPr>
              <a:t>加标题</a:t>
            </a:r>
            <a:endParaRPr lang="en-US" sz="1600" b="1" dirty="0">
              <a:solidFill>
                <a:srgbClr val="2C1D7F"/>
              </a:solidFill>
              <a:latin typeface="+mn-ea"/>
            </a:endParaRPr>
          </a:p>
        </p:txBody>
      </p:sp>
      <p:sp>
        <p:nvSpPr>
          <p:cNvPr id="16" name="TextBox 26"/>
          <p:cNvSpPr txBox="1"/>
          <p:nvPr/>
        </p:nvSpPr>
        <p:spPr>
          <a:xfrm>
            <a:off x="5532434" y="1707654"/>
            <a:ext cx="2347759" cy="306174"/>
          </a:xfrm>
          <a:prstGeom prst="rect">
            <a:avLst/>
          </a:prstGeom>
          <a:noFill/>
        </p:spPr>
        <p:txBody>
          <a:bodyPr wrap="square" rtlCol="0">
            <a:spAutoFit/>
          </a:bodyPr>
          <a:lstStyle/>
          <a:p>
            <a:pPr>
              <a:lnSpc>
                <a:spcPct val="150000"/>
              </a:lnSpc>
            </a:pPr>
            <a:r>
              <a:rPr lang="zh-CN" altLang="en-US" sz="1050" dirty="0" smtClean="0">
                <a:solidFill>
                  <a:schemeClr val="tx1">
                    <a:lumMod val="85000"/>
                    <a:lumOff val="15000"/>
                  </a:schemeClr>
                </a:solidFill>
                <a:latin typeface="微软雅黑" pitchFamily="34" charset="-122"/>
              </a:rPr>
              <a:t>单击此处添加文本单击此处添加文本</a:t>
            </a:r>
            <a:endParaRPr lang="en-US" altLang="zh-CN" sz="1050" dirty="0" smtClean="0">
              <a:solidFill>
                <a:schemeClr val="tx1">
                  <a:lumMod val="85000"/>
                  <a:lumOff val="15000"/>
                </a:schemeClr>
              </a:solidFill>
              <a:latin typeface="微软雅黑" pitchFamily="34" charset="-122"/>
            </a:endParaRPr>
          </a:p>
        </p:txBody>
      </p:sp>
      <p:sp>
        <p:nvSpPr>
          <p:cNvPr id="17" name="Rectangle 10"/>
          <p:cNvSpPr/>
          <p:nvPr/>
        </p:nvSpPr>
        <p:spPr>
          <a:xfrm>
            <a:off x="6800073" y="2134953"/>
            <a:ext cx="1011815" cy="338554"/>
          </a:xfrm>
          <a:prstGeom prst="rect">
            <a:avLst/>
          </a:prstGeom>
        </p:spPr>
        <p:txBody>
          <a:bodyPr wrap="none">
            <a:spAutoFit/>
          </a:bodyPr>
          <a:lstStyle/>
          <a:p>
            <a:r>
              <a:rPr lang="zh-CN" altLang="en-US" sz="1600" b="1" dirty="0">
                <a:solidFill>
                  <a:srgbClr val="C10627"/>
                </a:solidFill>
                <a:latin typeface="+mn-ea"/>
              </a:rPr>
              <a:t>添</a:t>
            </a:r>
            <a:r>
              <a:rPr lang="zh-CN" altLang="en-US" sz="1600" b="1" dirty="0" smtClean="0">
                <a:solidFill>
                  <a:srgbClr val="C10627"/>
                </a:solidFill>
                <a:latin typeface="+mn-ea"/>
              </a:rPr>
              <a:t>加标题</a:t>
            </a:r>
            <a:endParaRPr lang="en-US" sz="1600" b="1" dirty="0">
              <a:solidFill>
                <a:srgbClr val="C10627"/>
              </a:solidFill>
              <a:latin typeface="+mn-ea"/>
            </a:endParaRPr>
          </a:p>
        </p:txBody>
      </p:sp>
      <p:sp>
        <p:nvSpPr>
          <p:cNvPr id="18" name="TextBox 28"/>
          <p:cNvSpPr txBox="1"/>
          <p:nvPr/>
        </p:nvSpPr>
        <p:spPr>
          <a:xfrm>
            <a:off x="5532434" y="2453067"/>
            <a:ext cx="2347759" cy="306174"/>
          </a:xfrm>
          <a:prstGeom prst="rect">
            <a:avLst/>
          </a:prstGeom>
          <a:noFill/>
        </p:spPr>
        <p:txBody>
          <a:bodyPr wrap="square" rtlCol="0">
            <a:spAutoFit/>
          </a:bodyPr>
          <a:lstStyle/>
          <a:p>
            <a:pPr>
              <a:lnSpc>
                <a:spcPct val="150000"/>
              </a:lnSpc>
            </a:pPr>
            <a:r>
              <a:rPr lang="zh-CN" altLang="en-US" sz="1050" dirty="0" smtClean="0">
                <a:solidFill>
                  <a:schemeClr val="tx1">
                    <a:lumMod val="85000"/>
                    <a:lumOff val="15000"/>
                  </a:schemeClr>
                </a:solidFill>
                <a:latin typeface="微软雅黑" pitchFamily="34" charset="-122"/>
              </a:rPr>
              <a:t>单击此处添加文本单击此处添加文本</a:t>
            </a:r>
            <a:endParaRPr lang="en-US" altLang="zh-CN" sz="1050" dirty="0" smtClean="0">
              <a:solidFill>
                <a:schemeClr val="tx1">
                  <a:lumMod val="85000"/>
                  <a:lumOff val="15000"/>
                </a:schemeClr>
              </a:solidFill>
              <a:latin typeface="微软雅黑" pitchFamily="34" charset="-122"/>
            </a:endParaRPr>
          </a:p>
        </p:txBody>
      </p:sp>
      <p:sp>
        <p:nvSpPr>
          <p:cNvPr id="19" name="Rectangle 10"/>
          <p:cNvSpPr/>
          <p:nvPr/>
        </p:nvSpPr>
        <p:spPr>
          <a:xfrm>
            <a:off x="6800073" y="2902828"/>
            <a:ext cx="1011815" cy="338554"/>
          </a:xfrm>
          <a:prstGeom prst="rect">
            <a:avLst/>
          </a:prstGeom>
        </p:spPr>
        <p:txBody>
          <a:bodyPr wrap="none">
            <a:spAutoFit/>
          </a:bodyPr>
          <a:lstStyle/>
          <a:p>
            <a:r>
              <a:rPr lang="zh-CN" altLang="en-US" sz="1600" b="1" dirty="0">
                <a:solidFill>
                  <a:srgbClr val="2C1D7F"/>
                </a:solidFill>
                <a:latin typeface="+mn-ea"/>
              </a:rPr>
              <a:t>添</a:t>
            </a:r>
            <a:r>
              <a:rPr lang="zh-CN" altLang="en-US" sz="1600" b="1" dirty="0" smtClean="0">
                <a:solidFill>
                  <a:srgbClr val="2C1D7F"/>
                </a:solidFill>
                <a:latin typeface="+mn-ea"/>
              </a:rPr>
              <a:t>加标题</a:t>
            </a:r>
            <a:endParaRPr lang="en-US" sz="1600" b="1" dirty="0">
              <a:solidFill>
                <a:srgbClr val="2C1D7F"/>
              </a:solidFill>
              <a:latin typeface="+mn-ea"/>
            </a:endParaRPr>
          </a:p>
        </p:txBody>
      </p:sp>
      <p:sp>
        <p:nvSpPr>
          <p:cNvPr id="20" name="TextBox 30"/>
          <p:cNvSpPr txBox="1"/>
          <p:nvPr/>
        </p:nvSpPr>
        <p:spPr>
          <a:xfrm>
            <a:off x="5532434" y="3220942"/>
            <a:ext cx="2347759" cy="306174"/>
          </a:xfrm>
          <a:prstGeom prst="rect">
            <a:avLst/>
          </a:prstGeom>
          <a:noFill/>
        </p:spPr>
        <p:txBody>
          <a:bodyPr wrap="square" rtlCol="0">
            <a:spAutoFit/>
          </a:bodyPr>
          <a:lstStyle/>
          <a:p>
            <a:pPr>
              <a:lnSpc>
                <a:spcPct val="150000"/>
              </a:lnSpc>
            </a:pPr>
            <a:r>
              <a:rPr lang="zh-CN" altLang="en-US" sz="1050" dirty="0" smtClean="0">
                <a:solidFill>
                  <a:schemeClr val="tx1">
                    <a:lumMod val="85000"/>
                    <a:lumOff val="15000"/>
                  </a:schemeClr>
                </a:solidFill>
                <a:latin typeface="微软雅黑" pitchFamily="34" charset="-122"/>
              </a:rPr>
              <a:t>单击此处添加文本单击此处添加文本</a:t>
            </a:r>
            <a:endParaRPr lang="en-US" altLang="zh-CN" sz="1050" dirty="0" smtClean="0">
              <a:solidFill>
                <a:schemeClr val="tx1">
                  <a:lumMod val="85000"/>
                  <a:lumOff val="15000"/>
                </a:schemeClr>
              </a:solidFill>
              <a:latin typeface="微软雅黑" pitchFamily="34" charset="-122"/>
            </a:endParaRPr>
          </a:p>
        </p:txBody>
      </p:sp>
      <p:sp>
        <p:nvSpPr>
          <p:cNvPr id="21" name="Rectangle 10"/>
          <p:cNvSpPr/>
          <p:nvPr/>
        </p:nvSpPr>
        <p:spPr>
          <a:xfrm>
            <a:off x="6800073" y="3703088"/>
            <a:ext cx="1011815" cy="338554"/>
          </a:xfrm>
          <a:prstGeom prst="rect">
            <a:avLst/>
          </a:prstGeom>
        </p:spPr>
        <p:txBody>
          <a:bodyPr wrap="none">
            <a:spAutoFit/>
          </a:bodyPr>
          <a:lstStyle/>
          <a:p>
            <a:r>
              <a:rPr lang="zh-CN" altLang="en-US" sz="1600" b="1" dirty="0">
                <a:solidFill>
                  <a:srgbClr val="C10627"/>
                </a:solidFill>
                <a:latin typeface="+mn-ea"/>
              </a:rPr>
              <a:t>添</a:t>
            </a:r>
            <a:r>
              <a:rPr lang="zh-CN" altLang="en-US" sz="1600" b="1" dirty="0" smtClean="0">
                <a:solidFill>
                  <a:srgbClr val="C10627"/>
                </a:solidFill>
                <a:latin typeface="+mn-ea"/>
              </a:rPr>
              <a:t>加标题</a:t>
            </a:r>
            <a:endParaRPr lang="en-US" sz="1600" b="1" dirty="0">
              <a:solidFill>
                <a:srgbClr val="C10627"/>
              </a:solidFill>
              <a:latin typeface="+mn-ea"/>
            </a:endParaRPr>
          </a:p>
        </p:txBody>
      </p:sp>
      <p:sp>
        <p:nvSpPr>
          <p:cNvPr id="22" name="TextBox 32"/>
          <p:cNvSpPr txBox="1"/>
          <p:nvPr/>
        </p:nvSpPr>
        <p:spPr>
          <a:xfrm>
            <a:off x="5532434" y="4021202"/>
            <a:ext cx="2347759" cy="306174"/>
          </a:xfrm>
          <a:prstGeom prst="rect">
            <a:avLst/>
          </a:prstGeom>
          <a:noFill/>
        </p:spPr>
        <p:txBody>
          <a:bodyPr wrap="square" rtlCol="0">
            <a:spAutoFit/>
          </a:bodyPr>
          <a:lstStyle/>
          <a:p>
            <a:pPr>
              <a:lnSpc>
                <a:spcPct val="150000"/>
              </a:lnSpc>
            </a:pPr>
            <a:r>
              <a:rPr lang="zh-CN" altLang="en-US" sz="1050" dirty="0" smtClean="0">
                <a:solidFill>
                  <a:schemeClr val="tx1">
                    <a:lumMod val="85000"/>
                    <a:lumOff val="15000"/>
                  </a:schemeClr>
                </a:solidFill>
                <a:latin typeface="微软雅黑" pitchFamily="34" charset="-122"/>
              </a:rPr>
              <a:t>单击此处添加文本单击此处添加文本</a:t>
            </a:r>
            <a:endParaRPr lang="en-US" altLang="zh-CN" sz="1050" dirty="0" smtClean="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3149928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1" fill="hold" grpId="0" nodeType="afterEffect" p14:presetBounceEnd="64000">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14:bounceEnd="64000">
                                          <p:cBhvr additive="base">
                                            <p:cTn id="36" dur="1000" fill="hold"/>
                                            <p:tgtEl>
                                              <p:spTgt spid="10"/>
                                            </p:tgtEl>
                                            <p:attrNameLst>
                                              <p:attrName>ppt_x</p:attrName>
                                            </p:attrNameLst>
                                          </p:cBhvr>
                                          <p:tavLst>
                                            <p:tav tm="0">
                                              <p:val>
                                                <p:strVal val="#ppt_x"/>
                                              </p:val>
                                            </p:tav>
                                            <p:tav tm="100000">
                                              <p:val>
                                                <p:strVal val="#ppt_x"/>
                                              </p:val>
                                            </p:tav>
                                          </p:tavLst>
                                        </p:anim>
                                        <p:anim calcmode="lin" valueType="num" p14:bounceEnd="64000">
                                          <p:cBhvr additive="base">
                                            <p:cTn id="37" dur="1000" fill="hold"/>
                                            <p:tgtEl>
                                              <p:spTgt spid="10"/>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64000">
                                      <p:stCondLst>
                                        <p:cond delay="200"/>
                                      </p:stCondLst>
                                      <p:childTnLst>
                                        <p:set>
                                          <p:cBhvr>
                                            <p:cTn id="39" dur="1" fill="hold">
                                              <p:stCondLst>
                                                <p:cond delay="0"/>
                                              </p:stCondLst>
                                            </p:cTn>
                                            <p:tgtEl>
                                              <p:spTgt spid="7"/>
                                            </p:tgtEl>
                                            <p:attrNameLst>
                                              <p:attrName>style.visibility</p:attrName>
                                            </p:attrNameLst>
                                          </p:cBhvr>
                                          <p:to>
                                            <p:strVal val="visible"/>
                                          </p:to>
                                        </p:set>
                                        <p:anim calcmode="lin" valueType="num" p14:bounceEnd="64000">
                                          <p:cBhvr additive="base">
                                            <p:cTn id="40" dur="1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41" dur="1000" fill="hold"/>
                                            <p:tgtEl>
                                              <p:spTgt spid="7"/>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64000">
                                      <p:stCondLst>
                                        <p:cond delay="400"/>
                                      </p:stCondLst>
                                      <p:childTnLst>
                                        <p:set>
                                          <p:cBhvr>
                                            <p:cTn id="43" dur="1" fill="hold">
                                              <p:stCondLst>
                                                <p:cond delay="0"/>
                                              </p:stCondLst>
                                            </p:cTn>
                                            <p:tgtEl>
                                              <p:spTgt spid="9"/>
                                            </p:tgtEl>
                                            <p:attrNameLst>
                                              <p:attrName>style.visibility</p:attrName>
                                            </p:attrNameLst>
                                          </p:cBhvr>
                                          <p:to>
                                            <p:strVal val="visible"/>
                                          </p:to>
                                        </p:set>
                                        <p:anim calcmode="lin" valueType="num" p14:bounceEnd="64000">
                                          <p:cBhvr additive="base">
                                            <p:cTn id="44" dur="1000" fill="hold"/>
                                            <p:tgtEl>
                                              <p:spTgt spid="9"/>
                                            </p:tgtEl>
                                            <p:attrNameLst>
                                              <p:attrName>ppt_x</p:attrName>
                                            </p:attrNameLst>
                                          </p:cBhvr>
                                          <p:tavLst>
                                            <p:tav tm="0">
                                              <p:val>
                                                <p:strVal val="#ppt_x"/>
                                              </p:val>
                                            </p:tav>
                                            <p:tav tm="100000">
                                              <p:val>
                                                <p:strVal val="#ppt_x"/>
                                              </p:val>
                                            </p:tav>
                                          </p:tavLst>
                                        </p:anim>
                                        <p:anim calcmode="lin" valueType="num" p14:bounceEnd="64000">
                                          <p:cBhvr additive="base">
                                            <p:cTn id="45" dur="1000" fill="hold"/>
                                            <p:tgtEl>
                                              <p:spTgt spid="9"/>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64000">
                                      <p:stCondLst>
                                        <p:cond delay="750"/>
                                      </p:stCondLst>
                                      <p:childTnLst>
                                        <p:set>
                                          <p:cBhvr>
                                            <p:cTn id="47" dur="1" fill="hold">
                                              <p:stCondLst>
                                                <p:cond delay="0"/>
                                              </p:stCondLst>
                                            </p:cTn>
                                            <p:tgtEl>
                                              <p:spTgt spid="8"/>
                                            </p:tgtEl>
                                            <p:attrNameLst>
                                              <p:attrName>style.visibility</p:attrName>
                                            </p:attrNameLst>
                                          </p:cBhvr>
                                          <p:to>
                                            <p:strVal val="visible"/>
                                          </p:to>
                                        </p:set>
                                        <p:anim calcmode="lin" valueType="num" p14:bounceEnd="64000">
                                          <p:cBhvr additive="base">
                                            <p:cTn id="48" dur="1000" fill="hold"/>
                                            <p:tgtEl>
                                              <p:spTgt spid="8"/>
                                            </p:tgtEl>
                                            <p:attrNameLst>
                                              <p:attrName>ppt_x</p:attrName>
                                            </p:attrNameLst>
                                          </p:cBhvr>
                                          <p:tavLst>
                                            <p:tav tm="0">
                                              <p:val>
                                                <p:strVal val="#ppt_x"/>
                                              </p:val>
                                            </p:tav>
                                            <p:tav tm="100000">
                                              <p:val>
                                                <p:strVal val="#ppt_x"/>
                                              </p:val>
                                            </p:tav>
                                          </p:tavLst>
                                        </p:anim>
                                        <p:anim calcmode="lin" valueType="num" p14:bounceEnd="64000">
                                          <p:cBhvr additive="base">
                                            <p:cTn id="49" dur="1000" fill="hold"/>
                                            <p:tgtEl>
                                              <p:spTgt spid="8"/>
                                            </p:tgtEl>
                                            <p:attrNameLst>
                                              <p:attrName>ppt_y</p:attrName>
                                            </p:attrNameLst>
                                          </p:cBhvr>
                                          <p:tavLst>
                                            <p:tav tm="0">
                                              <p:val>
                                                <p:strVal val="0-#ppt_h/2"/>
                                              </p:val>
                                            </p:tav>
                                            <p:tav tm="100000">
                                              <p:val>
                                                <p:strVal val="#ppt_y"/>
                                              </p:val>
                                            </p:tav>
                                          </p:tavLst>
                                        </p:anim>
                                      </p:childTnLst>
                                    </p:cTn>
                                  </p:par>
                                </p:childTnLst>
                              </p:cTn>
                            </p:par>
                            <p:par>
                              <p:cTn id="50" fill="hold">
                                <p:stCondLst>
                                  <p:cond delay="2750"/>
                                </p:stCondLst>
                                <p:childTnLst>
                                  <p:par>
                                    <p:cTn id="51" presetID="22" presetClass="entr" presetSubtype="8"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par>
                                    <p:cTn id="54" presetID="22" presetClass="entr" presetSubtype="8"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par>
                                    <p:cTn id="60" presetID="22" presetClass="entr" presetSubtype="8"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par>
                              <p:cTn id="63" fill="hold">
                                <p:stCondLst>
                                  <p:cond delay="325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3750"/>
                                </p:stCondLst>
                                <p:childTnLst>
                                  <p:par>
                                    <p:cTn id="68" presetID="10"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childTnLst>
                              </p:cTn>
                            </p:par>
                            <p:par>
                              <p:cTn id="71" fill="hold">
                                <p:stCondLst>
                                  <p:cond delay="4250"/>
                                </p:stCondLst>
                                <p:childTnLst>
                                  <p:par>
                                    <p:cTn id="72" presetID="10"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childTnLst>
                                    </p:cTn>
                                  </p:par>
                                </p:childTnLst>
                              </p:cTn>
                            </p:par>
                            <p:par>
                              <p:cTn id="75" fill="hold">
                                <p:stCondLst>
                                  <p:cond delay="475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par>
                              <p:cTn id="79" fill="hold">
                                <p:stCondLst>
                                  <p:cond delay="525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childTnLst>
                              </p:cTn>
                            </p:par>
                            <p:par>
                              <p:cTn id="83" fill="hold">
                                <p:stCondLst>
                                  <p:cond delay="5750"/>
                                </p:stCondLst>
                                <p:childTnLst>
                                  <p:par>
                                    <p:cTn id="84" presetID="10" presetClass="entr" presetSubtype="0"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500"/>
                                            <p:tgtEl>
                                              <p:spTgt spid="20"/>
                                            </p:tgtEl>
                                          </p:cBhvr>
                                        </p:animEffect>
                                      </p:childTnLst>
                                    </p:cTn>
                                  </p:par>
                                </p:childTnLst>
                              </p:cTn>
                            </p:par>
                            <p:par>
                              <p:cTn id="87" fill="hold">
                                <p:stCondLst>
                                  <p:cond delay="6250"/>
                                </p:stCondLst>
                                <p:childTnLst>
                                  <p:par>
                                    <p:cTn id="88" presetID="10" presetClass="entr" presetSubtype="0"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fade">
                                          <p:cBhvr>
                                            <p:cTn id="90" dur="500"/>
                                            <p:tgtEl>
                                              <p:spTgt spid="21"/>
                                            </p:tgtEl>
                                          </p:cBhvr>
                                        </p:animEffect>
                                      </p:childTnLst>
                                    </p:cTn>
                                  </p:par>
                                </p:childTnLst>
                              </p:cTn>
                            </p:par>
                            <p:par>
                              <p:cTn id="91" fill="hold">
                                <p:stCondLst>
                                  <p:cond delay="6750"/>
                                </p:stCondLst>
                                <p:childTnLst>
                                  <p:par>
                                    <p:cTn id="92" presetID="10" presetClass="entr" presetSubtype="0"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animBg="1"/>
          <p:bldP spid="9" grpId="0" animBg="1"/>
          <p:bldP spid="10" grpId="0" animBg="1"/>
          <p:bldP spid="15" grpId="0"/>
          <p:bldP spid="16" grpId="0"/>
          <p:bldP spid="17" grpId="0"/>
          <p:bldP spid="18" grpId="0"/>
          <p:bldP spid="19" grpId="0"/>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1"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fill="hold"/>
                                            <p:tgtEl>
                                              <p:spTgt spid="10"/>
                                            </p:tgtEl>
                                            <p:attrNameLst>
                                              <p:attrName>ppt_x</p:attrName>
                                            </p:attrNameLst>
                                          </p:cBhvr>
                                          <p:tavLst>
                                            <p:tav tm="0">
                                              <p:val>
                                                <p:strVal val="#ppt_x"/>
                                              </p:val>
                                            </p:tav>
                                            <p:tav tm="100000">
                                              <p:val>
                                                <p:strVal val="#ppt_x"/>
                                              </p:val>
                                            </p:tav>
                                          </p:tavLst>
                                        </p:anim>
                                        <p:anim calcmode="lin" valueType="num">
                                          <p:cBhvr additive="base">
                                            <p:cTn id="37" dur="1000" fill="hold"/>
                                            <p:tgtEl>
                                              <p:spTgt spid="10"/>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20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1000" fill="hold"/>
                                            <p:tgtEl>
                                              <p:spTgt spid="7"/>
                                            </p:tgtEl>
                                            <p:attrNameLst>
                                              <p:attrName>ppt_x</p:attrName>
                                            </p:attrNameLst>
                                          </p:cBhvr>
                                          <p:tavLst>
                                            <p:tav tm="0">
                                              <p:val>
                                                <p:strVal val="#ppt_x"/>
                                              </p:val>
                                            </p:tav>
                                            <p:tav tm="100000">
                                              <p:val>
                                                <p:strVal val="#ppt_x"/>
                                              </p:val>
                                            </p:tav>
                                          </p:tavLst>
                                        </p:anim>
                                        <p:anim calcmode="lin" valueType="num">
                                          <p:cBhvr additive="base">
                                            <p:cTn id="41" dur="1000" fill="hold"/>
                                            <p:tgtEl>
                                              <p:spTgt spid="7"/>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4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1000" fill="hold"/>
                                            <p:tgtEl>
                                              <p:spTgt spid="9"/>
                                            </p:tgtEl>
                                            <p:attrNameLst>
                                              <p:attrName>ppt_x</p:attrName>
                                            </p:attrNameLst>
                                          </p:cBhvr>
                                          <p:tavLst>
                                            <p:tav tm="0">
                                              <p:val>
                                                <p:strVal val="#ppt_x"/>
                                              </p:val>
                                            </p:tav>
                                            <p:tav tm="100000">
                                              <p:val>
                                                <p:strVal val="#ppt_x"/>
                                              </p:val>
                                            </p:tav>
                                          </p:tavLst>
                                        </p:anim>
                                        <p:anim calcmode="lin" valueType="num">
                                          <p:cBhvr additive="base">
                                            <p:cTn id="45" dur="1000" fill="hold"/>
                                            <p:tgtEl>
                                              <p:spTgt spid="9"/>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75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1000" fill="hold"/>
                                            <p:tgtEl>
                                              <p:spTgt spid="8"/>
                                            </p:tgtEl>
                                            <p:attrNameLst>
                                              <p:attrName>ppt_x</p:attrName>
                                            </p:attrNameLst>
                                          </p:cBhvr>
                                          <p:tavLst>
                                            <p:tav tm="0">
                                              <p:val>
                                                <p:strVal val="#ppt_x"/>
                                              </p:val>
                                            </p:tav>
                                            <p:tav tm="100000">
                                              <p:val>
                                                <p:strVal val="#ppt_x"/>
                                              </p:val>
                                            </p:tav>
                                          </p:tavLst>
                                        </p:anim>
                                        <p:anim calcmode="lin" valueType="num">
                                          <p:cBhvr additive="base">
                                            <p:cTn id="49" dur="1000" fill="hold"/>
                                            <p:tgtEl>
                                              <p:spTgt spid="8"/>
                                            </p:tgtEl>
                                            <p:attrNameLst>
                                              <p:attrName>ppt_y</p:attrName>
                                            </p:attrNameLst>
                                          </p:cBhvr>
                                          <p:tavLst>
                                            <p:tav tm="0">
                                              <p:val>
                                                <p:strVal val="0-#ppt_h/2"/>
                                              </p:val>
                                            </p:tav>
                                            <p:tav tm="100000">
                                              <p:val>
                                                <p:strVal val="#ppt_y"/>
                                              </p:val>
                                            </p:tav>
                                          </p:tavLst>
                                        </p:anim>
                                      </p:childTnLst>
                                    </p:cTn>
                                  </p:par>
                                </p:childTnLst>
                              </p:cTn>
                            </p:par>
                            <p:par>
                              <p:cTn id="50" fill="hold">
                                <p:stCondLst>
                                  <p:cond delay="2750"/>
                                </p:stCondLst>
                                <p:childTnLst>
                                  <p:par>
                                    <p:cTn id="51" presetID="22" presetClass="entr" presetSubtype="8"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par>
                                    <p:cTn id="54" presetID="22" presetClass="entr" presetSubtype="8"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par>
                                    <p:cTn id="60" presetID="22" presetClass="entr" presetSubtype="8"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par>
                              <p:cTn id="63" fill="hold">
                                <p:stCondLst>
                                  <p:cond delay="325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3750"/>
                                </p:stCondLst>
                                <p:childTnLst>
                                  <p:par>
                                    <p:cTn id="68" presetID="10"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childTnLst>
                              </p:cTn>
                            </p:par>
                            <p:par>
                              <p:cTn id="71" fill="hold">
                                <p:stCondLst>
                                  <p:cond delay="4250"/>
                                </p:stCondLst>
                                <p:childTnLst>
                                  <p:par>
                                    <p:cTn id="72" presetID="10" presetClass="entr" presetSubtype="0"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childTnLst>
                                    </p:cTn>
                                  </p:par>
                                </p:childTnLst>
                              </p:cTn>
                            </p:par>
                            <p:par>
                              <p:cTn id="75" fill="hold">
                                <p:stCondLst>
                                  <p:cond delay="475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par>
                              <p:cTn id="79" fill="hold">
                                <p:stCondLst>
                                  <p:cond delay="525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childTnLst>
                              </p:cTn>
                            </p:par>
                            <p:par>
                              <p:cTn id="83" fill="hold">
                                <p:stCondLst>
                                  <p:cond delay="5750"/>
                                </p:stCondLst>
                                <p:childTnLst>
                                  <p:par>
                                    <p:cTn id="84" presetID="10" presetClass="entr" presetSubtype="0"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500"/>
                                            <p:tgtEl>
                                              <p:spTgt spid="20"/>
                                            </p:tgtEl>
                                          </p:cBhvr>
                                        </p:animEffect>
                                      </p:childTnLst>
                                    </p:cTn>
                                  </p:par>
                                </p:childTnLst>
                              </p:cTn>
                            </p:par>
                            <p:par>
                              <p:cTn id="87" fill="hold">
                                <p:stCondLst>
                                  <p:cond delay="6250"/>
                                </p:stCondLst>
                                <p:childTnLst>
                                  <p:par>
                                    <p:cTn id="88" presetID="10" presetClass="entr" presetSubtype="0"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fade">
                                          <p:cBhvr>
                                            <p:cTn id="90" dur="500"/>
                                            <p:tgtEl>
                                              <p:spTgt spid="21"/>
                                            </p:tgtEl>
                                          </p:cBhvr>
                                        </p:animEffect>
                                      </p:childTnLst>
                                    </p:cTn>
                                  </p:par>
                                </p:childTnLst>
                              </p:cTn>
                            </p:par>
                            <p:par>
                              <p:cTn id="91" fill="hold">
                                <p:stCondLst>
                                  <p:cond delay="6750"/>
                                </p:stCondLst>
                                <p:childTnLst>
                                  <p:par>
                                    <p:cTn id="92" presetID="10" presetClass="entr" presetSubtype="0"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animBg="1"/>
          <p:bldP spid="9" grpId="0" animBg="1"/>
          <p:bldP spid="10" grpId="0" animBg="1"/>
          <p:bldP spid="15" grpId="0"/>
          <p:bldP spid="16" grpId="0"/>
          <p:bldP spid="17" grpId="0"/>
          <p:bldP spid="18" grpId="0"/>
          <p:bldP spid="19" grpId="0"/>
          <p:bldP spid="20" grpId="0"/>
          <p:bldP spid="21" grpId="0"/>
          <p:bldP spid="2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过渡页</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7" name="组合 6"/>
          <p:cNvGrpSpPr/>
          <p:nvPr/>
        </p:nvGrpSpPr>
        <p:grpSpPr>
          <a:xfrm>
            <a:off x="2076790" y="1449844"/>
            <a:ext cx="3834516" cy="1662256"/>
            <a:chOff x="2317325" y="1195391"/>
            <a:chExt cx="3834516" cy="1662256"/>
          </a:xfrm>
        </p:grpSpPr>
        <p:sp>
          <p:nvSpPr>
            <p:cNvPr id="8" name="TextBox 11"/>
            <p:cNvSpPr txBox="1"/>
            <p:nvPr/>
          </p:nvSpPr>
          <p:spPr>
            <a:xfrm>
              <a:off x="4068957" y="1654028"/>
              <a:ext cx="2060933" cy="523220"/>
            </a:xfrm>
            <a:prstGeom prst="rect">
              <a:avLst/>
            </a:prstGeom>
            <a:noFill/>
          </p:spPr>
          <p:txBody>
            <a:bodyPr wrap="square" rtlCol="0">
              <a:spAutoFit/>
            </a:bodyPr>
            <a:lstStyle/>
            <a:p>
              <a:r>
                <a:rPr lang="zh-CN" altLang="en-US" sz="2800" b="1" dirty="0">
                  <a:solidFill>
                    <a:srgbClr val="2C1D7F"/>
                  </a:solidFill>
                  <a:latin typeface="黑体" panose="02010609060101010101" pitchFamily="49" charset="-122"/>
                  <a:ea typeface="文鼎粗行楷简" panose="02010609010101010101" pitchFamily="49" charset="-122"/>
                </a:rPr>
                <a:t>立警为公</a:t>
              </a:r>
            </a:p>
          </p:txBody>
        </p:sp>
        <p:cxnSp>
          <p:nvCxnSpPr>
            <p:cNvPr id="9" name="直接连接符 8"/>
            <p:cNvCxnSpPr/>
            <p:nvPr/>
          </p:nvCxnSpPr>
          <p:spPr>
            <a:xfrm>
              <a:off x="4206240" y="2199625"/>
              <a:ext cx="1814170"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10" name="TextBox 14"/>
            <p:cNvSpPr txBox="1"/>
            <p:nvPr/>
          </p:nvSpPr>
          <p:spPr>
            <a:xfrm>
              <a:off x="4095787" y="2199625"/>
              <a:ext cx="2056054" cy="523220"/>
            </a:xfrm>
            <a:prstGeom prst="rect">
              <a:avLst/>
            </a:prstGeom>
            <a:noFill/>
          </p:spPr>
          <p:txBody>
            <a:bodyPr wrap="square" rtlCol="0">
              <a:spAutoFit/>
            </a:bodyPr>
            <a:lstStyle/>
            <a:p>
              <a:r>
                <a:rPr lang="zh-CN" altLang="en-US" sz="2800" b="1" dirty="0" smtClean="0">
                  <a:solidFill>
                    <a:srgbClr val="2C1D7F"/>
                  </a:solidFill>
                  <a:latin typeface="微软雅黑" panose="020B0503020204020204" pitchFamily="34" charset="-122"/>
                  <a:ea typeface="文鼎粗行楷简" panose="02010609010101010101" pitchFamily="49" charset="-122"/>
                </a:rPr>
                <a:t>执法为民</a:t>
              </a:r>
              <a:endParaRPr lang="zh-CN" altLang="en-US" sz="2800" b="1" dirty="0">
                <a:solidFill>
                  <a:srgbClr val="2C1D7F"/>
                </a:solidFill>
                <a:latin typeface="微软雅黑" panose="020B0503020204020204" pitchFamily="34" charset="-122"/>
                <a:ea typeface="文鼎粗行楷简" panose="02010609010101010101" pitchFamily="49"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17325" y="1357346"/>
              <a:ext cx="1888915" cy="1500301"/>
            </a:xfrm>
            <a:prstGeom prst="rect">
              <a:avLst/>
            </a:prstGeom>
          </p:spPr>
        </p:pic>
        <p:pic>
          <p:nvPicPr>
            <p:cNvPr id="12" name="图片 11"/>
            <p:cNvPicPr>
              <a:picLocks noChangeAspect="1"/>
            </p:cNvPicPr>
            <p:nvPr/>
          </p:nvPicPr>
          <p:blipFill>
            <a:blip r:embed="rId4" cstate="screen">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a:ext>
              </a:extLst>
            </a:blip>
            <a:stretch>
              <a:fillRect/>
            </a:stretch>
          </p:blipFill>
          <p:spPr>
            <a:xfrm rot="19909491">
              <a:off x="4801665" y="1195391"/>
              <a:ext cx="682895" cy="527111"/>
            </a:xfrm>
            <a:prstGeom prst="rect">
              <a:avLst/>
            </a:prstGeom>
          </p:spPr>
        </p:pic>
      </p:grpSp>
      <p:sp>
        <p:nvSpPr>
          <p:cNvPr id="13" name="文本框 12"/>
          <p:cNvSpPr txBox="1"/>
          <p:nvPr/>
        </p:nvSpPr>
        <p:spPr>
          <a:xfrm>
            <a:off x="2132982" y="3032771"/>
            <a:ext cx="6472691" cy="830997"/>
          </a:xfrm>
          <a:prstGeom prst="rect">
            <a:avLst/>
          </a:prstGeom>
          <a:noFill/>
        </p:spPr>
        <p:txBody>
          <a:bodyPr wrap="square" rtlCol="0">
            <a:spAutoFit/>
          </a:bodyPr>
          <a:lstStyle/>
          <a:p>
            <a:r>
              <a:rPr lang="zh-CN" altLang="en-US" sz="4800" b="1" spc="-150" dirty="0" smtClean="0">
                <a:solidFill>
                  <a:srgbClr val="2C1D7F"/>
                </a:solidFill>
                <a:latin typeface="微软雅黑" panose="020B0503020204020204" pitchFamily="34" charset="-122"/>
                <a:ea typeface="微软雅黑" panose="020B0503020204020204" pitchFamily="34" charset="-122"/>
              </a:rPr>
              <a:t>单 击 添 加 标 题</a:t>
            </a:r>
            <a:endParaRPr lang="zh-CN" altLang="en-US" sz="4800" b="1" spc="-150" dirty="0">
              <a:solidFill>
                <a:srgbClr val="2C1D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311116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14:presetBounceEnd="4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40000">
                                          <p:cBhvr additive="base">
                                            <p:cTn id="36" dur="10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000" fill="hold"/>
                                            <p:tgtEl>
                                              <p:spTgt spid="7"/>
                                            </p:tgtEl>
                                            <p:attrNameLst>
                                              <p:attrName>ppt_x</p:attrName>
                                            </p:attrNameLst>
                                          </p:cBhvr>
                                          <p:tavLst>
                                            <p:tav tm="0">
                                              <p:val>
                                                <p:strVal val="1+#ppt_w/2"/>
                                              </p:val>
                                            </p:tav>
                                            <p:tav tm="100000">
                                              <p:val>
                                                <p:strVal val="#ppt_x"/>
                                              </p:val>
                                            </p:tav>
                                          </p:tavLst>
                                        </p:anim>
                                        <p:anim calcmode="lin" valueType="num">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7" name="矩形 6"/>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11" name="组合 10"/>
          <p:cNvGrpSpPr/>
          <p:nvPr/>
        </p:nvGrpSpPr>
        <p:grpSpPr>
          <a:xfrm>
            <a:off x="6327143" y="2347600"/>
            <a:ext cx="2243229" cy="2244105"/>
            <a:chOff x="768366" y="1765300"/>
            <a:chExt cx="2992140" cy="2992140"/>
          </a:xfrm>
        </p:grpSpPr>
        <p:sp>
          <p:nvSpPr>
            <p:cNvPr id="12" name="椭圆 11"/>
            <p:cNvSpPr/>
            <p:nvPr/>
          </p:nvSpPr>
          <p:spPr bwMode="auto">
            <a:xfrm>
              <a:off x="768366" y="1765300"/>
              <a:ext cx="2992140" cy="2992140"/>
            </a:xfrm>
            <a:prstGeom prst="ellipse">
              <a:avLst/>
            </a:prstGeom>
            <a:solidFill>
              <a:srgbClr val="C10627"/>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13" name="椭圆 12"/>
            <p:cNvSpPr/>
            <p:nvPr/>
          </p:nvSpPr>
          <p:spPr bwMode="auto">
            <a:xfrm>
              <a:off x="919898" y="1916832"/>
              <a:ext cx="2689076" cy="2689076"/>
            </a:xfrm>
            <a:prstGeom prst="ellipse">
              <a:avLst/>
            </a:prstGeom>
            <a:blipFill>
              <a:blip r:embed="rId3"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grpSp>
        <p:nvGrpSpPr>
          <p:cNvPr id="14" name="组合 13"/>
          <p:cNvGrpSpPr/>
          <p:nvPr/>
        </p:nvGrpSpPr>
        <p:grpSpPr>
          <a:xfrm>
            <a:off x="3319654" y="1053970"/>
            <a:ext cx="2243229" cy="2244105"/>
            <a:chOff x="768366" y="1765300"/>
            <a:chExt cx="2992140" cy="2992140"/>
          </a:xfrm>
        </p:grpSpPr>
        <p:sp>
          <p:nvSpPr>
            <p:cNvPr id="15" name="椭圆 14"/>
            <p:cNvSpPr/>
            <p:nvPr/>
          </p:nvSpPr>
          <p:spPr bwMode="auto">
            <a:xfrm>
              <a:off x="768366" y="1765300"/>
              <a:ext cx="2992140" cy="2992140"/>
            </a:xfrm>
            <a:prstGeom prst="ellipse">
              <a:avLst/>
            </a:prstGeom>
            <a:solidFill>
              <a:srgbClr val="2C1D7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16" name="椭圆 15"/>
            <p:cNvSpPr/>
            <p:nvPr/>
          </p:nvSpPr>
          <p:spPr bwMode="auto">
            <a:xfrm>
              <a:off x="919898" y="1916832"/>
              <a:ext cx="2689076" cy="2689076"/>
            </a:xfrm>
            <a:prstGeom prst="ellipse">
              <a:avLst/>
            </a:prstGeom>
            <a:blipFill>
              <a:blip r:embed="rId4"/>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grpSp>
        <p:nvGrpSpPr>
          <p:cNvPr id="17" name="组合 16"/>
          <p:cNvGrpSpPr/>
          <p:nvPr/>
        </p:nvGrpSpPr>
        <p:grpSpPr>
          <a:xfrm>
            <a:off x="600149" y="2703909"/>
            <a:ext cx="2243229" cy="2244105"/>
            <a:chOff x="768366" y="1765300"/>
            <a:chExt cx="2992140" cy="2992140"/>
          </a:xfrm>
        </p:grpSpPr>
        <p:sp>
          <p:nvSpPr>
            <p:cNvPr id="18" name="椭圆 17"/>
            <p:cNvSpPr/>
            <p:nvPr/>
          </p:nvSpPr>
          <p:spPr bwMode="auto">
            <a:xfrm>
              <a:off x="768366" y="1765300"/>
              <a:ext cx="2992140" cy="2992140"/>
            </a:xfrm>
            <a:prstGeom prst="ellipse">
              <a:avLst/>
            </a:prstGeom>
            <a:solidFill>
              <a:srgbClr val="C10627"/>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19" name="椭圆 18"/>
            <p:cNvSpPr/>
            <p:nvPr/>
          </p:nvSpPr>
          <p:spPr bwMode="auto">
            <a:xfrm>
              <a:off x="919898" y="1916832"/>
              <a:ext cx="2689076" cy="2689076"/>
            </a:xfrm>
            <a:prstGeom prst="ellipse">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sp>
        <p:nvSpPr>
          <p:cNvPr id="20" name="椭圆 19"/>
          <p:cNvSpPr/>
          <p:nvPr/>
        </p:nvSpPr>
        <p:spPr bwMode="auto">
          <a:xfrm>
            <a:off x="539552" y="2674825"/>
            <a:ext cx="719712" cy="719993"/>
          </a:xfrm>
          <a:prstGeom prst="ellipse">
            <a:avLst/>
          </a:prstGeom>
          <a:solidFill>
            <a:srgbClr val="C10627">
              <a:alpha val="24000"/>
            </a:srgbClr>
          </a:solidFill>
          <a:ln w="12700" cmpd="sng">
            <a:solidFill>
              <a:srgbClr val="C10627"/>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21" name="椭圆 20"/>
          <p:cNvSpPr/>
          <p:nvPr/>
        </p:nvSpPr>
        <p:spPr bwMode="auto">
          <a:xfrm>
            <a:off x="3436627" y="851546"/>
            <a:ext cx="719712" cy="719993"/>
          </a:xfrm>
          <a:prstGeom prst="ellipse">
            <a:avLst/>
          </a:prstGeom>
          <a:solidFill>
            <a:srgbClr val="2C1D7F">
              <a:alpha val="24000"/>
            </a:srgbClr>
          </a:solidFill>
          <a:ln w="12700" cmpd="sng">
            <a:solidFill>
              <a:srgbClr val="2C1D7F"/>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22" name="椭圆 21"/>
          <p:cNvSpPr/>
          <p:nvPr/>
        </p:nvSpPr>
        <p:spPr bwMode="auto">
          <a:xfrm>
            <a:off x="6324861" y="2372146"/>
            <a:ext cx="719712" cy="719993"/>
          </a:xfrm>
          <a:prstGeom prst="ellipse">
            <a:avLst/>
          </a:prstGeom>
          <a:solidFill>
            <a:srgbClr val="C10627">
              <a:alpha val="24000"/>
            </a:srgbClr>
          </a:solidFill>
          <a:ln w="12700" cmpd="sng">
            <a:solidFill>
              <a:srgbClr val="C10627"/>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23" name="TextBox 33"/>
          <p:cNvSpPr txBox="1"/>
          <p:nvPr/>
        </p:nvSpPr>
        <p:spPr>
          <a:xfrm>
            <a:off x="650639" y="2859782"/>
            <a:ext cx="497536" cy="284675"/>
          </a:xfrm>
          <a:prstGeom prst="rect">
            <a:avLst/>
          </a:prstGeom>
          <a:noFill/>
        </p:spPr>
        <p:txBody>
          <a:bodyPr wrap="none" lIns="68562" tIns="34281" rIns="68562" bIns="34281" rtlCol="0">
            <a:spAutoFit/>
          </a:bodyPr>
          <a:lstStyle/>
          <a:p>
            <a:pPr algn="ctr"/>
            <a:r>
              <a:rPr lang="zh-CN" altLang="en-US" sz="1400" dirty="0" smtClean="0">
                <a:solidFill>
                  <a:schemeClr val="tx1">
                    <a:lumMod val="85000"/>
                    <a:lumOff val="15000"/>
                  </a:schemeClr>
                </a:solidFill>
                <a:latin typeface="+mn-ea"/>
                <a:ea typeface="+mn-ea"/>
              </a:rPr>
              <a:t>标题</a:t>
            </a:r>
            <a:endParaRPr lang="zh-CN" altLang="en-US" sz="1400" dirty="0">
              <a:solidFill>
                <a:schemeClr val="tx1">
                  <a:lumMod val="85000"/>
                  <a:lumOff val="15000"/>
                </a:schemeClr>
              </a:solidFill>
              <a:latin typeface="+mn-ea"/>
              <a:ea typeface="+mn-ea"/>
            </a:endParaRPr>
          </a:p>
        </p:txBody>
      </p:sp>
      <p:sp>
        <p:nvSpPr>
          <p:cNvPr id="24" name="TextBox 34"/>
          <p:cNvSpPr txBox="1"/>
          <p:nvPr/>
        </p:nvSpPr>
        <p:spPr>
          <a:xfrm>
            <a:off x="3520116" y="1062939"/>
            <a:ext cx="497536" cy="284675"/>
          </a:xfrm>
          <a:prstGeom prst="rect">
            <a:avLst/>
          </a:prstGeom>
          <a:noFill/>
        </p:spPr>
        <p:txBody>
          <a:bodyPr wrap="none" lIns="68562" tIns="34281" rIns="68562" bIns="34281" rtlCol="0">
            <a:spAutoFit/>
          </a:bodyPr>
          <a:lstStyle/>
          <a:p>
            <a:pPr algn="ctr"/>
            <a:r>
              <a:rPr lang="zh-CN" altLang="en-US" sz="1400" dirty="0" smtClean="0">
                <a:solidFill>
                  <a:schemeClr val="tx1">
                    <a:lumMod val="85000"/>
                    <a:lumOff val="15000"/>
                  </a:schemeClr>
                </a:solidFill>
                <a:latin typeface="+mn-ea"/>
                <a:ea typeface="+mn-ea"/>
              </a:rPr>
              <a:t>标题</a:t>
            </a:r>
            <a:endParaRPr lang="zh-CN" altLang="en-US" sz="1400" dirty="0">
              <a:solidFill>
                <a:schemeClr val="tx1">
                  <a:lumMod val="85000"/>
                  <a:lumOff val="15000"/>
                </a:schemeClr>
              </a:solidFill>
              <a:latin typeface="+mn-ea"/>
              <a:ea typeface="+mn-ea"/>
            </a:endParaRPr>
          </a:p>
        </p:txBody>
      </p:sp>
      <p:sp>
        <p:nvSpPr>
          <p:cNvPr id="25" name="TextBox 35"/>
          <p:cNvSpPr txBox="1"/>
          <p:nvPr/>
        </p:nvSpPr>
        <p:spPr>
          <a:xfrm>
            <a:off x="6446510" y="2571750"/>
            <a:ext cx="497536" cy="284675"/>
          </a:xfrm>
          <a:prstGeom prst="rect">
            <a:avLst/>
          </a:prstGeom>
          <a:noFill/>
        </p:spPr>
        <p:txBody>
          <a:bodyPr wrap="none" lIns="68562" tIns="34281" rIns="68562" bIns="34281" rtlCol="0">
            <a:spAutoFit/>
          </a:bodyPr>
          <a:lstStyle/>
          <a:p>
            <a:pPr algn="ctr"/>
            <a:r>
              <a:rPr lang="zh-CN" altLang="en-US" sz="1400" dirty="0">
                <a:solidFill>
                  <a:schemeClr val="tx1">
                    <a:lumMod val="85000"/>
                    <a:lumOff val="15000"/>
                  </a:schemeClr>
                </a:solidFill>
                <a:latin typeface="+mn-ea"/>
              </a:rPr>
              <a:t>标题</a:t>
            </a:r>
            <a:endParaRPr lang="zh-CN" altLang="en-US" sz="1400" dirty="0">
              <a:solidFill>
                <a:schemeClr val="tx1">
                  <a:lumMod val="85000"/>
                  <a:lumOff val="15000"/>
                </a:schemeClr>
              </a:solidFill>
              <a:latin typeface="+mn-ea"/>
              <a:ea typeface="+mn-ea"/>
            </a:endParaRPr>
          </a:p>
        </p:txBody>
      </p:sp>
      <p:sp>
        <p:nvSpPr>
          <p:cNvPr id="26" name="TextBox 36"/>
          <p:cNvSpPr txBox="1"/>
          <p:nvPr/>
        </p:nvSpPr>
        <p:spPr>
          <a:xfrm>
            <a:off x="789943" y="1355662"/>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ysClr val="windowText" lastClr="000000"/>
                </a:solidFill>
                <a:latin typeface="微软雅黑" pitchFamily="34" charset="-122"/>
                <a:ea typeface="微软雅黑" pitchFamily="34" charset="-122"/>
              </a:rPr>
              <a:t>。</a:t>
            </a:r>
            <a:endParaRPr lang="en-US" altLang="zh-CN" sz="1100" dirty="0">
              <a:solidFill>
                <a:sysClr val="windowText" lastClr="000000"/>
              </a:solidFill>
              <a:latin typeface="微软雅黑" pitchFamily="34" charset="-122"/>
              <a:ea typeface="微软雅黑" pitchFamily="34" charset="-122"/>
            </a:endParaRPr>
          </a:p>
        </p:txBody>
      </p:sp>
      <p:sp>
        <p:nvSpPr>
          <p:cNvPr id="27" name="TextBox 37"/>
          <p:cNvSpPr txBox="1"/>
          <p:nvPr/>
        </p:nvSpPr>
        <p:spPr>
          <a:xfrm>
            <a:off x="3503508" y="3460541"/>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
        <p:nvSpPr>
          <p:cNvPr id="28" name="TextBox 38"/>
          <p:cNvSpPr txBox="1"/>
          <p:nvPr/>
        </p:nvSpPr>
        <p:spPr>
          <a:xfrm>
            <a:off x="6540796" y="926891"/>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Tree>
    <p:extLst>
      <p:ext uri="{BB962C8B-B14F-4D97-AF65-F5344CB8AC3E}">
        <p14:creationId xmlns:p14="http://schemas.microsoft.com/office/powerpoint/2010/main" val="166133831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2"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1500"/>
                            </p:stCondLst>
                            <p:childTnLst>
                              <p:par>
                                <p:cTn id="40" presetID="22" presetClass="entr" presetSubtype="4"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childTnLst>
                          </p:cTn>
                        </p:par>
                        <p:par>
                          <p:cTn id="43" fill="hold">
                            <p:stCondLst>
                              <p:cond delay="2000"/>
                            </p:stCondLst>
                            <p:childTnLst>
                              <p:par>
                                <p:cTn id="44" presetID="52"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Scale>
                                      <p:cBhvr>
                                        <p:cTn id="46" dur="5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500" decel="50000" fill="hold">
                                          <p:stCondLst>
                                            <p:cond delay="0"/>
                                          </p:stCondLst>
                                        </p:cTn>
                                        <p:tgtEl>
                                          <p:spTgt spid="20"/>
                                        </p:tgtEl>
                                        <p:attrNameLst>
                                          <p:attrName>ppt_x</p:attrName>
                                          <p:attrName>ppt_y</p:attrName>
                                        </p:attrNameLst>
                                      </p:cBhvr>
                                    </p:animMotion>
                                    <p:animEffect transition="in" filter="fade">
                                      <p:cBhvr>
                                        <p:cTn id="48" dur="500"/>
                                        <p:tgtEl>
                                          <p:spTgt spid="20"/>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Scale>
                                      <p:cBhvr>
                                        <p:cTn id="51"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500" decel="50000" fill="hold">
                                          <p:stCondLst>
                                            <p:cond delay="0"/>
                                          </p:stCondLst>
                                        </p:cTn>
                                        <p:tgtEl>
                                          <p:spTgt spid="23"/>
                                        </p:tgtEl>
                                        <p:attrNameLst>
                                          <p:attrName>ppt_x</p:attrName>
                                          <p:attrName>ppt_y</p:attrName>
                                        </p:attrNameLst>
                                      </p:cBhvr>
                                    </p:animMotion>
                                    <p:animEffect transition="in" filter="fade">
                                      <p:cBhvr>
                                        <p:cTn id="53" dur="500"/>
                                        <p:tgtEl>
                                          <p:spTgt spid="23"/>
                                        </p:tgtEl>
                                      </p:cBhvr>
                                    </p:animEffect>
                                  </p:childTnLst>
                                </p:cTn>
                              </p:par>
                            </p:childTnLst>
                          </p:cTn>
                        </p:par>
                        <p:par>
                          <p:cTn id="54" fill="hold">
                            <p:stCondLst>
                              <p:cond delay="2500"/>
                            </p:stCondLst>
                            <p:childTnLst>
                              <p:par>
                                <p:cTn id="55" presetID="47" presetClass="entr" presetSubtype="0"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22" presetClass="entr" presetSubtype="1"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up)">
                                      <p:cBhvr>
                                        <p:cTn id="63" dur="500"/>
                                        <p:tgtEl>
                                          <p:spTgt spid="27"/>
                                        </p:tgtEl>
                                      </p:cBhvr>
                                    </p:animEffect>
                                  </p:childTnLst>
                                </p:cTn>
                              </p:par>
                            </p:childTnLst>
                          </p:cTn>
                        </p:par>
                        <p:par>
                          <p:cTn id="64" fill="hold">
                            <p:stCondLst>
                              <p:cond delay="3500"/>
                            </p:stCondLst>
                            <p:childTnLst>
                              <p:par>
                                <p:cTn id="65" presetID="52"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Scale>
                                      <p:cBhvr>
                                        <p:cTn id="67" dur="5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21"/>
                                        </p:tgtEl>
                                        <p:attrNameLst>
                                          <p:attrName>ppt_x</p:attrName>
                                          <p:attrName>ppt_y</p:attrName>
                                        </p:attrNameLst>
                                      </p:cBhvr>
                                    </p:animMotion>
                                    <p:animEffect transition="in" filter="fade">
                                      <p:cBhvr>
                                        <p:cTn id="69" dur="500"/>
                                        <p:tgtEl>
                                          <p:spTgt spid="21"/>
                                        </p:tgtEl>
                                      </p:cBhvr>
                                    </p:animEffect>
                                  </p:childTnLst>
                                </p:cTn>
                              </p:par>
                              <p:par>
                                <p:cTn id="70" presetID="52"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Scale>
                                      <p:cBhvr>
                                        <p:cTn id="72"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500" decel="50000" fill="hold">
                                          <p:stCondLst>
                                            <p:cond delay="0"/>
                                          </p:stCondLst>
                                        </p:cTn>
                                        <p:tgtEl>
                                          <p:spTgt spid="24"/>
                                        </p:tgtEl>
                                        <p:attrNameLst>
                                          <p:attrName>ppt_x</p:attrName>
                                          <p:attrName>ppt_y</p:attrName>
                                        </p:attrNameLst>
                                      </p:cBhvr>
                                    </p:animMotion>
                                    <p:animEffect transition="in" filter="fade">
                                      <p:cBhvr>
                                        <p:cTn id="74" dur="500"/>
                                        <p:tgtEl>
                                          <p:spTgt spid="24"/>
                                        </p:tgtEl>
                                      </p:cBhvr>
                                    </p:animEffect>
                                  </p:childTnLst>
                                </p:cTn>
                              </p:par>
                            </p:childTnLst>
                          </p:cTn>
                        </p:par>
                        <p:par>
                          <p:cTn id="75" fill="hold">
                            <p:stCondLst>
                              <p:cond delay="4000"/>
                            </p:stCondLst>
                            <p:childTnLst>
                              <p:par>
                                <p:cTn id="76" presetID="42" presetClass="entr" presetSubtype="0" fill="hold"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anim calcmode="lin" valueType="num">
                                      <p:cBhvr>
                                        <p:cTn id="79" dur="500" fill="hold"/>
                                        <p:tgtEl>
                                          <p:spTgt spid="11"/>
                                        </p:tgtEl>
                                        <p:attrNameLst>
                                          <p:attrName>ppt_x</p:attrName>
                                        </p:attrNameLst>
                                      </p:cBhvr>
                                      <p:tavLst>
                                        <p:tav tm="0">
                                          <p:val>
                                            <p:strVal val="#ppt_x"/>
                                          </p:val>
                                        </p:tav>
                                        <p:tav tm="100000">
                                          <p:val>
                                            <p:strVal val="#ppt_x"/>
                                          </p:val>
                                        </p:tav>
                                      </p:tavLst>
                                    </p:anim>
                                    <p:anim calcmode="lin" valueType="num">
                                      <p:cBhvr>
                                        <p:cTn id="80" dur="500" fill="hold"/>
                                        <p:tgtEl>
                                          <p:spTgt spid="11"/>
                                        </p:tgtEl>
                                        <p:attrNameLst>
                                          <p:attrName>ppt_y</p:attrName>
                                        </p:attrNameLst>
                                      </p:cBhvr>
                                      <p:tavLst>
                                        <p:tav tm="0">
                                          <p:val>
                                            <p:strVal val="#ppt_y+.1"/>
                                          </p:val>
                                        </p:tav>
                                        <p:tav tm="100000">
                                          <p:val>
                                            <p:strVal val="#ppt_y"/>
                                          </p:val>
                                        </p:tav>
                                      </p:tavLst>
                                    </p:anim>
                                  </p:childTnLst>
                                </p:cTn>
                              </p:par>
                            </p:childTnLst>
                          </p:cTn>
                        </p:par>
                        <p:par>
                          <p:cTn id="81" fill="hold">
                            <p:stCondLst>
                              <p:cond delay="4500"/>
                            </p:stCondLst>
                            <p:childTnLst>
                              <p:par>
                                <p:cTn id="82" presetID="22" presetClass="entr" presetSubtype="4"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down)">
                                      <p:cBhvr>
                                        <p:cTn id="84" dur="500"/>
                                        <p:tgtEl>
                                          <p:spTgt spid="28"/>
                                        </p:tgtEl>
                                      </p:cBhvr>
                                    </p:animEffect>
                                  </p:childTnLst>
                                </p:cTn>
                              </p:par>
                            </p:childTnLst>
                          </p:cTn>
                        </p:par>
                        <p:par>
                          <p:cTn id="85" fill="hold">
                            <p:stCondLst>
                              <p:cond delay="5000"/>
                            </p:stCondLst>
                            <p:childTnLst>
                              <p:par>
                                <p:cTn id="86" presetID="52" presetClass="entr" presetSubtype="0" fill="hold" grpId="0" nodeType="afterEffect">
                                  <p:stCondLst>
                                    <p:cond delay="0"/>
                                  </p:stCondLst>
                                  <p:childTnLst>
                                    <p:set>
                                      <p:cBhvr>
                                        <p:cTn id="87" dur="1" fill="hold">
                                          <p:stCondLst>
                                            <p:cond delay="0"/>
                                          </p:stCondLst>
                                        </p:cTn>
                                        <p:tgtEl>
                                          <p:spTgt spid="22"/>
                                        </p:tgtEl>
                                        <p:attrNameLst>
                                          <p:attrName>style.visibility</p:attrName>
                                        </p:attrNameLst>
                                      </p:cBhvr>
                                      <p:to>
                                        <p:strVal val="visible"/>
                                      </p:to>
                                    </p:set>
                                    <p:animScale>
                                      <p:cBhvr>
                                        <p:cTn id="88" dur="5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9" dur="500" decel="50000" fill="hold">
                                          <p:stCondLst>
                                            <p:cond delay="0"/>
                                          </p:stCondLst>
                                        </p:cTn>
                                        <p:tgtEl>
                                          <p:spTgt spid="22"/>
                                        </p:tgtEl>
                                        <p:attrNameLst>
                                          <p:attrName>ppt_x</p:attrName>
                                          <p:attrName>ppt_y</p:attrName>
                                        </p:attrNameLst>
                                      </p:cBhvr>
                                    </p:animMotion>
                                    <p:animEffect transition="in" filter="fade">
                                      <p:cBhvr>
                                        <p:cTn id="90" dur="500"/>
                                        <p:tgtEl>
                                          <p:spTgt spid="22"/>
                                        </p:tgtEl>
                                      </p:cBhvr>
                                    </p:animEffect>
                                  </p:childTnLst>
                                </p:cTn>
                              </p:par>
                              <p:par>
                                <p:cTn id="91" presetID="52"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Scale>
                                      <p:cBhvr>
                                        <p:cTn id="93"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4" dur="500" decel="50000" fill="hold">
                                          <p:stCondLst>
                                            <p:cond delay="0"/>
                                          </p:stCondLst>
                                        </p:cTn>
                                        <p:tgtEl>
                                          <p:spTgt spid="25"/>
                                        </p:tgtEl>
                                        <p:attrNameLst>
                                          <p:attrName>ppt_x</p:attrName>
                                          <p:attrName>ppt_y</p:attrName>
                                        </p:attrNameLst>
                                      </p:cBhvr>
                                    </p:animMotion>
                                    <p:animEffect transition="in" filter="fade">
                                      <p:cBhvr>
                                        <p:cTn id="9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20" grpId="0" animBg="1"/>
      <p:bldP spid="21" grpId="0" animBg="1"/>
      <p:bldP spid="22" grpId="0" animBg="1"/>
      <p:bldP spid="23" grpId="0"/>
      <p:bldP spid="24" grpId="0"/>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cxnSp>
        <p:nvCxnSpPr>
          <p:cNvPr id="9" name="直接连接符 8"/>
          <p:cNvCxnSpPr/>
          <p:nvPr/>
        </p:nvCxnSpPr>
        <p:spPr>
          <a:xfrm flipV="1">
            <a:off x="1792919" y="1822307"/>
            <a:ext cx="5621866" cy="28746"/>
          </a:xfrm>
          <a:prstGeom prst="line">
            <a:avLst/>
          </a:prstGeom>
          <a:ln w="15875">
            <a:gradFill>
              <a:gsLst>
                <a:gs pos="0">
                  <a:srgbClr val="2C1D7F"/>
                </a:gs>
                <a:gs pos="100000">
                  <a:srgbClr val="561766"/>
                </a:gs>
              </a:gsLst>
              <a:lin ang="5400000" scaled="1"/>
            </a:gradFill>
            <a:headEnd type="oval"/>
          </a:ln>
        </p:spPr>
        <p:style>
          <a:lnRef idx="1">
            <a:schemeClr val="accent1"/>
          </a:lnRef>
          <a:fillRef idx="0">
            <a:schemeClr val="accent1"/>
          </a:fillRef>
          <a:effectRef idx="0">
            <a:schemeClr val="accent1"/>
          </a:effectRef>
          <a:fontRef idx="minor">
            <a:schemeClr val="tx1"/>
          </a:fontRef>
        </p:style>
      </p:cxnSp>
      <p:sp>
        <p:nvSpPr>
          <p:cNvPr id="10" name="TextBox 28"/>
          <p:cNvSpPr txBox="1"/>
          <p:nvPr/>
        </p:nvSpPr>
        <p:spPr>
          <a:xfrm rot="10800000" flipH="1" flipV="1">
            <a:off x="1792919" y="2107034"/>
            <a:ext cx="5851139" cy="3416320"/>
          </a:xfrm>
          <a:prstGeom prst="rect">
            <a:avLst/>
          </a:prstGeom>
          <a:noFill/>
        </p:spPr>
        <p:txBody>
          <a:bodyPr wrap="square" rtlCol="0">
            <a:spAutoFit/>
          </a:bodyPr>
          <a:lstStyle/>
          <a:p>
            <a:r>
              <a:rPr lang="zh-CN" altLang="en-US" sz="2400" dirty="0" smtClean="0">
                <a:solidFill>
                  <a:srgbClr val="2C1D7F"/>
                </a:solidFill>
                <a:ea typeface="文鼎粗行楷简" panose="02010609010101010101" pitchFamily="49" charset="-122"/>
              </a:rPr>
              <a:t>点击添加内容点击添加内容点击添加内容</a:t>
            </a:r>
            <a:endParaRPr lang="en-US" altLang="zh-CN" sz="2400" dirty="0" smtClean="0">
              <a:solidFill>
                <a:srgbClr val="2C1D7F"/>
              </a:solidFill>
              <a:latin typeface="微软雅黑" panose="020B0503020204020204" pitchFamily="34" charset="-122"/>
              <a:ea typeface="文鼎粗行楷简" panose="02010609010101010101" pitchFamily="49" charset="-122"/>
            </a:endParaRPr>
          </a:p>
          <a:p>
            <a:r>
              <a:rPr lang="zh-CN" altLang="en-US" sz="2400" dirty="0" smtClean="0">
                <a:solidFill>
                  <a:srgbClr val="2C1D7F"/>
                </a:solidFill>
                <a:ea typeface="文鼎粗行楷简" panose="02010609010101010101" pitchFamily="49" charset="-122"/>
              </a:rPr>
              <a:t>点击添加内容点击添加内容点击添加内容</a:t>
            </a:r>
            <a:endParaRPr lang="en-US" altLang="zh-CN" sz="2400" dirty="0" smtClean="0">
              <a:solidFill>
                <a:srgbClr val="2C1D7F"/>
              </a:solidFill>
              <a:latin typeface="微软雅黑" panose="020B0503020204020204" pitchFamily="34" charset="-122"/>
              <a:ea typeface="文鼎粗行楷简" panose="02010609010101010101" pitchFamily="49" charset="-122"/>
            </a:endParaRPr>
          </a:p>
          <a:p>
            <a:r>
              <a:rPr lang="zh-CN" altLang="en-US" sz="2400" dirty="0" smtClean="0">
                <a:solidFill>
                  <a:srgbClr val="2C1D7F"/>
                </a:solidFill>
                <a:ea typeface="文鼎粗行楷简" panose="02010609010101010101" pitchFamily="49" charset="-122"/>
              </a:rPr>
              <a:t>点击添加内容点击添加内容点击添加内容点击添加内容点击添加内容点击添加内容</a:t>
            </a:r>
            <a:endParaRPr lang="en-US" altLang="zh-CN" sz="2400" dirty="0" smtClean="0">
              <a:solidFill>
                <a:srgbClr val="2C1D7F"/>
              </a:solidFill>
              <a:latin typeface="微软雅黑" panose="020B0503020204020204" pitchFamily="34" charset="-122"/>
              <a:ea typeface="文鼎粗行楷简" panose="02010609010101010101" pitchFamily="49" charset="-122"/>
            </a:endParaRPr>
          </a:p>
          <a:p>
            <a:r>
              <a:rPr lang="zh-CN" altLang="en-US" sz="2400" dirty="0" smtClean="0">
                <a:solidFill>
                  <a:srgbClr val="2C1D7F"/>
                </a:solidFill>
                <a:ea typeface="文鼎粗行楷简" panose="02010609010101010101" pitchFamily="49" charset="-122"/>
              </a:rPr>
              <a:t>点击添加内容点击添加内容点击添加内容</a:t>
            </a:r>
            <a:endParaRPr lang="en-US" altLang="zh-CN" sz="2400" dirty="0" smtClean="0">
              <a:solidFill>
                <a:srgbClr val="2C1D7F"/>
              </a:solidFill>
              <a:latin typeface="微软雅黑" panose="020B0503020204020204" pitchFamily="34" charset="-122"/>
              <a:ea typeface="文鼎粗行楷简" panose="02010609010101010101" pitchFamily="49" charset="-122"/>
            </a:endParaRPr>
          </a:p>
          <a:p>
            <a:r>
              <a:rPr lang="zh-CN" altLang="en-US" sz="2400" dirty="0" smtClean="0">
                <a:solidFill>
                  <a:srgbClr val="2C1D7F"/>
                </a:solidFill>
                <a:ea typeface="文鼎粗行楷简" panose="02010609010101010101" pitchFamily="49" charset="-122"/>
              </a:rPr>
              <a:t>点击添加内容点击添加内容点击添加内容</a:t>
            </a:r>
            <a:endParaRPr lang="en-US" altLang="zh-CN" sz="2400" dirty="0" smtClean="0">
              <a:solidFill>
                <a:srgbClr val="2C1D7F"/>
              </a:solidFill>
              <a:latin typeface="微软雅黑" panose="020B0503020204020204" pitchFamily="34" charset="-122"/>
              <a:ea typeface="文鼎粗行楷简" panose="02010609010101010101" pitchFamily="49" charset="-122"/>
            </a:endParaRPr>
          </a:p>
          <a:p>
            <a:r>
              <a:rPr lang="zh-CN" altLang="en-US" sz="2400" dirty="0" smtClean="0">
                <a:solidFill>
                  <a:srgbClr val="2C1D7F"/>
                </a:solidFill>
                <a:ea typeface="文鼎粗行楷简" panose="02010609010101010101" pitchFamily="49" charset="-122"/>
              </a:rPr>
              <a:t>点击添加内容点击添加内容点击添加内容</a:t>
            </a:r>
            <a:endParaRPr lang="en-US" altLang="zh-CN" sz="2400" dirty="0" smtClean="0">
              <a:solidFill>
                <a:srgbClr val="2C1D7F"/>
              </a:solidFill>
              <a:latin typeface="微软雅黑" panose="020B0503020204020204" pitchFamily="34" charset="-122"/>
              <a:ea typeface="文鼎粗行楷简" panose="02010609010101010101" pitchFamily="49" charset="-122"/>
            </a:endParaRPr>
          </a:p>
          <a:p>
            <a:endParaRPr lang="en-US" altLang="zh-CN" sz="2400" dirty="0" smtClean="0">
              <a:solidFill>
                <a:srgbClr val="2C1D7F"/>
              </a:solidFill>
              <a:latin typeface="微软雅黑" panose="020B0503020204020204" pitchFamily="34" charset="-122"/>
              <a:ea typeface="文鼎粗行楷简" panose="02010609010101010101" pitchFamily="49" charset="-122"/>
            </a:endParaRPr>
          </a:p>
          <a:p>
            <a:endParaRPr lang="zh-CN" altLang="en-US" sz="2400" b="1" dirty="0">
              <a:solidFill>
                <a:srgbClr val="2C1D7F"/>
              </a:solidFill>
              <a:latin typeface="微软雅黑" panose="020B0503020204020204" pitchFamily="34" charset="-122"/>
              <a:ea typeface="文鼎粗行楷简" panose="02010609010101010101" pitchFamily="49" charset="-122"/>
            </a:endParaRPr>
          </a:p>
        </p:txBody>
      </p:sp>
      <p:sp>
        <p:nvSpPr>
          <p:cNvPr id="11" name="TextBox 29"/>
          <p:cNvSpPr txBox="1"/>
          <p:nvPr/>
        </p:nvSpPr>
        <p:spPr>
          <a:xfrm>
            <a:off x="3006519" y="1369353"/>
            <a:ext cx="1898277" cy="523220"/>
          </a:xfrm>
          <a:prstGeom prst="rect">
            <a:avLst/>
          </a:prstGeom>
          <a:noFill/>
        </p:spPr>
        <p:txBody>
          <a:bodyPr wrap="none" rtlCol="0">
            <a:spAutoFit/>
          </a:bodyPr>
          <a:lstStyle/>
          <a:p>
            <a:r>
              <a:rPr lang="en-US" altLang="zh-CN" sz="2800" dirty="0">
                <a:solidFill>
                  <a:srgbClr val="2C1D7F"/>
                </a:solidFill>
                <a:latin typeface="Arial Unicode MS" pitchFamily="34" charset="-122"/>
                <a:ea typeface="文鼎粗行楷简" panose="02010609010101010101" pitchFamily="49" charset="-122"/>
                <a:cs typeface="Arial Unicode MS" pitchFamily="34" charset="-122"/>
              </a:rPr>
              <a:t>QIAN YAN</a:t>
            </a:r>
            <a:endParaRPr lang="zh-CN" altLang="en-US" sz="2800" dirty="0">
              <a:solidFill>
                <a:srgbClr val="2C1D7F"/>
              </a:solidFill>
              <a:latin typeface="Arial Unicode MS" pitchFamily="34" charset="-122"/>
              <a:ea typeface="文鼎粗行楷简" panose="02010609010101010101" pitchFamily="49" charset="-122"/>
              <a:cs typeface="Arial Unicode MS" pitchFamily="34" charset="-122"/>
            </a:endParaRPr>
          </a:p>
        </p:txBody>
      </p:sp>
      <p:sp>
        <p:nvSpPr>
          <p:cNvPr id="12" name="TextBox 30"/>
          <p:cNvSpPr txBox="1"/>
          <p:nvPr/>
        </p:nvSpPr>
        <p:spPr>
          <a:xfrm>
            <a:off x="1725367" y="1061576"/>
            <a:ext cx="1415772" cy="830997"/>
          </a:xfrm>
          <a:prstGeom prst="rect">
            <a:avLst/>
          </a:prstGeom>
          <a:noFill/>
          <a:effectLst>
            <a:outerShdw blurRad="50800" dist="50800" dir="5400000" algn="ctr" rotWithShape="0">
              <a:schemeClr val="tx1"/>
            </a:outerShdw>
          </a:effectLst>
        </p:spPr>
        <p:txBody>
          <a:bodyPr wrap="none" rtlCol="0">
            <a:spAutoFit/>
          </a:bodyPr>
          <a:lstStyle/>
          <a:p>
            <a:r>
              <a:rPr lang="zh-CN" altLang="en-US" sz="4800" b="1" dirty="0">
                <a:solidFill>
                  <a:srgbClr val="2C1D7F"/>
                </a:solidFill>
                <a:latin typeface="微软雅黑" pitchFamily="34" charset="-122"/>
                <a:ea typeface="文鼎粗行楷简" panose="02010609010101010101" pitchFamily="49" charset="-122"/>
              </a:rPr>
              <a:t>前言</a:t>
            </a:r>
          </a:p>
        </p:txBody>
      </p:sp>
      <p:sp>
        <p:nvSpPr>
          <p:cNvPr id="19"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前言</a:t>
            </a:r>
          </a:p>
        </p:txBody>
      </p:sp>
      <p:sp>
        <p:nvSpPr>
          <p:cNvPr id="20" name="矩形 19"/>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22" name="直接连接符 21"/>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Tree>
    <p:extLst>
      <p:ext uri="{BB962C8B-B14F-4D97-AF65-F5344CB8AC3E}">
        <p14:creationId xmlns:p14="http://schemas.microsoft.com/office/powerpoint/2010/main" val="456530200"/>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300" fill="hold"/>
                                        <p:tgtEl>
                                          <p:spTgt spid="20"/>
                                        </p:tgtEl>
                                        <p:attrNameLst>
                                          <p:attrName>ppt_w</p:attrName>
                                        </p:attrNameLst>
                                      </p:cBhvr>
                                      <p:tavLst>
                                        <p:tav tm="0">
                                          <p:val>
                                            <p:fltVal val="0"/>
                                          </p:val>
                                        </p:tav>
                                        <p:tav tm="100000">
                                          <p:val>
                                            <p:strVal val="#ppt_w"/>
                                          </p:val>
                                        </p:tav>
                                      </p:tavLst>
                                    </p:anim>
                                    <p:anim calcmode="lin" valueType="num">
                                      <p:cBhvr>
                                        <p:cTn id="8" dur="300" fill="hold"/>
                                        <p:tgtEl>
                                          <p:spTgt spid="20"/>
                                        </p:tgtEl>
                                        <p:attrNameLst>
                                          <p:attrName>ppt_h</p:attrName>
                                        </p:attrNameLst>
                                      </p:cBhvr>
                                      <p:tavLst>
                                        <p:tav tm="0">
                                          <p:val>
                                            <p:fltVal val="0"/>
                                          </p:val>
                                        </p:tav>
                                        <p:tav tm="100000">
                                          <p:val>
                                            <p:strVal val="#ppt_h"/>
                                          </p:val>
                                        </p:tav>
                                      </p:tavLst>
                                    </p:anim>
                                    <p:anim calcmode="lin" valueType="num">
                                      <p:cBhvr>
                                        <p:cTn id="9" dur="300" fill="hold"/>
                                        <p:tgtEl>
                                          <p:spTgt spid="20"/>
                                        </p:tgtEl>
                                        <p:attrNameLst>
                                          <p:attrName>style.rotation</p:attrName>
                                        </p:attrNameLst>
                                      </p:cBhvr>
                                      <p:tavLst>
                                        <p:tav tm="0">
                                          <p:val>
                                            <p:fltVal val="90"/>
                                          </p:val>
                                        </p:tav>
                                        <p:tav tm="100000">
                                          <p:val>
                                            <p:fltVal val="0"/>
                                          </p:val>
                                        </p:tav>
                                      </p:tavLst>
                                    </p:anim>
                                    <p:animEffect transition="in" filter="fade">
                                      <p:cBhvr>
                                        <p:cTn id="10" dur="300"/>
                                        <p:tgtEl>
                                          <p:spTgt spid="2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300" fill="hold"/>
                                        <p:tgtEl>
                                          <p:spTgt spid="21"/>
                                        </p:tgtEl>
                                        <p:attrNameLst>
                                          <p:attrName>ppt_w</p:attrName>
                                        </p:attrNameLst>
                                      </p:cBhvr>
                                      <p:tavLst>
                                        <p:tav tm="0">
                                          <p:val>
                                            <p:fltVal val="0"/>
                                          </p:val>
                                        </p:tav>
                                        <p:tav tm="100000">
                                          <p:val>
                                            <p:strVal val="#ppt_w"/>
                                          </p:val>
                                        </p:tav>
                                      </p:tavLst>
                                    </p:anim>
                                    <p:anim calcmode="lin" valueType="num">
                                      <p:cBhvr>
                                        <p:cTn id="14" dur="300" fill="hold"/>
                                        <p:tgtEl>
                                          <p:spTgt spid="21"/>
                                        </p:tgtEl>
                                        <p:attrNameLst>
                                          <p:attrName>ppt_h</p:attrName>
                                        </p:attrNameLst>
                                      </p:cBhvr>
                                      <p:tavLst>
                                        <p:tav tm="0">
                                          <p:val>
                                            <p:fltVal val="0"/>
                                          </p:val>
                                        </p:tav>
                                        <p:tav tm="100000">
                                          <p:val>
                                            <p:strVal val="#ppt_h"/>
                                          </p:val>
                                        </p:tav>
                                      </p:tavLst>
                                    </p:anim>
                                    <p:anim calcmode="lin" valueType="num">
                                      <p:cBhvr>
                                        <p:cTn id="15" dur="300" fill="hold"/>
                                        <p:tgtEl>
                                          <p:spTgt spid="21"/>
                                        </p:tgtEl>
                                        <p:attrNameLst>
                                          <p:attrName>style.rotation</p:attrName>
                                        </p:attrNameLst>
                                      </p:cBhvr>
                                      <p:tavLst>
                                        <p:tav tm="0">
                                          <p:val>
                                            <p:fltVal val="90"/>
                                          </p:val>
                                        </p:tav>
                                        <p:tav tm="100000">
                                          <p:val>
                                            <p:fltVal val="0"/>
                                          </p:val>
                                        </p:tav>
                                      </p:tavLst>
                                    </p:anim>
                                    <p:animEffect transition="in" filter="fade">
                                      <p:cBhvr>
                                        <p:cTn id="16" dur="300"/>
                                        <p:tgtEl>
                                          <p:spTgt spid="21"/>
                                        </p:tgtEl>
                                      </p:cBhvr>
                                    </p:animEffect>
                                  </p:childTnLst>
                                </p:cTn>
                              </p:par>
                              <p:par>
                                <p:cTn id="17" presetID="22" presetClass="entr" presetSubtype="8"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3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0-#ppt_h/2"/>
                                          </p:val>
                                        </p:tav>
                                        <p:tav tm="100000">
                                          <p:val>
                                            <p:strVal val="#ppt_y"/>
                                          </p:val>
                                        </p:tav>
                                      </p:tavLst>
                                    </p:anim>
                                  </p:childTnLst>
                                </p:cTn>
                              </p:par>
                            </p:childTnLst>
                          </p:cTn>
                        </p:par>
                        <p:par>
                          <p:cTn id="33" fill="hold">
                            <p:stCondLst>
                              <p:cond delay="50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par>
                                <p:cTn id="43" presetID="22" presetClass="entr" presetSubtype="8"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childTnLst>
                          </p:cTn>
                        </p:par>
                        <p:par>
                          <p:cTn id="46" fill="hold">
                            <p:stCondLst>
                              <p:cond delay="1500"/>
                            </p:stCondLst>
                            <p:childTnLst>
                              <p:par>
                                <p:cTn id="47" presetID="22" presetClass="entr" presetSubtype="1"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up)">
                                      <p:cBhvr>
                                        <p:cTn id="4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9" grpId="0"/>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7" name="矩形 6"/>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11" name="组合 10"/>
          <p:cNvGrpSpPr/>
          <p:nvPr/>
        </p:nvGrpSpPr>
        <p:grpSpPr>
          <a:xfrm>
            <a:off x="539552" y="2098623"/>
            <a:ext cx="8030306" cy="1559152"/>
            <a:chOff x="806609" y="3509755"/>
            <a:chExt cx="10343040" cy="2008187"/>
          </a:xfrm>
        </p:grpSpPr>
        <p:grpSp>
          <p:nvGrpSpPr>
            <p:cNvPr id="12" name="组合 44"/>
            <p:cNvGrpSpPr>
              <a:grpSpLocks/>
            </p:cNvGrpSpPr>
            <p:nvPr/>
          </p:nvGrpSpPr>
          <p:grpSpPr bwMode="auto">
            <a:xfrm>
              <a:off x="806609" y="3532106"/>
              <a:ext cx="10343040" cy="1959292"/>
              <a:chOff x="1278168" y="2752056"/>
              <a:chExt cx="9402532" cy="1781844"/>
            </a:xfrm>
          </p:grpSpPr>
          <p:sp>
            <p:nvSpPr>
              <p:cNvPr id="25"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sp>
            <p:nvSpPr>
              <p:cNvPr id="26"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sp>
            <p:nvSpPr>
              <p:cNvPr id="27"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sp>
            <p:nvSpPr>
              <p:cNvPr id="28"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cxnSp>
            <p:nvCxnSpPr>
              <p:cNvPr id="29" name="直接连接符 28"/>
              <p:cNvCxnSpPr/>
              <p:nvPr/>
            </p:nvCxnSpPr>
            <p:spPr>
              <a:xfrm>
                <a:off x="9552016" y="3641390"/>
                <a:ext cx="1128684" cy="0"/>
              </a:xfrm>
              <a:prstGeom prst="line">
                <a:avLst/>
              </a:prstGeom>
              <a:ln w="9525">
                <a:solidFill>
                  <a:srgbClr val="C0000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278168" y="3642979"/>
                <a:ext cx="1128684" cy="0"/>
              </a:xfrm>
              <a:prstGeom prst="line">
                <a:avLst/>
              </a:prstGeom>
              <a:ln w="9525">
                <a:solidFill>
                  <a:srgbClr val="C00000"/>
                </a:solidFill>
                <a:headEnd type="ova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1999647" y="3520931"/>
              <a:ext cx="1997013" cy="1997011"/>
              <a:chOff x="2389188" y="2700655"/>
              <a:chExt cx="1815465" cy="1815465"/>
            </a:xfrm>
          </p:grpSpPr>
          <p:sp>
            <p:nvSpPr>
              <p:cNvPr id="23" name="矩形 22"/>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4" name="空心弧 23"/>
              <p:cNvSpPr/>
              <p:nvPr/>
            </p:nvSpPr>
            <p:spPr>
              <a:xfrm rot="19800000">
                <a:off x="2398394" y="2704383"/>
                <a:ext cx="1797050" cy="1797050"/>
              </a:xfrm>
              <a:prstGeom prst="blockArc">
                <a:avLst>
                  <a:gd name="adj1" fmla="val 10782304"/>
                  <a:gd name="adj2" fmla="val 12569082"/>
                  <a:gd name="adj3" fmla="val 2151"/>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14" name="组合 13"/>
            <p:cNvGrpSpPr/>
            <p:nvPr/>
          </p:nvGrpSpPr>
          <p:grpSpPr>
            <a:xfrm>
              <a:off x="3984039" y="3509755"/>
              <a:ext cx="1997013" cy="1997012"/>
              <a:chOff x="4166508" y="2732405"/>
              <a:chExt cx="1815465" cy="1815465"/>
            </a:xfrm>
          </p:grpSpPr>
          <p:sp>
            <p:nvSpPr>
              <p:cNvPr id="21" name="矩形 20"/>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 name="空心弧 21"/>
              <p:cNvSpPr/>
              <p:nvPr/>
            </p:nvSpPr>
            <p:spPr>
              <a:xfrm>
                <a:off x="4178300" y="2746375"/>
                <a:ext cx="1797050" cy="1797050"/>
              </a:xfrm>
              <a:prstGeom prst="blockArc">
                <a:avLst>
                  <a:gd name="adj1" fmla="val 10861918"/>
                  <a:gd name="adj2" fmla="val 12575204"/>
                  <a:gd name="adj3" fmla="val 2129"/>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15" name="组合 14"/>
            <p:cNvGrpSpPr/>
            <p:nvPr/>
          </p:nvGrpSpPr>
          <p:grpSpPr>
            <a:xfrm>
              <a:off x="5973764" y="3518136"/>
              <a:ext cx="1997013" cy="1997012"/>
              <a:chOff x="5975350" y="2740024"/>
              <a:chExt cx="1815465" cy="1815465"/>
            </a:xfrm>
          </p:grpSpPr>
          <p:sp>
            <p:nvSpPr>
              <p:cNvPr id="19" name="矩形 18"/>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0" name="空心弧 19"/>
              <p:cNvSpPr/>
              <p:nvPr/>
            </p:nvSpPr>
            <p:spPr>
              <a:xfrm rot="19800000">
                <a:off x="5983288" y="2751138"/>
                <a:ext cx="1797050" cy="1797050"/>
              </a:xfrm>
              <a:prstGeom prst="blockArc">
                <a:avLst>
                  <a:gd name="adj1" fmla="val 10800000"/>
                  <a:gd name="adj2" fmla="val 12569082"/>
                  <a:gd name="adj3" fmla="val 2151"/>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16" name="组合 15"/>
            <p:cNvGrpSpPr/>
            <p:nvPr/>
          </p:nvGrpSpPr>
          <p:grpSpPr>
            <a:xfrm>
              <a:off x="7930612" y="3516740"/>
              <a:ext cx="1997013" cy="1997012"/>
              <a:chOff x="7754303" y="2738755"/>
              <a:chExt cx="1815465" cy="1815465"/>
            </a:xfrm>
          </p:grpSpPr>
          <p:sp>
            <p:nvSpPr>
              <p:cNvPr id="17" name="矩形 16"/>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8" name="空心弧 17"/>
              <p:cNvSpPr/>
              <p:nvPr/>
            </p:nvSpPr>
            <p:spPr>
              <a:xfrm>
                <a:off x="7759700" y="2746375"/>
                <a:ext cx="1797050" cy="1797050"/>
              </a:xfrm>
              <a:prstGeom prst="blockArc">
                <a:avLst>
                  <a:gd name="adj1" fmla="val 10861918"/>
                  <a:gd name="adj2" fmla="val 12575204"/>
                  <a:gd name="adj3" fmla="val 2129"/>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grpSp>
        <p:nvGrpSpPr>
          <p:cNvPr id="31" name="组合 30"/>
          <p:cNvGrpSpPr/>
          <p:nvPr/>
        </p:nvGrpSpPr>
        <p:grpSpPr>
          <a:xfrm>
            <a:off x="3211801" y="2284092"/>
            <a:ext cx="1164618" cy="1164619"/>
            <a:chOff x="4248468" y="3748642"/>
            <a:chExt cx="1500029" cy="1500029"/>
          </a:xfrm>
        </p:grpSpPr>
        <p:sp>
          <p:nvSpPr>
            <p:cNvPr id="32" name="椭圆 31"/>
            <p:cNvSpPr/>
            <p:nvPr/>
          </p:nvSpPr>
          <p:spPr>
            <a:xfrm>
              <a:off x="4248468" y="3748642"/>
              <a:ext cx="1500029" cy="1500029"/>
            </a:xfrm>
            <a:prstGeom prst="ellipse">
              <a:avLst/>
            </a:prstGeom>
            <a:solidFill>
              <a:srgbClr val="2C1D7F"/>
            </a:solid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33" name="组合 32"/>
            <p:cNvGrpSpPr/>
            <p:nvPr/>
          </p:nvGrpSpPr>
          <p:grpSpPr>
            <a:xfrm>
              <a:off x="4692956" y="4211422"/>
              <a:ext cx="663471" cy="603155"/>
              <a:chOff x="1725613" y="5659438"/>
              <a:chExt cx="498475" cy="498475"/>
            </a:xfrm>
            <a:noFill/>
          </p:grpSpPr>
          <p:sp>
            <p:nvSpPr>
              <p:cNvPr id="34" name="Freeform 564"/>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headEnd/>
                <a:tailEnd/>
              </a:ln>
              <a:extLst/>
            </p:spPr>
            <p:txBody>
              <a:bodyPr/>
              <a:lstStyle/>
              <a:p>
                <a:endParaRPr lang="zh-CN" altLang="en-US"/>
              </a:p>
            </p:txBody>
          </p:sp>
          <p:sp>
            <p:nvSpPr>
              <p:cNvPr id="35" name="Rectangle 565"/>
              <p:cNvSpPr>
                <a:spLocks noChangeArrowheads="1"/>
              </p:cNvSpPr>
              <p:nvPr/>
            </p:nvSpPr>
            <p:spPr bwMode="auto">
              <a:xfrm>
                <a:off x="2132013" y="5764213"/>
                <a:ext cx="22225" cy="173037"/>
              </a:xfrm>
              <a:prstGeom prst="rect">
                <a:avLst/>
              </a:prstGeom>
              <a:grpFill/>
              <a:ln w="9525">
                <a:solidFill>
                  <a:schemeClr val="bg1"/>
                </a:solidFill>
                <a:miter lim="800000"/>
                <a:headEnd/>
                <a:tailEnd/>
              </a:ln>
              <a:extLst/>
            </p:spPr>
            <p:txBody>
              <a:bodyPr/>
              <a:lstStyle/>
              <a:p>
                <a:endParaRPr lang="zh-CN" altLang="en-US"/>
              </a:p>
            </p:txBody>
          </p:sp>
          <p:sp>
            <p:nvSpPr>
              <p:cNvPr id="36" name="Rectangle 566"/>
              <p:cNvSpPr>
                <a:spLocks noChangeArrowheads="1"/>
              </p:cNvSpPr>
              <p:nvPr/>
            </p:nvSpPr>
            <p:spPr bwMode="auto">
              <a:xfrm>
                <a:off x="2097088" y="5764213"/>
                <a:ext cx="11112" cy="173037"/>
              </a:xfrm>
              <a:prstGeom prst="rect">
                <a:avLst/>
              </a:prstGeom>
              <a:grpFill/>
              <a:ln w="9525">
                <a:solidFill>
                  <a:schemeClr val="bg1"/>
                </a:solidFill>
                <a:miter lim="800000"/>
                <a:headEnd/>
                <a:tailEnd/>
              </a:ln>
              <a:extLst/>
            </p:spPr>
            <p:txBody>
              <a:bodyPr/>
              <a:lstStyle/>
              <a:p>
                <a:endParaRPr lang="zh-CN" altLang="en-US"/>
              </a:p>
            </p:txBody>
          </p:sp>
          <p:sp>
            <p:nvSpPr>
              <p:cNvPr id="37" name="Rectangle 567"/>
              <p:cNvSpPr>
                <a:spLocks noChangeArrowheads="1"/>
              </p:cNvSpPr>
              <p:nvPr/>
            </p:nvSpPr>
            <p:spPr bwMode="auto">
              <a:xfrm>
                <a:off x="2051050" y="5764213"/>
                <a:ext cx="11113" cy="173037"/>
              </a:xfrm>
              <a:prstGeom prst="rect">
                <a:avLst/>
              </a:prstGeom>
              <a:grpFill/>
              <a:ln w="9525">
                <a:solidFill>
                  <a:schemeClr val="bg1"/>
                </a:solidFill>
                <a:miter lim="800000"/>
                <a:headEnd/>
                <a:tailEnd/>
              </a:ln>
              <a:extLst/>
            </p:spPr>
            <p:txBody>
              <a:bodyPr/>
              <a:lstStyle/>
              <a:p>
                <a:endParaRPr lang="zh-CN" altLang="en-US"/>
              </a:p>
            </p:txBody>
          </p:sp>
          <p:sp>
            <p:nvSpPr>
              <p:cNvPr id="38" name="Rectangle 568"/>
              <p:cNvSpPr>
                <a:spLocks noChangeArrowheads="1"/>
              </p:cNvSpPr>
              <p:nvPr/>
            </p:nvSpPr>
            <p:spPr bwMode="auto">
              <a:xfrm>
                <a:off x="2001838" y="5764213"/>
                <a:ext cx="25400" cy="173037"/>
              </a:xfrm>
              <a:prstGeom prst="rect">
                <a:avLst/>
              </a:prstGeom>
              <a:grpFill/>
              <a:ln w="9525">
                <a:solidFill>
                  <a:schemeClr val="bg1"/>
                </a:solidFill>
                <a:miter lim="800000"/>
                <a:headEnd/>
                <a:tailEnd/>
              </a:ln>
              <a:extLst/>
            </p:spPr>
            <p:txBody>
              <a:bodyPr/>
              <a:lstStyle/>
              <a:p>
                <a:endParaRPr lang="zh-CN" altLang="en-US"/>
              </a:p>
            </p:txBody>
          </p:sp>
          <p:sp>
            <p:nvSpPr>
              <p:cNvPr id="39" name="Rectangle 569"/>
              <p:cNvSpPr>
                <a:spLocks noChangeArrowheads="1"/>
              </p:cNvSpPr>
              <p:nvPr/>
            </p:nvSpPr>
            <p:spPr bwMode="auto">
              <a:xfrm>
                <a:off x="1920875" y="5764213"/>
                <a:ext cx="38100" cy="173037"/>
              </a:xfrm>
              <a:prstGeom prst="rect">
                <a:avLst/>
              </a:prstGeom>
              <a:grpFill/>
              <a:ln w="9525">
                <a:solidFill>
                  <a:schemeClr val="bg1"/>
                </a:solidFill>
                <a:miter lim="800000"/>
                <a:headEnd/>
                <a:tailEnd/>
              </a:ln>
              <a:extLst/>
            </p:spPr>
            <p:txBody>
              <a:bodyPr/>
              <a:lstStyle/>
              <a:p>
                <a:endParaRPr lang="zh-CN" altLang="en-US"/>
              </a:p>
            </p:txBody>
          </p:sp>
          <p:sp>
            <p:nvSpPr>
              <p:cNvPr id="40" name="Rectangle 570"/>
              <p:cNvSpPr>
                <a:spLocks noChangeArrowheads="1"/>
              </p:cNvSpPr>
              <p:nvPr/>
            </p:nvSpPr>
            <p:spPr bwMode="auto">
              <a:xfrm>
                <a:off x="1885950" y="5764213"/>
                <a:ext cx="12700" cy="173037"/>
              </a:xfrm>
              <a:prstGeom prst="rect">
                <a:avLst/>
              </a:prstGeom>
              <a:grpFill/>
              <a:ln w="9525">
                <a:solidFill>
                  <a:schemeClr val="bg1"/>
                </a:solidFill>
                <a:miter lim="800000"/>
                <a:headEnd/>
                <a:tailEnd/>
              </a:ln>
              <a:extLst/>
            </p:spPr>
            <p:txBody>
              <a:bodyPr/>
              <a:lstStyle/>
              <a:p>
                <a:endParaRPr lang="zh-CN" altLang="en-US"/>
              </a:p>
            </p:txBody>
          </p:sp>
          <p:sp>
            <p:nvSpPr>
              <p:cNvPr id="41" name="Rectangle 571"/>
              <p:cNvSpPr>
                <a:spLocks noChangeArrowheads="1"/>
              </p:cNvSpPr>
              <p:nvPr/>
            </p:nvSpPr>
            <p:spPr bwMode="auto">
              <a:xfrm>
                <a:off x="1839913" y="5764213"/>
                <a:ext cx="12700" cy="173037"/>
              </a:xfrm>
              <a:prstGeom prst="rect">
                <a:avLst/>
              </a:prstGeom>
              <a:grpFill/>
              <a:ln w="9525">
                <a:solidFill>
                  <a:schemeClr val="bg1"/>
                </a:solidFill>
                <a:miter lim="800000"/>
                <a:headEnd/>
                <a:tailEnd/>
              </a:ln>
              <a:extLst/>
            </p:spPr>
            <p:txBody>
              <a:bodyPr/>
              <a:lstStyle/>
              <a:p>
                <a:endParaRPr lang="zh-CN" altLang="en-US"/>
              </a:p>
            </p:txBody>
          </p:sp>
          <p:sp>
            <p:nvSpPr>
              <p:cNvPr id="42" name="Freeform 572"/>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headEnd/>
                <a:tailEnd/>
              </a:ln>
              <a:extLst/>
            </p:spPr>
            <p:txBody>
              <a:bodyPr/>
              <a:lstStyle/>
              <a:p>
                <a:endParaRPr lang="zh-CN" altLang="en-US"/>
              </a:p>
            </p:txBody>
          </p:sp>
          <p:sp>
            <p:nvSpPr>
              <p:cNvPr id="43" name="Rectangle 573"/>
              <p:cNvSpPr>
                <a:spLocks noChangeArrowheads="1"/>
              </p:cNvSpPr>
              <p:nvPr/>
            </p:nvSpPr>
            <p:spPr bwMode="auto">
              <a:xfrm>
                <a:off x="1793875" y="5764213"/>
                <a:ext cx="23813" cy="173037"/>
              </a:xfrm>
              <a:prstGeom prst="rect">
                <a:avLst/>
              </a:prstGeom>
              <a:grpFill/>
              <a:ln w="9525">
                <a:solidFill>
                  <a:schemeClr val="bg1"/>
                </a:solidFill>
                <a:miter lim="800000"/>
                <a:headEnd/>
                <a:tailEnd/>
              </a:ln>
              <a:extLst/>
            </p:spPr>
            <p:txBody>
              <a:bodyPr/>
              <a:lstStyle/>
              <a:p>
                <a:endParaRPr lang="zh-CN" altLang="en-US"/>
              </a:p>
            </p:txBody>
          </p:sp>
          <p:sp>
            <p:nvSpPr>
              <p:cNvPr id="44" name="Rectangle 574"/>
              <p:cNvSpPr>
                <a:spLocks noChangeArrowheads="1"/>
              </p:cNvSpPr>
              <p:nvPr/>
            </p:nvSpPr>
            <p:spPr bwMode="auto">
              <a:xfrm>
                <a:off x="1793875" y="5937250"/>
                <a:ext cx="23813" cy="114300"/>
              </a:xfrm>
              <a:prstGeom prst="rect">
                <a:avLst/>
              </a:prstGeom>
              <a:grpFill/>
              <a:ln w="9525">
                <a:solidFill>
                  <a:schemeClr val="bg1"/>
                </a:solidFill>
                <a:miter lim="800000"/>
                <a:headEnd/>
                <a:tailEnd/>
              </a:ln>
              <a:extLst/>
            </p:spPr>
            <p:txBody>
              <a:bodyPr/>
              <a:lstStyle/>
              <a:p>
                <a:endParaRPr lang="zh-CN" altLang="en-US"/>
              </a:p>
            </p:txBody>
          </p:sp>
          <p:sp>
            <p:nvSpPr>
              <p:cNvPr id="45" name="Freeform 575"/>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headEnd/>
                <a:tailEnd/>
              </a:ln>
              <a:extLst/>
            </p:spPr>
            <p:txBody>
              <a:bodyPr/>
              <a:lstStyle/>
              <a:p>
                <a:endParaRPr lang="zh-CN" altLang="en-US"/>
              </a:p>
            </p:txBody>
          </p:sp>
          <p:sp>
            <p:nvSpPr>
              <p:cNvPr id="46" name="Rectangle 576"/>
              <p:cNvSpPr>
                <a:spLocks noChangeArrowheads="1"/>
              </p:cNvSpPr>
              <p:nvPr/>
            </p:nvSpPr>
            <p:spPr bwMode="auto">
              <a:xfrm>
                <a:off x="1839913" y="5937250"/>
                <a:ext cx="12700" cy="68263"/>
              </a:xfrm>
              <a:prstGeom prst="rect">
                <a:avLst/>
              </a:prstGeom>
              <a:grpFill/>
              <a:ln w="9525">
                <a:solidFill>
                  <a:schemeClr val="bg1"/>
                </a:solidFill>
                <a:miter lim="800000"/>
                <a:headEnd/>
                <a:tailEnd/>
              </a:ln>
              <a:extLst/>
            </p:spPr>
            <p:txBody>
              <a:bodyPr/>
              <a:lstStyle/>
              <a:p>
                <a:endParaRPr lang="zh-CN" altLang="en-US"/>
              </a:p>
            </p:txBody>
          </p:sp>
          <p:sp>
            <p:nvSpPr>
              <p:cNvPr id="47" name="Rectangle 577"/>
              <p:cNvSpPr>
                <a:spLocks noChangeArrowheads="1"/>
              </p:cNvSpPr>
              <p:nvPr/>
            </p:nvSpPr>
            <p:spPr bwMode="auto">
              <a:xfrm>
                <a:off x="1839913" y="6029325"/>
                <a:ext cx="23812" cy="22225"/>
              </a:xfrm>
              <a:prstGeom prst="rect">
                <a:avLst/>
              </a:prstGeom>
              <a:grpFill/>
              <a:ln w="9525">
                <a:solidFill>
                  <a:schemeClr val="bg1"/>
                </a:solidFill>
                <a:miter lim="800000"/>
                <a:headEnd/>
                <a:tailEnd/>
              </a:ln>
              <a:extLst/>
            </p:spPr>
            <p:txBody>
              <a:bodyPr/>
              <a:lstStyle/>
              <a:p>
                <a:endParaRPr lang="zh-CN" altLang="en-US"/>
              </a:p>
            </p:txBody>
          </p:sp>
          <p:sp>
            <p:nvSpPr>
              <p:cNvPr id="48" name="Rectangle 578"/>
              <p:cNvSpPr>
                <a:spLocks noChangeArrowheads="1"/>
              </p:cNvSpPr>
              <p:nvPr/>
            </p:nvSpPr>
            <p:spPr bwMode="auto">
              <a:xfrm>
                <a:off x="1885950" y="5937250"/>
                <a:ext cx="12700" cy="68263"/>
              </a:xfrm>
              <a:prstGeom prst="rect">
                <a:avLst/>
              </a:prstGeom>
              <a:grpFill/>
              <a:ln w="9525">
                <a:solidFill>
                  <a:schemeClr val="bg1"/>
                </a:solidFill>
                <a:miter lim="800000"/>
                <a:headEnd/>
                <a:tailEnd/>
              </a:ln>
              <a:extLst/>
            </p:spPr>
            <p:txBody>
              <a:bodyPr/>
              <a:lstStyle/>
              <a:p>
                <a:endParaRPr lang="zh-CN" altLang="en-US"/>
              </a:p>
            </p:txBody>
          </p:sp>
          <p:sp>
            <p:nvSpPr>
              <p:cNvPr id="49" name="Rectangle 579"/>
              <p:cNvSpPr>
                <a:spLocks noChangeArrowheads="1"/>
              </p:cNvSpPr>
              <p:nvPr/>
            </p:nvSpPr>
            <p:spPr bwMode="auto">
              <a:xfrm>
                <a:off x="1885950" y="6029325"/>
                <a:ext cx="23813" cy="22225"/>
              </a:xfrm>
              <a:prstGeom prst="rect">
                <a:avLst/>
              </a:prstGeom>
              <a:grpFill/>
              <a:ln w="9525">
                <a:solidFill>
                  <a:schemeClr val="bg1"/>
                </a:solidFill>
                <a:miter lim="800000"/>
                <a:headEnd/>
                <a:tailEnd/>
              </a:ln>
              <a:extLst/>
            </p:spPr>
            <p:txBody>
              <a:bodyPr/>
              <a:lstStyle/>
              <a:p>
                <a:endParaRPr lang="zh-CN" altLang="en-US"/>
              </a:p>
            </p:txBody>
          </p:sp>
          <p:sp>
            <p:nvSpPr>
              <p:cNvPr id="50" name="Rectangle 580"/>
              <p:cNvSpPr>
                <a:spLocks noChangeArrowheads="1"/>
              </p:cNvSpPr>
              <p:nvPr/>
            </p:nvSpPr>
            <p:spPr bwMode="auto">
              <a:xfrm>
                <a:off x="1920875" y="5937250"/>
                <a:ext cx="38100" cy="68263"/>
              </a:xfrm>
              <a:prstGeom prst="rect">
                <a:avLst/>
              </a:prstGeom>
              <a:grpFill/>
              <a:ln w="9525">
                <a:solidFill>
                  <a:schemeClr val="bg1"/>
                </a:solidFill>
                <a:miter lim="800000"/>
                <a:headEnd/>
                <a:tailEnd/>
              </a:ln>
              <a:extLst/>
            </p:spPr>
            <p:txBody>
              <a:bodyPr/>
              <a:lstStyle/>
              <a:p>
                <a:endParaRPr lang="zh-CN" altLang="en-US"/>
              </a:p>
            </p:txBody>
          </p:sp>
          <p:sp>
            <p:nvSpPr>
              <p:cNvPr id="51" name="Rectangle 581"/>
              <p:cNvSpPr>
                <a:spLocks noChangeArrowheads="1"/>
              </p:cNvSpPr>
              <p:nvPr/>
            </p:nvSpPr>
            <p:spPr bwMode="auto">
              <a:xfrm>
                <a:off x="1933575" y="6029325"/>
                <a:ext cx="22225" cy="22225"/>
              </a:xfrm>
              <a:prstGeom prst="rect">
                <a:avLst/>
              </a:prstGeom>
              <a:grpFill/>
              <a:ln w="9525">
                <a:solidFill>
                  <a:schemeClr val="bg1"/>
                </a:solidFill>
                <a:miter lim="800000"/>
                <a:headEnd/>
                <a:tailEnd/>
              </a:ln>
              <a:extLst/>
            </p:spPr>
            <p:txBody>
              <a:bodyPr/>
              <a:lstStyle/>
              <a:p>
                <a:endParaRPr lang="zh-CN" altLang="en-US"/>
              </a:p>
            </p:txBody>
          </p:sp>
          <p:sp>
            <p:nvSpPr>
              <p:cNvPr id="52" name="Rectangle 582"/>
              <p:cNvSpPr>
                <a:spLocks noChangeArrowheads="1"/>
              </p:cNvSpPr>
              <p:nvPr/>
            </p:nvSpPr>
            <p:spPr bwMode="auto">
              <a:xfrm>
                <a:off x="2001838" y="5937250"/>
                <a:ext cx="25400" cy="68263"/>
              </a:xfrm>
              <a:prstGeom prst="rect">
                <a:avLst/>
              </a:prstGeom>
              <a:grpFill/>
              <a:ln w="9525">
                <a:solidFill>
                  <a:schemeClr val="bg1"/>
                </a:solidFill>
                <a:miter lim="800000"/>
                <a:headEnd/>
                <a:tailEnd/>
              </a:ln>
              <a:extLst/>
            </p:spPr>
            <p:txBody>
              <a:bodyPr/>
              <a:lstStyle/>
              <a:p>
                <a:endParaRPr lang="zh-CN" altLang="en-US"/>
              </a:p>
            </p:txBody>
          </p:sp>
          <p:sp>
            <p:nvSpPr>
              <p:cNvPr id="53" name="Rectangle 583"/>
              <p:cNvSpPr>
                <a:spLocks noChangeArrowheads="1"/>
              </p:cNvSpPr>
              <p:nvPr/>
            </p:nvSpPr>
            <p:spPr bwMode="auto">
              <a:xfrm>
                <a:off x="1979613" y="6029325"/>
                <a:ext cx="22225" cy="22225"/>
              </a:xfrm>
              <a:prstGeom prst="rect">
                <a:avLst/>
              </a:prstGeom>
              <a:grpFill/>
              <a:ln w="9525">
                <a:solidFill>
                  <a:schemeClr val="bg1"/>
                </a:solidFill>
                <a:miter lim="800000"/>
                <a:headEnd/>
                <a:tailEnd/>
              </a:ln>
              <a:extLst/>
            </p:spPr>
            <p:txBody>
              <a:bodyPr/>
              <a:lstStyle/>
              <a:p>
                <a:endParaRPr lang="zh-CN" altLang="en-US"/>
              </a:p>
            </p:txBody>
          </p:sp>
          <p:sp>
            <p:nvSpPr>
              <p:cNvPr id="54" name="Rectangle 584"/>
              <p:cNvSpPr>
                <a:spLocks noChangeArrowheads="1"/>
              </p:cNvSpPr>
              <p:nvPr/>
            </p:nvSpPr>
            <p:spPr bwMode="auto">
              <a:xfrm>
                <a:off x="2051050" y="5937250"/>
                <a:ext cx="11113" cy="68263"/>
              </a:xfrm>
              <a:prstGeom prst="rect">
                <a:avLst/>
              </a:prstGeom>
              <a:grpFill/>
              <a:ln w="9525">
                <a:solidFill>
                  <a:schemeClr val="bg1"/>
                </a:solidFill>
                <a:miter lim="800000"/>
                <a:headEnd/>
                <a:tailEnd/>
              </a:ln>
              <a:extLst/>
            </p:spPr>
            <p:txBody>
              <a:bodyPr/>
              <a:lstStyle/>
              <a:p>
                <a:endParaRPr lang="zh-CN" altLang="en-US"/>
              </a:p>
            </p:txBody>
          </p:sp>
          <p:sp>
            <p:nvSpPr>
              <p:cNvPr id="55" name="Rectangle 585"/>
              <p:cNvSpPr>
                <a:spLocks noChangeArrowheads="1"/>
              </p:cNvSpPr>
              <p:nvPr/>
            </p:nvSpPr>
            <p:spPr bwMode="auto">
              <a:xfrm>
                <a:off x="2038350" y="6029325"/>
                <a:ext cx="23813" cy="22225"/>
              </a:xfrm>
              <a:prstGeom prst="rect">
                <a:avLst/>
              </a:prstGeom>
              <a:grpFill/>
              <a:ln w="9525">
                <a:solidFill>
                  <a:schemeClr val="bg1"/>
                </a:solidFill>
                <a:miter lim="800000"/>
                <a:headEnd/>
                <a:tailEnd/>
              </a:ln>
              <a:extLst/>
            </p:spPr>
            <p:txBody>
              <a:bodyPr/>
              <a:lstStyle/>
              <a:p>
                <a:endParaRPr lang="zh-CN" altLang="en-US"/>
              </a:p>
            </p:txBody>
          </p:sp>
          <p:sp>
            <p:nvSpPr>
              <p:cNvPr id="56" name="Rectangle 586"/>
              <p:cNvSpPr>
                <a:spLocks noChangeArrowheads="1"/>
              </p:cNvSpPr>
              <p:nvPr/>
            </p:nvSpPr>
            <p:spPr bwMode="auto">
              <a:xfrm>
                <a:off x="2097088" y="5937250"/>
                <a:ext cx="11112" cy="68263"/>
              </a:xfrm>
              <a:prstGeom prst="rect">
                <a:avLst/>
              </a:prstGeom>
              <a:grpFill/>
              <a:ln w="9525">
                <a:solidFill>
                  <a:schemeClr val="bg1"/>
                </a:solidFill>
                <a:miter lim="800000"/>
                <a:headEnd/>
                <a:tailEnd/>
              </a:ln>
              <a:extLst/>
            </p:spPr>
            <p:txBody>
              <a:bodyPr/>
              <a:lstStyle/>
              <a:p>
                <a:endParaRPr lang="zh-CN" altLang="en-US"/>
              </a:p>
            </p:txBody>
          </p:sp>
          <p:sp>
            <p:nvSpPr>
              <p:cNvPr id="57" name="Rectangle 587"/>
              <p:cNvSpPr>
                <a:spLocks noChangeArrowheads="1"/>
              </p:cNvSpPr>
              <p:nvPr/>
            </p:nvSpPr>
            <p:spPr bwMode="auto">
              <a:xfrm>
                <a:off x="2085975" y="6029325"/>
                <a:ext cx="22225" cy="22225"/>
              </a:xfrm>
              <a:prstGeom prst="rect">
                <a:avLst/>
              </a:prstGeom>
              <a:grpFill/>
              <a:ln w="9525">
                <a:solidFill>
                  <a:schemeClr val="bg1"/>
                </a:solidFill>
                <a:miter lim="800000"/>
                <a:headEnd/>
                <a:tailEnd/>
              </a:ln>
              <a:extLst/>
            </p:spPr>
            <p:txBody>
              <a:bodyPr/>
              <a:lstStyle/>
              <a:p>
                <a:endParaRPr lang="zh-CN" altLang="en-US"/>
              </a:p>
            </p:txBody>
          </p:sp>
          <p:sp>
            <p:nvSpPr>
              <p:cNvPr id="58" name="Rectangle 588"/>
              <p:cNvSpPr>
                <a:spLocks noChangeArrowheads="1"/>
              </p:cNvSpPr>
              <p:nvPr/>
            </p:nvSpPr>
            <p:spPr bwMode="auto">
              <a:xfrm>
                <a:off x="2132013" y="5937250"/>
                <a:ext cx="22225" cy="114300"/>
              </a:xfrm>
              <a:prstGeom prst="rect">
                <a:avLst/>
              </a:prstGeom>
              <a:grpFill/>
              <a:ln w="9525">
                <a:solidFill>
                  <a:schemeClr val="bg1"/>
                </a:solidFill>
                <a:miter lim="800000"/>
                <a:headEnd/>
                <a:tailEnd/>
              </a:ln>
              <a:extLst/>
            </p:spPr>
            <p:txBody>
              <a:bodyPr/>
              <a:lstStyle/>
              <a:p>
                <a:endParaRPr lang="zh-CN" altLang="en-US"/>
              </a:p>
            </p:txBody>
          </p:sp>
          <p:sp>
            <p:nvSpPr>
              <p:cNvPr id="59" name="Freeform 589"/>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headEnd/>
                <a:tailEnd/>
              </a:ln>
              <a:extLst/>
            </p:spPr>
            <p:txBody>
              <a:bodyPr/>
              <a:lstStyle/>
              <a:p>
                <a:endParaRPr lang="zh-CN" altLang="en-US"/>
              </a:p>
            </p:txBody>
          </p:sp>
        </p:grpSp>
      </p:grpSp>
      <p:grpSp>
        <p:nvGrpSpPr>
          <p:cNvPr id="60" name="组合 59"/>
          <p:cNvGrpSpPr/>
          <p:nvPr/>
        </p:nvGrpSpPr>
        <p:grpSpPr>
          <a:xfrm>
            <a:off x="1682477" y="2278669"/>
            <a:ext cx="1164618" cy="1164619"/>
            <a:chOff x="2278698" y="3741657"/>
            <a:chExt cx="1500029" cy="1500029"/>
          </a:xfrm>
        </p:grpSpPr>
        <p:sp>
          <p:nvSpPr>
            <p:cNvPr id="61" name="椭圆 60"/>
            <p:cNvSpPr/>
            <p:nvPr/>
          </p:nvSpPr>
          <p:spPr>
            <a:xfrm>
              <a:off x="2278698" y="3741657"/>
              <a:ext cx="1500029" cy="1500029"/>
            </a:xfrm>
            <a:prstGeom prst="ellipse">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grpSp>
          <p:nvGrpSpPr>
            <p:cNvPr id="62" name="组合 61"/>
            <p:cNvGrpSpPr/>
            <p:nvPr/>
          </p:nvGrpSpPr>
          <p:grpSpPr>
            <a:xfrm>
              <a:off x="2662538" y="4134603"/>
              <a:ext cx="693436" cy="691515"/>
              <a:chOff x="2722713" y="3648225"/>
              <a:chExt cx="573087" cy="571500"/>
            </a:xfrm>
          </p:grpSpPr>
          <p:sp>
            <p:nvSpPr>
              <p:cNvPr id="63" name="Freeform 178"/>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4" name="Freeform 179"/>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65" name="组合 64"/>
          <p:cNvGrpSpPr/>
          <p:nvPr/>
        </p:nvGrpSpPr>
        <p:grpSpPr>
          <a:xfrm>
            <a:off x="4732991" y="2278669"/>
            <a:ext cx="1164618" cy="1164619"/>
            <a:chOff x="6207761" y="3741657"/>
            <a:chExt cx="1500029" cy="1500029"/>
          </a:xfrm>
        </p:grpSpPr>
        <p:sp>
          <p:nvSpPr>
            <p:cNvPr id="66" name="椭圆 65"/>
            <p:cNvSpPr/>
            <p:nvPr/>
          </p:nvSpPr>
          <p:spPr>
            <a:xfrm>
              <a:off x="6207761" y="3741657"/>
              <a:ext cx="1500029" cy="1500029"/>
            </a:xfrm>
            <a:prstGeom prst="ellipse">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67" name="组合 66"/>
            <p:cNvGrpSpPr/>
            <p:nvPr/>
          </p:nvGrpSpPr>
          <p:grpSpPr>
            <a:xfrm>
              <a:off x="6652054" y="4156692"/>
              <a:ext cx="647335" cy="647336"/>
              <a:chOff x="1830388" y="2073275"/>
              <a:chExt cx="534987" cy="534988"/>
            </a:xfrm>
          </p:grpSpPr>
          <p:sp>
            <p:nvSpPr>
              <p:cNvPr id="68" name="Freeform 24"/>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 name="Freeform 25"/>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0" name="Line 26"/>
              <p:cNvSpPr>
                <a:spLocks noChangeShapeType="1"/>
              </p:cNvSpPr>
              <p:nvPr/>
            </p:nvSpPr>
            <p:spPr bwMode="auto">
              <a:xfrm>
                <a:off x="2093913" y="2376488"/>
                <a:ext cx="0" cy="22225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Line 27"/>
              <p:cNvSpPr>
                <a:spLocks noChangeShapeType="1"/>
              </p:cNvSpPr>
              <p:nvPr/>
            </p:nvSpPr>
            <p:spPr bwMode="auto">
              <a:xfrm flipV="1">
                <a:off x="2093913" y="2228850"/>
                <a:ext cx="0" cy="3810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Line 28"/>
              <p:cNvSpPr>
                <a:spLocks noChangeShapeType="1"/>
              </p:cNvSpPr>
              <p:nvPr/>
            </p:nvSpPr>
            <p:spPr bwMode="auto">
              <a:xfrm flipV="1">
                <a:off x="2093913" y="2073275"/>
                <a:ext cx="0" cy="46038"/>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73" name="Line 29"/>
              <p:cNvSpPr>
                <a:spLocks noChangeShapeType="1"/>
              </p:cNvSpPr>
              <p:nvPr/>
            </p:nvSpPr>
            <p:spPr bwMode="auto">
              <a:xfrm>
                <a:off x="2020888" y="2608263"/>
                <a:ext cx="149225" cy="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74" name="组合 73"/>
          <p:cNvGrpSpPr/>
          <p:nvPr/>
        </p:nvGrpSpPr>
        <p:grpSpPr>
          <a:xfrm>
            <a:off x="6263670" y="2284092"/>
            <a:ext cx="1164618" cy="1164619"/>
            <a:chOff x="8179277" y="3748642"/>
            <a:chExt cx="1500028" cy="1500029"/>
          </a:xfrm>
        </p:grpSpPr>
        <p:sp>
          <p:nvSpPr>
            <p:cNvPr id="75" name="椭圆 74"/>
            <p:cNvSpPr/>
            <p:nvPr/>
          </p:nvSpPr>
          <p:spPr>
            <a:xfrm>
              <a:off x="8179277" y="3748642"/>
              <a:ext cx="1500028" cy="1500029"/>
            </a:xfrm>
            <a:prstGeom prst="ellipse">
              <a:avLst/>
            </a:prstGeom>
            <a:solidFill>
              <a:srgbClr val="2C1D7F"/>
            </a:solid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76" name="组合 75"/>
            <p:cNvGrpSpPr/>
            <p:nvPr/>
          </p:nvGrpSpPr>
          <p:grpSpPr>
            <a:xfrm>
              <a:off x="8605283" y="4234099"/>
              <a:ext cx="630396" cy="548323"/>
              <a:chOff x="11250613" y="919163"/>
              <a:chExt cx="573087" cy="498475"/>
            </a:xfrm>
          </p:grpSpPr>
          <p:sp>
            <p:nvSpPr>
              <p:cNvPr id="77"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8"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79" name="矩形 78"/>
          <p:cNvSpPr/>
          <p:nvPr/>
        </p:nvSpPr>
        <p:spPr>
          <a:xfrm>
            <a:off x="1256777" y="1275606"/>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80" name="矩形 79"/>
          <p:cNvSpPr/>
          <p:nvPr/>
        </p:nvSpPr>
        <p:spPr>
          <a:xfrm>
            <a:off x="2847095" y="3817952"/>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81" name="矩形 80"/>
          <p:cNvSpPr/>
          <p:nvPr/>
        </p:nvSpPr>
        <p:spPr>
          <a:xfrm>
            <a:off x="4307291" y="1275606"/>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82" name="矩形 81"/>
          <p:cNvSpPr/>
          <p:nvPr/>
        </p:nvSpPr>
        <p:spPr>
          <a:xfrm>
            <a:off x="5837970" y="3817952"/>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2439013900"/>
      </p:ext>
    </p:extLst>
  </p:cSld>
  <p:clrMapOvr>
    <a:masterClrMapping/>
  </p:clrMapOvr>
  <p:transition spd="slow"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2100"/>
                                            <p:tgtEl>
                                              <p:spTgt spid="11"/>
                                            </p:tgtEl>
                                          </p:cBhvr>
                                        </p:animEffect>
                                      </p:childTnLst>
                                    </p:cTn>
                                  </p:par>
                                  <p:par>
                                    <p:cTn id="37" presetID="2" presetClass="entr" presetSubtype="1" fill="hold" nodeType="withEffect">
                                      <p:stCondLst>
                                        <p:cond delay="70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500" fill="hold"/>
                                            <p:tgtEl>
                                              <p:spTgt spid="60"/>
                                            </p:tgtEl>
                                            <p:attrNameLst>
                                              <p:attrName>ppt_x</p:attrName>
                                            </p:attrNameLst>
                                          </p:cBhvr>
                                          <p:tavLst>
                                            <p:tav tm="0">
                                              <p:val>
                                                <p:strVal val="#ppt_x"/>
                                              </p:val>
                                            </p:tav>
                                            <p:tav tm="100000">
                                              <p:val>
                                                <p:strVal val="#ppt_x"/>
                                              </p:val>
                                            </p:tav>
                                          </p:tavLst>
                                        </p:anim>
                                        <p:anim calcmode="lin" valueType="num">
                                          <p:cBhvr additive="base">
                                            <p:cTn id="40" dur="500" fill="hold"/>
                                            <p:tgtEl>
                                              <p:spTgt spid="60"/>
                                            </p:tgtEl>
                                            <p:attrNameLst>
                                              <p:attrName>ppt_y</p:attrName>
                                            </p:attrNameLst>
                                          </p:cBhvr>
                                          <p:tavLst>
                                            <p:tav tm="0">
                                              <p:val>
                                                <p:strVal val="0-#ppt_h/2"/>
                                              </p:val>
                                            </p:tav>
                                            <p:tav tm="100000">
                                              <p:val>
                                                <p:strVal val="#ppt_y"/>
                                              </p:val>
                                            </p:tav>
                                          </p:tavLst>
                                        </p:anim>
                                      </p:childTnLst>
                                    </p:cTn>
                                  </p:par>
                                  <p:par>
                                    <p:cTn id="41" presetID="2" presetClass="entr" presetSubtype="4" fill="hold" nodeType="withEffect">
                                      <p:stCondLst>
                                        <p:cond delay="9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par>
                                    <p:cTn id="45" presetID="2" presetClass="entr" presetSubtype="1" fill="hold" nodeType="withEffect">
                                      <p:stCondLst>
                                        <p:cond delay="110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fill="hold"/>
                                            <p:tgtEl>
                                              <p:spTgt spid="65"/>
                                            </p:tgtEl>
                                            <p:attrNameLst>
                                              <p:attrName>ppt_x</p:attrName>
                                            </p:attrNameLst>
                                          </p:cBhvr>
                                          <p:tavLst>
                                            <p:tav tm="0">
                                              <p:val>
                                                <p:strVal val="#ppt_x"/>
                                              </p:val>
                                            </p:tav>
                                            <p:tav tm="100000">
                                              <p:val>
                                                <p:strVal val="#ppt_x"/>
                                              </p:val>
                                            </p:tav>
                                          </p:tavLst>
                                        </p:anim>
                                        <p:anim calcmode="lin" valueType="num">
                                          <p:cBhvr additive="base">
                                            <p:cTn id="48" dur="500" fill="hold"/>
                                            <p:tgtEl>
                                              <p:spTgt spid="65"/>
                                            </p:tgtEl>
                                            <p:attrNameLst>
                                              <p:attrName>ppt_y</p:attrName>
                                            </p:attrNameLst>
                                          </p:cBhvr>
                                          <p:tavLst>
                                            <p:tav tm="0">
                                              <p:val>
                                                <p:strVal val="0-#ppt_h/2"/>
                                              </p:val>
                                            </p:tav>
                                            <p:tav tm="100000">
                                              <p:val>
                                                <p:strVal val="#ppt_y"/>
                                              </p:val>
                                            </p:tav>
                                          </p:tavLst>
                                        </p:anim>
                                      </p:childTnLst>
                                    </p:cTn>
                                  </p:par>
                                  <p:par>
                                    <p:cTn id="49" presetID="2" presetClass="entr" presetSubtype="4" fill="hold" nodeType="withEffect">
                                      <p:stCondLst>
                                        <p:cond delay="130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500" fill="hold"/>
                                            <p:tgtEl>
                                              <p:spTgt spid="74"/>
                                            </p:tgtEl>
                                            <p:attrNameLst>
                                              <p:attrName>ppt_x</p:attrName>
                                            </p:attrNameLst>
                                          </p:cBhvr>
                                          <p:tavLst>
                                            <p:tav tm="0">
                                              <p:val>
                                                <p:strVal val="#ppt_x"/>
                                              </p:val>
                                            </p:tav>
                                            <p:tav tm="100000">
                                              <p:val>
                                                <p:strVal val="#ppt_x"/>
                                              </p:val>
                                            </p:tav>
                                          </p:tavLst>
                                        </p:anim>
                                        <p:anim calcmode="lin" valueType="num">
                                          <p:cBhvr additive="base">
                                            <p:cTn id="52" dur="500" fill="hold"/>
                                            <p:tgtEl>
                                              <p:spTgt spid="74"/>
                                            </p:tgtEl>
                                            <p:attrNameLst>
                                              <p:attrName>ppt_y</p:attrName>
                                            </p:attrNameLst>
                                          </p:cBhvr>
                                          <p:tavLst>
                                            <p:tav tm="0">
                                              <p:val>
                                                <p:strVal val="1+#ppt_h/2"/>
                                              </p:val>
                                            </p:tav>
                                            <p:tav tm="100000">
                                              <p:val>
                                                <p:strVal val="#ppt_y"/>
                                              </p:val>
                                            </p:tav>
                                          </p:tavLst>
                                        </p:anim>
                                      </p:childTnLst>
                                    </p:cTn>
                                  </p:par>
                                </p:childTnLst>
                              </p:cTn>
                            </p:par>
                            <p:par>
                              <p:cTn id="53" fill="hold">
                                <p:stCondLst>
                                  <p:cond delay="3100"/>
                                </p:stCondLst>
                                <p:childTnLst>
                                  <p:par>
                                    <p:cTn id="54" presetID="2" presetClass="entr" presetSubtype="2" fill="hold" grpId="0" nodeType="afterEffect" p14:presetBounceEnd="56667">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14:bounceEnd="56667">
                                          <p:cBhvr additive="base">
                                            <p:cTn id="56" dur="300" fill="hold"/>
                                            <p:tgtEl>
                                              <p:spTgt spid="79"/>
                                            </p:tgtEl>
                                            <p:attrNameLst>
                                              <p:attrName>ppt_x</p:attrName>
                                            </p:attrNameLst>
                                          </p:cBhvr>
                                          <p:tavLst>
                                            <p:tav tm="0">
                                              <p:val>
                                                <p:strVal val="1+#ppt_w/2"/>
                                              </p:val>
                                            </p:tav>
                                            <p:tav tm="100000">
                                              <p:val>
                                                <p:strVal val="#ppt_x"/>
                                              </p:val>
                                            </p:tav>
                                          </p:tavLst>
                                        </p:anim>
                                        <p:anim calcmode="lin" valueType="num" p14:bounceEnd="56667">
                                          <p:cBhvr additive="base">
                                            <p:cTn id="57" dur="3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3400"/>
                                </p:stCondLst>
                                <p:childTnLst>
                                  <p:par>
                                    <p:cTn id="59" presetID="2" presetClass="entr" presetSubtype="2" fill="hold" grpId="0" nodeType="afterEffect" p14:presetBounceEnd="56667">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14:bounceEnd="56667">
                                          <p:cBhvr additive="base">
                                            <p:cTn id="61" dur="300" fill="hold"/>
                                            <p:tgtEl>
                                              <p:spTgt spid="80"/>
                                            </p:tgtEl>
                                            <p:attrNameLst>
                                              <p:attrName>ppt_x</p:attrName>
                                            </p:attrNameLst>
                                          </p:cBhvr>
                                          <p:tavLst>
                                            <p:tav tm="0">
                                              <p:val>
                                                <p:strVal val="1+#ppt_w/2"/>
                                              </p:val>
                                            </p:tav>
                                            <p:tav tm="100000">
                                              <p:val>
                                                <p:strVal val="#ppt_x"/>
                                              </p:val>
                                            </p:tav>
                                          </p:tavLst>
                                        </p:anim>
                                        <p:anim calcmode="lin" valueType="num" p14:bounceEnd="56667">
                                          <p:cBhvr additive="base">
                                            <p:cTn id="62" dur="300" fill="hold"/>
                                            <p:tgtEl>
                                              <p:spTgt spid="80"/>
                                            </p:tgtEl>
                                            <p:attrNameLst>
                                              <p:attrName>ppt_y</p:attrName>
                                            </p:attrNameLst>
                                          </p:cBhvr>
                                          <p:tavLst>
                                            <p:tav tm="0">
                                              <p:val>
                                                <p:strVal val="#ppt_y"/>
                                              </p:val>
                                            </p:tav>
                                            <p:tav tm="100000">
                                              <p:val>
                                                <p:strVal val="#ppt_y"/>
                                              </p:val>
                                            </p:tav>
                                          </p:tavLst>
                                        </p:anim>
                                      </p:childTnLst>
                                    </p:cTn>
                                  </p:par>
                                </p:childTnLst>
                              </p:cTn>
                            </p:par>
                            <p:par>
                              <p:cTn id="63" fill="hold">
                                <p:stCondLst>
                                  <p:cond delay="3700"/>
                                </p:stCondLst>
                                <p:childTnLst>
                                  <p:par>
                                    <p:cTn id="64" presetID="2" presetClass="entr" presetSubtype="2" fill="hold" grpId="0" nodeType="afterEffect" p14:presetBounceEnd="56667">
                                      <p:stCondLst>
                                        <p:cond delay="0"/>
                                      </p:stCondLst>
                                      <p:childTnLst>
                                        <p:set>
                                          <p:cBhvr>
                                            <p:cTn id="65" dur="1" fill="hold">
                                              <p:stCondLst>
                                                <p:cond delay="0"/>
                                              </p:stCondLst>
                                            </p:cTn>
                                            <p:tgtEl>
                                              <p:spTgt spid="81"/>
                                            </p:tgtEl>
                                            <p:attrNameLst>
                                              <p:attrName>style.visibility</p:attrName>
                                            </p:attrNameLst>
                                          </p:cBhvr>
                                          <p:to>
                                            <p:strVal val="visible"/>
                                          </p:to>
                                        </p:set>
                                        <p:anim calcmode="lin" valueType="num" p14:bounceEnd="56667">
                                          <p:cBhvr additive="base">
                                            <p:cTn id="66" dur="300" fill="hold"/>
                                            <p:tgtEl>
                                              <p:spTgt spid="81"/>
                                            </p:tgtEl>
                                            <p:attrNameLst>
                                              <p:attrName>ppt_x</p:attrName>
                                            </p:attrNameLst>
                                          </p:cBhvr>
                                          <p:tavLst>
                                            <p:tav tm="0">
                                              <p:val>
                                                <p:strVal val="1+#ppt_w/2"/>
                                              </p:val>
                                            </p:tav>
                                            <p:tav tm="100000">
                                              <p:val>
                                                <p:strVal val="#ppt_x"/>
                                              </p:val>
                                            </p:tav>
                                          </p:tavLst>
                                        </p:anim>
                                        <p:anim calcmode="lin" valueType="num" p14:bounceEnd="56667">
                                          <p:cBhvr additive="base">
                                            <p:cTn id="67" dur="300" fill="hold"/>
                                            <p:tgtEl>
                                              <p:spTgt spid="81"/>
                                            </p:tgtEl>
                                            <p:attrNameLst>
                                              <p:attrName>ppt_y</p:attrName>
                                            </p:attrNameLst>
                                          </p:cBhvr>
                                          <p:tavLst>
                                            <p:tav tm="0">
                                              <p:val>
                                                <p:strVal val="#ppt_y"/>
                                              </p:val>
                                            </p:tav>
                                            <p:tav tm="100000">
                                              <p:val>
                                                <p:strVal val="#ppt_y"/>
                                              </p:val>
                                            </p:tav>
                                          </p:tavLst>
                                        </p:anim>
                                      </p:childTnLst>
                                    </p:cTn>
                                  </p:par>
                                </p:childTnLst>
                              </p:cTn>
                            </p:par>
                            <p:par>
                              <p:cTn id="68" fill="hold">
                                <p:stCondLst>
                                  <p:cond delay="4000"/>
                                </p:stCondLst>
                                <p:childTnLst>
                                  <p:par>
                                    <p:cTn id="69" presetID="2" presetClass="entr" presetSubtype="2" fill="hold" grpId="0" nodeType="afterEffect" p14:presetBounceEnd="56667">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14:bounceEnd="56667">
                                          <p:cBhvr additive="base">
                                            <p:cTn id="71" dur="300" fill="hold"/>
                                            <p:tgtEl>
                                              <p:spTgt spid="82"/>
                                            </p:tgtEl>
                                            <p:attrNameLst>
                                              <p:attrName>ppt_x</p:attrName>
                                            </p:attrNameLst>
                                          </p:cBhvr>
                                          <p:tavLst>
                                            <p:tav tm="0">
                                              <p:val>
                                                <p:strVal val="1+#ppt_w/2"/>
                                              </p:val>
                                            </p:tav>
                                            <p:tav tm="100000">
                                              <p:val>
                                                <p:strVal val="#ppt_x"/>
                                              </p:val>
                                            </p:tav>
                                          </p:tavLst>
                                        </p:anim>
                                        <p:anim calcmode="lin" valueType="num" p14:bounceEnd="56667">
                                          <p:cBhvr additive="base">
                                            <p:cTn id="72" dur="3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79" grpId="0"/>
          <p:bldP spid="80" grpId="0"/>
          <p:bldP spid="81" grpId="0"/>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2100"/>
                                            <p:tgtEl>
                                              <p:spTgt spid="11"/>
                                            </p:tgtEl>
                                          </p:cBhvr>
                                        </p:animEffect>
                                      </p:childTnLst>
                                    </p:cTn>
                                  </p:par>
                                  <p:par>
                                    <p:cTn id="37" presetID="2" presetClass="entr" presetSubtype="1" fill="hold" nodeType="withEffect">
                                      <p:stCondLst>
                                        <p:cond delay="70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500" fill="hold"/>
                                            <p:tgtEl>
                                              <p:spTgt spid="60"/>
                                            </p:tgtEl>
                                            <p:attrNameLst>
                                              <p:attrName>ppt_x</p:attrName>
                                            </p:attrNameLst>
                                          </p:cBhvr>
                                          <p:tavLst>
                                            <p:tav tm="0">
                                              <p:val>
                                                <p:strVal val="#ppt_x"/>
                                              </p:val>
                                            </p:tav>
                                            <p:tav tm="100000">
                                              <p:val>
                                                <p:strVal val="#ppt_x"/>
                                              </p:val>
                                            </p:tav>
                                          </p:tavLst>
                                        </p:anim>
                                        <p:anim calcmode="lin" valueType="num">
                                          <p:cBhvr additive="base">
                                            <p:cTn id="40" dur="500" fill="hold"/>
                                            <p:tgtEl>
                                              <p:spTgt spid="60"/>
                                            </p:tgtEl>
                                            <p:attrNameLst>
                                              <p:attrName>ppt_y</p:attrName>
                                            </p:attrNameLst>
                                          </p:cBhvr>
                                          <p:tavLst>
                                            <p:tav tm="0">
                                              <p:val>
                                                <p:strVal val="0-#ppt_h/2"/>
                                              </p:val>
                                            </p:tav>
                                            <p:tav tm="100000">
                                              <p:val>
                                                <p:strVal val="#ppt_y"/>
                                              </p:val>
                                            </p:tav>
                                          </p:tavLst>
                                        </p:anim>
                                      </p:childTnLst>
                                    </p:cTn>
                                  </p:par>
                                  <p:par>
                                    <p:cTn id="41" presetID="2" presetClass="entr" presetSubtype="4" fill="hold" nodeType="withEffect">
                                      <p:stCondLst>
                                        <p:cond delay="9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par>
                                    <p:cTn id="45" presetID="2" presetClass="entr" presetSubtype="1" fill="hold" nodeType="withEffect">
                                      <p:stCondLst>
                                        <p:cond delay="110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fill="hold"/>
                                            <p:tgtEl>
                                              <p:spTgt spid="65"/>
                                            </p:tgtEl>
                                            <p:attrNameLst>
                                              <p:attrName>ppt_x</p:attrName>
                                            </p:attrNameLst>
                                          </p:cBhvr>
                                          <p:tavLst>
                                            <p:tav tm="0">
                                              <p:val>
                                                <p:strVal val="#ppt_x"/>
                                              </p:val>
                                            </p:tav>
                                            <p:tav tm="100000">
                                              <p:val>
                                                <p:strVal val="#ppt_x"/>
                                              </p:val>
                                            </p:tav>
                                          </p:tavLst>
                                        </p:anim>
                                        <p:anim calcmode="lin" valueType="num">
                                          <p:cBhvr additive="base">
                                            <p:cTn id="48" dur="500" fill="hold"/>
                                            <p:tgtEl>
                                              <p:spTgt spid="65"/>
                                            </p:tgtEl>
                                            <p:attrNameLst>
                                              <p:attrName>ppt_y</p:attrName>
                                            </p:attrNameLst>
                                          </p:cBhvr>
                                          <p:tavLst>
                                            <p:tav tm="0">
                                              <p:val>
                                                <p:strVal val="0-#ppt_h/2"/>
                                              </p:val>
                                            </p:tav>
                                            <p:tav tm="100000">
                                              <p:val>
                                                <p:strVal val="#ppt_y"/>
                                              </p:val>
                                            </p:tav>
                                          </p:tavLst>
                                        </p:anim>
                                      </p:childTnLst>
                                    </p:cTn>
                                  </p:par>
                                  <p:par>
                                    <p:cTn id="49" presetID="2" presetClass="entr" presetSubtype="4" fill="hold" nodeType="withEffect">
                                      <p:stCondLst>
                                        <p:cond delay="130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500" fill="hold"/>
                                            <p:tgtEl>
                                              <p:spTgt spid="74"/>
                                            </p:tgtEl>
                                            <p:attrNameLst>
                                              <p:attrName>ppt_x</p:attrName>
                                            </p:attrNameLst>
                                          </p:cBhvr>
                                          <p:tavLst>
                                            <p:tav tm="0">
                                              <p:val>
                                                <p:strVal val="#ppt_x"/>
                                              </p:val>
                                            </p:tav>
                                            <p:tav tm="100000">
                                              <p:val>
                                                <p:strVal val="#ppt_x"/>
                                              </p:val>
                                            </p:tav>
                                          </p:tavLst>
                                        </p:anim>
                                        <p:anim calcmode="lin" valueType="num">
                                          <p:cBhvr additive="base">
                                            <p:cTn id="52" dur="500" fill="hold"/>
                                            <p:tgtEl>
                                              <p:spTgt spid="74"/>
                                            </p:tgtEl>
                                            <p:attrNameLst>
                                              <p:attrName>ppt_y</p:attrName>
                                            </p:attrNameLst>
                                          </p:cBhvr>
                                          <p:tavLst>
                                            <p:tav tm="0">
                                              <p:val>
                                                <p:strVal val="1+#ppt_h/2"/>
                                              </p:val>
                                            </p:tav>
                                            <p:tav tm="100000">
                                              <p:val>
                                                <p:strVal val="#ppt_y"/>
                                              </p:val>
                                            </p:tav>
                                          </p:tavLst>
                                        </p:anim>
                                      </p:childTnLst>
                                    </p:cTn>
                                  </p:par>
                                </p:childTnLst>
                              </p:cTn>
                            </p:par>
                            <p:par>
                              <p:cTn id="53" fill="hold">
                                <p:stCondLst>
                                  <p:cond delay="3100"/>
                                </p:stCondLst>
                                <p:childTnLst>
                                  <p:par>
                                    <p:cTn id="54" presetID="2" presetClass="entr" presetSubtype="2" fill="hold" grpId="0"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300" fill="hold"/>
                                            <p:tgtEl>
                                              <p:spTgt spid="79"/>
                                            </p:tgtEl>
                                            <p:attrNameLst>
                                              <p:attrName>ppt_x</p:attrName>
                                            </p:attrNameLst>
                                          </p:cBhvr>
                                          <p:tavLst>
                                            <p:tav tm="0">
                                              <p:val>
                                                <p:strVal val="1+#ppt_w/2"/>
                                              </p:val>
                                            </p:tav>
                                            <p:tav tm="100000">
                                              <p:val>
                                                <p:strVal val="#ppt_x"/>
                                              </p:val>
                                            </p:tav>
                                          </p:tavLst>
                                        </p:anim>
                                        <p:anim calcmode="lin" valueType="num">
                                          <p:cBhvr additive="base">
                                            <p:cTn id="57" dur="3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3400"/>
                                </p:stCondLst>
                                <p:childTnLst>
                                  <p:par>
                                    <p:cTn id="59" presetID="2" presetClass="entr" presetSubtype="2" fill="hold" grpId="0" nodeType="after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additive="base">
                                            <p:cTn id="61" dur="300" fill="hold"/>
                                            <p:tgtEl>
                                              <p:spTgt spid="80"/>
                                            </p:tgtEl>
                                            <p:attrNameLst>
                                              <p:attrName>ppt_x</p:attrName>
                                            </p:attrNameLst>
                                          </p:cBhvr>
                                          <p:tavLst>
                                            <p:tav tm="0">
                                              <p:val>
                                                <p:strVal val="1+#ppt_w/2"/>
                                              </p:val>
                                            </p:tav>
                                            <p:tav tm="100000">
                                              <p:val>
                                                <p:strVal val="#ppt_x"/>
                                              </p:val>
                                            </p:tav>
                                          </p:tavLst>
                                        </p:anim>
                                        <p:anim calcmode="lin" valueType="num">
                                          <p:cBhvr additive="base">
                                            <p:cTn id="62" dur="300" fill="hold"/>
                                            <p:tgtEl>
                                              <p:spTgt spid="80"/>
                                            </p:tgtEl>
                                            <p:attrNameLst>
                                              <p:attrName>ppt_y</p:attrName>
                                            </p:attrNameLst>
                                          </p:cBhvr>
                                          <p:tavLst>
                                            <p:tav tm="0">
                                              <p:val>
                                                <p:strVal val="#ppt_y"/>
                                              </p:val>
                                            </p:tav>
                                            <p:tav tm="100000">
                                              <p:val>
                                                <p:strVal val="#ppt_y"/>
                                              </p:val>
                                            </p:tav>
                                          </p:tavLst>
                                        </p:anim>
                                      </p:childTnLst>
                                    </p:cTn>
                                  </p:par>
                                </p:childTnLst>
                              </p:cTn>
                            </p:par>
                            <p:par>
                              <p:cTn id="63" fill="hold">
                                <p:stCondLst>
                                  <p:cond delay="3700"/>
                                </p:stCondLst>
                                <p:childTnLst>
                                  <p:par>
                                    <p:cTn id="64" presetID="2" presetClass="entr" presetSubtype="2" fill="hold" grpId="0" nodeType="afterEffect">
                                      <p:stCondLst>
                                        <p:cond delay="0"/>
                                      </p:stCondLst>
                                      <p:childTnLst>
                                        <p:set>
                                          <p:cBhvr>
                                            <p:cTn id="65" dur="1" fill="hold">
                                              <p:stCondLst>
                                                <p:cond delay="0"/>
                                              </p:stCondLst>
                                            </p:cTn>
                                            <p:tgtEl>
                                              <p:spTgt spid="81"/>
                                            </p:tgtEl>
                                            <p:attrNameLst>
                                              <p:attrName>style.visibility</p:attrName>
                                            </p:attrNameLst>
                                          </p:cBhvr>
                                          <p:to>
                                            <p:strVal val="visible"/>
                                          </p:to>
                                        </p:set>
                                        <p:anim calcmode="lin" valueType="num">
                                          <p:cBhvr additive="base">
                                            <p:cTn id="66" dur="300" fill="hold"/>
                                            <p:tgtEl>
                                              <p:spTgt spid="81"/>
                                            </p:tgtEl>
                                            <p:attrNameLst>
                                              <p:attrName>ppt_x</p:attrName>
                                            </p:attrNameLst>
                                          </p:cBhvr>
                                          <p:tavLst>
                                            <p:tav tm="0">
                                              <p:val>
                                                <p:strVal val="1+#ppt_w/2"/>
                                              </p:val>
                                            </p:tav>
                                            <p:tav tm="100000">
                                              <p:val>
                                                <p:strVal val="#ppt_x"/>
                                              </p:val>
                                            </p:tav>
                                          </p:tavLst>
                                        </p:anim>
                                        <p:anim calcmode="lin" valueType="num">
                                          <p:cBhvr additive="base">
                                            <p:cTn id="67" dur="300" fill="hold"/>
                                            <p:tgtEl>
                                              <p:spTgt spid="81"/>
                                            </p:tgtEl>
                                            <p:attrNameLst>
                                              <p:attrName>ppt_y</p:attrName>
                                            </p:attrNameLst>
                                          </p:cBhvr>
                                          <p:tavLst>
                                            <p:tav tm="0">
                                              <p:val>
                                                <p:strVal val="#ppt_y"/>
                                              </p:val>
                                            </p:tav>
                                            <p:tav tm="100000">
                                              <p:val>
                                                <p:strVal val="#ppt_y"/>
                                              </p:val>
                                            </p:tav>
                                          </p:tavLst>
                                        </p:anim>
                                      </p:childTnLst>
                                    </p:cTn>
                                  </p:par>
                                </p:childTnLst>
                              </p:cTn>
                            </p:par>
                            <p:par>
                              <p:cTn id="68" fill="hold">
                                <p:stCondLst>
                                  <p:cond delay="4000"/>
                                </p:stCondLst>
                                <p:childTnLst>
                                  <p:par>
                                    <p:cTn id="69" presetID="2" presetClass="entr" presetSubtype="2" fill="hold" grpId="0" nodeType="after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300" fill="hold"/>
                                            <p:tgtEl>
                                              <p:spTgt spid="82"/>
                                            </p:tgtEl>
                                            <p:attrNameLst>
                                              <p:attrName>ppt_x</p:attrName>
                                            </p:attrNameLst>
                                          </p:cBhvr>
                                          <p:tavLst>
                                            <p:tav tm="0">
                                              <p:val>
                                                <p:strVal val="1+#ppt_w/2"/>
                                              </p:val>
                                            </p:tav>
                                            <p:tav tm="100000">
                                              <p:val>
                                                <p:strVal val="#ppt_x"/>
                                              </p:val>
                                            </p:tav>
                                          </p:tavLst>
                                        </p:anim>
                                        <p:anim calcmode="lin" valueType="num">
                                          <p:cBhvr additive="base">
                                            <p:cTn id="72" dur="3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79" grpId="0"/>
          <p:bldP spid="80" grpId="0"/>
          <p:bldP spid="81" grpId="0"/>
          <p:bldP spid="8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7" name="矩形 6"/>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11" name="任意多边形 10"/>
          <p:cNvSpPr/>
          <p:nvPr/>
        </p:nvSpPr>
        <p:spPr bwMode="auto">
          <a:xfrm>
            <a:off x="6118623" y="2366962"/>
            <a:ext cx="1912144" cy="21550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rgbClr val="C00000"/>
            </a:solidFill>
            <a:prstDash val="solid"/>
            <a:headEnd type="oval" w="med" len="med"/>
            <a:tailEnd type="stealth" w="med" len="me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任意多边形 11"/>
          <p:cNvSpPr/>
          <p:nvPr/>
        </p:nvSpPr>
        <p:spPr bwMode="auto">
          <a:xfrm flipH="1">
            <a:off x="1433513" y="2599135"/>
            <a:ext cx="1913335" cy="214313"/>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rgbClr val="2C1D7F"/>
            </a:solidFill>
            <a:prstDash val="solid"/>
            <a:headEnd type="oval" w="med" len="med"/>
            <a:tailEnd type="stealth" w="med" len="me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任意多边形 12"/>
          <p:cNvSpPr/>
          <p:nvPr/>
        </p:nvSpPr>
        <p:spPr>
          <a:xfrm>
            <a:off x="4924425" y="1841897"/>
            <a:ext cx="504825" cy="751284"/>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rgbClr val="2C1D7F"/>
            </a:solidFill>
            <a:prstDash val="solid"/>
            <a:headEnd type="oval" w="med" len="med"/>
            <a:tailEnd type="stealth" w="med" len="me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任意多边形 13"/>
          <p:cNvSpPr/>
          <p:nvPr/>
        </p:nvSpPr>
        <p:spPr>
          <a:xfrm flipH="1">
            <a:off x="3639741" y="1837135"/>
            <a:ext cx="504825" cy="751284"/>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rgbClr val="C00000"/>
            </a:solidFill>
            <a:prstDash val="solid"/>
            <a:headEnd type="oval" w="med" len="med"/>
            <a:tailEnd type="stealth" w="med" len="me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5" name="组合 14"/>
          <p:cNvGrpSpPr/>
          <p:nvPr/>
        </p:nvGrpSpPr>
        <p:grpSpPr>
          <a:xfrm>
            <a:off x="3137297" y="2428875"/>
            <a:ext cx="771525" cy="781050"/>
            <a:chOff x="3137297" y="2428875"/>
            <a:chExt cx="771525" cy="781050"/>
          </a:xfrm>
        </p:grpSpPr>
        <p:sp>
          <p:nvSpPr>
            <p:cNvPr id="16" name="Freeform 19"/>
            <p:cNvSpPr>
              <a:spLocks/>
            </p:cNvSpPr>
            <p:nvPr/>
          </p:nvSpPr>
          <p:spPr bwMode="auto">
            <a:xfrm>
              <a:off x="3137297" y="2428875"/>
              <a:ext cx="771525" cy="78105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2C1D7F"/>
            </a:solidFill>
            <a:ln w="3175" cap="flat" cmpd="sng" algn="ctr">
              <a:solidFill>
                <a:srgbClr val="2C1D7F"/>
              </a:solidFill>
              <a:prstDash val="soli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 name="Freeform 6"/>
            <p:cNvSpPr>
              <a:spLocks noChangeAspect="1" noEditPoints="1"/>
            </p:cNvSpPr>
            <p:nvPr/>
          </p:nvSpPr>
          <p:spPr bwMode="auto">
            <a:xfrm>
              <a:off x="3469482" y="2717006"/>
              <a:ext cx="170260" cy="18097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ysClr val="window" lastClr="FFFFFF"/>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500" kern="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18" name="组合 17"/>
          <p:cNvGrpSpPr/>
          <p:nvPr/>
        </p:nvGrpSpPr>
        <p:grpSpPr>
          <a:xfrm>
            <a:off x="5117306" y="2065735"/>
            <a:ext cx="1453754" cy="1431131"/>
            <a:chOff x="5117306" y="2065735"/>
            <a:chExt cx="1453754" cy="1431131"/>
          </a:xfrm>
        </p:grpSpPr>
        <p:sp>
          <p:nvSpPr>
            <p:cNvPr id="19" name="Freeform 17"/>
            <p:cNvSpPr>
              <a:spLocks noChangeAspect="1"/>
            </p:cNvSpPr>
            <p:nvPr/>
          </p:nvSpPr>
          <p:spPr bwMode="auto">
            <a:xfrm>
              <a:off x="5117306" y="2065735"/>
              <a:ext cx="1453754" cy="1431131"/>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C00000"/>
            </a:solidFill>
            <a:ln w="3175" cap="flat" cmpd="sng" algn="ctr">
              <a:solidFill>
                <a:srgbClr val="D4291D"/>
              </a:solidFill>
              <a:prstDash val="soli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Freeform 26"/>
            <p:cNvSpPr>
              <a:spLocks noChangeAspect="1"/>
            </p:cNvSpPr>
            <p:nvPr/>
          </p:nvSpPr>
          <p:spPr bwMode="auto">
            <a:xfrm>
              <a:off x="5865019" y="2717007"/>
              <a:ext cx="182166" cy="18931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500" kern="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21" name="组合 20"/>
          <p:cNvGrpSpPr/>
          <p:nvPr/>
        </p:nvGrpSpPr>
        <p:grpSpPr>
          <a:xfrm>
            <a:off x="3679031" y="2334816"/>
            <a:ext cx="971550" cy="948928"/>
            <a:chOff x="3679031" y="2334816"/>
            <a:chExt cx="971550" cy="948928"/>
          </a:xfrm>
        </p:grpSpPr>
        <p:sp>
          <p:nvSpPr>
            <p:cNvPr id="22" name="Rectangle 444"/>
            <p:cNvSpPr>
              <a:spLocks noChangeArrowheads="1"/>
            </p:cNvSpPr>
            <p:nvPr/>
          </p:nvSpPr>
          <p:spPr bwMode="auto">
            <a:xfrm>
              <a:off x="4229100" y="2764632"/>
              <a:ext cx="42863" cy="83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Rectangle 445"/>
            <p:cNvSpPr>
              <a:spLocks noChangeArrowheads="1"/>
            </p:cNvSpPr>
            <p:nvPr/>
          </p:nvSpPr>
          <p:spPr bwMode="auto">
            <a:xfrm>
              <a:off x="4229100" y="2790825"/>
              <a:ext cx="42863" cy="83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Rectangle 446"/>
            <p:cNvSpPr>
              <a:spLocks noChangeArrowheads="1"/>
            </p:cNvSpPr>
            <p:nvPr/>
          </p:nvSpPr>
          <p:spPr bwMode="auto">
            <a:xfrm>
              <a:off x="4161235" y="2826544"/>
              <a:ext cx="110728" cy="83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25" name="组合 24"/>
            <p:cNvGrpSpPr/>
            <p:nvPr/>
          </p:nvGrpSpPr>
          <p:grpSpPr>
            <a:xfrm>
              <a:off x="3679031" y="2334816"/>
              <a:ext cx="971550" cy="948928"/>
              <a:chOff x="3679031" y="2334816"/>
              <a:chExt cx="971550" cy="948928"/>
            </a:xfrm>
          </p:grpSpPr>
          <p:grpSp>
            <p:nvGrpSpPr>
              <p:cNvPr id="26" name="组合 25"/>
              <p:cNvGrpSpPr/>
              <p:nvPr/>
            </p:nvGrpSpPr>
            <p:grpSpPr>
              <a:xfrm>
                <a:off x="3679031" y="2334816"/>
                <a:ext cx="971550" cy="948928"/>
                <a:chOff x="3679031" y="2334816"/>
                <a:chExt cx="971550" cy="948928"/>
              </a:xfrm>
            </p:grpSpPr>
            <p:grpSp>
              <p:nvGrpSpPr>
                <p:cNvPr id="28" name="组合 27"/>
                <p:cNvGrpSpPr/>
                <p:nvPr/>
              </p:nvGrpSpPr>
              <p:grpSpPr>
                <a:xfrm>
                  <a:off x="3679031" y="2334816"/>
                  <a:ext cx="971550" cy="948928"/>
                  <a:chOff x="3679031" y="2334816"/>
                  <a:chExt cx="971550" cy="948928"/>
                </a:xfrm>
              </p:grpSpPr>
              <p:sp>
                <p:nvSpPr>
                  <p:cNvPr id="30" name="Freeform 18"/>
                  <p:cNvSpPr>
                    <a:spLocks/>
                  </p:cNvSpPr>
                  <p:nvPr/>
                </p:nvSpPr>
                <p:spPr bwMode="auto">
                  <a:xfrm>
                    <a:off x="3679031" y="2334816"/>
                    <a:ext cx="971550" cy="948928"/>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C00000"/>
                  </a:solidFill>
                  <a:ln w="3175" cap="flat" cmpd="sng" algn="ctr">
                    <a:solidFill>
                      <a:srgbClr val="D4291D"/>
                    </a:solidFill>
                    <a:prstDash val="soli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1" name="Freeform 442"/>
                  <p:cNvSpPr>
                    <a:spLocks noEditPoints="1"/>
                  </p:cNvSpPr>
                  <p:nvPr/>
                </p:nvSpPr>
                <p:spPr bwMode="auto">
                  <a:xfrm>
                    <a:off x="4106466" y="2730103"/>
                    <a:ext cx="194072" cy="166688"/>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29" name="Rectangle 443"/>
                <p:cNvSpPr>
                  <a:spLocks noChangeArrowheads="1"/>
                </p:cNvSpPr>
                <p:nvPr/>
              </p:nvSpPr>
              <p:spPr bwMode="auto">
                <a:xfrm>
                  <a:off x="4161235" y="2757488"/>
                  <a:ext cx="51197" cy="511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27" name="Rectangle 447"/>
              <p:cNvSpPr>
                <a:spLocks noChangeArrowheads="1"/>
              </p:cNvSpPr>
              <p:nvPr/>
            </p:nvSpPr>
            <p:spPr bwMode="auto">
              <a:xfrm>
                <a:off x="4161235" y="2853928"/>
                <a:ext cx="110728" cy="83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grpSp>
        <p:nvGrpSpPr>
          <p:cNvPr id="32" name="组合 31"/>
          <p:cNvGrpSpPr/>
          <p:nvPr/>
        </p:nvGrpSpPr>
        <p:grpSpPr>
          <a:xfrm>
            <a:off x="4368404" y="2245519"/>
            <a:ext cx="1110853" cy="1092994"/>
            <a:chOff x="4368404" y="2245519"/>
            <a:chExt cx="1110853" cy="1092994"/>
          </a:xfrm>
        </p:grpSpPr>
        <p:grpSp>
          <p:nvGrpSpPr>
            <p:cNvPr id="33" name="组合 32"/>
            <p:cNvGrpSpPr/>
            <p:nvPr/>
          </p:nvGrpSpPr>
          <p:grpSpPr>
            <a:xfrm>
              <a:off x="4368404" y="2245519"/>
              <a:ext cx="1110853" cy="1092994"/>
              <a:chOff x="4368404" y="2245519"/>
              <a:chExt cx="1110853" cy="1092994"/>
            </a:xfrm>
          </p:grpSpPr>
          <p:grpSp>
            <p:nvGrpSpPr>
              <p:cNvPr id="35" name="组合 34"/>
              <p:cNvGrpSpPr/>
              <p:nvPr/>
            </p:nvGrpSpPr>
            <p:grpSpPr>
              <a:xfrm>
                <a:off x="4368404" y="2245519"/>
                <a:ext cx="1110853" cy="1092994"/>
                <a:chOff x="4368404" y="2245519"/>
                <a:chExt cx="1110853" cy="1092994"/>
              </a:xfrm>
            </p:grpSpPr>
            <p:sp>
              <p:nvSpPr>
                <p:cNvPr id="38" name="Freeform 17"/>
                <p:cNvSpPr>
                  <a:spLocks/>
                </p:cNvSpPr>
                <p:nvPr/>
              </p:nvSpPr>
              <p:spPr bwMode="auto">
                <a:xfrm>
                  <a:off x="4368404" y="2245519"/>
                  <a:ext cx="1110853" cy="1092994"/>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2C1D7F"/>
                </a:solidFill>
                <a:ln w="3175" cap="flat" cmpd="sng" algn="ctr">
                  <a:solidFill>
                    <a:srgbClr val="2C1D7F"/>
                  </a:solidFill>
                  <a:prstDash val="solid"/>
                </a:ln>
                <a:effectLst/>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sz="800" kern="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Oval 56"/>
                <p:cNvSpPr>
                  <a:spLocks noChangeArrowheads="1"/>
                </p:cNvSpPr>
                <p:nvPr/>
              </p:nvSpPr>
              <p:spPr bwMode="auto">
                <a:xfrm>
                  <a:off x="4924425" y="2700338"/>
                  <a:ext cx="226219" cy="226219"/>
                </a:xfrm>
                <a:prstGeom prst="ellipse">
                  <a:avLst/>
                </a:pr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60222" tIns="30111" rIns="60222" bIns="3011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36" name="Freeform 57"/>
              <p:cNvSpPr>
                <a:spLocks/>
              </p:cNvSpPr>
              <p:nvPr/>
            </p:nvSpPr>
            <p:spPr bwMode="auto">
              <a:xfrm>
                <a:off x="4958954" y="2730104"/>
                <a:ext cx="116681" cy="105965"/>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60222" tIns="30111" rIns="60222" bIns="3011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7" name="Freeform 58"/>
              <p:cNvSpPr>
                <a:spLocks/>
              </p:cNvSpPr>
              <p:nvPr/>
            </p:nvSpPr>
            <p:spPr bwMode="auto">
              <a:xfrm>
                <a:off x="5020866" y="2812257"/>
                <a:ext cx="89297" cy="103585"/>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60222" tIns="30111" rIns="60222" bIns="3011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34" name="Freeform 59"/>
            <p:cNvSpPr>
              <a:spLocks/>
            </p:cNvSpPr>
            <p:nvPr/>
          </p:nvSpPr>
          <p:spPr bwMode="auto">
            <a:xfrm>
              <a:off x="5068492" y="2706292"/>
              <a:ext cx="78581" cy="145256"/>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60222" tIns="30111" rIns="60222" bIns="3011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1200">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40" name="TextBox 13"/>
          <p:cNvSpPr txBox="1"/>
          <p:nvPr/>
        </p:nvSpPr>
        <p:spPr>
          <a:xfrm>
            <a:off x="3033713" y="1332310"/>
            <a:ext cx="1631156" cy="23098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500" b="1" dirty="0">
                <a:latin typeface="微软雅黑" panose="020B0503020204020204" pitchFamily="34" charset="-122"/>
                <a:ea typeface="微软雅黑" panose="020B0503020204020204" pitchFamily="34" charset="-122"/>
                <a:cs typeface="+mn-ea"/>
                <a:sym typeface="Arial" panose="020B0604020202020204" pitchFamily="34" charset="0"/>
              </a:rPr>
              <a:t>单击编辑标题</a:t>
            </a:r>
            <a:endParaRPr lang="en-US" sz="1500" b="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TextBox 13"/>
          <p:cNvSpPr txBox="1"/>
          <p:nvPr/>
        </p:nvSpPr>
        <p:spPr>
          <a:xfrm>
            <a:off x="3037285" y="1612106"/>
            <a:ext cx="1553765" cy="169277"/>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100">
                <a:latin typeface="微软雅黑" panose="020B0503020204020204" pitchFamily="34" charset="-122"/>
                <a:ea typeface="微软雅黑" panose="020B0503020204020204" pitchFamily="34" charset="-122"/>
                <a:cs typeface="+mn-ea"/>
                <a:sym typeface="Arial" panose="020B0604020202020204" pitchFamily="34" charset="0"/>
              </a:rPr>
              <a:t>单击此处可编辑内容</a:t>
            </a:r>
            <a:endParaRPr lang="en-US" altLang="zh-CN" sz="11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TextBox 13"/>
          <p:cNvSpPr txBox="1"/>
          <p:nvPr/>
        </p:nvSpPr>
        <p:spPr>
          <a:xfrm>
            <a:off x="5013723" y="1332310"/>
            <a:ext cx="1631156" cy="23098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500" b="1" dirty="0">
                <a:latin typeface="微软雅黑" panose="020B0503020204020204" pitchFamily="34" charset="-122"/>
                <a:ea typeface="微软雅黑" panose="020B0503020204020204" pitchFamily="34" charset="-122"/>
                <a:cs typeface="+mn-ea"/>
                <a:sym typeface="Arial" panose="020B0604020202020204" pitchFamily="34" charset="0"/>
              </a:rPr>
              <a:t>单击编辑标题</a:t>
            </a:r>
            <a:endParaRPr lang="en-US" sz="1500" b="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3" name="TextBox 13"/>
          <p:cNvSpPr txBox="1"/>
          <p:nvPr/>
        </p:nvSpPr>
        <p:spPr>
          <a:xfrm>
            <a:off x="5017294" y="1612106"/>
            <a:ext cx="1553766" cy="169277"/>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100" dirty="0">
                <a:latin typeface="微软雅黑" panose="020B0503020204020204" pitchFamily="34" charset="-122"/>
                <a:ea typeface="微软雅黑" panose="020B0503020204020204" pitchFamily="34" charset="-122"/>
                <a:cs typeface="+mn-ea"/>
                <a:sym typeface="Arial" panose="020B0604020202020204" pitchFamily="34" charset="0"/>
              </a:rPr>
              <a:t>单击此处可编辑内容</a:t>
            </a:r>
            <a:endParaRPr lang="en-US" altLang="zh-CN" sz="11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Box 13"/>
          <p:cNvSpPr txBox="1"/>
          <p:nvPr/>
        </p:nvSpPr>
        <p:spPr>
          <a:xfrm>
            <a:off x="7038976" y="2546748"/>
            <a:ext cx="1631156" cy="23098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500" b="1">
                <a:latin typeface="微软雅黑" panose="020B0503020204020204" pitchFamily="34" charset="-122"/>
                <a:ea typeface="微软雅黑" panose="020B0503020204020204" pitchFamily="34" charset="-122"/>
                <a:cs typeface="+mn-ea"/>
                <a:sym typeface="Arial" panose="020B0604020202020204" pitchFamily="34" charset="0"/>
              </a:rPr>
              <a:t>单击编辑标题</a:t>
            </a:r>
            <a:endParaRPr lang="en-US" sz="1500" b="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5" name="TextBox 13"/>
          <p:cNvSpPr txBox="1"/>
          <p:nvPr/>
        </p:nvSpPr>
        <p:spPr>
          <a:xfrm>
            <a:off x="7042548" y="2826544"/>
            <a:ext cx="1553765" cy="169277"/>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100" dirty="0">
                <a:latin typeface="微软雅黑" panose="020B0503020204020204" pitchFamily="34" charset="-122"/>
                <a:ea typeface="微软雅黑" panose="020B0503020204020204" pitchFamily="34" charset="-122"/>
                <a:cs typeface="+mn-ea"/>
                <a:sym typeface="Arial" panose="020B0604020202020204" pitchFamily="34" charset="0"/>
              </a:rPr>
              <a:t>单击此处可编辑内容</a:t>
            </a:r>
            <a:endParaRPr lang="en-US" altLang="zh-CN" sz="11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6" name="TextBox 13"/>
          <p:cNvSpPr txBox="1"/>
          <p:nvPr/>
        </p:nvSpPr>
        <p:spPr>
          <a:xfrm>
            <a:off x="789385" y="2699148"/>
            <a:ext cx="1631156" cy="23098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500" b="1" dirty="0">
                <a:latin typeface="微软雅黑" panose="020B0503020204020204" pitchFamily="34" charset="-122"/>
                <a:ea typeface="微软雅黑" panose="020B0503020204020204" pitchFamily="34" charset="-122"/>
                <a:cs typeface="+mn-ea"/>
                <a:sym typeface="Arial" panose="020B0604020202020204" pitchFamily="34" charset="0"/>
              </a:rPr>
              <a:t>单击编辑标题</a:t>
            </a:r>
            <a:endParaRPr lang="en-US" sz="1500" b="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Box 13"/>
          <p:cNvSpPr txBox="1"/>
          <p:nvPr/>
        </p:nvSpPr>
        <p:spPr>
          <a:xfrm>
            <a:off x="792956" y="2978944"/>
            <a:ext cx="1553766" cy="169277"/>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2613" fontAlgn="auto">
              <a:spcBef>
                <a:spcPct val="20000"/>
              </a:spcBef>
              <a:spcAft>
                <a:spcPts val="0"/>
              </a:spcAft>
              <a:defRPr/>
            </a:pPr>
            <a:r>
              <a:rPr lang="zh-CN" altLang="en-US" sz="1100" dirty="0">
                <a:latin typeface="微软雅黑" panose="020B0503020204020204" pitchFamily="34" charset="-122"/>
                <a:ea typeface="微软雅黑" panose="020B0503020204020204" pitchFamily="34" charset="-122"/>
                <a:cs typeface="+mn-ea"/>
                <a:sym typeface="Arial" panose="020B0604020202020204" pitchFamily="34" charset="0"/>
              </a:rPr>
              <a:t>单击此处可编辑内容</a:t>
            </a:r>
            <a:endParaRPr lang="en-US" altLang="zh-CN" sz="11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8" name="矩形 47"/>
          <p:cNvSpPr/>
          <p:nvPr/>
        </p:nvSpPr>
        <p:spPr>
          <a:xfrm>
            <a:off x="1207294" y="3836194"/>
            <a:ext cx="7147322" cy="886397"/>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200" dirty="0">
                <a:latin typeface="微软雅黑" panose="020B0503020204020204" pitchFamily="34" charset="-122"/>
                <a:ea typeface="微软雅黑" panose="020B0503020204020204" pitchFamily="34" charset="-122"/>
                <a:sym typeface="微软雅黑" pitchFamily="34" charset="-122"/>
              </a:rPr>
              <a:t>单击此处添加主标题单击此处添加主标题单击此处添加主标题单击此处添加主标题单击此处添加主标题单击此处添加主标题单击此处添加主标题单击此处添加主标题单击此处添加主标题单击此处添加主标题单击此处添加主标题单击此处添加主标题单击此处添加主标题单击此处添加主标题单击此处添加主标题单击此处添加主标题。</a:t>
            </a:r>
            <a:endParaRPr lang="en-US" altLang="zh-CN" sz="1200" spc="75" dirty="0">
              <a:latin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25446321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1000"/>
                                        <p:tgtEl>
                                          <p:spTgt spid="45"/>
                                        </p:tgtEl>
                                      </p:cBhvr>
                                    </p:animEffect>
                                    <p:anim calcmode="lin" valueType="num">
                                      <p:cBhvr>
                                        <p:cTn id="49" dur="1000" fill="hold"/>
                                        <p:tgtEl>
                                          <p:spTgt spid="45"/>
                                        </p:tgtEl>
                                        <p:attrNameLst>
                                          <p:attrName>ppt_x</p:attrName>
                                        </p:attrNameLst>
                                      </p:cBhvr>
                                      <p:tavLst>
                                        <p:tav tm="0">
                                          <p:val>
                                            <p:strVal val="#ppt_x"/>
                                          </p:val>
                                        </p:tav>
                                        <p:tav tm="100000">
                                          <p:val>
                                            <p:strVal val="#ppt_x"/>
                                          </p:val>
                                        </p:tav>
                                      </p:tavLst>
                                    </p:anim>
                                    <p:anim calcmode="lin" valueType="num">
                                      <p:cBhvr>
                                        <p:cTn id="50" dur="1000" fill="hold"/>
                                        <p:tgtEl>
                                          <p:spTgt spid="4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1000"/>
                                        <p:tgtEl>
                                          <p:spTgt spid="44"/>
                                        </p:tgtEl>
                                      </p:cBhvr>
                                    </p:animEffect>
                                    <p:anim calcmode="lin" valueType="num">
                                      <p:cBhvr>
                                        <p:cTn id="54" dur="1000" fill="hold"/>
                                        <p:tgtEl>
                                          <p:spTgt spid="44"/>
                                        </p:tgtEl>
                                        <p:attrNameLst>
                                          <p:attrName>ppt_x</p:attrName>
                                        </p:attrNameLst>
                                      </p:cBhvr>
                                      <p:tavLst>
                                        <p:tav tm="0">
                                          <p:val>
                                            <p:strVal val="#ppt_x"/>
                                          </p:val>
                                        </p:tav>
                                        <p:tav tm="100000">
                                          <p:val>
                                            <p:strVal val="#ppt_x"/>
                                          </p:val>
                                        </p:tav>
                                      </p:tavLst>
                                    </p:anim>
                                    <p:anim calcmode="lin" valueType="num">
                                      <p:cBhvr>
                                        <p:cTn id="55"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0-#ppt_w/2"/>
                                          </p:val>
                                        </p:tav>
                                        <p:tav tm="100000">
                                          <p:val>
                                            <p:strVal val="#ppt_x"/>
                                          </p:val>
                                        </p:tav>
                                      </p:tavLst>
                                    </p:anim>
                                    <p:anim calcmode="lin" valueType="num">
                                      <p:cBhvr additive="base">
                                        <p:cTn id="61"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down)">
                                      <p:cBhvr>
                                        <p:cTn id="66" dur="500"/>
                                        <p:tgtEl>
                                          <p:spTgt spid="13"/>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1"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ppt_x"/>
                                          </p:val>
                                        </p:tav>
                                        <p:tav tm="100000">
                                          <p:val>
                                            <p:strVal val="#ppt_x"/>
                                          </p:val>
                                        </p:tav>
                                      </p:tavLst>
                                    </p:anim>
                                    <p:anim calcmode="lin" valueType="num">
                                      <p:cBhvr additive="base">
                                        <p:cTn id="76"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nodeType="click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0-#ppt_w/2"/>
                                          </p:val>
                                        </p:tav>
                                        <p:tav tm="100000">
                                          <p:val>
                                            <p:strVal val="#ppt_x"/>
                                          </p:val>
                                        </p:tav>
                                      </p:tavLst>
                                    </p:anim>
                                    <p:anim calcmode="lin" valueType="num">
                                      <p:cBhvr additive="base">
                                        <p:cTn id="8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wipe(down)">
                                      <p:cBhvr>
                                        <p:cTn id="87" dur="500"/>
                                        <p:tgtEl>
                                          <p:spTgt spid="14"/>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1" fill="hold" grpId="0" nodeType="click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additive="base">
                                        <p:cTn id="92" dur="500" fill="hold"/>
                                        <p:tgtEl>
                                          <p:spTgt spid="40"/>
                                        </p:tgtEl>
                                        <p:attrNameLst>
                                          <p:attrName>ppt_x</p:attrName>
                                        </p:attrNameLst>
                                      </p:cBhvr>
                                      <p:tavLst>
                                        <p:tav tm="0">
                                          <p:val>
                                            <p:strVal val="#ppt_x"/>
                                          </p:val>
                                        </p:tav>
                                        <p:tav tm="100000">
                                          <p:val>
                                            <p:strVal val="#ppt_x"/>
                                          </p:val>
                                        </p:tav>
                                      </p:tavLst>
                                    </p:anim>
                                    <p:anim calcmode="lin" valueType="num">
                                      <p:cBhvr additive="base">
                                        <p:cTn id="93" dur="500" fill="hold"/>
                                        <p:tgtEl>
                                          <p:spTgt spid="40"/>
                                        </p:tgtEl>
                                        <p:attrNameLst>
                                          <p:attrName>ppt_y</p:attrName>
                                        </p:attrNameLst>
                                      </p:cBhvr>
                                      <p:tavLst>
                                        <p:tav tm="0">
                                          <p:val>
                                            <p:strVal val="0-#ppt_h/2"/>
                                          </p:val>
                                        </p:tav>
                                        <p:tav tm="100000">
                                          <p:val>
                                            <p:strVal val="#ppt_y"/>
                                          </p:val>
                                        </p:tav>
                                      </p:tavLst>
                                    </p:anim>
                                  </p:childTnLst>
                                </p:cTn>
                              </p:par>
                              <p:par>
                                <p:cTn id="94" presetID="2" presetClass="entr" presetSubtype="1" fill="hold" grpId="0"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additive="base">
                                        <p:cTn id="96" dur="500" fill="hold"/>
                                        <p:tgtEl>
                                          <p:spTgt spid="41"/>
                                        </p:tgtEl>
                                        <p:attrNameLst>
                                          <p:attrName>ppt_x</p:attrName>
                                        </p:attrNameLst>
                                      </p:cBhvr>
                                      <p:tavLst>
                                        <p:tav tm="0">
                                          <p:val>
                                            <p:strVal val="#ppt_x"/>
                                          </p:val>
                                        </p:tav>
                                        <p:tav tm="100000">
                                          <p:val>
                                            <p:strVal val="#ppt_x"/>
                                          </p:val>
                                        </p:tav>
                                      </p:tavLst>
                                    </p:anim>
                                    <p:anim calcmode="lin" valueType="num">
                                      <p:cBhvr additive="base">
                                        <p:cTn id="97"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8" fill="hold" nodeType="clickEffect">
                                  <p:stCondLst>
                                    <p:cond delay="0"/>
                                  </p:stCondLst>
                                  <p:childTnLst>
                                    <p:set>
                                      <p:cBhvr>
                                        <p:cTn id="101" dur="1" fill="hold">
                                          <p:stCondLst>
                                            <p:cond delay="0"/>
                                          </p:stCondLst>
                                        </p:cTn>
                                        <p:tgtEl>
                                          <p:spTgt spid="15"/>
                                        </p:tgtEl>
                                        <p:attrNameLst>
                                          <p:attrName>style.visibility</p:attrName>
                                        </p:attrNameLst>
                                      </p:cBhvr>
                                      <p:to>
                                        <p:strVal val="visible"/>
                                      </p:to>
                                    </p:set>
                                    <p:anim calcmode="lin" valueType="num">
                                      <p:cBhvr additive="base">
                                        <p:cTn id="102" dur="500" fill="hold"/>
                                        <p:tgtEl>
                                          <p:spTgt spid="15"/>
                                        </p:tgtEl>
                                        <p:attrNameLst>
                                          <p:attrName>ppt_x</p:attrName>
                                        </p:attrNameLst>
                                      </p:cBhvr>
                                      <p:tavLst>
                                        <p:tav tm="0">
                                          <p:val>
                                            <p:strVal val="0-#ppt_w/2"/>
                                          </p:val>
                                        </p:tav>
                                        <p:tav tm="100000">
                                          <p:val>
                                            <p:strVal val="#ppt_x"/>
                                          </p:val>
                                        </p:tav>
                                      </p:tavLst>
                                    </p:anim>
                                    <p:anim calcmode="lin" valueType="num">
                                      <p:cBhvr additive="base">
                                        <p:cTn id="103"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12"/>
                                        </p:tgtEl>
                                        <p:attrNameLst>
                                          <p:attrName>style.visibility</p:attrName>
                                        </p:attrNameLst>
                                      </p:cBhvr>
                                      <p:to>
                                        <p:strVal val="visible"/>
                                      </p:to>
                                    </p:set>
                                    <p:animEffect transition="in" filter="wipe(down)">
                                      <p:cBhvr>
                                        <p:cTn id="108" dur="500"/>
                                        <p:tgtEl>
                                          <p:spTgt spid="12"/>
                                        </p:tgtEl>
                                      </p:cBhvr>
                                    </p:animEffect>
                                  </p:childTnLst>
                                </p:cTn>
                              </p:par>
                            </p:childTnLst>
                          </p:cTn>
                        </p:par>
                      </p:childTnLst>
                    </p:cTn>
                  </p:par>
                  <p:par>
                    <p:cTn id="109" fill="hold">
                      <p:stCondLst>
                        <p:cond delay="indefinite"/>
                      </p:stCondLst>
                      <p:childTnLst>
                        <p:par>
                          <p:cTn id="110" fill="hold">
                            <p:stCondLst>
                              <p:cond delay="0"/>
                            </p:stCondLst>
                            <p:childTnLst>
                              <p:par>
                                <p:cTn id="111" presetID="42" presetClass="entr" presetSubtype="0" fill="hold" grpId="0" nodeType="click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fade">
                                      <p:cBhvr>
                                        <p:cTn id="113" dur="1000"/>
                                        <p:tgtEl>
                                          <p:spTgt spid="46"/>
                                        </p:tgtEl>
                                      </p:cBhvr>
                                    </p:animEffect>
                                    <p:anim calcmode="lin" valueType="num">
                                      <p:cBhvr>
                                        <p:cTn id="114" dur="1000" fill="hold"/>
                                        <p:tgtEl>
                                          <p:spTgt spid="46"/>
                                        </p:tgtEl>
                                        <p:attrNameLst>
                                          <p:attrName>ppt_x</p:attrName>
                                        </p:attrNameLst>
                                      </p:cBhvr>
                                      <p:tavLst>
                                        <p:tav tm="0">
                                          <p:val>
                                            <p:strVal val="#ppt_x"/>
                                          </p:val>
                                        </p:tav>
                                        <p:tav tm="100000">
                                          <p:val>
                                            <p:strVal val="#ppt_x"/>
                                          </p:val>
                                        </p:tav>
                                      </p:tavLst>
                                    </p:anim>
                                    <p:anim calcmode="lin" valueType="num">
                                      <p:cBhvr>
                                        <p:cTn id="115" dur="1000" fill="hold"/>
                                        <p:tgtEl>
                                          <p:spTgt spid="4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47"/>
                                        </p:tgtEl>
                                        <p:attrNameLst>
                                          <p:attrName>style.visibility</p:attrName>
                                        </p:attrNameLst>
                                      </p:cBhvr>
                                      <p:to>
                                        <p:strVal val="visible"/>
                                      </p:to>
                                    </p:set>
                                    <p:animEffect transition="in" filter="fade">
                                      <p:cBhvr>
                                        <p:cTn id="118" dur="1000"/>
                                        <p:tgtEl>
                                          <p:spTgt spid="47"/>
                                        </p:tgtEl>
                                      </p:cBhvr>
                                    </p:animEffect>
                                    <p:anim calcmode="lin" valueType="num">
                                      <p:cBhvr>
                                        <p:cTn id="119" dur="1000" fill="hold"/>
                                        <p:tgtEl>
                                          <p:spTgt spid="47"/>
                                        </p:tgtEl>
                                        <p:attrNameLst>
                                          <p:attrName>ppt_x</p:attrName>
                                        </p:attrNameLst>
                                      </p:cBhvr>
                                      <p:tavLst>
                                        <p:tav tm="0">
                                          <p:val>
                                            <p:strVal val="#ppt_x"/>
                                          </p:val>
                                        </p:tav>
                                        <p:tav tm="100000">
                                          <p:val>
                                            <p:strVal val="#ppt_x"/>
                                          </p:val>
                                        </p:tav>
                                      </p:tavLst>
                                    </p:anim>
                                    <p:anim calcmode="lin" valueType="num">
                                      <p:cBhvr>
                                        <p:cTn id="120"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2" presetClass="entr" presetSubtype="0" fill="hold" grpId="0" nodeType="click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1" grpId="0" animBg="1"/>
      <p:bldP spid="12" grpId="0" animBg="1"/>
      <p:bldP spid="13" grpId="0" animBg="1"/>
      <p:bldP spid="14" grpId="0" animBg="1"/>
      <p:bldP spid="40" grpId="0"/>
      <p:bldP spid="41" grpId="0"/>
      <p:bldP spid="42" grpId="0"/>
      <p:bldP spid="43" grpId="0"/>
      <p:bldP spid="44" grpId="0"/>
      <p:bldP spid="45" grpId="0"/>
      <p:bldP spid="46" grpId="0"/>
      <p:bldP spid="47" grpId="0"/>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7" name="矩形 6"/>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11" name="组合 10"/>
          <p:cNvGrpSpPr>
            <a:grpSpLocks/>
          </p:cNvGrpSpPr>
          <p:nvPr/>
        </p:nvGrpSpPr>
        <p:grpSpPr bwMode="auto">
          <a:xfrm>
            <a:off x="1607344" y="1453754"/>
            <a:ext cx="1703785" cy="2849165"/>
            <a:chOff x="2143399" y="1938243"/>
            <a:chExt cx="2271724" cy="3799261"/>
          </a:xfrm>
        </p:grpSpPr>
        <p:sp>
          <p:nvSpPr>
            <p:cNvPr id="12" name="Freeform 5"/>
            <p:cNvSpPr>
              <a:spLocks/>
            </p:cNvSpPr>
            <p:nvPr/>
          </p:nvSpPr>
          <p:spPr bwMode="auto">
            <a:xfrm>
              <a:off x="2822265" y="4865881"/>
              <a:ext cx="950916" cy="871623"/>
            </a:xfrm>
            <a:custGeom>
              <a:avLst/>
              <a:gdLst>
                <a:gd name="T0" fmla="*/ 163 w 163"/>
                <a:gd name="T1" fmla="*/ 31 h 150"/>
                <a:gd name="T2" fmla="*/ 163 w 163"/>
                <a:gd name="T3" fmla="*/ 0 h 150"/>
                <a:gd name="T4" fmla="*/ 157 w 163"/>
                <a:gd name="T5" fmla="*/ 0 h 150"/>
                <a:gd name="T6" fmla="*/ 7 w 163"/>
                <a:gd name="T7" fmla="*/ 0 h 150"/>
                <a:gd name="T8" fmla="*/ 0 w 163"/>
                <a:gd name="T9" fmla="*/ 0 h 150"/>
                <a:gd name="T10" fmla="*/ 0 w 163"/>
                <a:gd name="T11" fmla="*/ 31 h 150"/>
                <a:gd name="T12" fmla="*/ 7 w 163"/>
                <a:gd name="T13" fmla="*/ 39 h 150"/>
                <a:gd name="T14" fmla="*/ 7 w 163"/>
                <a:gd name="T15" fmla="*/ 46 h 150"/>
                <a:gd name="T16" fmla="*/ 0 w 163"/>
                <a:gd name="T17" fmla="*/ 53 h 150"/>
                <a:gd name="T18" fmla="*/ 7 w 163"/>
                <a:gd name="T19" fmla="*/ 59 h 150"/>
                <a:gd name="T20" fmla="*/ 7 w 163"/>
                <a:gd name="T21" fmla="*/ 69 h 150"/>
                <a:gd name="T22" fmla="*/ 0 w 163"/>
                <a:gd name="T23" fmla="*/ 76 h 150"/>
                <a:gd name="T24" fmla="*/ 7 w 163"/>
                <a:gd name="T25" fmla="*/ 82 h 150"/>
                <a:gd name="T26" fmla="*/ 7 w 163"/>
                <a:gd name="T27" fmla="*/ 92 h 150"/>
                <a:gd name="T28" fmla="*/ 0 w 163"/>
                <a:gd name="T29" fmla="*/ 99 h 150"/>
                <a:gd name="T30" fmla="*/ 7 w 163"/>
                <a:gd name="T31" fmla="*/ 105 h 150"/>
                <a:gd name="T32" fmla="*/ 7 w 163"/>
                <a:gd name="T33" fmla="*/ 113 h 150"/>
                <a:gd name="T34" fmla="*/ 57 w 163"/>
                <a:gd name="T35" fmla="*/ 141 h 150"/>
                <a:gd name="T36" fmla="*/ 61 w 163"/>
                <a:gd name="T37" fmla="*/ 141 h 150"/>
                <a:gd name="T38" fmla="*/ 82 w 163"/>
                <a:gd name="T39" fmla="*/ 150 h 150"/>
                <a:gd name="T40" fmla="*/ 102 w 163"/>
                <a:gd name="T41" fmla="*/ 141 h 150"/>
                <a:gd name="T42" fmla="*/ 106 w 163"/>
                <a:gd name="T43" fmla="*/ 141 h 150"/>
                <a:gd name="T44" fmla="*/ 157 w 163"/>
                <a:gd name="T45" fmla="*/ 113 h 150"/>
                <a:gd name="T46" fmla="*/ 157 w 163"/>
                <a:gd name="T47" fmla="*/ 113 h 150"/>
                <a:gd name="T48" fmla="*/ 157 w 163"/>
                <a:gd name="T49" fmla="*/ 105 h 150"/>
                <a:gd name="T50" fmla="*/ 163 w 163"/>
                <a:gd name="T51" fmla="*/ 99 h 150"/>
                <a:gd name="T52" fmla="*/ 157 w 163"/>
                <a:gd name="T53" fmla="*/ 92 h 150"/>
                <a:gd name="T54" fmla="*/ 157 w 163"/>
                <a:gd name="T55" fmla="*/ 82 h 150"/>
                <a:gd name="T56" fmla="*/ 163 w 163"/>
                <a:gd name="T57" fmla="*/ 76 h 150"/>
                <a:gd name="T58" fmla="*/ 157 w 163"/>
                <a:gd name="T59" fmla="*/ 69 h 150"/>
                <a:gd name="T60" fmla="*/ 157 w 163"/>
                <a:gd name="T61" fmla="*/ 59 h 150"/>
                <a:gd name="T62" fmla="*/ 163 w 163"/>
                <a:gd name="T63" fmla="*/ 53 h 150"/>
                <a:gd name="T64" fmla="*/ 157 w 163"/>
                <a:gd name="T65" fmla="*/ 46 h 150"/>
                <a:gd name="T66" fmla="*/ 157 w 163"/>
                <a:gd name="T67" fmla="*/ 39 h 150"/>
                <a:gd name="T68" fmla="*/ 163 w 163"/>
                <a:gd name="T69" fmla="*/ 3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 h="150">
                  <a:moveTo>
                    <a:pt x="163" y="31"/>
                  </a:moveTo>
                  <a:cubicBezTo>
                    <a:pt x="163" y="0"/>
                    <a:pt x="163" y="0"/>
                    <a:pt x="163" y="0"/>
                  </a:cubicBezTo>
                  <a:cubicBezTo>
                    <a:pt x="157" y="0"/>
                    <a:pt x="157" y="0"/>
                    <a:pt x="157" y="0"/>
                  </a:cubicBezTo>
                  <a:cubicBezTo>
                    <a:pt x="7" y="0"/>
                    <a:pt x="7" y="0"/>
                    <a:pt x="7" y="0"/>
                  </a:cubicBezTo>
                  <a:cubicBezTo>
                    <a:pt x="0" y="0"/>
                    <a:pt x="0" y="0"/>
                    <a:pt x="0" y="0"/>
                  </a:cubicBezTo>
                  <a:cubicBezTo>
                    <a:pt x="0" y="31"/>
                    <a:pt x="0" y="31"/>
                    <a:pt x="0" y="31"/>
                  </a:cubicBezTo>
                  <a:cubicBezTo>
                    <a:pt x="7" y="39"/>
                    <a:pt x="7" y="39"/>
                    <a:pt x="7" y="39"/>
                  </a:cubicBezTo>
                  <a:cubicBezTo>
                    <a:pt x="7" y="46"/>
                    <a:pt x="7" y="46"/>
                    <a:pt x="7" y="46"/>
                  </a:cubicBezTo>
                  <a:cubicBezTo>
                    <a:pt x="3" y="46"/>
                    <a:pt x="0" y="49"/>
                    <a:pt x="0" y="53"/>
                  </a:cubicBezTo>
                  <a:cubicBezTo>
                    <a:pt x="0" y="56"/>
                    <a:pt x="3" y="59"/>
                    <a:pt x="7" y="59"/>
                  </a:cubicBezTo>
                  <a:cubicBezTo>
                    <a:pt x="7" y="69"/>
                    <a:pt x="7" y="69"/>
                    <a:pt x="7" y="69"/>
                  </a:cubicBezTo>
                  <a:cubicBezTo>
                    <a:pt x="3" y="69"/>
                    <a:pt x="0" y="72"/>
                    <a:pt x="0" y="76"/>
                  </a:cubicBezTo>
                  <a:cubicBezTo>
                    <a:pt x="0" y="79"/>
                    <a:pt x="3" y="82"/>
                    <a:pt x="7" y="82"/>
                  </a:cubicBezTo>
                  <a:cubicBezTo>
                    <a:pt x="7" y="92"/>
                    <a:pt x="7" y="92"/>
                    <a:pt x="7" y="92"/>
                  </a:cubicBezTo>
                  <a:cubicBezTo>
                    <a:pt x="3" y="92"/>
                    <a:pt x="0" y="95"/>
                    <a:pt x="0" y="99"/>
                  </a:cubicBezTo>
                  <a:cubicBezTo>
                    <a:pt x="0" y="102"/>
                    <a:pt x="3" y="105"/>
                    <a:pt x="7" y="105"/>
                  </a:cubicBezTo>
                  <a:cubicBezTo>
                    <a:pt x="7" y="113"/>
                    <a:pt x="7" y="113"/>
                    <a:pt x="7" y="113"/>
                  </a:cubicBezTo>
                  <a:cubicBezTo>
                    <a:pt x="57" y="141"/>
                    <a:pt x="57" y="141"/>
                    <a:pt x="57" y="141"/>
                  </a:cubicBezTo>
                  <a:cubicBezTo>
                    <a:pt x="61" y="141"/>
                    <a:pt x="61" y="141"/>
                    <a:pt x="61" y="141"/>
                  </a:cubicBezTo>
                  <a:cubicBezTo>
                    <a:pt x="64" y="146"/>
                    <a:pt x="72" y="150"/>
                    <a:pt x="82" y="150"/>
                  </a:cubicBezTo>
                  <a:cubicBezTo>
                    <a:pt x="91" y="150"/>
                    <a:pt x="99" y="146"/>
                    <a:pt x="102" y="141"/>
                  </a:cubicBezTo>
                  <a:cubicBezTo>
                    <a:pt x="106" y="141"/>
                    <a:pt x="106" y="141"/>
                    <a:pt x="106" y="141"/>
                  </a:cubicBezTo>
                  <a:cubicBezTo>
                    <a:pt x="157" y="113"/>
                    <a:pt x="157" y="113"/>
                    <a:pt x="157" y="113"/>
                  </a:cubicBezTo>
                  <a:cubicBezTo>
                    <a:pt x="157" y="113"/>
                    <a:pt x="157" y="113"/>
                    <a:pt x="157" y="113"/>
                  </a:cubicBezTo>
                  <a:cubicBezTo>
                    <a:pt x="157" y="105"/>
                    <a:pt x="157" y="105"/>
                    <a:pt x="157" y="105"/>
                  </a:cubicBezTo>
                  <a:cubicBezTo>
                    <a:pt x="160" y="105"/>
                    <a:pt x="163" y="102"/>
                    <a:pt x="163" y="99"/>
                  </a:cubicBezTo>
                  <a:cubicBezTo>
                    <a:pt x="163" y="95"/>
                    <a:pt x="160" y="92"/>
                    <a:pt x="157" y="92"/>
                  </a:cubicBezTo>
                  <a:cubicBezTo>
                    <a:pt x="157" y="82"/>
                    <a:pt x="157" y="82"/>
                    <a:pt x="157" y="82"/>
                  </a:cubicBezTo>
                  <a:cubicBezTo>
                    <a:pt x="160" y="82"/>
                    <a:pt x="163" y="79"/>
                    <a:pt x="163" y="76"/>
                  </a:cubicBezTo>
                  <a:cubicBezTo>
                    <a:pt x="163" y="72"/>
                    <a:pt x="160" y="69"/>
                    <a:pt x="157" y="69"/>
                  </a:cubicBezTo>
                  <a:cubicBezTo>
                    <a:pt x="157" y="59"/>
                    <a:pt x="157" y="59"/>
                    <a:pt x="157" y="59"/>
                  </a:cubicBezTo>
                  <a:cubicBezTo>
                    <a:pt x="160" y="59"/>
                    <a:pt x="163" y="56"/>
                    <a:pt x="163" y="53"/>
                  </a:cubicBezTo>
                  <a:cubicBezTo>
                    <a:pt x="163" y="49"/>
                    <a:pt x="160" y="46"/>
                    <a:pt x="157" y="46"/>
                  </a:cubicBezTo>
                  <a:cubicBezTo>
                    <a:pt x="157" y="39"/>
                    <a:pt x="157" y="39"/>
                    <a:pt x="157" y="39"/>
                  </a:cubicBezTo>
                  <a:lnTo>
                    <a:pt x="163" y="31"/>
                  </a:lnTo>
                  <a:close/>
                </a:path>
              </a:pathLst>
            </a:custGeom>
            <a:solidFill>
              <a:srgbClr val="C00000"/>
            </a:solidFill>
            <a:ln>
              <a:solidFill>
                <a:srgbClr val="C00000"/>
              </a:solidFill>
            </a:ln>
          </p:spPr>
          <p:txBody>
            <a:bodyPr/>
            <a:lstStyle/>
            <a:p>
              <a:pPr eaLnBrk="1" fontAlgn="auto" hangingPunct="1">
                <a:spcBef>
                  <a:spcPts val="0"/>
                </a:spcBef>
                <a:spcAft>
                  <a:spcPts val="0"/>
                </a:spcAft>
                <a:defRPr/>
              </a:pPr>
              <a:endParaRPr lang="id-ID">
                <a:solidFill>
                  <a:prstClr val="black"/>
                </a:solidFill>
                <a:latin typeface="微软雅黑" panose="020B0503020204020204" pitchFamily="34" charset="-122"/>
                <a:ea typeface="微软雅黑" panose="020B0503020204020204" pitchFamily="34" charset="-122"/>
              </a:endParaRPr>
            </a:p>
          </p:txBody>
        </p:sp>
        <p:sp>
          <p:nvSpPr>
            <p:cNvPr id="13" name="Freeform 9"/>
            <p:cNvSpPr>
              <a:spLocks/>
            </p:cNvSpPr>
            <p:nvPr/>
          </p:nvSpPr>
          <p:spPr bwMode="auto">
            <a:xfrm>
              <a:off x="2205866" y="1938243"/>
              <a:ext cx="2124845" cy="714809"/>
            </a:xfrm>
            <a:custGeom>
              <a:avLst/>
              <a:gdLst>
                <a:gd name="T0" fmla="*/ 0 w 365"/>
                <a:gd name="T1" fmla="*/ 714809 h 123"/>
                <a:gd name="T2" fmla="*/ 2124844 w 365"/>
                <a:gd name="T3" fmla="*/ 714809 h 123"/>
                <a:gd name="T4" fmla="*/ 1065333 w 365"/>
                <a:gd name="T5" fmla="*/ 0 h 123"/>
                <a:gd name="T6" fmla="*/ 0 w 365"/>
                <a:gd name="T7" fmla="*/ 714809 h 1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5" h="123">
                  <a:moveTo>
                    <a:pt x="0" y="123"/>
                  </a:moveTo>
                  <a:cubicBezTo>
                    <a:pt x="365" y="123"/>
                    <a:pt x="365" y="123"/>
                    <a:pt x="365" y="123"/>
                  </a:cubicBezTo>
                  <a:cubicBezTo>
                    <a:pt x="341" y="60"/>
                    <a:pt x="282" y="0"/>
                    <a:pt x="183" y="0"/>
                  </a:cubicBezTo>
                  <a:cubicBezTo>
                    <a:pt x="83" y="0"/>
                    <a:pt x="24" y="60"/>
                    <a:pt x="0" y="123"/>
                  </a:cubicBezTo>
                  <a:close/>
                </a:path>
              </a:pathLst>
            </a:custGeom>
            <a:solidFill>
              <a:srgbClr val="C00000"/>
            </a:solidFill>
            <a:ln w="9525">
              <a:solidFill>
                <a:srgbClr val="C00000"/>
              </a:solidFill>
              <a:round/>
              <a:headEnd/>
              <a:tailEnd/>
            </a:ln>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14" name="TextBox 21"/>
            <p:cNvSpPr txBox="1">
              <a:spLocks noChangeArrowheads="1"/>
            </p:cNvSpPr>
            <p:nvPr/>
          </p:nvSpPr>
          <p:spPr bwMode="auto">
            <a:xfrm>
              <a:off x="3159569" y="2148890"/>
              <a:ext cx="239382" cy="2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fontAlgn="base">
                <a:spcBef>
                  <a:spcPct val="0"/>
                </a:spcBef>
                <a:spcAft>
                  <a:spcPct val="0"/>
                </a:spcAft>
                <a:defRPr>
                  <a:solidFill>
                    <a:schemeClr val="tx1"/>
                  </a:solidFill>
                  <a:latin typeface="Arial" pitchFamily="34" charset="0"/>
                  <a:ea typeface="微软雅黑" pitchFamily="34" charset="-122"/>
                </a:defRPr>
              </a:lvl6pPr>
              <a:lvl7pPr marL="2971800" indent="-228600" fontAlgn="base">
                <a:spcBef>
                  <a:spcPct val="0"/>
                </a:spcBef>
                <a:spcAft>
                  <a:spcPct val="0"/>
                </a:spcAft>
                <a:defRPr>
                  <a:solidFill>
                    <a:schemeClr val="tx1"/>
                  </a:solidFill>
                  <a:latin typeface="Arial" pitchFamily="34" charset="0"/>
                  <a:ea typeface="微软雅黑" pitchFamily="34" charset="-122"/>
                </a:defRPr>
              </a:lvl7pPr>
              <a:lvl8pPr marL="3429000" indent="-228600" fontAlgn="base">
                <a:spcBef>
                  <a:spcPct val="0"/>
                </a:spcBef>
                <a:spcAft>
                  <a:spcPct val="0"/>
                </a:spcAft>
                <a:defRPr>
                  <a:solidFill>
                    <a:schemeClr val="tx1"/>
                  </a:solidFill>
                  <a:latin typeface="Arial" pitchFamily="34" charset="0"/>
                  <a:ea typeface="微软雅黑" pitchFamily="34" charset="-122"/>
                </a:defRPr>
              </a:lvl8pPr>
              <a:lvl9pPr marL="3886200" indent="-228600" fontAlgn="base">
                <a:spcBef>
                  <a:spcPct val="0"/>
                </a:spcBef>
                <a:spcAft>
                  <a:spcPct val="0"/>
                </a:spcAft>
                <a:defRPr>
                  <a:solidFill>
                    <a:schemeClr val="tx1"/>
                  </a:solidFill>
                  <a:latin typeface="Arial" pitchFamily="34" charset="0"/>
                  <a:ea typeface="微软雅黑" pitchFamily="34" charset="-122"/>
                </a:defRPr>
              </a:lvl9pPr>
            </a:lstStyle>
            <a:p>
              <a:pPr algn="ctr" eaLnBrk="1" hangingPunct="1"/>
              <a:r>
                <a:rPr lang="en-AU" altLang="zh-CN" sz="1200">
                  <a:solidFill>
                    <a:srgbClr val="FFFFFF"/>
                  </a:solidFill>
                  <a:latin typeface="微软雅黑" pitchFamily="34" charset="-122"/>
                </a:rPr>
                <a:t>01</a:t>
              </a:r>
              <a:endParaRPr lang="en-US" altLang="zh-CN" sz="1200">
                <a:solidFill>
                  <a:srgbClr val="FFFFFF"/>
                </a:solidFill>
                <a:latin typeface="微软雅黑" pitchFamily="34" charset="-122"/>
              </a:endParaRPr>
            </a:p>
          </p:txBody>
        </p:sp>
        <p:sp>
          <p:nvSpPr>
            <p:cNvPr id="15" name="Freeform 8"/>
            <p:cNvSpPr>
              <a:spLocks/>
            </p:cNvSpPr>
            <p:nvPr/>
          </p:nvSpPr>
          <p:spPr bwMode="auto">
            <a:xfrm>
              <a:off x="2143399" y="2653053"/>
              <a:ext cx="2271724" cy="719706"/>
            </a:xfrm>
            <a:custGeom>
              <a:avLst/>
              <a:gdLst>
                <a:gd name="T0" fmla="*/ 0 w 390"/>
                <a:gd name="T1" fmla="*/ 388873 h 124"/>
                <a:gd name="T2" fmla="*/ 58249 w 390"/>
                <a:gd name="T3" fmla="*/ 719706 h 124"/>
                <a:gd name="T4" fmla="*/ 2213475 w 390"/>
                <a:gd name="T5" fmla="*/ 719706 h 124"/>
                <a:gd name="T6" fmla="*/ 2271724 w 390"/>
                <a:gd name="T7" fmla="*/ 388873 h 124"/>
                <a:gd name="T8" fmla="*/ 2196000 w 390"/>
                <a:gd name="T9" fmla="*/ 0 h 124"/>
                <a:gd name="T10" fmla="*/ 69899 w 390"/>
                <a:gd name="T11" fmla="*/ 0 h 124"/>
                <a:gd name="T12" fmla="*/ 0 w 390"/>
                <a:gd name="T13" fmla="*/ 388873 h 1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0" h="124">
                  <a:moveTo>
                    <a:pt x="0" y="67"/>
                  </a:moveTo>
                  <a:cubicBezTo>
                    <a:pt x="0" y="87"/>
                    <a:pt x="4" y="105"/>
                    <a:pt x="10" y="124"/>
                  </a:cubicBezTo>
                  <a:cubicBezTo>
                    <a:pt x="380" y="124"/>
                    <a:pt x="380" y="124"/>
                    <a:pt x="380" y="124"/>
                  </a:cubicBezTo>
                  <a:cubicBezTo>
                    <a:pt x="386" y="105"/>
                    <a:pt x="390" y="87"/>
                    <a:pt x="390" y="67"/>
                  </a:cubicBezTo>
                  <a:cubicBezTo>
                    <a:pt x="390" y="46"/>
                    <a:pt x="385" y="23"/>
                    <a:pt x="377" y="0"/>
                  </a:cubicBezTo>
                  <a:cubicBezTo>
                    <a:pt x="12" y="0"/>
                    <a:pt x="12" y="0"/>
                    <a:pt x="12" y="0"/>
                  </a:cubicBezTo>
                  <a:cubicBezTo>
                    <a:pt x="4" y="23"/>
                    <a:pt x="0" y="46"/>
                    <a:pt x="0" y="67"/>
                  </a:cubicBezTo>
                  <a:close/>
                </a:path>
              </a:pathLst>
            </a:custGeom>
            <a:solidFill>
              <a:srgbClr val="2C1D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16" name="TextBox 22"/>
            <p:cNvSpPr txBox="1">
              <a:spLocks noChangeArrowheads="1"/>
            </p:cNvSpPr>
            <p:nvPr/>
          </p:nvSpPr>
          <p:spPr bwMode="auto">
            <a:xfrm>
              <a:off x="3159570" y="2850464"/>
              <a:ext cx="239382" cy="2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fontAlgn="base">
                <a:spcBef>
                  <a:spcPct val="0"/>
                </a:spcBef>
                <a:spcAft>
                  <a:spcPct val="0"/>
                </a:spcAft>
                <a:defRPr>
                  <a:solidFill>
                    <a:schemeClr val="tx1"/>
                  </a:solidFill>
                  <a:latin typeface="Arial" pitchFamily="34" charset="0"/>
                  <a:ea typeface="微软雅黑" pitchFamily="34" charset="-122"/>
                </a:defRPr>
              </a:lvl6pPr>
              <a:lvl7pPr marL="2971800" indent="-228600" fontAlgn="base">
                <a:spcBef>
                  <a:spcPct val="0"/>
                </a:spcBef>
                <a:spcAft>
                  <a:spcPct val="0"/>
                </a:spcAft>
                <a:defRPr>
                  <a:solidFill>
                    <a:schemeClr val="tx1"/>
                  </a:solidFill>
                  <a:latin typeface="Arial" pitchFamily="34" charset="0"/>
                  <a:ea typeface="微软雅黑" pitchFamily="34" charset="-122"/>
                </a:defRPr>
              </a:lvl7pPr>
              <a:lvl8pPr marL="3429000" indent="-228600" fontAlgn="base">
                <a:spcBef>
                  <a:spcPct val="0"/>
                </a:spcBef>
                <a:spcAft>
                  <a:spcPct val="0"/>
                </a:spcAft>
                <a:defRPr>
                  <a:solidFill>
                    <a:schemeClr val="tx1"/>
                  </a:solidFill>
                  <a:latin typeface="Arial" pitchFamily="34" charset="0"/>
                  <a:ea typeface="微软雅黑" pitchFamily="34" charset="-122"/>
                </a:defRPr>
              </a:lvl8pPr>
              <a:lvl9pPr marL="3886200" indent="-228600" fontAlgn="base">
                <a:spcBef>
                  <a:spcPct val="0"/>
                </a:spcBef>
                <a:spcAft>
                  <a:spcPct val="0"/>
                </a:spcAft>
                <a:defRPr>
                  <a:solidFill>
                    <a:schemeClr val="tx1"/>
                  </a:solidFill>
                  <a:latin typeface="Arial" pitchFamily="34" charset="0"/>
                  <a:ea typeface="微软雅黑" pitchFamily="34" charset="-122"/>
                </a:defRPr>
              </a:lvl9pPr>
            </a:lstStyle>
            <a:p>
              <a:pPr algn="ctr" eaLnBrk="1" hangingPunct="1"/>
              <a:r>
                <a:rPr lang="en-AU" altLang="zh-CN" sz="1200">
                  <a:solidFill>
                    <a:srgbClr val="FFFFFF"/>
                  </a:solidFill>
                  <a:latin typeface="微软雅黑" pitchFamily="34" charset="-122"/>
                </a:rPr>
                <a:t>02</a:t>
              </a:r>
              <a:endParaRPr lang="en-US" altLang="zh-CN" sz="1200">
                <a:solidFill>
                  <a:srgbClr val="FFFFFF"/>
                </a:solidFill>
                <a:latin typeface="微软雅黑" pitchFamily="34" charset="-122"/>
              </a:endParaRPr>
            </a:p>
          </p:txBody>
        </p:sp>
        <p:sp>
          <p:nvSpPr>
            <p:cNvPr id="17" name="Freeform 7"/>
            <p:cNvSpPr>
              <a:spLocks/>
            </p:cNvSpPr>
            <p:nvPr/>
          </p:nvSpPr>
          <p:spPr bwMode="auto">
            <a:xfrm>
              <a:off x="2204046" y="3372759"/>
              <a:ext cx="2154219" cy="714809"/>
            </a:xfrm>
            <a:custGeom>
              <a:avLst/>
              <a:gdLst>
                <a:gd name="T0" fmla="*/ 378444 w 370"/>
                <a:gd name="T1" fmla="*/ 714809 h 123"/>
                <a:gd name="T2" fmla="*/ 1769954 w 370"/>
                <a:gd name="T3" fmla="*/ 714809 h 123"/>
                <a:gd name="T4" fmla="*/ 2154220 w 370"/>
                <a:gd name="T5" fmla="*/ 0 h 123"/>
                <a:gd name="T6" fmla="*/ 0 w 370"/>
                <a:gd name="T7" fmla="*/ 0 h 123"/>
                <a:gd name="T8" fmla="*/ 378444 w 370"/>
                <a:gd name="T9" fmla="*/ 714809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0" h="123">
                  <a:moveTo>
                    <a:pt x="65" y="123"/>
                  </a:moveTo>
                  <a:cubicBezTo>
                    <a:pt x="304" y="123"/>
                    <a:pt x="304" y="123"/>
                    <a:pt x="304" y="123"/>
                  </a:cubicBezTo>
                  <a:cubicBezTo>
                    <a:pt x="324" y="87"/>
                    <a:pt x="354" y="45"/>
                    <a:pt x="370" y="0"/>
                  </a:cubicBezTo>
                  <a:cubicBezTo>
                    <a:pt x="0" y="0"/>
                    <a:pt x="0" y="0"/>
                    <a:pt x="0" y="0"/>
                  </a:cubicBezTo>
                  <a:cubicBezTo>
                    <a:pt x="15" y="45"/>
                    <a:pt x="45" y="87"/>
                    <a:pt x="65" y="123"/>
                  </a:cubicBezTo>
                  <a:close/>
                </a:path>
              </a:pathLst>
            </a:custGeom>
            <a:solidFill>
              <a:srgbClr val="C00000"/>
            </a:solidFill>
            <a:ln w="9525">
              <a:solidFill>
                <a:srgbClr val="C00000"/>
              </a:solidFill>
              <a:round/>
              <a:headEnd/>
              <a:tailEnd/>
            </a:ln>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18" name="TextBox 23"/>
            <p:cNvSpPr txBox="1">
              <a:spLocks noChangeArrowheads="1"/>
            </p:cNvSpPr>
            <p:nvPr/>
          </p:nvSpPr>
          <p:spPr bwMode="auto">
            <a:xfrm>
              <a:off x="3159570" y="3579346"/>
              <a:ext cx="239382" cy="2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fontAlgn="base">
                <a:spcBef>
                  <a:spcPct val="0"/>
                </a:spcBef>
                <a:spcAft>
                  <a:spcPct val="0"/>
                </a:spcAft>
                <a:defRPr>
                  <a:solidFill>
                    <a:schemeClr val="tx1"/>
                  </a:solidFill>
                  <a:latin typeface="Arial" pitchFamily="34" charset="0"/>
                  <a:ea typeface="微软雅黑" pitchFamily="34" charset="-122"/>
                </a:defRPr>
              </a:lvl6pPr>
              <a:lvl7pPr marL="2971800" indent="-228600" fontAlgn="base">
                <a:spcBef>
                  <a:spcPct val="0"/>
                </a:spcBef>
                <a:spcAft>
                  <a:spcPct val="0"/>
                </a:spcAft>
                <a:defRPr>
                  <a:solidFill>
                    <a:schemeClr val="tx1"/>
                  </a:solidFill>
                  <a:latin typeface="Arial" pitchFamily="34" charset="0"/>
                  <a:ea typeface="微软雅黑" pitchFamily="34" charset="-122"/>
                </a:defRPr>
              </a:lvl7pPr>
              <a:lvl8pPr marL="3429000" indent="-228600" fontAlgn="base">
                <a:spcBef>
                  <a:spcPct val="0"/>
                </a:spcBef>
                <a:spcAft>
                  <a:spcPct val="0"/>
                </a:spcAft>
                <a:defRPr>
                  <a:solidFill>
                    <a:schemeClr val="tx1"/>
                  </a:solidFill>
                  <a:latin typeface="Arial" pitchFamily="34" charset="0"/>
                  <a:ea typeface="微软雅黑" pitchFamily="34" charset="-122"/>
                </a:defRPr>
              </a:lvl8pPr>
              <a:lvl9pPr marL="3886200" indent="-228600" fontAlgn="base">
                <a:spcBef>
                  <a:spcPct val="0"/>
                </a:spcBef>
                <a:spcAft>
                  <a:spcPct val="0"/>
                </a:spcAft>
                <a:defRPr>
                  <a:solidFill>
                    <a:schemeClr val="tx1"/>
                  </a:solidFill>
                  <a:latin typeface="Arial" pitchFamily="34" charset="0"/>
                  <a:ea typeface="微软雅黑" pitchFamily="34" charset="-122"/>
                </a:defRPr>
              </a:lvl9pPr>
            </a:lstStyle>
            <a:p>
              <a:pPr algn="ctr" eaLnBrk="1" hangingPunct="1"/>
              <a:r>
                <a:rPr lang="en-AU" altLang="zh-CN" sz="1200">
                  <a:solidFill>
                    <a:srgbClr val="FFFFFF"/>
                  </a:solidFill>
                  <a:latin typeface="微软雅黑" pitchFamily="34" charset="-122"/>
                </a:rPr>
                <a:t>03</a:t>
              </a:r>
              <a:endParaRPr lang="en-US" altLang="zh-CN" sz="1200">
                <a:solidFill>
                  <a:srgbClr val="FFFFFF"/>
                </a:solidFill>
                <a:latin typeface="微软雅黑" pitchFamily="34" charset="-122"/>
              </a:endParaRPr>
            </a:p>
          </p:txBody>
        </p:sp>
        <p:sp>
          <p:nvSpPr>
            <p:cNvPr id="19" name="Freeform 6"/>
            <p:cNvSpPr>
              <a:spLocks/>
            </p:cNvSpPr>
            <p:nvPr/>
          </p:nvSpPr>
          <p:spPr bwMode="auto">
            <a:xfrm>
              <a:off x="2581587" y="4087568"/>
              <a:ext cx="1390452" cy="714809"/>
            </a:xfrm>
            <a:custGeom>
              <a:avLst/>
              <a:gdLst>
                <a:gd name="T0" fmla="*/ 1285732 w 239"/>
                <a:gd name="T1" fmla="*/ 302196 h 123"/>
                <a:gd name="T2" fmla="*/ 1390452 w 239"/>
                <a:gd name="T3" fmla="*/ 0 h 123"/>
                <a:gd name="T4" fmla="*/ 0 w 239"/>
                <a:gd name="T5" fmla="*/ 0 h 123"/>
                <a:gd name="T6" fmla="*/ 110538 w 239"/>
                <a:gd name="T7" fmla="*/ 302196 h 123"/>
                <a:gd name="T8" fmla="*/ 296707 w 239"/>
                <a:gd name="T9" fmla="*/ 714809 h 123"/>
                <a:gd name="T10" fmla="*/ 698135 w 239"/>
                <a:gd name="T11" fmla="*/ 714809 h 123"/>
                <a:gd name="T12" fmla="*/ 1093745 w 239"/>
                <a:gd name="T13" fmla="*/ 714809 h 123"/>
                <a:gd name="T14" fmla="*/ 1285732 w 239"/>
                <a:gd name="T15" fmla="*/ 302196 h 1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9" h="123">
                  <a:moveTo>
                    <a:pt x="221" y="52"/>
                  </a:moveTo>
                  <a:cubicBezTo>
                    <a:pt x="221" y="37"/>
                    <a:pt x="228" y="19"/>
                    <a:pt x="239" y="0"/>
                  </a:cubicBezTo>
                  <a:cubicBezTo>
                    <a:pt x="0" y="0"/>
                    <a:pt x="0" y="0"/>
                    <a:pt x="0" y="0"/>
                  </a:cubicBezTo>
                  <a:cubicBezTo>
                    <a:pt x="11" y="19"/>
                    <a:pt x="19" y="37"/>
                    <a:pt x="19" y="52"/>
                  </a:cubicBezTo>
                  <a:cubicBezTo>
                    <a:pt x="19" y="105"/>
                    <a:pt x="37" y="123"/>
                    <a:pt x="51" y="123"/>
                  </a:cubicBezTo>
                  <a:cubicBezTo>
                    <a:pt x="65" y="123"/>
                    <a:pt x="120" y="123"/>
                    <a:pt x="120" y="123"/>
                  </a:cubicBezTo>
                  <a:cubicBezTo>
                    <a:pt x="120" y="123"/>
                    <a:pt x="174" y="123"/>
                    <a:pt x="188" y="123"/>
                  </a:cubicBezTo>
                  <a:cubicBezTo>
                    <a:pt x="202" y="123"/>
                    <a:pt x="221" y="105"/>
                    <a:pt x="221" y="52"/>
                  </a:cubicBezTo>
                  <a:close/>
                </a:path>
              </a:pathLst>
            </a:custGeom>
            <a:solidFill>
              <a:srgbClr val="2C1D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20" name="TextBox 24"/>
            <p:cNvSpPr txBox="1">
              <a:spLocks noChangeArrowheads="1"/>
            </p:cNvSpPr>
            <p:nvPr/>
          </p:nvSpPr>
          <p:spPr bwMode="auto">
            <a:xfrm>
              <a:off x="3159570" y="4280916"/>
              <a:ext cx="239382" cy="24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fontAlgn="base">
                <a:spcBef>
                  <a:spcPct val="0"/>
                </a:spcBef>
                <a:spcAft>
                  <a:spcPct val="0"/>
                </a:spcAft>
                <a:defRPr>
                  <a:solidFill>
                    <a:schemeClr val="tx1"/>
                  </a:solidFill>
                  <a:latin typeface="Arial" pitchFamily="34" charset="0"/>
                  <a:ea typeface="微软雅黑" pitchFamily="34" charset="-122"/>
                </a:defRPr>
              </a:lvl6pPr>
              <a:lvl7pPr marL="2971800" indent="-228600" fontAlgn="base">
                <a:spcBef>
                  <a:spcPct val="0"/>
                </a:spcBef>
                <a:spcAft>
                  <a:spcPct val="0"/>
                </a:spcAft>
                <a:defRPr>
                  <a:solidFill>
                    <a:schemeClr val="tx1"/>
                  </a:solidFill>
                  <a:latin typeface="Arial" pitchFamily="34" charset="0"/>
                  <a:ea typeface="微软雅黑" pitchFamily="34" charset="-122"/>
                </a:defRPr>
              </a:lvl7pPr>
              <a:lvl8pPr marL="3429000" indent="-228600" fontAlgn="base">
                <a:spcBef>
                  <a:spcPct val="0"/>
                </a:spcBef>
                <a:spcAft>
                  <a:spcPct val="0"/>
                </a:spcAft>
                <a:defRPr>
                  <a:solidFill>
                    <a:schemeClr val="tx1"/>
                  </a:solidFill>
                  <a:latin typeface="Arial" pitchFamily="34" charset="0"/>
                  <a:ea typeface="微软雅黑" pitchFamily="34" charset="-122"/>
                </a:defRPr>
              </a:lvl8pPr>
              <a:lvl9pPr marL="3886200" indent="-228600" fontAlgn="base">
                <a:spcBef>
                  <a:spcPct val="0"/>
                </a:spcBef>
                <a:spcAft>
                  <a:spcPct val="0"/>
                </a:spcAft>
                <a:defRPr>
                  <a:solidFill>
                    <a:schemeClr val="tx1"/>
                  </a:solidFill>
                  <a:latin typeface="Arial" pitchFamily="34" charset="0"/>
                  <a:ea typeface="微软雅黑" pitchFamily="34" charset="-122"/>
                </a:defRPr>
              </a:lvl9pPr>
            </a:lstStyle>
            <a:p>
              <a:pPr algn="ctr" eaLnBrk="1" hangingPunct="1"/>
              <a:r>
                <a:rPr lang="en-AU" altLang="zh-CN" sz="1200">
                  <a:solidFill>
                    <a:srgbClr val="FFFFFF"/>
                  </a:solidFill>
                  <a:latin typeface="微软雅黑" pitchFamily="34" charset="-122"/>
                </a:rPr>
                <a:t>04</a:t>
              </a:r>
              <a:endParaRPr lang="en-US" altLang="zh-CN" sz="1200">
                <a:solidFill>
                  <a:srgbClr val="FFFFFF"/>
                </a:solidFill>
                <a:latin typeface="微软雅黑" pitchFamily="34" charset="-122"/>
              </a:endParaRPr>
            </a:p>
          </p:txBody>
        </p:sp>
      </p:grpSp>
      <p:grpSp>
        <p:nvGrpSpPr>
          <p:cNvPr id="21" name="组合 20"/>
          <p:cNvGrpSpPr>
            <a:grpSpLocks/>
          </p:cNvGrpSpPr>
          <p:nvPr/>
        </p:nvGrpSpPr>
        <p:grpSpPr bwMode="auto">
          <a:xfrm>
            <a:off x="3352801" y="1028700"/>
            <a:ext cx="4937522" cy="682110"/>
            <a:chOff x="4470326" y="1371178"/>
            <a:chExt cx="6583324" cy="909098"/>
          </a:xfrm>
        </p:grpSpPr>
        <p:sp>
          <p:nvSpPr>
            <p:cNvPr id="22" name="Oval 29"/>
            <p:cNvSpPr>
              <a:spLocks noChangeAspect="1"/>
            </p:cNvSpPr>
            <p:nvPr/>
          </p:nvSpPr>
          <p:spPr>
            <a:xfrm>
              <a:off x="6507077" y="1410849"/>
              <a:ext cx="660396" cy="66012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dirty="0">
                  <a:solidFill>
                    <a:prstClr val="white"/>
                  </a:solidFill>
                  <a:latin typeface="微软雅黑" panose="020B0503020204020204" pitchFamily="34" charset="-122"/>
                  <a:ea typeface="微软雅黑" panose="020B0503020204020204" pitchFamily="34" charset="-122"/>
                </a:rPr>
                <a:t>1</a:t>
              </a:r>
              <a:endParaRPr lang="en-US" b="1" dirty="0">
                <a:solidFill>
                  <a:prstClr val="white"/>
                </a:solidFill>
                <a:latin typeface="微软雅黑" panose="020B0503020204020204" pitchFamily="34" charset="-122"/>
                <a:ea typeface="微软雅黑" panose="020B0503020204020204" pitchFamily="34" charset="-122"/>
              </a:endParaRPr>
            </a:p>
          </p:txBody>
        </p:sp>
        <p:cxnSp>
          <p:nvCxnSpPr>
            <p:cNvPr id="23" name="Elbow Connector 9"/>
            <p:cNvCxnSpPr/>
            <p:nvPr/>
          </p:nvCxnSpPr>
          <p:spPr>
            <a:xfrm flipV="1">
              <a:off x="4470326" y="1745671"/>
              <a:ext cx="1724015" cy="483985"/>
            </a:xfrm>
            <a:prstGeom prst="bentConnector3">
              <a:avLst>
                <a:gd name="adj1" fmla="val 39133"/>
              </a:avLst>
            </a:prstGeom>
            <a:ln w="12700">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4" name="TextBox 16"/>
            <p:cNvSpPr txBox="1"/>
            <p:nvPr/>
          </p:nvSpPr>
          <p:spPr>
            <a:xfrm>
              <a:off x="7313523" y="1706001"/>
              <a:ext cx="3130531" cy="574275"/>
            </a:xfrm>
            <a:prstGeom prst="rect">
              <a:avLst/>
            </a:prstGeom>
            <a:noFill/>
          </p:spPr>
          <p:txBody>
            <a:bodyPr>
              <a:spAutoFit/>
            </a:bodyPr>
            <a:lstStyle/>
            <a:p>
              <a:pPr defTabSz="912613" eaLnBrk="1" fontAlgn="auto" hangingPunct="1">
                <a:spcBef>
                  <a:spcPct val="20000"/>
                </a:spcBef>
                <a:spcAft>
                  <a:spcPts val="0"/>
                </a:spcAft>
                <a:defRPr/>
              </a:pPr>
              <a:r>
                <a:rPr lang="zh-CN" altLang="en-US" sz="1100" dirty="0">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文本框 22"/>
            <p:cNvSpPr txBox="1"/>
            <p:nvPr/>
          </p:nvSpPr>
          <p:spPr>
            <a:xfrm>
              <a:off x="7313523" y="1371178"/>
              <a:ext cx="3740127" cy="430706"/>
            </a:xfrm>
            <a:prstGeom prst="rect">
              <a:avLst/>
            </a:prstGeom>
            <a:noFill/>
          </p:spPr>
          <p:txBody>
            <a:bodyPr>
              <a:spAutoFit/>
            </a:bodyPr>
            <a:lstStyle/>
            <a:p>
              <a:pPr eaLnBrk="1" fontAlgn="auto" hangingPunct="1">
                <a:spcBef>
                  <a:spcPts val="0"/>
                </a:spcBef>
                <a:spcAft>
                  <a:spcPts val="0"/>
                </a:spcAft>
                <a:defRPr/>
              </a:pPr>
              <a:r>
                <a:rPr lang="zh-CN" altLang="en-US" sz="1500" b="1" dirty="0">
                  <a:latin typeface="微软雅黑" panose="020B0503020204020204" pitchFamily="34" charset="-122"/>
                  <a:ea typeface="微软雅黑" panose="020B0503020204020204" pitchFamily="34" charset="-122"/>
                  <a:cs typeface="+mn-ea"/>
                  <a:sym typeface="微软雅黑" panose="020B0503020204020204" pitchFamily="34" charset="-122"/>
                </a:rPr>
                <a:t>单击输入标题</a:t>
              </a:r>
            </a:p>
          </p:txBody>
        </p:sp>
      </p:grpSp>
      <p:grpSp>
        <p:nvGrpSpPr>
          <p:cNvPr id="26" name="组合 25"/>
          <p:cNvGrpSpPr>
            <a:grpSpLocks/>
          </p:cNvGrpSpPr>
          <p:nvPr/>
        </p:nvGrpSpPr>
        <p:grpSpPr bwMode="auto">
          <a:xfrm>
            <a:off x="3545681" y="1968103"/>
            <a:ext cx="4744641" cy="682109"/>
            <a:chOff x="4726801" y="2623391"/>
            <a:chExt cx="6326849" cy="910781"/>
          </a:xfrm>
        </p:grpSpPr>
        <p:sp>
          <p:nvSpPr>
            <p:cNvPr id="27" name="Oval 30"/>
            <p:cNvSpPr>
              <a:spLocks noChangeAspect="1"/>
            </p:cNvSpPr>
            <p:nvPr/>
          </p:nvSpPr>
          <p:spPr>
            <a:xfrm>
              <a:off x="6506575" y="2706059"/>
              <a:ext cx="660469" cy="659756"/>
            </a:xfrm>
            <a:prstGeom prst="ellipse">
              <a:avLst/>
            </a:prstGeom>
            <a:solidFill>
              <a:srgbClr val="2C1D7F"/>
            </a:solidFill>
            <a:ln>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dirty="0">
                  <a:solidFill>
                    <a:prstClr val="white"/>
                  </a:solidFill>
                  <a:latin typeface="微软雅黑" panose="020B0503020204020204" pitchFamily="34" charset="-122"/>
                  <a:ea typeface="微软雅黑" panose="020B0503020204020204" pitchFamily="34" charset="-122"/>
                </a:rPr>
                <a:t>2</a:t>
              </a:r>
              <a:endParaRPr lang="en-US" b="1" dirty="0">
                <a:solidFill>
                  <a:prstClr val="white"/>
                </a:solidFill>
                <a:latin typeface="微软雅黑" panose="020B0503020204020204" pitchFamily="34" charset="-122"/>
                <a:ea typeface="微软雅黑" panose="020B0503020204020204" pitchFamily="34" charset="-122"/>
              </a:endParaRPr>
            </a:p>
          </p:txBody>
        </p:sp>
        <p:cxnSp>
          <p:nvCxnSpPr>
            <p:cNvPr id="28" name="Straight Connector 60"/>
            <p:cNvCxnSpPr/>
            <p:nvPr/>
          </p:nvCxnSpPr>
          <p:spPr>
            <a:xfrm>
              <a:off x="4726801" y="3024014"/>
              <a:ext cx="1468591" cy="0"/>
            </a:xfrm>
            <a:prstGeom prst="line">
              <a:avLst/>
            </a:prstGeom>
            <a:ln w="12700">
              <a:solidFill>
                <a:srgbClr val="2C1D7F"/>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16"/>
            <p:cNvSpPr txBox="1"/>
            <p:nvPr/>
          </p:nvSpPr>
          <p:spPr>
            <a:xfrm>
              <a:off x="7314695" y="2958833"/>
              <a:ext cx="3129290" cy="575339"/>
            </a:xfrm>
            <a:prstGeom prst="rect">
              <a:avLst/>
            </a:prstGeom>
            <a:noFill/>
          </p:spPr>
          <p:txBody>
            <a:bodyPr>
              <a:spAutoFit/>
            </a:bodyPr>
            <a:lstStyle/>
            <a:p>
              <a:pPr defTabSz="912613" eaLnBrk="1" fontAlgn="auto" hangingPunct="1">
                <a:spcBef>
                  <a:spcPct val="20000"/>
                </a:spcBef>
                <a:spcAft>
                  <a:spcPts val="0"/>
                </a:spcAft>
                <a:defRPr/>
              </a:pPr>
              <a:r>
                <a:rPr lang="zh-CN" altLang="en-US" sz="1100" dirty="0">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0" name="文本框 29"/>
            <p:cNvSpPr txBox="1"/>
            <p:nvPr/>
          </p:nvSpPr>
          <p:spPr>
            <a:xfrm>
              <a:off x="7314695" y="2623391"/>
              <a:ext cx="3738955" cy="431504"/>
            </a:xfrm>
            <a:prstGeom prst="rect">
              <a:avLst/>
            </a:prstGeom>
            <a:noFill/>
          </p:spPr>
          <p:txBody>
            <a:bodyPr>
              <a:spAutoFit/>
            </a:bodyPr>
            <a:lstStyle/>
            <a:p>
              <a:pPr eaLnBrk="1" fontAlgn="auto" hangingPunct="1">
                <a:spcBef>
                  <a:spcPts val="0"/>
                </a:spcBef>
                <a:spcAft>
                  <a:spcPts val="0"/>
                </a:spcAft>
                <a:defRPr/>
              </a:pPr>
              <a:r>
                <a:rPr lang="zh-CN" altLang="en-US" sz="1500" b="1" dirty="0">
                  <a:latin typeface="微软雅黑" panose="020B0503020204020204" pitchFamily="34" charset="-122"/>
                  <a:ea typeface="微软雅黑" panose="020B0503020204020204" pitchFamily="34" charset="-122"/>
                  <a:cs typeface="+mn-ea"/>
                  <a:sym typeface="微软雅黑" panose="020B0503020204020204" pitchFamily="34" charset="-122"/>
                </a:rPr>
                <a:t>单击输入标题</a:t>
              </a:r>
            </a:p>
          </p:txBody>
        </p:sp>
      </p:grpSp>
      <p:grpSp>
        <p:nvGrpSpPr>
          <p:cNvPr id="31" name="组合 30"/>
          <p:cNvGrpSpPr>
            <a:grpSpLocks/>
          </p:cNvGrpSpPr>
          <p:nvPr/>
        </p:nvGrpSpPr>
        <p:grpSpPr bwMode="auto">
          <a:xfrm>
            <a:off x="3352801" y="2808685"/>
            <a:ext cx="4937522" cy="830937"/>
            <a:chOff x="4470326" y="3744801"/>
            <a:chExt cx="6583324" cy="1107692"/>
          </a:xfrm>
        </p:grpSpPr>
        <p:sp>
          <p:nvSpPr>
            <p:cNvPr id="32" name="Oval 38"/>
            <p:cNvSpPr>
              <a:spLocks noChangeAspect="1"/>
            </p:cNvSpPr>
            <p:nvPr/>
          </p:nvSpPr>
          <p:spPr>
            <a:xfrm>
              <a:off x="6507077" y="4000336"/>
              <a:ext cx="660396" cy="660266"/>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dirty="0">
                  <a:solidFill>
                    <a:prstClr val="white"/>
                  </a:solidFill>
                  <a:latin typeface="微软雅黑" panose="020B0503020204020204" pitchFamily="34" charset="-122"/>
                  <a:ea typeface="微软雅黑" panose="020B0503020204020204" pitchFamily="34" charset="-122"/>
                </a:rPr>
                <a:t>3</a:t>
              </a:r>
              <a:endParaRPr lang="en-AU" b="1" dirty="0">
                <a:solidFill>
                  <a:prstClr val="white"/>
                </a:solidFill>
                <a:latin typeface="微软雅黑" panose="020B0503020204020204" pitchFamily="34" charset="-122"/>
                <a:ea typeface="微软雅黑" panose="020B0503020204020204" pitchFamily="34" charset="-122"/>
              </a:endParaRPr>
            </a:p>
          </p:txBody>
        </p:sp>
        <p:cxnSp>
          <p:nvCxnSpPr>
            <p:cNvPr id="33" name="Elbow Connector 64"/>
            <p:cNvCxnSpPr/>
            <p:nvPr/>
          </p:nvCxnSpPr>
          <p:spPr>
            <a:xfrm>
              <a:off x="4470326" y="3744801"/>
              <a:ext cx="1741478" cy="598366"/>
            </a:xfrm>
            <a:prstGeom prst="bentConnector3">
              <a:avLst>
                <a:gd name="adj1" fmla="val 58370"/>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16"/>
            <p:cNvSpPr txBox="1"/>
            <p:nvPr/>
          </p:nvSpPr>
          <p:spPr>
            <a:xfrm>
              <a:off x="7313523" y="4278093"/>
              <a:ext cx="3130531" cy="574400"/>
            </a:xfrm>
            <a:prstGeom prst="rect">
              <a:avLst/>
            </a:prstGeom>
            <a:noFill/>
          </p:spPr>
          <p:txBody>
            <a:bodyPr>
              <a:spAutoFit/>
            </a:bodyPr>
            <a:lstStyle/>
            <a:p>
              <a:pPr defTabSz="912613" eaLnBrk="1" fontAlgn="auto" hangingPunct="1">
                <a:spcBef>
                  <a:spcPct val="20000"/>
                </a:spcBef>
                <a:spcAft>
                  <a:spcPts val="0"/>
                </a:spcAft>
                <a:defRPr/>
              </a:pPr>
              <a:r>
                <a:rPr lang="zh-CN" altLang="en-US" sz="1100" dirty="0">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5" name="文本框 34"/>
            <p:cNvSpPr txBox="1"/>
            <p:nvPr/>
          </p:nvSpPr>
          <p:spPr>
            <a:xfrm>
              <a:off x="7313523" y="3943198"/>
              <a:ext cx="3740127" cy="430800"/>
            </a:xfrm>
            <a:prstGeom prst="rect">
              <a:avLst/>
            </a:prstGeom>
            <a:noFill/>
          </p:spPr>
          <p:txBody>
            <a:bodyPr>
              <a:spAutoFit/>
            </a:bodyPr>
            <a:lstStyle/>
            <a:p>
              <a:pPr eaLnBrk="1" fontAlgn="auto" hangingPunct="1">
                <a:spcBef>
                  <a:spcPts val="0"/>
                </a:spcBef>
                <a:spcAft>
                  <a:spcPts val="0"/>
                </a:spcAft>
                <a:defRPr/>
              </a:pPr>
              <a:r>
                <a:rPr lang="zh-CN" altLang="en-US" sz="1500" b="1" dirty="0">
                  <a:latin typeface="微软雅黑" panose="020B0503020204020204" pitchFamily="34" charset="-122"/>
                  <a:ea typeface="微软雅黑" panose="020B0503020204020204" pitchFamily="34" charset="-122"/>
                  <a:cs typeface="+mn-ea"/>
                  <a:sym typeface="微软雅黑" panose="020B0503020204020204" pitchFamily="34" charset="-122"/>
                </a:rPr>
                <a:t>单击输入标题</a:t>
              </a:r>
            </a:p>
          </p:txBody>
        </p:sp>
      </p:grpSp>
      <p:grpSp>
        <p:nvGrpSpPr>
          <p:cNvPr id="36" name="组合 35"/>
          <p:cNvGrpSpPr>
            <a:grpSpLocks/>
          </p:cNvGrpSpPr>
          <p:nvPr/>
        </p:nvGrpSpPr>
        <p:grpSpPr bwMode="auto">
          <a:xfrm>
            <a:off x="3082529" y="3333751"/>
            <a:ext cx="5207794" cy="1267897"/>
            <a:chOff x="4110292" y="4444972"/>
            <a:chExt cx="6943358" cy="1691113"/>
          </a:xfrm>
        </p:grpSpPr>
        <p:sp>
          <p:nvSpPr>
            <p:cNvPr id="37" name="Oval 42"/>
            <p:cNvSpPr>
              <a:spLocks noChangeAspect="1"/>
            </p:cNvSpPr>
            <p:nvPr/>
          </p:nvSpPr>
          <p:spPr>
            <a:xfrm>
              <a:off x="6507290" y="5296166"/>
              <a:ext cx="658777" cy="659041"/>
            </a:xfrm>
            <a:prstGeom prst="ellipse">
              <a:avLst/>
            </a:prstGeom>
            <a:solidFill>
              <a:srgbClr val="2C1D7F"/>
            </a:solidFill>
            <a:ln>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b="1" dirty="0">
                  <a:solidFill>
                    <a:prstClr val="white"/>
                  </a:solidFill>
                  <a:latin typeface="微软雅黑" panose="020B0503020204020204" pitchFamily="34" charset="-122"/>
                  <a:ea typeface="微软雅黑" panose="020B0503020204020204" pitchFamily="34" charset="-122"/>
                </a:rPr>
                <a:t>4</a:t>
              </a:r>
              <a:endParaRPr lang="en-AU" b="1" dirty="0">
                <a:solidFill>
                  <a:prstClr val="white"/>
                </a:solidFill>
                <a:latin typeface="微软雅黑" panose="020B0503020204020204" pitchFamily="34" charset="-122"/>
                <a:ea typeface="微软雅黑" panose="020B0503020204020204" pitchFamily="34" charset="-122"/>
              </a:endParaRPr>
            </a:p>
          </p:txBody>
        </p:sp>
        <p:cxnSp>
          <p:nvCxnSpPr>
            <p:cNvPr id="38" name="Elbow Connector 62"/>
            <p:cNvCxnSpPr/>
            <p:nvPr/>
          </p:nvCxnSpPr>
          <p:spPr>
            <a:xfrm>
              <a:off x="4110292" y="4444972"/>
              <a:ext cx="2084277" cy="1179920"/>
            </a:xfrm>
            <a:prstGeom prst="bentConnector3">
              <a:avLst>
                <a:gd name="adj1" fmla="val 50000"/>
              </a:avLst>
            </a:prstGeom>
            <a:ln w="12700">
              <a:solidFill>
                <a:srgbClr val="2C1D7F"/>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16"/>
            <p:cNvSpPr txBox="1"/>
            <p:nvPr/>
          </p:nvSpPr>
          <p:spPr>
            <a:xfrm>
              <a:off x="7313699" y="5561371"/>
              <a:ext cx="3130385" cy="574714"/>
            </a:xfrm>
            <a:prstGeom prst="rect">
              <a:avLst/>
            </a:prstGeom>
            <a:noFill/>
          </p:spPr>
          <p:txBody>
            <a:bodyPr>
              <a:spAutoFit/>
            </a:bodyPr>
            <a:lstStyle/>
            <a:p>
              <a:pPr defTabSz="912613" eaLnBrk="1" fontAlgn="auto" hangingPunct="1">
                <a:spcBef>
                  <a:spcPct val="20000"/>
                </a:spcBef>
                <a:spcAft>
                  <a:spcPts val="0"/>
                </a:spcAft>
                <a:defRPr/>
              </a:pPr>
              <a:r>
                <a:rPr lang="zh-CN" altLang="en-US" sz="1100" dirty="0">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文本框 49"/>
            <p:cNvSpPr txBox="1"/>
            <p:nvPr/>
          </p:nvSpPr>
          <p:spPr>
            <a:xfrm>
              <a:off x="7313699" y="5224704"/>
              <a:ext cx="3739951" cy="431035"/>
            </a:xfrm>
            <a:prstGeom prst="rect">
              <a:avLst/>
            </a:prstGeom>
            <a:noFill/>
          </p:spPr>
          <p:txBody>
            <a:bodyPr>
              <a:spAutoFit/>
            </a:bodyPr>
            <a:lstStyle/>
            <a:p>
              <a:pPr eaLnBrk="1" fontAlgn="auto" hangingPunct="1">
                <a:spcBef>
                  <a:spcPts val="0"/>
                </a:spcBef>
                <a:spcAft>
                  <a:spcPts val="0"/>
                </a:spcAft>
                <a:defRPr/>
              </a:pPr>
              <a:r>
                <a:rPr lang="zh-CN" altLang="en-US" sz="1500" b="1" dirty="0">
                  <a:latin typeface="微软雅黑" panose="020B0503020204020204" pitchFamily="34" charset="-122"/>
                  <a:ea typeface="微软雅黑" panose="020B0503020204020204" pitchFamily="34" charset="-122"/>
                  <a:cs typeface="+mn-ea"/>
                  <a:sym typeface="微软雅黑" panose="020B0503020204020204" pitchFamily="34" charset="-122"/>
                </a:rPr>
                <a:t>单击输入标题</a:t>
              </a:r>
            </a:p>
          </p:txBody>
        </p:sp>
      </p:grpSp>
    </p:spTree>
    <p:extLst>
      <p:ext uri="{BB962C8B-B14F-4D97-AF65-F5344CB8AC3E}">
        <p14:creationId xmlns:p14="http://schemas.microsoft.com/office/powerpoint/2010/main" val="389514682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7" name="矩形 6"/>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11" name="TextBox 2"/>
          <p:cNvSpPr txBox="1"/>
          <p:nvPr/>
        </p:nvSpPr>
        <p:spPr>
          <a:xfrm>
            <a:off x="1122944" y="1406046"/>
            <a:ext cx="3667125" cy="1165704"/>
          </a:xfrm>
          <a:prstGeom prst="rect">
            <a:avLst/>
          </a:prstGeom>
          <a:noFill/>
        </p:spPr>
        <p:txBody>
          <a:bodyPr wrap="square" lIns="57150" tIns="28575" rIns="57150" bIns="28575" rtlCol="0">
            <a:spAutoFit/>
          </a:bodyPr>
          <a:lstStyle/>
          <a:p>
            <a:pPr>
              <a:lnSpc>
                <a:spcPct val="150000"/>
              </a:lnSpc>
            </a:pPr>
            <a:r>
              <a:rPr lang="zh-CN" altLang="en-US" sz="1200" dirty="0">
                <a:solidFill>
                  <a:schemeClr val="tx1">
                    <a:lumMod val="85000"/>
                    <a:lumOff val="15000"/>
                  </a:schemeClr>
                </a:solidFill>
                <a:latin typeface="微软雅黑" pitchFamily="34" charset="-122"/>
              </a:rPr>
              <a:t>单击此处添加文本单击此处添加</a:t>
            </a:r>
            <a:r>
              <a:rPr lang="zh-CN" altLang="en-US" sz="1200" dirty="0" smtClean="0">
                <a:solidFill>
                  <a:schemeClr val="tx1">
                    <a:lumMod val="85000"/>
                    <a:lumOff val="15000"/>
                  </a:schemeClr>
                </a:solidFill>
                <a:latin typeface="微软雅黑" pitchFamily="34" charset="-122"/>
              </a:rPr>
              <a:t>文本</a:t>
            </a:r>
            <a:r>
              <a:rPr lang="zh-CN" altLang="en-US" sz="1200" dirty="0">
                <a:solidFill>
                  <a:schemeClr val="tx1">
                    <a:lumMod val="85000"/>
                    <a:lumOff val="15000"/>
                  </a:schemeClr>
                </a:solidFill>
                <a:latin typeface="微软雅黑" pitchFamily="34" charset="-122"/>
              </a:rPr>
              <a:t>单击此处添加文本单击此处添加</a:t>
            </a:r>
            <a:r>
              <a:rPr lang="zh-CN" altLang="en-US" sz="1200" dirty="0" smtClean="0">
                <a:solidFill>
                  <a:schemeClr val="tx1">
                    <a:lumMod val="85000"/>
                    <a:lumOff val="15000"/>
                  </a:schemeClr>
                </a:solidFill>
                <a:latin typeface="微软雅黑" pitchFamily="34" charset="-122"/>
              </a:rPr>
              <a:t>文本单击</a:t>
            </a:r>
            <a:r>
              <a:rPr lang="zh-CN" altLang="en-US" sz="1200" dirty="0">
                <a:solidFill>
                  <a:schemeClr val="tx1">
                    <a:lumMod val="85000"/>
                    <a:lumOff val="15000"/>
                  </a:schemeClr>
                </a:solidFill>
                <a:latin typeface="微软雅黑" pitchFamily="34" charset="-122"/>
              </a:rPr>
              <a:t>此处添加文本单击此处添加</a:t>
            </a:r>
            <a:r>
              <a:rPr lang="zh-CN" altLang="en-US" sz="1200" dirty="0" smtClean="0">
                <a:solidFill>
                  <a:schemeClr val="tx1">
                    <a:lumMod val="85000"/>
                    <a:lumOff val="15000"/>
                  </a:schemeClr>
                </a:solidFill>
                <a:latin typeface="微软雅黑" pitchFamily="34" charset="-122"/>
              </a:rPr>
              <a:t>文本单击</a:t>
            </a:r>
            <a:r>
              <a:rPr lang="zh-CN" altLang="en-US" sz="1200" dirty="0">
                <a:solidFill>
                  <a:schemeClr val="tx1">
                    <a:lumMod val="85000"/>
                    <a:lumOff val="15000"/>
                  </a:schemeClr>
                </a:solidFill>
                <a:latin typeface="微软雅黑" pitchFamily="34" charset="-122"/>
              </a:rPr>
              <a:t>此处添加文本单击此处添加文本</a:t>
            </a:r>
            <a:endParaRPr lang="en-US" altLang="zh-CN" sz="1200" dirty="0">
              <a:solidFill>
                <a:schemeClr val="tx1">
                  <a:lumMod val="85000"/>
                  <a:lumOff val="15000"/>
                </a:schemeClr>
              </a:solidFill>
              <a:latin typeface="微软雅黑" pitchFamily="34" charset="-122"/>
            </a:endParaRPr>
          </a:p>
          <a:p>
            <a:pPr>
              <a:lnSpc>
                <a:spcPct val="150000"/>
              </a:lnSpc>
            </a:pPr>
            <a:endParaRPr lang="en-US" sz="1200" dirty="0">
              <a:solidFill>
                <a:schemeClr val="tx1">
                  <a:lumMod val="85000"/>
                  <a:lumOff val="15000"/>
                </a:schemeClr>
              </a:solidFill>
              <a:latin typeface="+mn-ea"/>
            </a:endParaRPr>
          </a:p>
        </p:txBody>
      </p:sp>
      <p:sp>
        <p:nvSpPr>
          <p:cNvPr id="12" name="Shape 22"/>
          <p:cNvSpPr/>
          <p:nvPr/>
        </p:nvSpPr>
        <p:spPr>
          <a:xfrm>
            <a:off x="6097846" y="2698074"/>
            <a:ext cx="2033916" cy="2033916"/>
          </a:xfrm>
          <a:prstGeom prst="gear9">
            <a:avLst/>
          </a:prstGeom>
          <a:solidFill>
            <a:srgbClr val="2C1D7F"/>
          </a:solidFill>
        </p:spPr>
        <p:style>
          <a:lnRef idx="0">
            <a:schemeClr val="accent1"/>
          </a:lnRef>
          <a:fillRef idx="3">
            <a:schemeClr val="accent1"/>
          </a:fillRef>
          <a:effectRef idx="3">
            <a:schemeClr val="accent1"/>
          </a:effectRef>
          <a:fontRef idx="minor">
            <a:schemeClr val="lt1"/>
          </a:fontRef>
        </p:style>
      </p:sp>
      <p:sp>
        <p:nvSpPr>
          <p:cNvPr id="13" name="Shape 20"/>
          <p:cNvSpPr/>
          <p:nvPr/>
        </p:nvSpPr>
        <p:spPr>
          <a:xfrm rot="19625411">
            <a:off x="5070480" y="1710070"/>
            <a:ext cx="1625600" cy="1625600"/>
          </a:xfrm>
          <a:prstGeom prst="gear6">
            <a:avLst/>
          </a:prstGeom>
          <a:solidFill>
            <a:srgbClr val="C10627"/>
          </a:solidFill>
        </p:spPr>
        <p:style>
          <a:lnRef idx="0">
            <a:schemeClr val="accent1"/>
          </a:lnRef>
          <a:fillRef idx="3">
            <a:schemeClr val="accent1"/>
          </a:fillRef>
          <a:effectRef idx="3">
            <a:schemeClr val="accent1"/>
          </a:effectRef>
          <a:fontRef idx="minor">
            <a:schemeClr val="lt1"/>
          </a:fontRef>
        </p:style>
      </p:sp>
      <p:sp>
        <p:nvSpPr>
          <p:cNvPr id="14" name="Shape 18"/>
          <p:cNvSpPr/>
          <p:nvPr/>
        </p:nvSpPr>
        <p:spPr>
          <a:xfrm rot="20700000">
            <a:off x="6233896" y="707845"/>
            <a:ext cx="1592756" cy="1592756"/>
          </a:xfrm>
          <a:prstGeom prst="gear6">
            <a:avLst/>
          </a:prstGeom>
          <a:solidFill>
            <a:srgbClr val="2C1D7F"/>
          </a:solidFill>
        </p:spPr>
        <p:style>
          <a:lnRef idx="0">
            <a:schemeClr val="accent1"/>
          </a:lnRef>
          <a:fillRef idx="3">
            <a:schemeClr val="accent1"/>
          </a:fillRef>
          <a:effectRef idx="3">
            <a:schemeClr val="accent1"/>
          </a:effectRef>
          <a:fontRef idx="minor">
            <a:schemeClr val="lt1"/>
          </a:fontRef>
        </p:style>
      </p:sp>
      <p:sp>
        <p:nvSpPr>
          <p:cNvPr id="15" name="TextBox 7"/>
          <p:cNvSpPr txBox="1"/>
          <p:nvPr/>
        </p:nvSpPr>
        <p:spPr>
          <a:xfrm>
            <a:off x="6547586" y="1334576"/>
            <a:ext cx="952399" cy="334707"/>
          </a:xfrm>
          <a:prstGeom prst="rect">
            <a:avLst/>
          </a:prstGeom>
          <a:noFill/>
        </p:spPr>
        <p:txBody>
          <a:bodyPr wrap="square" lIns="57150" tIns="28575" rIns="57150" bIns="28575" rtlCol="0">
            <a:spAutoFit/>
          </a:bodyPr>
          <a:lstStyle/>
          <a:p>
            <a:pPr algn="ctr"/>
            <a:r>
              <a:rPr lang="zh-CN" altLang="en-US" sz="1800" b="1" dirty="0" smtClean="0">
                <a:solidFill>
                  <a:schemeClr val="bg1"/>
                </a:solidFill>
                <a:latin typeface="+mn-ea"/>
              </a:rPr>
              <a:t>标题</a:t>
            </a:r>
            <a:endParaRPr lang="en-US" sz="1800" b="1" dirty="0">
              <a:solidFill>
                <a:schemeClr val="bg1"/>
              </a:solidFill>
              <a:latin typeface="+mn-ea"/>
            </a:endParaRPr>
          </a:p>
        </p:txBody>
      </p:sp>
      <p:sp>
        <p:nvSpPr>
          <p:cNvPr id="16" name="TextBox 8"/>
          <p:cNvSpPr txBox="1"/>
          <p:nvPr/>
        </p:nvSpPr>
        <p:spPr>
          <a:xfrm>
            <a:off x="6490458" y="3496652"/>
            <a:ext cx="1137248" cy="488595"/>
          </a:xfrm>
          <a:prstGeom prst="rect">
            <a:avLst/>
          </a:prstGeom>
          <a:noFill/>
        </p:spPr>
        <p:txBody>
          <a:bodyPr wrap="square" lIns="57150" tIns="28575" rIns="57150" bIns="28575" rtlCol="0">
            <a:spAutoFit/>
          </a:bodyPr>
          <a:lstStyle/>
          <a:p>
            <a:pPr algn="ctr"/>
            <a:r>
              <a:rPr lang="zh-CN" altLang="en-US" sz="2800" b="1" dirty="0" smtClean="0">
                <a:solidFill>
                  <a:schemeClr val="bg1"/>
                </a:solidFill>
                <a:latin typeface="+mn-ea"/>
              </a:rPr>
              <a:t>标题</a:t>
            </a:r>
            <a:endParaRPr lang="en-US" sz="2800" b="1" dirty="0">
              <a:solidFill>
                <a:schemeClr val="bg1"/>
              </a:solidFill>
              <a:latin typeface="+mn-ea"/>
            </a:endParaRPr>
          </a:p>
        </p:txBody>
      </p:sp>
      <p:sp>
        <p:nvSpPr>
          <p:cNvPr id="17" name="TextBox 9"/>
          <p:cNvSpPr txBox="1"/>
          <p:nvPr/>
        </p:nvSpPr>
        <p:spPr>
          <a:xfrm>
            <a:off x="5320957" y="2334701"/>
            <a:ext cx="1137248" cy="334707"/>
          </a:xfrm>
          <a:prstGeom prst="rect">
            <a:avLst/>
          </a:prstGeom>
          <a:noFill/>
        </p:spPr>
        <p:txBody>
          <a:bodyPr wrap="square" lIns="57150" tIns="28575" rIns="57150" bIns="28575" rtlCol="0">
            <a:spAutoFit/>
          </a:bodyPr>
          <a:lstStyle/>
          <a:p>
            <a:pPr algn="ctr"/>
            <a:r>
              <a:rPr lang="zh-CN" altLang="en-US" sz="1800" b="1" dirty="0" smtClean="0">
                <a:solidFill>
                  <a:schemeClr val="bg1"/>
                </a:solidFill>
                <a:latin typeface="+mn-ea"/>
              </a:rPr>
              <a:t>标题</a:t>
            </a:r>
            <a:endParaRPr lang="en-US" sz="1800" b="1" dirty="0">
              <a:solidFill>
                <a:schemeClr val="bg1"/>
              </a:solidFill>
              <a:latin typeface="+mn-ea"/>
            </a:endParaRPr>
          </a:p>
        </p:txBody>
      </p:sp>
      <p:pic>
        <p:nvPicPr>
          <p:cNvPr id="18" name="Picture 5"/>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106232" y="2545087"/>
            <a:ext cx="3593655" cy="1965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469707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1500"/>
                            </p:stCondLst>
                            <p:childTnLst>
                              <p:par>
                                <p:cTn id="38" presetID="42" presetClass="entr" presetSubtype="0"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31"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000" fill="hold"/>
                                        <p:tgtEl>
                                          <p:spTgt spid="14"/>
                                        </p:tgtEl>
                                        <p:attrNameLst>
                                          <p:attrName>ppt_w</p:attrName>
                                        </p:attrNameLst>
                                      </p:cBhvr>
                                      <p:tavLst>
                                        <p:tav tm="0">
                                          <p:val>
                                            <p:fltVal val="0"/>
                                          </p:val>
                                        </p:tav>
                                        <p:tav tm="100000">
                                          <p:val>
                                            <p:strVal val="#ppt_w"/>
                                          </p:val>
                                        </p:tav>
                                      </p:tavLst>
                                    </p:anim>
                                    <p:anim calcmode="lin" valueType="num">
                                      <p:cBhvr>
                                        <p:cTn id="47" dur="1000" fill="hold"/>
                                        <p:tgtEl>
                                          <p:spTgt spid="14"/>
                                        </p:tgtEl>
                                        <p:attrNameLst>
                                          <p:attrName>ppt_h</p:attrName>
                                        </p:attrNameLst>
                                      </p:cBhvr>
                                      <p:tavLst>
                                        <p:tav tm="0">
                                          <p:val>
                                            <p:fltVal val="0"/>
                                          </p:val>
                                        </p:tav>
                                        <p:tav tm="100000">
                                          <p:val>
                                            <p:strVal val="#ppt_h"/>
                                          </p:val>
                                        </p:tav>
                                      </p:tavLst>
                                    </p:anim>
                                    <p:anim calcmode="lin" valueType="num">
                                      <p:cBhvr>
                                        <p:cTn id="48" dur="1000" fill="hold"/>
                                        <p:tgtEl>
                                          <p:spTgt spid="14"/>
                                        </p:tgtEl>
                                        <p:attrNameLst>
                                          <p:attrName>style.rotation</p:attrName>
                                        </p:attrNameLst>
                                      </p:cBhvr>
                                      <p:tavLst>
                                        <p:tav tm="0">
                                          <p:val>
                                            <p:fltVal val="90"/>
                                          </p:val>
                                        </p:tav>
                                        <p:tav tm="100000">
                                          <p:val>
                                            <p:fltVal val="0"/>
                                          </p:val>
                                        </p:tav>
                                      </p:tavLst>
                                    </p:anim>
                                    <p:animEffect transition="in" filter="fade">
                                      <p:cBhvr>
                                        <p:cTn id="49" dur="1000"/>
                                        <p:tgtEl>
                                          <p:spTgt spid="14"/>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par>
                          <p:cTn id="54" fill="hold">
                            <p:stCondLst>
                              <p:cond delay="4000"/>
                            </p:stCondLst>
                            <p:childTnLst>
                              <p:par>
                                <p:cTn id="55" presetID="31" presetClass="entr" presetSubtype="0"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1000" fill="hold"/>
                                        <p:tgtEl>
                                          <p:spTgt spid="13"/>
                                        </p:tgtEl>
                                        <p:attrNameLst>
                                          <p:attrName>ppt_w</p:attrName>
                                        </p:attrNameLst>
                                      </p:cBhvr>
                                      <p:tavLst>
                                        <p:tav tm="0">
                                          <p:val>
                                            <p:fltVal val="0"/>
                                          </p:val>
                                        </p:tav>
                                        <p:tav tm="100000">
                                          <p:val>
                                            <p:strVal val="#ppt_w"/>
                                          </p:val>
                                        </p:tav>
                                      </p:tavLst>
                                    </p:anim>
                                    <p:anim calcmode="lin" valueType="num">
                                      <p:cBhvr>
                                        <p:cTn id="58" dur="1000" fill="hold"/>
                                        <p:tgtEl>
                                          <p:spTgt spid="13"/>
                                        </p:tgtEl>
                                        <p:attrNameLst>
                                          <p:attrName>ppt_h</p:attrName>
                                        </p:attrNameLst>
                                      </p:cBhvr>
                                      <p:tavLst>
                                        <p:tav tm="0">
                                          <p:val>
                                            <p:fltVal val="0"/>
                                          </p:val>
                                        </p:tav>
                                        <p:tav tm="100000">
                                          <p:val>
                                            <p:strVal val="#ppt_h"/>
                                          </p:val>
                                        </p:tav>
                                      </p:tavLst>
                                    </p:anim>
                                    <p:anim calcmode="lin" valueType="num">
                                      <p:cBhvr>
                                        <p:cTn id="59" dur="1000" fill="hold"/>
                                        <p:tgtEl>
                                          <p:spTgt spid="13"/>
                                        </p:tgtEl>
                                        <p:attrNameLst>
                                          <p:attrName>style.rotation</p:attrName>
                                        </p:attrNameLst>
                                      </p:cBhvr>
                                      <p:tavLst>
                                        <p:tav tm="0">
                                          <p:val>
                                            <p:fltVal val="90"/>
                                          </p:val>
                                        </p:tav>
                                        <p:tav tm="100000">
                                          <p:val>
                                            <p:fltVal val="0"/>
                                          </p:val>
                                        </p:tav>
                                      </p:tavLst>
                                    </p:anim>
                                    <p:animEffect transition="in" filter="fade">
                                      <p:cBhvr>
                                        <p:cTn id="60" dur="1000"/>
                                        <p:tgtEl>
                                          <p:spTgt spid="13"/>
                                        </p:tgtEl>
                                      </p:cBhvr>
                                    </p:animEffect>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childTnLst>
                          </p:cTn>
                        </p:par>
                        <p:par>
                          <p:cTn id="65" fill="hold">
                            <p:stCondLst>
                              <p:cond delay="5500"/>
                            </p:stCondLst>
                            <p:childTnLst>
                              <p:par>
                                <p:cTn id="66" presetID="31" presetClass="entr" presetSubtype="0" fill="hold"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1000" fill="hold"/>
                                        <p:tgtEl>
                                          <p:spTgt spid="12"/>
                                        </p:tgtEl>
                                        <p:attrNameLst>
                                          <p:attrName>ppt_w</p:attrName>
                                        </p:attrNameLst>
                                      </p:cBhvr>
                                      <p:tavLst>
                                        <p:tav tm="0">
                                          <p:val>
                                            <p:fltVal val="0"/>
                                          </p:val>
                                        </p:tav>
                                        <p:tav tm="100000">
                                          <p:val>
                                            <p:strVal val="#ppt_w"/>
                                          </p:val>
                                        </p:tav>
                                      </p:tavLst>
                                    </p:anim>
                                    <p:anim calcmode="lin" valueType="num">
                                      <p:cBhvr>
                                        <p:cTn id="69" dur="1000" fill="hold"/>
                                        <p:tgtEl>
                                          <p:spTgt spid="12"/>
                                        </p:tgtEl>
                                        <p:attrNameLst>
                                          <p:attrName>ppt_h</p:attrName>
                                        </p:attrNameLst>
                                      </p:cBhvr>
                                      <p:tavLst>
                                        <p:tav tm="0">
                                          <p:val>
                                            <p:fltVal val="0"/>
                                          </p:val>
                                        </p:tav>
                                        <p:tav tm="100000">
                                          <p:val>
                                            <p:strVal val="#ppt_h"/>
                                          </p:val>
                                        </p:tav>
                                      </p:tavLst>
                                    </p:anim>
                                    <p:anim calcmode="lin" valueType="num">
                                      <p:cBhvr>
                                        <p:cTn id="70" dur="1000" fill="hold"/>
                                        <p:tgtEl>
                                          <p:spTgt spid="12"/>
                                        </p:tgtEl>
                                        <p:attrNameLst>
                                          <p:attrName>style.rotation</p:attrName>
                                        </p:attrNameLst>
                                      </p:cBhvr>
                                      <p:tavLst>
                                        <p:tav tm="0">
                                          <p:val>
                                            <p:fltVal val="90"/>
                                          </p:val>
                                        </p:tav>
                                        <p:tav tm="100000">
                                          <p:val>
                                            <p:fltVal val="0"/>
                                          </p:val>
                                        </p:tav>
                                      </p:tavLst>
                                    </p:anim>
                                    <p:animEffect transition="in" filter="fade">
                                      <p:cBhvr>
                                        <p:cTn id="71" dur="1000"/>
                                        <p:tgtEl>
                                          <p:spTgt spid="12"/>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1" grpId="0"/>
      <p:bldP spid="15"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7" name="矩形 6"/>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11" name="等腰三角形 8"/>
          <p:cNvSpPr>
            <a:spLocks noChangeArrowheads="1"/>
          </p:cNvSpPr>
          <p:nvPr/>
        </p:nvSpPr>
        <p:spPr bwMode="auto">
          <a:xfrm rot="7717980">
            <a:off x="2640584" y="2886626"/>
            <a:ext cx="307975" cy="315912"/>
          </a:xfrm>
          <a:prstGeom prst="triangle">
            <a:avLst>
              <a:gd name="adj" fmla="val 50000"/>
            </a:avLst>
          </a:prstGeom>
          <a:solidFill>
            <a:srgbClr val="2C1D7F"/>
          </a:solidFill>
          <a:ln>
            <a:solidFill>
              <a:srgbClr val="2C1D7F"/>
            </a:solid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
        <p:nvSpPr>
          <p:cNvPr id="12" name="等腰三角形 9"/>
          <p:cNvSpPr>
            <a:spLocks noChangeArrowheads="1"/>
          </p:cNvSpPr>
          <p:nvPr/>
        </p:nvSpPr>
        <p:spPr bwMode="auto">
          <a:xfrm rot="7717980">
            <a:off x="6359303" y="2884244"/>
            <a:ext cx="290513" cy="300037"/>
          </a:xfrm>
          <a:prstGeom prst="triangle">
            <a:avLst>
              <a:gd name="adj" fmla="val 50000"/>
            </a:avLst>
          </a:prstGeom>
          <a:solidFill>
            <a:srgbClr val="2C1D7F"/>
          </a:solidFill>
          <a:ln>
            <a:solidFill>
              <a:srgbClr val="2C1D7F"/>
            </a:solid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
        <p:nvSpPr>
          <p:cNvPr id="13" name="等腰三角形 10"/>
          <p:cNvSpPr>
            <a:spLocks noChangeArrowheads="1"/>
          </p:cNvSpPr>
          <p:nvPr/>
        </p:nvSpPr>
        <p:spPr bwMode="auto">
          <a:xfrm rot="2750931">
            <a:off x="4480497" y="2835825"/>
            <a:ext cx="323850" cy="334962"/>
          </a:xfrm>
          <a:prstGeom prst="triangle">
            <a:avLst>
              <a:gd name="adj" fmla="val 50000"/>
            </a:avLst>
          </a:prstGeom>
          <a:solidFill>
            <a:srgbClr val="2C1D7F"/>
          </a:solidFill>
          <a:ln>
            <a:solidFill>
              <a:srgbClr val="2C1D7F"/>
            </a:solid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grpSp>
        <p:nvGrpSpPr>
          <p:cNvPr id="14" name="Group 8"/>
          <p:cNvGrpSpPr>
            <a:grpSpLocks/>
          </p:cNvGrpSpPr>
          <p:nvPr/>
        </p:nvGrpSpPr>
        <p:grpSpPr bwMode="auto">
          <a:xfrm>
            <a:off x="1084041" y="1426919"/>
            <a:ext cx="1576387" cy="1576387"/>
            <a:chOff x="0" y="0"/>
            <a:chExt cx="2101515" cy="2101515"/>
          </a:xfrm>
          <a:solidFill>
            <a:srgbClr val="C00000"/>
          </a:solidFill>
        </p:grpSpPr>
        <p:sp>
          <p:nvSpPr>
            <p:cNvPr id="15" name="椭圆 3"/>
            <p:cNvSpPr>
              <a:spLocks noChangeArrowheads="1"/>
            </p:cNvSpPr>
            <p:nvPr/>
          </p:nvSpPr>
          <p:spPr bwMode="auto">
            <a:xfrm>
              <a:off x="0" y="0"/>
              <a:ext cx="2101515" cy="2101515"/>
            </a:xfrm>
            <a:prstGeom prst="ellipse">
              <a:avLst/>
            </a:prstGeom>
            <a:grpFill/>
            <a:ln w="12700" cmpd="sng">
              <a:no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sp>
          <p:nvSpPr>
            <p:cNvPr id="16" name="同心圆 11"/>
            <p:cNvSpPr>
              <a:spLocks noChangeArrowheads="1"/>
            </p:cNvSpPr>
            <p:nvPr/>
          </p:nvSpPr>
          <p:spPr bwMode="auto">
            <a:xfrm>
              <a:off x="80421" y="80421"/>
              <a:ext cx="1940674" cy="1942791"/>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no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grpSp>
      <p:sp>
        <p:nvSpPr>
          <p:cNvPr id="17" name="矩形 16"/>
          <p:cNvSpPr>
            <a:spLocks noChangeArrowheads="1"/>
          </p:cNvSpPr>
          <p:nvPr/>
        </p:nvSpPr>
        <p:spPr bwMode="auto">
          <a:xfrm>
            <a:off x="1266603" y="1896819"/>
            <a:ext cx="120967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solidFill>
                  <a:schemeClr val="bg1"/>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a:solidFill>
                <a:schemeClr val="bg1"/>
              </a:solidFill>
              <a:latin typeface="Calibri" pitchFamily="34" charset="0"/>
              <a:ea typeface="微软雅黑" pitchFamily="34" charset="-122"/>
              <a:sym typeface="宋体" pitchFamily="2" charset="-122"/>
            </a:endParaRPr>
          </a:p>
        </p:txBody>
      </p:sp>
      <p:grpSp>
        <p:nvGrpSpPr>
          <p:cNvPr id="18" name="Group 8"/>
          <p:cNvGrpSpPr>
            <a:grpSpLocks/>
          </p:cNvGrpSpPr>
          <p:nvPr/>
        </p:nvGrpSpPr>
        <p:grpSpPr bwMode="auto">
          <a:xfrm>
            <a:off x="2931891" y="2836619"/>
            <a:ext cx="1574800" cy="1576387"/>
            <a:chOff x="0" y="0"/>
            <a:chExt cx="2101515" cy="2101515"/>
          </a:xfrm>
          <a:solidFill>
            <a:srgbClr val="2C1D7F"/>
          </a:solidFill>
        </p:grpSpPr>
        <p:sp>
          <p:nvSpPr>
            <p:cNvPr id="19" name="椭圆 3"/>
            <p:cNvSpPr>
              <a:spLocks noChangeArrowheads="1"/>
            </p:cNvSpPr>
            <p:nvPr/>
          </p:nvSpPr>
          <p:spPr bwMode="auto">
            <a:xfrm>
              <a:off x="0" y="0"/>
              <a:ext cx="2101515" cy="2101515"/>
            </a:xfrm>
            <a:prstGeom prst="ellipse">
              <a:avLst/>
            </a:prstGeom>
            <a:grpFill/>
            <a:ln w="12700" cmpd="sng">
              <a:solidFill>
                <a:srgbClr val="2C1D7F"/>
              </a:solid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sp>
          <p:nvSpPr>
            <p:cNvPr id="20" name="同心圆 11"/>
            <p:cNvSpPr>
              <a:spLocks noChangeArrowheads="1"/>
            </p:cNvSpPr>
            <p:nvPr/>
          </p:nvSpPr>
          <p:spPr bwMode="auto">
            <a:xfrm>
              <a:off x="80502" y="80421"/>
              <a:ext cx="1940512" cy="1942791"/>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rgbClr val="2C1D7F"/>
              </a:solid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grpSp>
      <p:sp>
        <p:nvSpPr>
          <p:cNvPr id="21" name="矩形 20"/>
          <p:cNvSpPr>
            <a:spLocks noChangeArrowheads="1"/>
          </p:cNvSpPr>
          <p:nvPr/>
        </p:nvSpPr>
        <p:spPr bwMode="auto">
          <a:xfrm>
            <a:off x="3114453" y="3306519"/>
            <a:ext cx="120967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bg1"/>
              </a:solidFill>
              <a:latin typeface="Calibri" pitchFamily="34" charset="0"/>
              <a:ea typeface="微软雅黑" pitchFamily="34" charset="-122"/>
              <a:sym typeface="宋体" pitchFamily="2" charset="-122"/>
            </a:endParaRPr>
          </a:p>
        </p:txBody>
      </p:sp>
      <p:grpSp>
        <p:nvGrpSpPr>
          <p:cNvPr id="22" name="Group 8"/>
          <p:cNvGrpSpPr>
            <a:grpSpLocks/>
          </p:cNvGrpSpPr>
          <p:nvPr/>
        </p:nvGrpSpPr>
        <p:grpSpPr bwMode="auto">
          <a:xfrm>
            <a:off x="4778153" y="1617419"/>
            <a:ext cx="1576388" cy="1576387"/>
            <a:chOff x="0" y="0"/>
            <a:chExt cx="2101515" cy="2101515"/>
          </a:xfrm>
          <a:solidFill>
            <a:srgbClr val="C00000"/>
          </a:solidFill>
        </p:grpSpPr>
        <p:sp>
          <p:nvSpPr>
            <p:cNvPr id="23" name="椭圆 3"/>
            <p:cNvSpPr>
              <a:spLocks noChangeArrowheads="1"/>
            </p:cNvSpPr>
            <p:nvPr/>
          </p:nvSpPr>
          <p:spPr bwMode="auto">
            <a:xfrm>
              <a:off x="0" y="0"/>
              <a:ext cx="2101515" cy="2101515"/>
            </a:xfrm>
            <a:prstGeom prst="ellipse">
              <a:avLst/>
            </a:prstGeom>
            <a:grpFill/>
            <a:ln w="12700" cmpd="sng">
              <a:no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sp>
          <p:nvSpPr>
            <p:cNvPr id="24" name="同心圆 11"/>
            <p:cNvSpPr>
              <a:spLocks noChangeArrowheads="1"/>
            </p:cNvSpPr>
            <p:nvPr/>
          </p:nvSpPr>
          <p:spPr bwMode="auto">
            <a:xfrm>
              <a:off x="80420" y="80421"/>
              <a:ext cx="1940674" cy="1942791"/>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no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grpSp>
      <p:sp>
        <p:nvSpPr>
          <p:cNvPr id="25" name="矩形 24"/>
          <p:cNvSpPr>
            <a:spLocks noChangeArrowheads="1"/>
          </p:cNvSpPr>
          <p:nvPr/>
        </p:nvSpPr>
        <p:spPr bwMode="auto">
          <a:xfrm>
            <a:off x="4962303" y="2087319"/>
            <a:ext cx="120808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solidFill>
                  <a:schemeClr val="bg1"/>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a:solidFill>
                <a:schemeClr val="bg1"/>
              </a:solidFill>
              <a:latin typeface="Calibri" pitchFamily="34" charset="0"/>
              <a:ea typeface="微软雅黑" pitchFamily="34" charset="-122"/>
              <a:sym typeface="宋体" pitchFamily="2" charset="-122"/>
            </a:endParaRPr>
          </a:p>
        </p:txBody>
      </p:sp>
      <p:grpSp>
        <p:nvGrpSpPr>
          <p:cNvPr id="26" name="Group 8"/>
          <p:cNvGrpSpPr>
            <a:grpSpLocks/>
          </p:cNvGrpSpPr>
          <p:nvPr/>
        </p:nvGrpSpPr>
        <p:grpSpPr bwMode="auto">
          <a:xfrm>
            <a:off x="6578378" y="2922344"/>
            <a:ext cx="1574800" cy="1576387"/>
            <a:chOff x="0" y="0"/>
            <a:chExt cx="2101515" cy="2101515"/>
          </a:xfrm>
          <a:solidFill>
            <a:srgbClr val="2C1D7F"/>
          </a:solidFill>
        </p:grpSpPr>
        <p:sp>
          <p:nvSpPr>
            <p:cNvPr id="27" name="椭圆 3"/>
            <p:cNvSpPr>
              <a:spLocks noChangeArrowheads="1"/>
            </p:cNvSpPr>
            <p:nvPr/>
          </p:nvSpPr>
          <p:spPr bwMode="auto">
            <a:xfrm>
              <a:off x="0" y="0"/>
              <a:ext cx="2101515" cy="2101515"/>
            </a:xfrm>
            <a:prstGeom prst="ellipse">
              <a:avLst/>
            </a:prstGeom>
            <a:grpFill/>
            <a:ln w="12700" cmpd="sng">
              <a:solidFill>
                <a:srgbClr val="2C1D7F"/>
              </a:solid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sp>
          <p:nvSpPr>
            <p:cNvPr id="28" name="同心圆 11"/>
            <p:cNvSpPr>
              <a:spLocks noChangeArrowheads="1"/>
            </p:cNvSpPr>
            <p:nvPr/>
          </p:nvSpPr>
          <p:spPr bwMode="auto">
            <a:xfrm>
              <a:off x="80502" y="80421"/>
              <a:ext cx="1940512" cy="1942791"/>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rgbClr val="2C1D7F"/>
              </a:solidFill>
              <a:miter lim="800000"/>
              <a:headEnd/>
              <a:tailEnd/>
            </a:ln>
            <a:extLst/>
          </p:spPr>
          <p:txBody>
            <a:bodyPr anchor="ctr"/>
            <a:lstStyle/>
            <a:p>
              <a:pPr fontAlgn="auto">
                <a:spcBef>
                  <a:spcPts val="0"/>
                </a:spcBef>
                <a:spcAft>
                  <a:spcPts val="0"/>
                </a:spcAft>
                <a:defRPr/>
              </a:pPr>
              <a:endParaRPr lang="zh-CN" altLang="zh-CN" kern="0">
                <a:solidFill>
                  <a:schemeClr val="bg1"/>
                </a:solidFill>
                <a:latin typeface="Calibri"/>
                <a:ea typeface="微软雅黑"/>
                <a:sym typeface="宋体" pitchFamily="2" charset="-122"/>
              </a:endParaRPr>
            </a:p>
          </p:txBody>
        </p:sp>
      </p:grpSp>
      <p:sp>
        <p:nvSpPr>
          <p:cNvPr id="29" name="矩形 28"/>
          <p:cNvSpPr>
            <a:spLocks noChangeArrowheads="1"/>
          </p:cNvSpPr>
          <p:nvPr/>
        </p:nvSpPr>
        <p:spPr bwMode="auto">
          <a:xfrm>
            <a:off x="6760941" y="3392244"/>
            <a:ext cx="120967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solidFill>
                  <a:schemeClr val="bg1"/>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a:solidFill>
                <a:schemeClr val="bg1"/>
              </a:solidFill>
              <a:latin typeface="Calibri" pitchFamily="34" charset="0"/>
              <a:ea typeface="微软雅黑" pitchFamily="34" charset="-122"/>
              <a:sym typeface="宋体" pitchFamily="2" charset="-122"/>
            </a:endParaRPr>
          </a:p>
        </p:txBody>
      </p:sp>
      <p:sp>
        <p:nvSpPr>
          <p:cNvPr id="30" name="椭圆 29"/>
          <p:cNvSpPr/>
          <p:nvPr/>
        </p:nvSpPr>
        <p:spPr bwMode="auto">
          <a:xfrm>
            <a:off x="1204691" y="1487244"/>
            <a:ext cx="388937" cy="387350"/>
          </a:xfrm>
          <a:prstGeom prst="ellipse">
            <a:avLst/>
          </a:prstGeom>
          <a:solidFill>
            <a:srgbClr val="C00000"/>
          </a:solidFill>
          <a:ln w="9525" cap="flat" cmpd="sng" algn="ctr">
            <a:solidFill>
              <a:schemeClr val="bg1"/>
            </a:solid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dirty="0">
              <a:solidFill>
                <a:schemeClr val="bg1"/>
              </a:solidFill>
              <a:latin typeface="Calibri"/>
              <a:ea typeface="微软雅黑"/>
            </a:endParaRPr>
          </a:p>
        </p:txBody>
      </p:sp>
      <p:sp>
        <p:nvSpPr>
          <p:cNvPr id="31" name="TextBox 22"/>
          <p:cNvSpPr txBox="1">
            <a:spLocks noChangeArrowheads="1"/>
          </p:cNvSpPr>
          <p:nvPr/>
        </p:nvSpPr>
        <p:spPr bwMode="auto">
          <a:xfrm>
            <a:off x="1272953" y="1507881"/>
            <a:ext cx="27463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dirty="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sp>
        <p:nvSpPr>
          <p:cNvPr id="32" name="椭圆 31"/>
          <p:cNvSpPr/>
          <p:nvPr/>
        </p:nvSpPr>
        <p:spPr bwMode="auto">
          <a:xfrm>
            <a:off x="3195416" y="2838206"/>
            <a:ext cx="387350" cy="387350"/>
          </a:xfrm>
          <a:prstGeom prst="ellipse">
            <a:avLst/>
          </a:prstGeom>
          <a:solidFill>
            <a:srgbClr val="2C1D7F"/>
          </a:solidFill>
          <a:ln w="9525" cap="flat" cmpd="sng" algn="ctr">
            <a:solidFill>
              <a:srgbClr val="F8F8F8"/>
            </a:solid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dirty="0">
              <a:solidFill>
                <a:schemeClr val="bg1"/>
              </a:solidFill>
              <a:latin typeface="Calibri"/>
              <a:ea typeface="微软雅黑"/>
            </a:endParaRPr>
          </a:p>
        </p:txBody>
      </p:sp>
      <p:sp>
        <p:nvSpPr>
          <p:cNvPr id="33" name="TextBox 24"/>
          <p:cNvSpPr txBox="1">
            <a:spLocks noChangeArrowheads="1"/>
          </p:cNvSpPr>
          <p:nvPr/>
        </p:nvSpPr>
        <p:spPr bwMode="auto">
          <a:xfrm>
            <a:off x="3263678" y="2858844"/>
            <a:ext cx="27463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a:solidFill>
                  <a:schemeClr val="bg1"/>
                </a:solidFill>
                <a:latin typeface="微软雅黑" pitchFamily="34" charset="-122"/>
                <a:ea typeface="微软雅黑" pitchFamily="34" charset="-122"/>
              </a:rPr>
              <a:t>2</a:t>
            </a:r>
            <a:endParaRPr lang="zh-CN" altLang="en-US">
              <a:solidFill>
                <a:schemeClr val="bg1"/>
              </a:solidFill>
              <a:latin typeface="微软雅黑" pitchFamily="34" charset="-122"/>
              <a:ea typeface="微软雅黑" pitchFamily="34" charset="-122"/>
            </a:endParaRPr>
          </a:p>
        </p:txBody>
      </p:sp>
      <p:sp>
        <p:nvSpPr>
          <p:cNvPr id="34" name="椭圆 33"/>
          <p:cNvSpPr/>
          <p:nvPr/>
        </p:nvSpPr>
        <p:spPr bwMode="auto">
          <a:xfrm>
            <a:off x="4933728" y="1668219"/>
            <a:ext cx="387350" cy="387350"/>
          </a:xfrm>
          <a:prstGeom prst="ellipse">
            <a:avLst/>
          </a:prstGeom>
          <a:solidFill>
            <a:srgbClr val="C00000"/>
          </a:solidFill>
          <a:ln w="9525" cap="flat" cmpd="sng" algn="ctr">
            <a:solidFill>
              <a:srgbClr val="F8F8F8"/>
            </a:solid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dirty="0">
              <a:solidFill>
                <a:schemeClr val="bg1"/>
              </a:solidFill>
              <a:latin typeface="Calibri"/>
              <a:ea typeface="微软雅黑"/>
            </a:endParaRPr>
          </a:p>
        </p:txBody>
      </p:sp>
      <p:sp>
        <p:nvSpPr>
          <p:cNvPr id="35" name="TextBox 26"/>
          <p:cNvSpPr txBox="1">
            <a:spLocks noChangeArrowheads="1"/>
          </p:cNvSpPr>
          <p:nvPr/>
        </p:nvSpPr>
        <p:spPr bwMode="auto">
          <a:xfrm>
            <a:off x="5000403" y="1688856"/>
            <a:ext cx="27463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a:solidFill>
                  <a:schemeClr val="bg1"/>
                </a:solidFill>
                <a:latin typeface="微软雅黑" pitchFamily="34" charset="-122"/>
                <a:ea typeface="微软雅黑" pitchFamily="34" charset="-122"/>
              </a:rPr>
              <a:t>3</a:t>
            </a:r>
            <a:endParaRPr lang="zh-CN" altLang="en-US">
              <a:solidFill>
                <a:schemeClr val="bg1"/>
              </a:solidFill>
              <a:latin typeface="微软雅黑" pitchFamily="34" charset="-122"/>
              <a:ea typeface="微软雅黑" pitchFamily="34" charset="-122"/>
            </a:endParaRPr>
          </a:p>
        </p:txBody>
      </p:sp>
      <p:sp>
        <p:nvSpPr>
          <p:cNvPr id="36" name="椭圆 35"/>
          <p:cNvSpPr/>
          <p:nvPr/>
        </p:nvSpPr>
        <p:spPr bwMode="auto">
          <a:xfrm>
            <a:off x="6772053" y="2998544"/>
            <a:ext cx="387350" cy="388937"/>
          </a:xfrm>
          <a:prstGeom prst="ellipse">
            <a:avLst/>
          </a:prstGeom>
          <a:solidFill>
            <a:srgbClr val="2C1D7F"/>
          </a:solidFill>
          <a:ln w="9525" cap="flat" cmpd="sng" algn="ctr">
            <a:solidFill>
              <a:schemeClr val="bg1"/>
            </a:solid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dirty="0">
              <a:solidFill>
                <a:schemeClr val="bg1"/>
              </a:solidFill>
              <a:latin typeface="Calibri"/>
              <a:ea typeface="微软雅黑"/>
            </a:endParaRPr>
          </a:p>
        </p:txBody>
      </p:sp>
      <p:sp>
        <p:nvSpPr>
          <p:cNvPr id="37" name="TextBox 28"/>
          <p:cNvSpPr txBox="1">
            <a:spLocks noChangeArrowheads="1"/>
          </p:cNvSpPr>
          <p:nvPr/>
        </p:nvSpPr>
        <p:spPr bwMode="auto">
          <a:xfrm>
            <a:off x="6838728" y="3019181"/>
            <a:ext cx="274638"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a:solidFill>
                  <a:schemeClr val="bg1"/>
                </a:solidFill>
                <a:latin typeface="微软雅黑" pitchFamily="34" charset="-122"/>
                <a:ea typeface="微软雅黑" pitchFamily="34" charset="-122"/>
              </a:rPr>
              <a:t>4</a:t>
            </a:r>
            <a:endParaRPr lang="zh-CN" altLang="en-US">
              <a:solidFill>
                <a:schemeClr val="bg1"/>
              </a:solidFill>
              <a:latin typeface="微软雅黑" pitchFamily="34" charset="-122"/>
              <a:ea typeface="微软雅黑" pitchFamily="34" charset="-122"/>
            </a:endParaRPr>
          </a:p>
        </p:txBody>
      </p:sp>
      <p:sp>
        <p:nvSpPr>
          <p:cNvPr id="38" name="椭圆 37"/>
          <p:cNvSpPr/>
          <p:nvPr/>
        </p:nvSpPr>
        <p:spPr bwMode="auto">
          <a:xfrm>
            <a:off x="896716" y="3481144"/>
            <a:ext cx="957262" cy="957262"/>
          </a:xfrm>
          <a:prstGeom prst="ellipse">
            <a:avLst/>
          </a:prstGeom>
          <a:solidFill>
            <a:srgbClr val="C00000"/>
          </a:solidFill>
          <a:ln w="9525" cap="flat" cmpd="sng" algn="ctr">
            <a:no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39" name="椭圆 38"/>
          <p:cNvSpPr/>
          <p:nvPr/>
        </p:nvSpPr>
        <p:spPr bwMode="auto">
          <a:xfrm>
            <a:off x="3908203" y="2146056"/>
            <a:ext cx="309563" cy="307975"/>
          </a:xfrm>
          <a:prstGeom prst="ellipse">
            <a:avLst/>
          </a:prstGeom>
          <a:solidFill>
            <a:srgbClr val="2C1D7F"/>
          </a:solidFill>
          <a:ln w="9525" cap="flat" cmpd="sng" algn="ctr">
            <a:solidFill>
              <a:srgbClr val="2C1D7F"/>
            </a:solid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0" name="椭圆 39"/>
          <p:cNvSpPr/>
          <p:nvPr/>
        </p:nvSpPr>
        <p:spPr bwMode="auto">
          <a:xfrm>
            <a:off x="2087341" y="3190631"/>
            <a:ext cx="307975" cy="307975"/>
          </a:xfrm>
          <a:prstGeom prst="ellipse">
            <a:avLst/>
          </a:prstGeom>
          <a:solidFill>
            <a:srgbClr val="C00000"/>
          </a:solidFill>
          <a:ln w="9525" cap="flat" cmpd="sng" algn="ctr">
            <a:no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1" name="椭圆 40"/>
          <p:cNvSpPr/>
          <p:nvPr/>
        </p:nvSpPr>
        <p:spPr bwMode="auto">
          <a:xfrm>
            <a:off x="1347566" y="3162056"/>
            <a:ext cx="203200" cy="203200"/>
          </a:xfrm>
          <a:prstGeom prst="ellipse">
            <a:avLst/>
          </a:prstGeom>
          <a:solidFill>
            <a:srgbClr val="C00000"/>
          </a:solidFill>
          <a:ln w="9525" cap="flat" cmpd="sng" algn="ctr">
            <a:no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2" name="椭圆 41"/>
          <p:cNvSpPr/>
          <p:nvPr/>
        </p:nvSpPr>
        <p:spPr bwMode="auto">
          <a:xfrm>
            <a:off x="7337203" y="2150819"/>
            <a:ext cx="303213" cy="303212"/>
          </a:xfrm>
          <a:prstGeom prst="ellipse">
            <a:avLst/>
          </a:prstGeom>
          <a:solidFill>
            <a:srgbClr val="2C1D7F"/>
          </a:solidFill>
          <a:ln w="9525" cap="flat" cmpd="sng" algn="ctr">
            <a:solidFill>
              <a:srgbClr val="2C1D7F"/>
            </a:solid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3" name="椭圆 42"/>
          <p:cNvSpPr/>
          <p:nvPr/>
        </p:nvSpPr>
        <p:spPr bwMode="auto">
          <a:xfrm>
            <a:off x="6754591" y="2446094"/>
            <a:ext cx="222250" cy="223837"/>
          </a:xfrm>
          <a:prstGeom prst="ellipse">
            <a:avLst/>
          </a:prstGeom>
          <a:solidFill>
            <a:srgbClr val="C00000"/>
          </a:solidFill>
          <a:ln w="9525" cap="flat" cmpd="sng" algn="ctr">
            <a:no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4" name="椭圆 43"/>
          <p:cNvSpPr/>
          <p:nvPr/>
        </p:nvSpPr>
        <p:spPr bwMode="auto">
          <a:xfrm>
            <a:off x="6638703" y="1617419"/>
            <a:ext cx="406400" cy="404812"/>
          </a:xfrm>
          <a:prstGeom prst="ellipse">
            <a:avLst/>
          </a:prstGeom>
          <a:solidFill>
            <a:srgbClr val="C00000"/>
          </a:solidFill>
          <a:ln w="9525" cap="flat" cmpd="sng" algn="ctr">
            <a:no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5" name="椭圆 44"/>
          <p:cNvSpPr/>
          <p:nvPr/>
        </p:nvSpPr>
        <p:spPr bwMode="auto">
          <a:xfrm>
            <a:off x="4994053" y="3368431"/>
            <a:ext cx="303213" cy="303213"/>
          </a:xfrm>
          <a:prstGeom prst="ellipse">
            <a:avLst/>
          </a:prstGeom>
          <a:solidFill>
            <a:srgbClr val="C00000"/>
          </a:solidFill>
          <a:ln w="9525" cap="flat" cmpd="sng" algn="ctr">
            <a:no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6" name="椭圆 45"/>
          <p:cNvSpPr/>
          <p:nvPr/>
        </p:nvSpPr>
        <p:spPr bwMode="auto">
          <a:xfrm>
            <a:off x="4849591" y="3938344"/>
            <a:ext cx="223837" cy="222250"/>
          </a:xfrm>
          <a:prstGeom prst="ellipse">
            <a:avLst/>
          </a:prstGeom>
          <a:solidFill>
            <a:srgbClr val="2C1D7F"/>
          </a:solidFill>
          <a:ln w="9525" cap="flat" cmpd="sng" algn="ctr">
            <a:solidFill>
              <a:srgbClr val="2C1D7F"/>
            </a:solid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
        <p:nvSpPr>
          <p:cNvPr id="47" name="椭圆 46"/>
          <p:cNvSpPr/>
          <p:nvPr/>
        </p:nvSpPr>
        <p:spPr bwMode="auto">
          <a:xfrm>
            <a:off x="8053166" y="4751144"/>
            <a:ext cx="303212" cy="303212"/>
          </a:xfrm>
          <a:prstGeom prst="ellipse">
            <a:avLst/>
          </a:prstGeom>
          <a:solidFill>
            <a:srgbClr val="C00000"/>
          </a:solidFill>
          <a:ln w="9525" cap="flat" cmpd="sng" algn="ctr">
            <a:noFill/>
            <a:prstDash val="solid"/>
            <a:round/>
            <a:headEnd type="none" w="med" len="med"/>
            <a:tailEnd type="none" w="med" len="med"/>
          </a:ln>
          <a:effectLst/>
          <a:extLst/>
        </p:spPr>
        <p:txBody>
          <a:bodyPr lIns="68562" tIns="34281" rIns="68562" bIns="34281"/>
          <a:lstStyle/>
          <a:p>
            <a:pPr defTabSz="685617" fontAlgn="auto">
              <a:spcBef>
                <a:spcPts val="0"/>
              </a:spcBef>
              <a:spcAft>
                <a:spcPts val="0"/>
              </a:spcAft>
              <a:defRPr/>
            </a:pPr>
            <a:endParaRPr lang="zh-CN" altLang="en-US" sz="1300" kern="0">
              <a:solidFill>
                <a:schemeClr val="bg1"/>
              </a:solidFill>
              <a:latin typeface="Calibri"/>
              <a:ea typeface="微软雅黑"/>
            </a:endParaRPr>
          </a:p>
        </p:txBody>
      </p:sp>
    </p:spTree>
    <p:extLst>
      <p:ext uri="{BB962C8B-B14F-4D97-AF65-F5344CB8AC3E}">
        <p14:creationId xmlns:p14="http://schemas.microsoft.com/office/powerpoint/2010/main" val="218903596"/>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par>
                          <p:cTn id="44" fill="hold">
                            <p:stCondLst>
                              <p:cond delay="1500"/>
                            </p:stCondLst>
                            <p:childTnLst>
                              <p:par>
                                <p:cTn id="45" presetID="53" presetClass="entr" presetSubtype="16" fill="hold" grpId="0" nodeType="afterEffect">
                                  <p:stCondLst>
                                    <p:cond delay="1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fltVal val="0"/>
                                          </p:val>
                                        </p:tav>
                                        <p:tav tm="100000">
                                          <p:val>
                                            <p:strVal val="#ppt_w"/>
                                          </p:val>
                                        </p:tav>
                                      </p:tavLst>
                                    </p:anim>
                                    <p:anim calcmode="lin" valueType="num">
                                      <p:cBhvr>
                                        <p:cTn id="53" dur="500" fill="hold"/>
                                        <p:tgtEl>
                                          <p:spTgt spid="39"/>
                                        </p:tgtEl>
                                        <p:attrNameLst>
                                          <p:attrName>ppt_h</p:attrName>
                                        </p:attrNameLst>
                                      </p:cBhvr>
                                      <p:tavLst>
                                        <p:tav tm="0">
                                          <p:val>
                                            <p:fltVal val="0"/>
                                          </p:val>
                                        </p:tav>
                                        <p:tav tm="100000">
                                          <p:val>
                                            <p:strVal val="#ppt_h"/>
                                          </p:val>
                                        </p:tav>
                                      </p:tavLst>
                                    </p:anim>
                                    <p:animEffect transition="in" filter="fade">
                                      <p:cBhvr>
                                        <p:cTn id="54" dur="500"/>
                                        <p:tgtEl>
                                          <p:spTgt spid="39"/>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44"/>
                                        </p:tgtEl>
                                        <p:attrNameLst>
                                          <p:attrName>style.visibility</p:attrName>
                                        </p:attrNameLst>
                                      </p:cBhvr>
                                      <p:to>
                                        <p:strVal val="visible"/>
                                      </p:to>
                                    </p:set>
                                    <p:anim calcmode="lin" valueType="num">
                                      <p:cBhvr>
                                        <p:cTn id="57" dur="800" fill="hold"/>
                                        <p:tgtEl>
                                          <p:spTgt spid="44"/>
                                        </p:tgtEl>
                                        <p:attrNameLst>
                                          <p:attrName>ppt_w</p:attrName>
                                        </p:attrNameLst>
                                      </p:cBhvr>
                                      <p:tavLst>
                                        <p:tav tm="0">
                                          <p:val>
                                            <p:fltVal val="0"/>
                                          </p:val>
                                        </p:tav>
                                        <p:tav tm="100000">
                                          <p:val>
                                            <p:strVal val="#ppt_w"/>
                                          </p:val>
                                        </p:tav>
                                      </p:tavLst>
                                    </p:anim>
                                    <p:anim calcmode="lin" valueType="num">
                                      <p:cBhvr>
                                        <p:cTn id="58" dur="800" fill="hold"/>
                                        <p:tgtEl>
                                          <p:spTgt spid="44"/>
                                        </p:tgtEl>
                                        <p:attrNameLst>
                                          <p:attrName>ppt_h</p:attrName>
                                        </p:attrNameLst>
                                      </p:cBhvr>
                                      <p:tavLst>
                                        <p:tav tm="0">
                                          <p:val>
                                            <p:fltVal val="0"/>
                                          </p:val>
                                        </p:tav>
                                        <p:tav tm="100000">
                                          <p:val>
                                            <p:strVal val="#ppt_h"/>
                                          </p:val>
                                        </p:tav>
                                      </p:tavLst>
                                    </p:anim>
                                    <p:animEffect transition="in" filter="fade">
                                      <p:cBhvr>
                                        <p:cTn id="59" dur="800"/>
                                        <p:tgtEl>
                                          <p:spTgt spid="4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38"/>
                                        </p:tgtEl>
                                        <p:attrNameLst>
                                          <p:attrName>style.visibility</p:attrName>
                                        </p:attrNameLst>
                                      </p:cBhvr>
                                      <p:to>
                                        <p:strVal val="visible"/>
                                      </p:to>
                                    </p:set>
                                    <p:anim calcmode="lin" valueType="num">
                                      <p:cBhvr>
                                        <p:cTn id="72" dur="300" fill="hold"/>
                                        <p:tgtEl>
                                          <p:spTgt spid="38"/>
                                        </p:tgtEl>
                                        <p:attrNameLst>
                                          <p:attrName>ppt_w</p:attrName>
                                        </p:attrNameLst>
                                      </p:cBhvr>
                                      <p:tavLst>
                                        <p:tav tm="0">
                                          <p:val>
                                            <p:fltVal val="0"/>
                                          </p:val>
                                        </p:tav>
                                        <p:tav tm="100000">
                                          <p:val>
                                            <p:strVal val="#ppt_w"/>
                                          </p:val>
                                        </p:tav>
                                      </p:tavLst>
                                    </p:anim>
                                    <p:anim calcmode="lin" valueType="num">
                                      <p:cBhvr>
                                        <p:cTn id="73" dur="300" fill="hold"/>
                                        <p:tgtEl>
                                          <p:spTgt spid="38"/>
                                        </p:tgtEl>
                                        <p:attrNameLst>
                                          <p:attrName>ppt_h</p:attrName>
                                        </p:attrNameLst>
                                      </p:cBhvr>
                                      <p:tavLst>
                                        <p:tav tm="0">
                                          <p:val>
                                            <p:fltVal val="0"/>
                                          </p:val>
                                        </p:tav>
                                        <p:tav tm="100000">
                                          <p:val>
                                            <p:strVal val="#ppt_h"/>
                                          </p:val>
                                        </p:tav>
                                      </p:tavLst>
                                    </p:anim>
                                    <p:animEffect transition="in" filter="fade">
                                      <p:cBhvr>
                                        <p:cTn id="74" dur="300"/>
                                        <p:tgtEl>
                                          <p:spTgt spid="38"/>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Effect transition="in" filter="fade">
                                      <p:cBhvr>
                                        <p:cTn id="79" dur="500"/>
                                        <p:tgtEl>
                                          <p:spTgt spid="47"/>
                                        </p:tgtEl>
                                      </p:cBhvr>
                                    </p:animEffect>
                                  </p:childTnLst>
                                </p:cTn>
                              </p:par>
                            </p:childTnLst>
                          </p:cTn>
                        </p:par>
                        <p:par>
                          <p:cTn id="80" fill="hold">
                            <p:stCondLst>
                              <p:cond delay="2600"/>
                            </p:stCondLst>
                            <p:childTnLst>
                              <p:par>
                                <p:cTn id="81" presetID="53" presetClass="entr" presetSubtype="16" fill="hold" grpId="0" nodeType="afterEffect">
                                  <p:stCondLst>
                                    <p:cond delay="200"/>
                                  </p:stCondLst>
                                  <p:childTnLst>
                                    <p:set>
                                      <p:cBhvr>
                                        <p:cTn id="82" dur="1" fill="hold">
                                          <p:stCondLst>
                                            <p:cond delay="0"/>
                                          </p:stCondLst>
                                        </p:cTn>
                                        <p:tgtEl>
                                          <p:spTgt spid="43"/>
                                        </p:tgtEl>
                                        <p:attrNameLst>
                                          <p:attrName>style.visibility</p:attrName>
                                        </p:attrNameLst>
                                      </p:cBhvr>
                                      <p:to>
                                        <p:strVal val="visible"/>
                                      </p:to>
                                    </p:set>
                                    <p:anim calcmode="lin" valueType="num">
                                      <p:cBhvr>
                                        <p:cTn id="83" dur="500" fill="hold"/>
                                        <p:tgtEl>
                                          <p:spTgt spid="43"/>
                                        </p:tgtEl>
                                        <p:attrNameLst>
                                          <p:attrName>ppt_w</p:attrName>
                                        </p:attrNameLst>
                                      </p:cBhvr>
                                      <p:tavLst>
                                        <p:tav tm="0">
                                          <p:val>
                                            <p:fltVal val="0"/>
                                          </p:val>
                                        </p:tav>
                                        <p:tav tm="100000">
                                          <p:val>
                                            <p:strVal val="#ppt_w"/>
                                          </p:val>
                                        </p:tav>
                                      </p:tavLst>
                                    </p:anim>
                                    <p:anim calcmode="lin" valueType="num">
                                      <p:cBhvr>
                                        <p:cTn id="84" dur="500" fill="hold"/>
                                        <p:tgtEl>
                                          <p:spTgt spid="43"/>
                                        </p:tgtEl>
                                        <p:attrNameLst>
                                          <p:attrName>ppt_h</p:attrName>
                                        </p:attrNameLst>
                                      </p:cBhvr>
                                      <p:tavLst>
                                        <p:tav tm="0">
                                          <p:val>
                                            <p:fltVal val="0"/>
                                          </p:val>
                                        </p:tav>
                                        <p:tav tm="100000">
                                          <p:val>
                                            <p:strVal val="#ppt_h"/>
                                          </p:val>
                                        </p:tav>
                                      </p:tavLst>
                                    </p:anim>
                                    <p:animEffect transition="in" filter="fade">
                                      <p:cBhvr>
                                        <p:cTn id="85" dur="500"/>
                                        <p:tgtEl>
                                          <p:spTgt spid="43"/>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42"/>
                                        </p:tgtEl>
                                        <p:attrNameLst>
                                          <p:attrName>style.visibility</p:attrName>
                                        </p:attrNameLst>
                                      </p:cBhvr>
                                      <p:to>
                                        <p:strVal val="visible"/>
                                      </p:to>
                                    </p:set>
                                    <p:anim calcmode="lin" valueType="num">
                                      <p:cBhvr>
                                        <p:cTn id="88" dur="600" fill="hold"/>
                                        <p:tgtEl>
                                          <p:spTgt spid="42"/>
                                        </p:tgtEl>
                                        <p:attrNameLst>
                                          <p:attrName>ppt_w</p:attrName>
                                        </p:attrNameLst>
                                      </p:cBhvr>
                                      <p:tavLst>
                                        <p:tav tm="0">
                                          <p:val>
                                            <p:fltVal val="0"/>
                                          </p:val>
                                        </p:tav>
                                        <p:tav tm="100000">
                                          <p:val>
                                            <p:strVal val="#ppt_w"/>
                                          </p:val>
                                        </p:tav>
                                      </p:tavLst>
                                    </p:anim>
                                    <p:anim calcmode="lin" valueType="num">
                                      <p:cBhvr>
                                        <p:cTn id="89" dur="600" fill="hold"/>
                                        <p:tgtEl>
                                          <p:spTgt spid="42"/>
                                        </p:tgtEl>
                                        <p:attrNameLst>
                                          <p:attrName>ppt_h</p:attrName>
                                        </p:attrNameLst>
                                      </p:cBhvr>
                                      <p:tavLst>
                                        <p:tav tm="0">
                                          <p:val>
                                            <p:fltVal val="0"/>
                                          </p:val>
                                        </p:tav>
                                        <p:tav tm="100000">
                                          <p:val>
                                            <p:strVal val="#ppt_h"/>
                                          </p:val>
                                        </p:tav>
                                      </p:tavLst>
                                    </p:anim>
                                    <p:animEffect transition="in" filter="fade">
                                      <p:cBhvr>
                                        <p:cTn id="90" dur="600"/>
                                        <p:tgtEl>
                                          <p:spTgt spid="42"/>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p:cTn id="93" dur="500" fill="hold"/>
                                        <p:tgtEl>
                                          <p:spTgt spid="45"/>
                                        </p:tgtEl>
                                        <p:attrNameLst>
                                          <p:attrName>ppt_w</p:attrName>
                                        </p:attrNameLst>
                                      </p:cBhvr>
                                      <p:tavLst>
                                        <p:tav tm="0">
                                          <p:val>
                                            <p:fltVal val="0"/>
                                          </p:val>
                                        </p:tav>
                                        <p:tav tm="100000">
                                          <p:val>
                                            <p:strVal val="#ppt_w"/>
                                          </p:val>
                                        </p:tav>
                                      </p:tavLst>
                                    </p:anim>
                                    <p:anim calcmode="lin" valueType="num">
                                      <p:cBhvr>
                                        <p:cTn id="94" dur="500" fill="hold"/>
                                        <p:tgtEl>
                                          <p:spTgt spid="45"/>
                                        </p:tgtEl>
                                        <p:attrNameLst>
                                          <p:attrName>ppt_h</p:attrName>
                                        </p:attrNameLst>
                                      </p:cBhvr>
                                      <p:tavLst>
                                        <p:tav tm="0">
                                          <p:val>
                                            <p:fltVal val="0"/>
                                          </p:val>
                                        </p:tav>
                                        <p:tav tm="100000">
                                          <p:val>
                                            <p:strVal val="#ppt_h"/>
                                          </p:val>
                                        </p:tav>
                                      </p:tavLst>
                                    </p:anim>
                                    <p:animEffect transition="in" filter="fade">
                                      <p:cBhvr>
                                        <p:cTn id="95" dur="500"/>
                                        <p:tgtEl>
                                          <p:spTgt spid="45"/>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46"/>
                                        </p:tgtEl>
                                        <p:attrNameLst>
                                          <p:attrName>style.visibility</p:attrName>
                                        </p:attrNameLst>
                                      </p:cBhvr>
                                      <p:to>
                                        <p:strVal val="visible"/>
                                      </p:to>
                                    </p:set>
                                    <p:anim calcmode="lin" valueType="num">
                                      <p:cBhvr>
                                        <p:cTn id="98" dur="500" fill="hold"/>
                                        <p:tgtEl>
                                          <p:spTgt spid="46"/>
                                        </p:tgtEl>
                                        <p:attrNameLst>
                                          <p:attrName>ppt_w</p:attrName>
                                        </p:attrNameLst>
                                      </p:cBhvr>
                                      <p:tavLst>
                                        <p:tav tm="0">
                                          <p:val>
                                            <p:fltVal val="0"/>
                                          </p:val>
                                        </p:tav>
                                        <p:tav tm="100000">
                                          <p:val>
                                            <p:strVal val="#ppt_w"/>
                                          </p:val>
                                        </p:tav>
                                      </p:tavLst>
                                    </p:anim>
                                    <p:anim calcmode="lin" valueType="num">
                                      <p:cBhvr>
                                        <p:cTn id="99" dur="500" fill="hold"/>
                                        <p:tgtEl>
                                          <p:spTgt spid="46"/>
                                        </p:tgtEl>
                                        <p:attrNameLst>
                                          <p:attrName>ppt_h</p:attrName>
                                        </p:attrNameLst>
                                      </p:cBhvr>
                                      <p:tavLst>
                                        <p:tav tm="0">
                                          <p:val>
                                            <p:fltVal val="0"/>
                                          </p:val>
                                        </p:tav>
                                        <p:tav tm="100000">
                                          <p:val>
                                            <p:strVal val="#ppt_h"/>
                                          </p:val>
                                        </p:tav>
                                      </p:tavLst>
                                    </p:anim>
                                    <p:animEffect transition="in" filter="fade">
                                      <p:cBhvr>
                                        <p:cTn id="100" dur="500"/>
                                        <p:tgtEl>
                                          <p:spTgt spid="46"/>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41"/>
                                        </p:tgtEl>
                                        <p:attrNameLst>
                                          <p:attrName>style.visibility</p:attrName>
                                        </p:attrNameLst>
                                      </p:cBhvr>
                                      <p:to>
                                        <p:strVal val="visible"/>
                                      </p:to>
                                    </p:set>
                                    <p:anim calcmode="lin" valueType="num">
                                      <p:cBhvr>
                                        <p:cTn id="103" dur="300" fill="hold"/>
                                        <p:tgtEl>
                                          <p:spTgt spid="41"/>
                                        </p:tgtEl>
                                        <p:attrNameLst>
                                          <p:attrName>ppt_w</p:attrName>
                                        </p:attrNameLst>
                                      </p:cBhvr>
                                      <p:tavLst>
                                        <p:tav tm="0">
                                          <p:val>
                                            <p:fltVal val="0"/>
                                          </p:val>
                                        </p:tav>
                                        <p:tav tm="100000">
                                          <p:val>
                                            <p:strVal val="#ppt_w"/>
                                          </p:val>
                                        </p:tav>
                                      </p:tavLst>
                                    </p:anim>
                                    <p:anim calcmode="lin" valueType="num">
                                      <p:cBhvr>
                                        <p:cTn id="104" dur="300" fill="hold"/>
                                        <p:tgtEl>
                                          <p:spTgt spid="41"/>
                                        </p:tgtEl>
                                        <p:attrNameLst>
                                          <p:attrName>ppt_h</p:attrName>
                                        </p:attrNameLst>
                                      </p:cBhvr>
                                      <p:tavLst>
                                        <p:tav tm="0">
                                          <p:val>
                                            <p:fltVal val="0"/>
                                          </p:val>
                                        </p:tav>
                                        <p:tav tm="100000">
                                          <p:val>
                                            <p:strVal val="#ppt_h"/>
                                          </p:val>
                                        </p:tav>
                                      </p:tavLst>
                                    </p:anim>
                                    <p:animEffect transition="in" filter="fade">
                                      <p:cBhvr>
                                        <p:cTn id="105" dur="300"/>
                                        <p:tgtEl>
                                          <p:spTgt spid="41"/>
                                        </p:tgtEl>
                                      </p:cBhvr>
                                    </p:animEffect>
                                  </p:childTnLst>
                                </p:cTn>
                              </p:par>
                            </p:childTnLst>
                          </p:cTn>
                        </p:par>
                        <p:par>
                          <p:cTn id="106" fill="hold">
                            <p:stCondLst>
                              <p:cond delay="3300"/>
                            </p:stCondLst>
                            <p:childTnLst>
                              <p:par>
                                <p:cTn id="107" presetID="53" presetClass="entr" presetSubtype="16" fill="hold" grpId="0" nodeType="after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p:cTn id="109" dur="400" fill="hold"/>
                                        <p:tgtEl>
                                          <p:spTgt spid="21"/>
                                        </p:tgtEl>
                                        <p:attrNameLst>
                                          <p:attrName>ppt_w</p:attrName>
                                        </p:attrNameLst>
                                      </p:cBhvr>
                                      <p:tavLst>
                                        <p:tav tm="0">
                                          <p:val>
                                            <p:fltVal val="0"/>
                                          </p:val>
                                        </p:tav>
                                        <p:tav tm="100000">
                                          <p:val>
                                            <p:strVal val="#ppt_w"/>
                                          </p:val>
                                        </p:tav>
                                      </p:tavLst>
                                    </p:anim>
                                    <p:anim calcmode="lin" valueType="num">
                                      <p:cBhvr>
                                        <p:cTn id="110" dur="400" fill="hold"/>
                                        <p:tgtEl>
                                          <p:spTgt spid="21"/>
                                        </p:tgtEl>
                                        <p:attrNameLst>
                                          <p:attrName>ppt_h</p:attrName>
                                        </p:attrNameLst>
                                      </p:cBhvr>
                                      <p:tavLst>
                                        <p:tav tm="0">
                                          <p:val>
                                            <p:fltVal val="0"/>
                                          </p:val>
                                        </p:tav>
                                        <p:tav tm="100000">
                                          <p:val>
                                            <p:strVal val="#ppt_h"/>
                                          </p:val>
                                        </p:tav>
                                      </p:tavLst>
                                    </p:anim>
                                    <p:animEffect transition="in" filter="fade">
                                      <p:cBhvr>
                                        <p:cTn id="111" dur="400"/>
                                        <p:tgtEl>
                                          <p:spTgt spid="21"/>
                                        </p:tgtEl>
                                      </p:cBhvr>
                                    </p:animEffect>
                                  </p:childTnLst>
                                </p:cTn>
                              </p:par>
                              <p:par>
                                <p:cTn id="112" presetID="53" presetClass="entr" presetSubtype="16" fill="hold" nodeType="withEffect">
                                  <p:stCondLst>
                                    <p:cond delay="0"/>
                                  </p:stCondLst>
                                  <p:childTnLst>
                                    <p:set>
                                      <p:cBhvr>
                                        <p:cTn id="113" dur="1" fill="hold">
                                          <p:stCondLst>
                                            <p:cond delay="0"/>
                                          </p:stCondLst>
                                        </p:cTn>
                                        <p:tgtEl>
                                          <p:spTgt spid="18"/>
                                        </p:tgtEl>
                                        <p:attrNameLst>
                                          <p:attrName>style.visibility</p:attrName>
                                        </p:attrNameLst>
                                      </p:cBhvr>
                                      <p:to>
                                        <p:strVal val="visible"/>
                                      </p:to>
                                    </p:set>
                                    <p:anim calcmode="lin" valueType="num">
                                      <p:cBhvr>
                                        <p:cTn id="114" dur="400" fill="hold"/>
                                        <p:tgtEl>
                                          <p:spTgt spid="18"/>
                                        </p:tgtEl>
                                        <p:attrNameLst>
                                          <p:attrName>ppt_w</p:attrName>
                                        </p:attrNameLst>
                                      </p:cBhvr>
                                      <p:tavLst>
                                        <p:tav tm="0">
                                          <p:val>
                                            <p:fltVal val="0"/>
                                          </p:val>
                                        </p:tav>
                                        <p:tav tm="100000">
                                          <p:val>
                                            <p:strVal val="#ppt_w"/>
                                          </p:val>
                                        </p:tav>
                                      </p:tavLst>
                                    </p:anim>
                                    <p:anim calcmode="lin" valueType="num">
                                      <p:cBhvr>
                                        <p:cTn id="115" dur="400" fill="hold"/>
                                        <p:tgtEl>
                                          <p:spTgt spid="18"/>
                                        </p:tgtEl>
                                        <p:attrNameLst>
                                          <p:attrName>ppt_h</p:attrName>
                                        </p:attrNameLst>
                                      </p:cBhvr>
                                      <p:tavLst>
                                        <p:tav tm="0">
                                          <p:val>
                                            <p:fltVal val="0"/>
                                          </p:val>
                                        </p:tav>
                                        <p:tav tm="100000">
                                          <p:val>
                                            <p:strVal val="#ppt_h"/>
                                          </p:val>
                                        </p:tav>
                                      </p:tavLst>
                                    </p:anim>
                                    <p:animEffect transition="in" filter="fade">
                                      <p:cBhvr>
                                        <p:cTn id="116" dur="400"/>
                                        <p:tgtEl>
                                          <p:spTgt spid="18"/>
                                        </p:tgtEl>
                                      </p:cBhvr>
                                    </p:animEffect>
                                  </p:childTnLst>
                                </p:cTn>
                              </p:par>
                            </p:childTnLst>
                          </p:cTn>
                        </p:par>
                        <p:par>
                          <p:cTn id="117" fill="hold">
                            <p:stCondLst>
                              <p:cond delay="3700"/>
                            </p:stCondLst>
                            <p:childTnLst>
                              <p:par>
                                <p:cTn id="118" presetID="53" presetClass="entr" presetSubtype="16" fill="hold" grpId="0" nodeType="afterEffect">
                                  <p:stCondLst>
                                    <p:cond delay="0"/>
                                  </p:stCondLst>
                                  <p:childTnLst>
                                    <p:set>
                                      <p:cBhvr>
                                        <p:cTn id="119" dur="1" fill="hold">
                                          <p:stCondLst>
                                            <p:cond delay="0"/>
                                          </p:stCondLst>
                                        </p:cTn>
                                        <p:tgtEl>
                                          <p:spTgt spid="29"/>
                                        </p:tgtEl>
                                        <p:attrNameLst>
                                          <p:attrName>style.visibility</p:attrName>
                                        </p:attrNameLst>
                                      </p:cBhvr>
                                      <p:to>
                                        <p:strVal val="visible"/>
                                      </p:to>
                                    </p:set>
                                    <p:anim calcmode="lin" valueType="num">
                                      <p:cBhvr>
                                        <p:cTn id="120" dur="600" fill="hold"/>
                                        <p:tgtEl>
                                          <p:spTgt spid="29"/>
                                        </p:tgtEl>
                                        <p:attrNameLst>
                                          <p:attrName>ppt_w</p:attrName>
                                        </p:attrNameLst>
                                      </p:cBhvr>
                                      <p:tavLst>
                                        <p:tav tm="0">
                                          <p:val>
                                            <p:fltVal val="0"/>
                                          </p:val>
                                        </p:tav>
                                        <p:tav tm="100000">
                                          <p:val>
                                            <p:strVal val="#ppt_w"/>
                                          </p:val>
                                        </p:tav>
                                      </p:tavLst>
                                    </p:anim>
                                    <p:anim calcmode="lin" valueType="num">
                                      <p:cBhvr>
                                        <p:cTn id="121" dur="600" fill="hold"/>
                                        <p:tgtEl>
                                          <p:spTgt spid="29"/>
                                        </p:tgtEl>
                                        <p:attrNameLst>
                                          <p:attrName>ppt_h</p:attrName>
                                        </p:attrNameLst>
                                      </p:cBhvr>
                                      <p:tavLst>
                                        <p:tav tm="0">
                                          <p:val>
                                            <p:fltVal val="0"/>
                                          </p:val>
                                        </p:tav>
                                        <p:tav tm="100000">
                                          <p:val>
                                            <p:strVal val="#ppt_h"/>
                                          </p:val>
                                        </p:tav>
                                      </p:tavLst>
                                    </p:anim>
                                    <p:animEffect transition="in" filter="fade">
                                      <p:cBhvr>
                                        <p:cTn id="122" dur="600"/>
                                        <p:tgtEl>
                                          <p:spTgt spid="29"/>
                                        </p:tgtEl>
                                      </p:cBhvr>
                                    </p:animEffect>
                                  </p:childTnLst>
                                </p:cTn>
                              </p:par>
                              <p:par>
                                <p:cTn id="123" presetID="53" presetClass="entr" presetSubtype="16" fill="hold" nodeType="withEffect">
                                  <p:stCondLst>
                                    <p:cond delay="200"/>
                                  </p:stCondLst>
                                  <p:childTnLst>
                                    <p:set>
                                      <p:cBhvr>
                                        <p:cTn id="124" dur="1" fill="hold">
                                          <p:stCondLst>
                                            <p:cond delay="0"/>
                                          </p:stCondLst>
                                        </p:cTn>
                                        <p:tgtEl>
                                          <p:spTgt spid="26"/>
                                        </p:tgtEl>
                                        <p:attrNameLst>
                                          <p:attrName>style.visibility</p:attrName>
                                        </p:attrNameLst>
                                      </p:cBhvr>
                                      <p:to>
                                        <p:strVal val="visible"/>
                                      </p:to>
                                    </p:set>
                                    <p:anim calcmode="lin" valueType="num">
                                      <p:cBhvr>
                                        <p:cTn id="125" dur="600" fill="hold"/>
                                        <p:tgtEl>
                                          <p:spTgt spid="26"/>
                                        </p:tgtEl>
                                        <p:attrNameLst>
                                          <p:attrName>ppt_w</p:attrName>
                                        </p:attrNameLst>
                                      </p:cBhvr>
                                      <p:tavLst>
                                        <p:tav tm="0">
                                          <p:val>
                                            <p:fltVal val="0"/>
                                          </p:val>
                                        </p:tav>
                                        <p:tav tm="100000">
                                          <p:val>
                                            <p:strVal val="#ppt_w"/>
                                          </p:val>
                                        </p:tav>
                                      </p:tavLst>
                                    </p:anim>
                                    <p:anim calcmode="lin" valueType="num">
                                      <p:cBhvr>
                                        <p:cTn id="126" dur="600" fill="hold"/>
                                        <p:tgtEl>
                                          <p:spTgt spid="26"/>
                                        </p:tgtEl>
                                        <p:attrNameLst>
                                          <p:attrName>ppt_h</p:attrName>
                                        </p:attrNameLst>
                                      </p:cBhvr>
                                      <p:tavLst>
                                        <p:tav tm="0">
                                          <p:val>
                                            <p:fltVal val="0"/>
                                          </p:val>
                                        </p:tav>
                                        <p:tav tm="100000">
                                          <p:val>
                                            <p:strVal val="#ppt_h"/>
                                          </p:val>
                                        </p:tav>
                                      </p:tavLst>
                                    </p:anim>
                                    <p:animEffect transition="in" filter="fade">
                                      <p:cBhvr>
                                        <p:cTn id="127" dur="600"/>
                                        <p:tgtEl>
                                          <p:spTgt spid="26"/>
                                        </p:tgtEl>
                                      </p:cBhvr>
                                    </p:animEffect>
                                  </p:childTnLst>
                                </p:cTn>
                              </p:par>
                            </p:childTnLst>
                          </p:cTn>
                        </p:par>
                        <p:par>
                          <p:cTn id="128" fill="hold">
                            <p:stCondLst>
                              <p:cond delay="4500"/>
                            </p:stCondLst>
                            <p:childTnLst>
                              <p:par>
                                <p:cTn id="129" presetID="52" presetClass="entr" presetSubtype="0" fill="hold" grpId="0" nodeType="afterEffect">
                                  <p:stCondLst>
                                    <p:cond delay="0"/>
                                  </p:stCondLst>
                                  <p:childTnLst>
                                    <p:set>
                                      <p:cBhvr>
                                        <p:cTn id="130" dur="1" fill="hold">
                                          <p:stCondLst>
                                            <p:cond delay="0"/>
                                          </p:stCondLst>
                                        </p:cTn>
                                        <p:tgtEl>
                                          <p:spTgt spid="30"/>
                                        </p:tgtEl>
                                        <p:attrNameLst>
                                          <p:attrName>style.visibility</p:attrName>
                                        </p:attrNameLst>
                                      </p:cBhvr>
                                      <p:to>
                                        <p:strVal val="visible"/>
                                      </p:to>
                                    </p:set>
                                    <p:animScale>
                                      <p:cBhvr>
                                        <p:cTn id="131"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2" dur="1000" decel="50000" fill="hold">
                                          <p:stCondLst>
                                            <p:cond delay="0"/>
                                          </p:stCondLst>
                                        </p:cTn>
                                        <p:tgtEl>
                                          <p:spTgt spid="30"/>
                                        </p:tgtEl>
                                        <p:attrNameLst>
                                          <p:attrName>ppt_x</p:attrName>
                                          <p:attrName>ppt_y</p:attrName>
                                        </p:attrNameLst>
                                      </p:cBhvr>
                                    </p:animMotion>
                                    <p:animEffect transition="in" filter="fade">
                                      <p:cBhvr>
                                        <p:cTn id="133" dur="1000"/>
                                        <p:tgtEl>
                                          <p:spTgt spid="30"/>
                                        </p:tgtEl>
                                      </p:cBhvr>
                                    </p:animEffect>
                                  </p:childTnLst>
                                </p:cTn>
                              </p:par>
                              <p:par>
                                <p:cTn id="134" presetID="52" presetClass="entr" presetSubtype="0" fill="hold" grpId="0" nodeType="withEffect">
                                  <p:stCondLst>
                                    <p:cond delay="0"/>
                                  </p:stCondLst>
                                  <p:childTnLst>
                                    <p:set>
                                      <p:cBhvr>
                                        <p:cTn id="135" dur="1" fill="hold">
                                          <p:stCondLst>
                                            <p:cond delay="0"/>
                                          </p:stCondLst>
                                        </p:cTn>
                                        <p:tgtEl>
                                          <p:spTgt spid="31"/>
                                        </p:tgtEl>
                                        <p:attrNameLst>
                                          <p:attrName>style.visibility</p:attrName>
                                        </p:attrNameLst>
                                      </p:cBhvr>
                                      <p:to>
                                        <p:strVal val="visible"/>
                                      </p:to>
                                    </p:set>
                                    <p:animScale>
                                      <p:cBhvr>
                                        <p:cTn id="136"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7" dur="1000" decel="50000" fill="hold">
                                          <p:stCondLst>
                                            <p:cond delay="0"/>
                                          </p:stCondLst>
                                        </p:cTn>
                                        <p:tgtEl>
                                          <p:spTgt spid="31"/>
                                        </p:tgtEl>
                                        <p:attrNameLst>
                                          <p:attrName>ppt_x</p:attrName>
                                          <p:attrName>ppt_y</p:attrName>
                                        </p:attrNameLst>
                                      </p:cBhvr>
                                    </p:animMotion>
                                    <p:animEffect transition="in" filter="fade">
                                      <p:cBhvr>
                                        <p:cTn id="138" dur="1000"/>
                                        <p:tgtEl>
                                          <p:spTgt spid="31"/>
                                        </p:tgtEl>
                                      </p:cBhvr>
                                    </p:animEffect>
                                  </p:childTnLst>
                                </p:cTn>
                              </p:par>
                              <p:par>
                                <p:cTn id="139" presetID="52" presetClass="entr" presetSubtype="0" fill="hold" grpId="0" nodeType="withEffect">
                                  <p:stCondLst>
                                    <p:cond delay="200"/>
                                  </p:stCondLst>
                                  <p:childTnLst>
                                    <p:set>
                                      <p:cBhvr>
                                        <p:cTn id="140" dur="1" fill="hold">
                                          <p:stCondLst>
                                            <p:cond delay="0"/>
                                          </p:stCondLst>
                                        </p:cTn>
                                        <p:tgtEl>
                                          <p:spTgt spid="33"/>
                                        </p:tgtEl>
                                        <p:attrNameLst>
                                          <p:attrName>style.visibility</p:attrName>
                                        </p:attrNameLst>
                                      </p:cBhvr>
                                      <p:to>
                                        <p:strVal val="visible"/>
                                      </p:to>
                                    </p:set>
                                    <p:animScale>
                                      <p:cBhvr>
                                        <p:cTn id="141"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2" dur="1000" decel="50000" fill="hold">
                                          <p:stCondLst>
                                            <p:cond delay="0"/>
                                          </p:stCondLst>
                                        </p:cTn>
                                        <p:tgtEl>
                                          <p:spTgt spid="33"/>
                                        </p:tgtEl>
                                        <p:attrNameLst>
                                          <p:attrName>ppt_x</p:attrName>
                                          <p:attrName>ppt_y</p:attrName>
                                        </p:attrNameLst>
                                      </p:cBhvr>
                                    </p:animMotion>
                                    <p:animEffect transition="in" filter="fade">
                                      <p:cBhvr>
                                        <p:cTn id="143" dur="1000"/>
                                        <p:tgtEl>
                                          <p:spTgt spid="33"/>
                                        </p:tgtEl>
                                      </p:cBhvr>
                                    </p:animEffect>
                                  </p:childTnLst>
                                </p:cTn>
                              </p:par>
                              <p:par>
                                <p:cTn id="144" presetID="52" presetClass="entr" presetSubtype="0" fill="hold" grpId="0" nodeType="withEffect">
                                  <p:stCondLst>
                                    <p:cond delay="200"/>
                                  </p:stCondLst>
                                  <p:childTnLst>
                                    <p:set>
                                      <p:cBhvr>
                                        <p:cTn id="145" dur="1" fill="hold">
                                          <p:stCondLst>
                                            <p:cond delay="0"/>
                                          </p:stCondLst>
                                        </p:cTn>
                                        <p:tgtEl>
                                          <p:spTgt spid="32"/>
                                        </p:tgtEl>
                                        <p:attrNameLst>
                                          <p:attrName>style.visibility</p:attrName>
                                        </p:attrNameLst>
                                      </p:cBhvr>
                                      <p:to>
                                        <p:strVal val="visible"/>
                                      </p:to>
                                    </p:set>
                                    <p:animScale>
                                      <p:cBhvr>
                                        <p:cTn id="146"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7" dur="1000" decel="50000" fill="hold">
                                          <p:stCondLst>
                                            <p:cond delay="0"/>
                                          </p:stCondLst>
                                        </p:cTn>
                                        <p:tgtEl>
                                          <p:spTgt spid="32"/>
                                        </p:tgtEl>
                                        <p:attrNameLst>
                                          <p:attrName>ppt_x</p:attrName>
                                          <p:attrName>ppt_y</p:attrName>
                                        </p:attrNameLst>
                                      </p:cBhvr>
                                    </p:animMotion>
                                    <p:animEffect transition="in" filter="fade">
                                      <p:cBhvr>
                                        <p:cTn id="148" dur="1000"/>
                                        <p:tgtEl>
                                          <p:spTgt spid="32"/>
                                        </p:tgtEl>
                                      </p:cBhvr>
                                    </p:animEffect>
                                  </p:childTnLst>
                                </p:cTn>
                              </p:par>
                              <p:par>
                                <p:cTn id="149" presetID="52" presetClass="entr" presetSubtype="0" fill="hold" grpId="0" nodeType="withEffect">
                                  <p:stCondLst>
                                    <p:cond delay="400"/>
                                  </p:stCondLst>
                                  <p:childTnLst>
                                    <p:set>
                                      <p:cBhvr>
                                        <p:cTn id="150" dur="1" fill="hold">
                                          <p:stCondLst>
                                            <p:cond delay="0"/>
                                          </p:stCondLst>
                                        </p:cTn>
                                        <p:tgtEl>
                                          <p:spTgt spid="35"/>
                                        </p:tgtEl>
                                        <p:attrNameLst>
                                          <p:attrName>style.visibility</p:attrName>
                                        </p:attrNameLst>
                                      </p:cBhvr>
                                      <p:to>
                                        <p:strVal val="visible"/>
                                      </p:to>
                                    </p:set>
                                    <p:animScale>
                                      <p:cBhvr>
                                        <p:cTn id="151"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2" dur="1000" decel="50000" fill="hold">
                                          <p:stCondLst>
                                            <p:cond delay="0"/>
                                          </p:stCondLst>
                                        </p:cTn>
                                        <p:tgtEl>
                                          <p:spTgt spid="35"/>
                                        </p:tgtEl>
                                        <p:attrNameLst>
                                          <p:attrName>ppt_x</p:attrName>
                                          <p:attrName>ppt_y</p:attrName>
                                        </p:attrNameLst>
                                      </p:cBhvr>
                                    </p:animMotion>
                                    <p:animEffect transition="in" filter="fade">
                                      <p:cBhvr>
                                        <p:cTn id="153" dur="1000"/>
                                        <p:tgtEl>
                                          <p:spTgt spid="35"/>
                                        </p:tgtEl>
                                      </p:cBhvr>
                                    </p:animEffect>
                                  </p:childTnLst>
                                </p:cTn>
                              </p:par>
                              <p:par>
                                <p:cTn id="154" presetID="52" presetClass="entr" presetSubtype="0" fill="hold" grpId="0" nodeType="withEffect">
                                  <p:stCondLst>
                                    <p:cond delay="400"/>
                                  </p:stCondLst>
                                  <p:childTnLst>
                                    <p:set>
                                      <p:cBhvr>
                                        <p:cTn id="155" dur="1" fill="hold">
                                          <p:stCondLst>
                                            <p:cond delay="0"/>
                                          </p:stCondLst>
                                        </p:cTn>
                                        <p:tgtEl>
                                          <p:spTgt spid="34"/>
                                        </p:tgtEl>
                                        <p:attrNameLst>
                                          <p:attrName>style.visibility</p:attrName>
                                        </p:attrNameLst>
                                      </p:cBhvr>
                                      <p:to>
                                        <p:strVal val="visible"/>
                                      </p:to>
                                    </p:set>
                                    <p:animScale>
                                      <p:cBhvr>
                                        <p:cTn id="156"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7" dur="1000" decel="50000" fill="hold">
                                          <p:stCondLst>
                                            <p:cond delay="0"/>
                                          </p:stCondLst>
                                        </p:cTn>
                                        <p:tgtEl>
                                          <p:spTgt spid="34"/>
                                        </p:tgtEl>
                                        <p:attrNameLst>
                                          <p:attrName>ppt_x</p:attrName>
                                          <p:attrName>ppt_y</p:attrName>
                                        </p:attrNameLst>
                                      </p:cBhvr>
                                    </p:animMotion>
                                    <p:animEffect transition="in" filter="fade">
                                      <p:cBhvr>
                                        <p:cTn id="158" dur="1000"/>
                                        <p:tgtEl>
                                          <p:spTgt spid="34"/>
                                        </p:tgtEl>
                                      </p:cBhvr>
                                    </p:animEffect>
                                  </p:childTnLst>
                                </p:cTn>
                              </p:par>
                              <p:par>
                                <p:cTn id="159" presetID="52" presetClass="entr" presetSubtype="0" fill="hold" grpId="0" nodeType="withEffect">
                                  <p:stCondLst>
                                    <p:cond delay="600"/>
                                  </p:stCondLst>
                                  <p:childTnLst>
                                    <p:set>
                                      <p:cBhvr>
                                        <p:cTn id="160" dur="1" fill="hold">
                                          <p:stCondLst>
                                            <p:cond delay="0"/>
                                          </p:stCondLst>
                                        </p:cTn>
                                        <p:tgtEl>
                                          <p:spTgt spid="37"/>
                                        </p:tgtEl>
                                        <p:attrNameLst>
                                          <p:attrName>style.visibility</p:attrName>
                                        </p:attrNameLst>
                                      </p:cBhvr>
                                      <p:to>
                                        <p:strVal val="visible"/>
                                      </p:to>
                                    </p:set>
                                    <p:animScale>
                                      <p:cBhvr>
                                        <p:cTn id="161"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2" dur="1000" decel="50000" fill="hold">
                                          <p:stCondLst>
                                            <p:cond delay="0"/>
                                          </p:stCondLst>
                                        </p:cTn>
                                        <p:tgtEl>
                                          <p:spTgt spid="37"/>
                                        </p:tgtEl>
                                        <p:attrNameLst>
                                          <p:attrName>ppt_x</p:attrName>
                                          <p:attrName>ppt_y</p:attrName>
                                        </p:attrNameLst>
                                      </p:cBhvr>
                                    </p:animMotion>
                                    <p:animEffect transition="in" filter="fade">
                                      <p:cBhvr>
                                        <p:cTn id="163" dur="1000"/>
                                        <p:tgtEl>
                                          <p:spTgt spid="37"/>
                                        </p:tgtEl>
                                      </p:cBhvr>
                                    </p:animEffect>
                                  </p:childTnLst>
                                </p:cTn>
                              </p:par>
                              <p:par>
                                <p:cTn id="164" presetID="52" presetClass="entr" presetSubtype="0" fill="hold" grpId="0" nodeType="withEffect">
                                  <p:stCondLst>
                                    <p:cond delay="600"/>
                                  </p:stCondLst>
                                  <p:childTnLst>
                                    <p:set>
                                      <p:cBhvr>
                                        <p:cTn id="165" dur="1" fill="hold">
                                          <p:stCondLst>
                                            <p:cond delay="0"/>
                                          </p:stCondLst>
                                        </p:cTn>
                                        <p:tgtEl>
                                          <p:spTgt spid="36"/>
                                        </p:tgtEl>
                                        <p:attrNameLst>
                                          <p:attrName>style.visibility</p:attrName>
                                        </p:attrNameLst>
                                      </p:cBhvr>
                                      <p:to>
                                        <p:strVal val="visible"/>
                                      </p:to>
                                    </p:set>
                                    <p:animScale>
                                      <p:cBhvr>
                                        <p:cTn id="166"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7" dur="1000" decel="50000" fill="hold">
                                          <p:stCondLst>
                                            <p:cond delay="0"/>
                                          </p:stCondLst>
                                        </p:cTn>
                                        <p:tgtEl>
                                          <p:spTgt spid="36"/>
                                        </p:tgtEl>
                                        <p:attrNameLst>
                                          <p:attrName>ppt_x</p:attrName>
                                          <p:attrName>ppt_y</p:attrName>
                                        </p:attrNameLst>
                                      </p:cBhvr>
                                    </p:animMotion>
                                    <p:animEffect transition="in" filter="fade">
                                      <p:cBhvr>
                                        <p:cTn id="168" dur="1000"/>
                                        <p:tgtEl>
                                          <p:spTgt spid="36"/>
                                        </p:tgtEl>
                                      </p:cBhvr>
                                    </p:animEffect>
                                  </p:childTnLst>
                                </p:cTn>
                              </p:par>
                            </p:childTnLst>
                          </p:cTn>
                        </p:par>
                        <p:par>
                          <p:cTn id="169" fill="hold">
                            <p:stCondLst>
                              <p:cond delay="6100"/>
                            </p:stCondLst>
                            <p:childTnLst>
                              <p:par>
                                <p:cTn id="170" presetID="2" presetClass="entr" presetSubtype="9" fill="hold" grpId="0" nodeType="afterEffect">
                                  <p:stCondLst>
                                    <p:cond delay="0"/>
                                  </p:stCondLst>
                                  <p:childTnLst>
                                    <p:set>
                                      <p:cBhvr>
                                        <p:cTn id="171" dur="1" fill="hold">
                                          <p:stCondLst>
                                            <p:cond delay="0"/>
                                          </p:stCondLst>
                                        </p:cTn>
                                        <p:tgtEl>
                                          <p:spTgt spid="11"/>
                                        </p:tgtEl>
                                        <p:attrNameLst>
                                          <p:attrName>style.visibility</p:attrName>
                                        </p:attrNameLst>
                                      </p:cBhvr>
                                      <p:to>
                                        <p:strVal val="visible"/>
                                      </p:to>
                                    </p:set>
                                    <p:anim calcmode="lin" valueType="num">
                                      <p:cBhvr additive="base">
                                        <p:cTn id="172" dur="500" fill="hold"/>
                                        <p:tgtEl>
                                          <p:spTgt spid="11"/>
                                        </p:tgtEl>
                                        <p:attrNameLst>
                                          <p:attrName>ppt_x</p:attrName>
                                        </p:attrNameLst>
                                      </p:cBhvr>
                                      <p:tavLst>
                                        <p:tav tm="0">
                                          <p:val>
                                            <p:strVal val="0-#ppt_w/2"/>
                                          </p:val>
                                        </p:tav>
                                        <p:tav tm="100000">
                                          <p:val>
                                            <p:strVal val="#ppt_x"/>
                                          </p:val>
                                        </p:tav>
                                      </p:tavLst>
                                    </p:anim>
                                    <p:anim calcmode="lin" valueType="num">
                                      <p:cBhvr additive="base">
                                        <p:cTn id="173" dur="500" fill="hold"/>
                                        <p:tgtEl>
                                          <p:spTgt spid="11"/>
                                        </p:tgtEl>
                                        <p:attrNameLst>
                                          <p:attrName>ppt_y</p:attrName>
                                        </p:attrNameLst>
                                      </p:cBhvr>
                                      <p:tavLst>
                                        <p:tav tm="0">
                                          <p:val>
                                            <p:strVal val="0-#ppt_h/2"/>
                                          </p:val>
                                        </p:tav>
                                        <p:tav tm="100000">
                                          <p:val>
                                            <p:strVal val="#ppt_y"/>
                                          </p:val>
                                        </p:tav>
                                      </p:tavLst>
                                    </p:anim>
                                  </p:childTnLst>
                                </p:cTn>
                              </p:par>
                            </p:childTnLst>
                          </p:cTn>
                        </p:par>
                        <p:par>
                          <p:cTn id="174" fill="hold">
                            <p:stCondLst>
                              <p:cond delay="6600"/>
                            </p:stCondLst>
                            <p:childTnLst>
                              <p:par>
                                <p:cTn id="175" presetID="2" presetClass="entr" presetSubtype="12" fill="hold" grpId="0" nodeType="afterEffect">
                                  <p:stCondLst>
                                    <p:cond delay="0"/>
                                  </p:stCondLst>
                                  <p:childTnLst>
                                    <p:set>
                                      <p:cBhvr>
                                        <p:cTn id="176" dur="1" fill="hold">
                                          <p:stCondLst>
                                            <p:cond delay="0"/>
                                          </p:stCondLst>
                                        </p:cTn>
                                        <p:tgtEl>
                                          <p:spTgt spid="13"/>
                                        </p:tgtEl>
                                        <p:attrNameLst>
                                          <p:attrName>style.visibility</p:attrName>
                                        </p:attrNameLst>
                                      </p:cBhvr>
                                      <p:to>
                                        <p:strVal val="visible"/>
                                      </p:to>
                                    </p:set>
                                    <p:anim calcmode="lin" valueType="num">
                                      <p:cBhvr additive="base">
                                        <p:cTn id="177" dur="500" fill="hold"/>
                                        <p:tgtEl>
                                          <p:spTgt spid="13"/>
                                        </p:tgtEl>
                                        <p:attrNameLst>
                                          <p:attrName>ppt_x</p:attrName>
                                        </p:attrNameLst>
                                      </p:cBhvr>
                                      <p:tavLst>
                                        <p:tav tm="0">
                                          <p:val>
                                            <p:strVal val="0-#ppt_w/2"/>
                                          </p:val>
                                        </p:tav>
                                        <p:tav tm="100000">
                                          <p:val>
                                            <p:strVal val="#ppt_x"/>
                                          </p:val>
                                        </p:tav>
                                      </p:tavLst>
                                    </p:anim>
                                    <p:anim calcmode="lin" valueType="num">
                                      <p:cBhvr additive="base">
                                        <p:cTn id="178" dur="500" fill="hold"/>
                                        <p:tgtEl>
                                          <p:spTgt spid="13"/>
                                        </p:tgtEl>
                                        <p:attrNameLst>
                                          <p:attrName>ppt_y</p:attrName>
                                        </p:attrNameLst>
                                      </p:cBhvr>
                                      <p:tavLst>
                                        <p:tav tm="0">
                                          <p:val>
                                            <p:strVal val="1+#ppt_h/2"/>
                                          </p:val>
                                        </p:tav>
                                        <p:tav tm="100000">
                                          <p:val>
                                            <p:strVal val="#ppt_y"/>
                                          </p:val>
                                        </p:tav>
                                      </p:tavLst>
                                    </p:anim>
                                  </p:childTnLst>
                                </p:cTn>
                              </p:par>
                            </p:childTnLst>
                          </p:cTn>
                        </p:par>
                        <p:par>
                          <p:cTn id="179" fill="hold">
                            <p:stCondLst>
                              <p:cond delay="7100"/>
                            </p:stCondLst>
                            <p:childTnLst>
                              <p:par>
                                <p:cTn id="180" presetID="2" presetClass="entr" presetSubtype="9" fill="hold" grpId="0" nodeType="afterEffect">
                                  <p:stCondLst>
                                    <p:cond delay="0"/>
                                  </p:stCondLst>
                                  <p:childTnLst>
                                    <p:set>
                                      <p:cBhvr>
                                        <p:cTn id="181" dur="1" fill="hold">
                                          <p:stCondLst>
                                            <p:cond delay="0"/>
                                          </p:stCondLst>
                                        </p:cTn>
                                        <p:tgtEl>
                                          <p:spTgt spid="12"/>
                                        </p:tgtEl>
                                        <p:attrNameLst>
                                          <p:attrName>style.visibility</p:attrName>
                                        </p:attrNameLst>
                                      </p:cBhvr>
                                      <p:to>
                                        <p:strVal val="visible"/>
                                      </p:to>
                                    </p:set>
                                    <p:anim calcmode="lin" valueType="num">
                                      <p:cBhvr additive="base">
                                        <p:cTn id="182" dur="500" fill="hold"/>
                                        <p:tgtEl>
                                          <p:spTgt spid="12"/>
                                        </p:tgtEl>
                                        <p:attrNameLst>
                                          <p:attrName>ppt_x</p:attrName>
                                        </p:attrNameLst>
                                      </p:cBhvr>
                                      <p:tavLst>
                                        <p:tav tm="0">
                                          <p:val>
                                            <p:strVal val="0-#ppt_w/2"/>
                                          </p:val>
                                        </p:tav>
                                        <p:tav tm="100000">
                                          <p:val>
                                            <p:strVal val="#ppt_x"/>
                                          </p:val>
                                        </p:tav>
                                      </p:tavLst>
                                    </p:anim>
                                    <p:anim calcmode="lin" valueType="num">
                                      <p:cBhvr additive="base">
                                        <p:cTn id="183"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1" grpId="0" animBg="1"/>
      <p:bldP spid="12" grpId="0" animBg="1"/>
      <p:bldP spid="13" grpId="0" animBg="1"/>
      <p:bldP spid="17" grpId="0"/>
      <p:bldP spid="21" grpId="0"/>
      <p:bldP spid="25" grpId="0"/>
      <p:bldP spid="29" grpId="0"/>
      <p:bldP spid="30" grpId="0" animBg="1"/>
      <p:bldP spid="31" grpId="0"/>
      <p:bldP spid="32" grpId="0" animBg="1"/>
      <p:bldP spid="33" grpId="0"/>
      <p:bldP spid="34" grpId="0" animBg="1"/>
      <p:bldP spid="35" grpId="0"/>
      <p:bldP spid="36" grpId="0" animBg="1"/>
      <p:bldP spid="37" grpId="0"/>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过渡页</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7" name="组合 6"/>
          <p:cNvGrpSpPr/>
          <p:nvPr/>
        </p:nvGrpSpPr>
        <p:grpSpPr>
          <a:xfrm>
            <a:off x="2076790" y="1449844"/>
            <a:ext cx="3834516" cy="1662256"/>
            <a:chOff x="2317325" y="1195391"/>
            <a:chExt cx="3834516" cy="1662256"/>
          </a:xfrm>
        </p:grpSpPr>
        <p:sp>
          <p:nvSpPr>
            <p:cNvPr id="8" name="TextBox 11"/>
            <p:cNvSpPr txBox="1"/>
            <p:nvPr/>
          </p:nvSpPr>
          <p:spPr>
            <a:xfrm>
              <a:off x="4068957" y="1654028"/>
              <a:ext cx="2060933" cy="523220"/>
            </a:xfrm>
            <a:prstGeom prst="rect">
              <a:avLst/>
            </a:prstGeom>
            <a:noFill/>
          </p:spPr>
          <p:txBody>
            <a:bodyPr wrap="square" rtlCol="0">
              <a:spAutoFit/>
            </a:bodyPr>
            <a:lstStyle/>
            <a:p>
              <a:r>
                <a:rPr lang="zh-CN" altLang="en-US" sz="2800" b="1" dirty="0">
                  <a:solidFill>
                    <a:srgbClr val="2C1D7F"/>
                  </a:solidFill>
                  <a:latin typeface="黑体" panose="02010609060101010101" pitchFamily="49" charset="-122"/>
                  <a:ea typeface="文鼎粗行楷简" panose="02010609010101010101" pitchFamily="49" charset="-122"/>
                </a:rPr>
                <a:t>立警为公</a:t>
              </a:r>
            </a:p>
          </p:txBody>
        </p:sp>
        <p:cxnSp>
          <p:nvCxnSpPr>
            <p:cNvPr id="9" name="直接连接符 8"/>
            <p:cNvCxnSpPr/>
            <p:nvPr/>
          </p:nvCxnSpPr>
          <p:spPr>
            <a:xfrm>
              <a:off x="4206240" y="2199625"/>
              <a:ext cx="1814170"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10" name="TextBox 14"/>
            <p:cNvSpPr txBox="1"/>
            <p:nvPr/>
          </p:nvSpPr>
          <p:spPr>
            <a:xfrm>
              <a:off x="4095787" y="2199625"/>
              <a:ext cx="2056054" cy="523220"/>
            </a:xfrm>
            <a:prstGeom prst="rect">
              <a:avLst/>
            </a:prstGeom>
            <a:noFill/>
          </p:spPr>
          <p:txBody>
            <a:bodyPr wrap="square" rtlCol="0">
              <a:spAutoFit/>
            </a:bodyPr>
            <a:lstStyle/>
            <a:p>
              <a:r>
                <a:rPr lang="zh-CN" altLang="en-US" sz="2800" b="1" dirty="0" smtClean="0">
                  <a:solidFill>
                    <a:srgbClr val="2C1D7F"/>
                  </a:solidFill>
                  <a:latin typeface="微软雅黑" panose="020B0503020204020204" pitchFamily="34" charset="-122"/>
                  <a:ea typeface="文鼎粗行楷简" panose="02010609010101010101" pitchFamily="49" charset="-122"/>
                </a:rPr>
                <a:t>执法为民</a:t>
              </a:r>
              <a:endParaRPr lang="zh-CN" altLang="en-US" sz="2800" b="1" dirty="0">
                <a:solidFill>
                  <a:srgbClr val="2C1D7F"/>
                </a:solidFill>
                <a:latin typeface="微软雅黑" panose="020B0503020204020204" pitchFamily="34" charset="-122"/>
                <a:ea typeface="文鼎粗行楷简" panose="02010609010101010101" pitchFamily="49"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17325" y="1357346"/>
              <a:ext cx="1888915" cy="1500301"/>
            </a:xfrm>
            <a:prstGeom prst="rect">
              <a:avLst/>
            </a:prstGeom>
          </p:spPr>
        </p:pic>
        <p:pic>
          <p:nvPicPr>
            <p:cNvPr id="12" name="图片 11"/>
            <p:cNvPicPr>
              <a:picLocks noChangeAspect="1"/>
            </p:cNvPicPr>
            <p:nvPr/>
          </p:nvPicPr>
          <p:blipFill>
            <a:blip r:embed="rId4" cstate="screen">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a:ext>
              </a:extLst>
            </a:blip>
            <a:stretch>
              <a:fillRect/>
            </a:stretch>
          </p:blipFill>
          <p:spPr>
            <a:xfrm rot="19909491">
              <a:off x="4801665" y="1195391"/>
              <a:ext cx="682895" cy="527111"/>
            </a:xfrm>
            <a:prstGeom prst="rect">
              <a:avLst/>
            </a:prstGeom>
          </p:spPr>
        </p:pic>
      </p:grpSp>
      <p:sp>
        <p:nvSpPr>
          <p:cNvPr id="13" name="文本框 12"/>
          <p:cNvSpPr txBox="1"/>
          <p:nvPr/>
        </p:nvSpPr>
        <p:spPr>
          <a:xfrm>
            <a:off x="2132982" y="3032771"/>
            <a:ext cx="6472691" cy="830997"/>
          </a:xfrm>
          <a:prstGeom prst="rect">
            <a:avLst/>
          </a:prstGeom>
          <a:noFill/>
        </p:spPr>
        <p:txBody>
          <a:bodyPr wrap="square" rtlCol="0">
            <a:spAutoFit/>
          </a:bodyPr>
          <a:lstStyle/>
          <a:p>
            <a:r>
              <a:rPr lang="zh-CN" altLang="en-US" sz="4800" b="1" spc="-150" dirty="0" smtClean="0">
                <a:solidFill>
                  <a:srgbClr val="2C1D7F"/>
                </a:solidFill>
                <a:latin typeface="微软雅黑" panose="020B0503020204020204" pitchFamily="34" charset="-122"/>
                <a:ea typeface="微软雅黑" panose="020B0503020204020204" pitchFamily="34" charset="-122"/>
              </a:rPr>
              <a:t>单 击 添 加 标 题</a:t>
            </a:r>
            <a:endParaRPr lang="zh-CN" altLang="en-US" sz="4800" b="1" spc="-150" dirty="0">
              <a:solidFill>
                <a:srgbClr val="2C1D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797812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14:presetBounceEnd="4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40000">
                                          <p:cBhvr additive="base">
                                            <p:cTn id="36" dur="10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000" fill="hold"/>
                                            <p:tgtEl>
                                              <p:spTgt spid="7"/>
                                            </p:tgtEl>
                                            <p:attrNameLst>
                                              <p:attrName>ppt_x</p:attrName>
                                            </p:attrNameLst>
                                          </p:cBhvr>
                                          <p:tavLst>
                                            <p:tav tm="0">
                                              <p:val>
                                                <p:strVal val="1+#ppt_w/2"/>
                                              </p:val>
                                            </p:tav>
                                            <p:tav tm="100000">
                                              <p:val>
                                                <p:strVal val="#ppt_x"/>
                                              </p:val>
                                            </p:tav>
                                          </p:tavLst>
                                        </p:anim>
                                        <p:anim calcmode="lin" valueType="num">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等腰三角形 2"/>
          <p:cNvSpPr/>
          <p:nvPr/>
        </p:nvSpPr>
        <p:spPr bwMode="auto">
          <a:xfrm rot="3036074">
            <a:off x="4598196" y="1547433"/>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2C1D7F">
              <a:alpha val="24000"/>
            </a:srgbClr>
          </a:solidFill>
          <a:ln w="12700" cmpd="sng">
            <a:solidFill>
              <a:srgbClr val="2C1D7F"/>
            </a:solidFill>
            <a:miter lim="800000"/>
            <a:headEnd/>
            <a:tailEnd/>
          </a:ln>
          <a:extLst/>
        </p:spPr>
        <p:txBody>
          <a:bodyPr anchor="ctr"/>
          <a:lstStyle/>
          <a:p>
            <a:endParaRPr lang="zh-CN" altLang="en-US"/>
          </a:p>
        </p:txBody>
      </p:sp>
      <p:sp>
        <p:nvSpPr>
          <p:cNvPr id="8" name="TextBox 3"/>
          <p:cNvSpPr txBox="1"/>
          <p:nvPr/>
        </p:nvSpPr>
        <p:spPr>
          <a:xfrm>
            <a:off x="4817662" y="2151249"/>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a:t>
            </a:r>
            <a:r>
              <a:rPr lang="zh-CN" altLang="en-US" sz="1600" dirty="0" smtClean="0">
                <a:solidFill>
                  <a:schemeClr val="tx1">
                    <a:lumMod val="85000"/>
                    <a:lumOff val="15000"/>
                  </a:schemeClr>
                </a:solidFill>
              </a:rPr>
              <a:t>项目二</a:t>
            </a:r>
            <a:endParaRPr lang="zh-CN" altLang="en-US" sz="1600" dirty="0">
              <a:solidFill>
                <a:schemeClr val="tx1">
                  <a:lumMod val="85000"/>
                  <a:lumOff val="15000"/>
                </a:schemeClr>
              </a:solidFill>
            </a:endParaRPr>
          </a:p>
        </p:txBody>
      </p:sp>
      <p:sp>
        <p:nvSpPr>
          <p:cNvPr id="9" name="等腰三角形 2"/>
          <p:cNvSpPr/>
          <p:nvPr/>
        </p:nvSpPr>
        <p:spPr bwMode="auto">
          <a:xfrm rot="8763501">
            <a:off x="3740009" y="2490104"/>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C10627">
              <a:alpha val="24000"/>
            </a:srgbClr>
          </a:solidFill>
          <a:ln w="12700" cmpd="sng">
            <a:solidFill>
              <a:srgbClr val="C10627"/>
            </a:solidFill>
            <a:miter lim="800000"/>
            <a:headEnd/>
            <a:tailEnd/>
          </a:ln>
          <a:extLst/>
        </p:spPr>
        <p:txBody>
          <a:bodyPr anchor="ctr"/>
          <a:lstStyle/>
          <a:p>
            <a:endParaRPr lang="zh-CN" altLang="en-US"/>
          </a:p>
        </p:txBody>
      </p:sp>
      <p:sp>
        <p:nvSpPr>
          <p:cNvPr id="10" name="TextBox 6"/>
          <p:cNvSpPr txBox="1"/>
          <p:nvPr/>
        </p:nvSpPr>
        <p:spPr>
          <a:xfrm>
            <a:off x="3927605" y="3027710"/>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a:t>
            </a:r>
            <a:r>
              <a:rPr lang="zh-CN" altLang="en-US" sz="1600" dirty="0" smtClean="0">
                <a:solidFill>
                  <a:schemeClr val="tx1">
                    <a:lumMod val="85000"/>
                    <a:lumOff val="15000"/>
                  </a:schemeClr>
                </a:solidFill>
              </a:rPr>
              <a:t>项目三</a:t>
            </a:r>
            <a:endParaRPr lang="zh-CN" altLang="en-US" sz="1600" dirty="0">
              <a:solidFill>
                <a:schemeClr val="tx1">
                  <a:lumMod val="85000"/>
                  <a:lumOff val="15000"/>
                </a:schemeClr>
              </a:solidFill>
            </a:endParaRPr>
          </a:p>
        </p:txBody>
      </p:sp>
      <p:sp>
        <p:nvSpPr>
          <p:cNvPr id="11" name="等腰三角形 2"/>
          <p:cNvSpPr/>
          <p:nvPr/>
        </p:nvSpPr>
        <p:spPr bwMode="auto">
          <a:xfrm rot="16474575">
            <a:off x="3346327" y="1226573"/>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2C1D7F">
              <a:alpha val="24000"/>
            </a:srgbClr>
          </a:solidFill>
          <a:ln w="12700" cmpd="sng">
            <a:solidFill>
              <a:srgbClr val="2C1D7F"/>
            </a:solidFill>
            <a:miter lim="800000"/>
            <a:headEnd/>
            <a:tailEnd/>
          </a:ln>
          <a:extLst/>
        </p:spPr>
        <p:txBody>
          <a:bodyPr anchor="ctr"/>
          <a:lstStyle/>
          <a:p>
            <a:endParaRPr lang="zh-CN" altLang="en-US"/>
          </a:p>
        </p:txBody>
      </p:sp>
      <p:sp>
        <p:nvSpPr>
          <p:cNvPr id="12" name="TextBox 8"/>
          <p:cNvSpPr txBox="1"/>
          <p:nvPr/>
        </p:nvSpPr>
        <p:spPr>
          <a:xfrm>
            <a:off x="3722715" y="1741674"/>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smtClean="0">
                <a:solidFill>
                  <a:schemeClr val="tx1">
                    <a:lumMod val="85000"/>
                    <a:lumOff val="15000"/>
                  </a:schemeClr>
                </a:solidFill>
              </a:rPr>
              <a:t>成功项目一</a:t>
            </a:r>
            <a:endParaRPr lang="zh-CN" altLang="en-US" sz="1600" dirty="0">
              <a:solidFill>
                <a:schemeClr val="tx1">
                  <a:lumMod val="85000"/>
                  <a:lumOff val="15000"/>
                </a:schemeClr>
              </a:solidFill>
            </a:endParaRPr>
          </a:p>
        </p:txBody>
      </p:sp>
      <p:sp>
        <p:nvSpPr>
          <p:cNvPr id="13" name="TextBox 9"/>
          <p:cNvSpPr txBox="1"/>
          <p:nvPr/>
        </p:nvSpPr>
        <p:spPr>
          <a:xfrm>
            <a:off x="1115616" y="1152423"/>
            <a:ext cx="1324685" cy="284675"/>
          </a:xfrm>
          <a:prstGeom prst="rect">
            <a:avLst/>
          </a:prstGeom>
          <a:noFill/>
        </p:spPr>
        <p:txBody>
          <a:bodyPr wrap="none" lIns="68562" tIns="34281" rIns="68562" bIns="34281" rtlCol="0">
            <a:spAutoFit/>
          </a:bodyPr>
          <a:lstStyle/>
          <a:p>
            <a:r>
              <a:rPr lang="en-US" altLang="zh-CN" sz="1400" b="1" dirty="0" smtClean="0">
                <a:solidFill>
                  <a:schemeClr val="accent1"/>
                </a:solidFill>
                <a:latin typeface="+mj-ea"/>
                <a:ea typeface="+mj-ea"/>
              </a:rPr>
              <a:t>■</a:t>
            </a:r>
            <a:r>
              <a:rPr lang="zh-CN" altLang="en-US" sz="1400" b="1" dirty="0" smtClean="0">
                <a:solidFill>
                  <a:schemeClr val="accent1"/>
                </a:solidFill>
                <a:latin typeface="+mj-ea"/>
                <a:ea typeface="+mj-ea"/>
              </a:rPr>
              <a:t>请输入您标题</a:t>
            </a:r>
            <a:endParaRPr lang="zh-CN" altLang="en-US" sz="1400" b="1" dirty="0">
              <a:solidFill>
                <a:schemeClr val="accent1"/>
              </a:solidFill>
              <a:latin typeface="+mj-ea"/>
              <a:ea typeface="+mj-ea"/>
            </a:endParaRPr>
          </a:p>
        </p:txBody>
      </p:sp>
      <p:sp>
        <p:nvSpPr>
          <p:cNvPr id="14" name="TextBox 10"/>
          <p:cNvSpPr txBox="1"/>
          <p:nvPr/>
        </p:nvSpPr>
        <p:spPr>
          <a:xfrm>
            <a:off x="1115616" y="1419622"/>
            <a:ext cx="2074576" cy="59181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5" name="TextBox 11"/>
          <p:cNvSpPr txBox="1"/>
          <p:nvPr/>
        </p:nvSpPr>
        <p:spPr>
          <a:xfrm>
            <a:off x="6152725" y="915566"/>
            <a:ext cx="1324685" cy="284675"/>
          </a:xfrm>
          <a:prstGeom prst="rect">
            <a:avLst/>
          </a:prstGeom>
          <a:noFill/>
        </p:spPr>
        <p:txBody>
          <a:bodyPr wrap="none" lIns="68562" tIns="34281" rIns="68562" bIns="34281" rtlCol="0">
            <a:spAutoFit/>
          </a:bodyPr>
          <a:lstStyle/>
          <a:p>
            <a:r>
              <a:rPr lang="en-US" altLang="zh-CN" sz="1400" b="1" dirty="0" smtClean="0">
                <a:solidFill>
                  <a:schemeClr val="accent1"/>
                </a:solidFill>
                <a:latin typeface="+mj-ea"/>
                <a:ea typeface="+mj-ea"/>
              </a:rPr>
              <a:t>■</a:t>
            </a:r>
            <a:r>
              <a:rPr lang="zh-CN" altLang="en-US" sz="1400" b="1" dirty="0" smtClean="0">
                <a:solidFill>
                  <a:schemeClr val="accent1"/>
                </a:solidFill>
                <a:latin typeface="+mj-ea"/>
                <a:ea typeface="+mj-ea"/>
              </a:rPr>
              <a:t>请输入您标题</a:t>
            </a:r>
            <a:endParaRPr lang="zh-CN" altLang="en-US" sz="1400" b="1" dirty="0">
              <a:solidFill>
                <a:schemeClr val="accent1"/>
              </a:solidFill>
              <a:latin typeface="+mj-ea"/>
              <a:ea typeface="+mj-ea"/>
            </a:endParaRPr>
          </a:p>
        </p:txBody>
      </p:sp>
      <p:sp>
        <p:nvSpPr>
          <p:cNvPr id="16" name="TextBox 12"/>
          <p:cNvSpPr txBox="1"/>
          <p:nvPr/>
        </p:nvSpPr>
        <p:spPr>
          <a:xfrm>
            <a:off x="6152726" y="2379566"/>
            <a:ext cx="2074576" cy="59181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3"/>
          <p:cNvSpPr txBox="1"/>
          <p:nvPr/>
        </p:nvSpPr>
        <p:spPr>
          <a:xfrm>
            <a:off x="2003260" y="3910502"/>
            <a:ext cx="1324685" cy="284675"/>
          </a:xfrm>
          <a:prstGeom prst="rect">
            <a:avLst/>
          </a:prstGeom>
          <a:noFill/>
        </p:spPr>
        <p:txBody>
          <a:bodyPr wrap="none" lIns="68562" tIns="34281" rIns="68562" bIns="34281" rtlCol="0">
            <a:spAutoFit/>
          </a:bodyPr>
          <a:lstStyle/>
          <a:p>
            <a:r>
              <a:rPr lang="en-US" altLang="zh-CN" sz="1400" b="1" dirty="0" smtClean="0">
                <a:solidFill>
                  <a:schemeClr val="accent1"/>
                </a:solidFill>
                <a:latin typeface="+mj-ea"/>
                <a:ea typeface="+mj-ea"/>
              </a:rPr>
              <a:t>■</a:t>
            </a:r>
            <a:r>
              <a:rPr lang="zh-CN" altLang="en-US" sz="1400" b="1" dirty="0" smtClean="0">
                <a:solidFill>
                  <a:schemeClr val="accent1"/>
                </a:solidFill>
                <a:latin typeface="+mj-ea"/>
                <a:ea typeface="+mj-ea"/>
              </a:rPr>
              <a:t>请输入您标题</a:t>
            </a:r>
            <a:endParaRPr lang="zh-CN" altLang="en-US" sz="1400" b="1" dirty="0">
              <a:solidFill>
                <a:schemeClr val="accent1"/>
              </a:solidFill>
              <a:latin typeface="+mj-ea"/>
              <a:ea typeface="+mj-ea"/>
            </a:endParaRPr>
          </a:p>
        </p:txBody>
      </p:sp>
      <p:sp>
        <p:nvSpPr>
          <p:cNvPr id="18" name="TextBox 14"/>
          <p:cNvSpPr txBox="1"/>
          <p:nvPr/>
        </p:nvSpPr>
        <p:spPr>
          <a:xfrm>
            <a:off x="2003260" y="4177700"/>
            <a:ext cx="3320861" cy="41176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矩形 18"/>
          <p:cNvSpPr/>
          <p:nvPr/>
        </p:nvSpPr>
        <p:spPr bwMode="auto">
          <a:xfrm>
            <a:off x="6233507" y="1232175"/>
            <a:ext cx="1845361" cy="1128670"/>
          </a:xfrm>
          <a:prstGeom prst="rect">
            <a:avLst/>
          </a:prstGeom>
          <a:blipFill>
            <a:blip r:embed="rId3"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20" name="矩形 19"/>
          <p:cNvSpPr/>
          <p:nvPr/>
        </p:nvSpPr>
        <p:spPr bwMode="auto">
          <a:xfrm>
            <a:off x="1200523" y="2370566"/>
            <a:ext cx="1845361" cy="1123237"/>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21" name="矩形 20"/>
          <p:cNvSpPr/>
          <p:nvPr/>
        </p:nvSpPr>
        <p:spPr bwMode="auto">
          <a:xfrm>
            <a:off x="5400675" y="3906445"/>
            <a:ext cx="1879096" cy="950681"/>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Tree>
    <p:extLst>
      <p:ext uri="{BB962C8B-B14F-4D97-AF65-F5344CB8AC3E}">
        <p14:creationId xmlns:p14="http://schemas.microsoft.com/office/powerpoint/2010/main" val="38806285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12" fill="hold" grpId="0" nodeType="afterEffect" p14:presetBounceEnd="2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20000">
                                          <p:cBhvr additive="base">
                                            <p:cTn id="36" dur="500" fill="hold"/>
                                            <p:tgtEl>
                                              <p:spTgt spid="7"/>
                                            </p:tgtEl>
                                            <p:attrNameLst>
                                              <p:attrName>ppt_x</p:attrName>
                                            </p:attrNameLst>
                                          </p:cBhvr>
                                          <p:tavLst>
                                            <p:tav tm="0">
                                              <p:val>
                                                <p:strVal val="0-#ppt_w/2"/>
                                              </p:val>
                                            </p:tav>
                                            <p:tav tm="100000">
                                              <p:val>
                                                <p:strVal val="#ppt_x"/>
                                              </p:val>
                                            </p:tav>
                                          </p:tavLst>
                                        </p:anim>
                                        <p:anim calcmode="lin" valueType="num" p14:bounceEnd="20000">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31"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 calcmode="lin" valueType="num">
                                          <p:cBhvr>
                                            <p:cTn id="43" dur="300" fill="hold"/>
                                            <p:tgtEl>
                                              <p:spTgt spid="8"/>
                                            </p:tgtEl>
                                            <p:attrNameLst>
                                              <p:attrName>style.rotation</p:attrName>
                                            </p:attrNameLst>
                                          </p:cBhvr>
                                          <p:tavLst>
                                            <p:tav tm="0">
                                              <p:val>
                                                <p:fltVal val="90"/>
                                              </p:val>
                                            </p:tav>
                                            <p:tav tm="100000">
                                              <p:val>
                                                <p:fltVal val="0"/>
                                              </p:val>
                                            </p:tav>
                                          </p:tavLst>
                                        </p:anim>
                                        <p:animEffect transition="in" filter="fade">
                                          <p:cBhvr>
                                            <p:cTn id="44" dur="300"/>
                                            <p:tgtEl>
                                              <p:spTgt spid="8"/>
                                            </p:tgtEl>
                                          </p:cBhvr>
                                        </p:animEffect>
                                      </p:childTnLst>
                                    </p:cTn>
                                  </p:par>
                                </p:childTnLst>
                              </p:cTn>
                            </p:par>
                            <p:par>
                              <p:cTn id="45" fill="hold">
                                <p:stCondLst>
                                  <p:cond delay="18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2300"/>
                                </p:stCondLst>
                                <p:childTnLst>
                                  <p:par>
                                    <p:cTn id="50" presetID="14" presetClass="entr" presetSubtype="1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randombar(horizontal)">
                                          <p:cBhvr>
                                            <p:cTn id="52" dur="500"/>
                                            <p:tgtEl>
                                              <p:spTgt spid="19"/>
                                            </p:tgtEl>
                                          </p:cBhvr>
                                        </p:animEffect>
                                      </p:childTnLst>
                                    </p:cTn>
                                  </p:par>
                                </p:childTnLst>
                              </p:cTn>
                            </p:par>
                            <p:par>
                              <p:cTn id="53" fill="hold">
                                <p:stCondLst>
                                  <p:cond delay="2800"/>
                                </p:stCondLst>
                                <p:childTnLst>
                                  <p:par>
                                    <p:cTn id="54" presetID="22" presetClass="entr" presetSubtype="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up)">
                                          <p:cBhvr>
                                            <p:cTn id="56" dur="500"/>
                                            <p:tgtEl>
                                              <p:spTgt spid="16"/>
                                            </p:tgtEl>
                                          </p:cBhvr>
                                        </p:animEffect>
                                      </p:childTnLst>
                                    </p:cTn>
                                  </p:par>
                                </p:childTnLst>
                              </p:cTn>
                            </p:par>
                            <p:par>
                              <p:cTn id="57" fill="hold">
                                <p:stCondLst>
                                  <p:cond delay="3300"/>
                                </p:stCondLst>
                                <p:childTnLst>
                                  <p:par>
                                    <p:cTn id="58" presetID="2" presetClass="entr" presetSubtype="9" fill="hold" grpId="0" nodeType="afterEffect" p14:presetBounceEnd="20000">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14:bounceEnd="20000">
                                          <p:cBhvr additive="base">
                                            <p:cTn id="60" dur="500" fill="hold"/>
                                            <p:tgtEl>
                                              <p:spTgt spid="9"/>
                                            </p:tgtEl>
                                            <p:attrNameLst>
                                              <p:attrName>ppt_x</p:attrName>
                                            </p:attrNameLst>
                                          </p:cBhvr>
                                          <p:tavLst>
                                            <p:tav tm="0">
                                              <p:val>
                                                <p:strVal val="0-#ppt_w/2"/>
                                              </p:val>
                                            </p:tav>
                                            <p:tav tm="100000">
                                              <p:val>
                                                <p:strVal val="#ppt_x"/>
                                              </p:val>
                                            </p:tav>
                                          </p:tavLst>
                                        </p:anim>
                                        <p:anim calcmode="lin" valueType="num" p14:bounceEnd="20000">
                                          <p:cBhvr additive="base">
                                            <p:cTn id="61" dur="500" fill="hold"/>
                                            <p:tgtEl>
                                              <p:spTgt spid="9"/>
                                            </p:tgtEl>
                                            <p:attrNameLst>
                                              <p:attrName>ppt_y</p:attrName>
                                            </p:attrNameLst>
                                          </p:cBhvr>
                                          <p:tavLst>
                                            <p:tav tm="0">
                                              <p:val>
                                                <p:strVal val="0-#ppt_h/2"/>
                                              </p:val>
                                            </p:tav>
                                            <p:tav tm="100000">
                                              <p:val>
                                                <p:strVal val="#ppt_y"/>
                                              </p:val>
                                            </p:tav>
                                          </p:tavLst>
                                        </p:anim>
                                      </p:childTnLst>
                                    </p:cTn>
                                  </p:par>
                                </p:childTnLst>
                              </p:cTn>
                            </p:par>
                            <p:par>
                              <p:cTn id="62" fill="hold">
                                <p:stCondLst>
                                  <p:cond delay="3800"/>
                                </p:stCondLst>
                                <p:childTnLst>
                                  <p:par>
                                    <p:cTn id="63" presetID="31" presetClass="entr" presetSubtype="0"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300" fill="hold"/>
                                            <p:tgtEl>
                                              <p:spTgt spid="10"/>
                                            </p:tgtEl>
                                            <p:attrNameLst>
                                              <p:attrName>ppt_w</p:attrName>
                                            </p:attrNameLst>
                                          </p:cBhvr>
                                          <p:tavLst>
                                            <p:tav tm="0">
                                              <p:val>
                                                <p:fltVal val="0"/>
                                              </p:val>
                                            </p:tav>
                                            <p:tav tm="100000">
                                              <p:val>
                                                <p:strVal val="#ppt_w"/>
                                              </p:val>
                                            </p:tav>
                                          </p:tavLst>
                                        </p:anim>
                                        <p:anim calcmode="lin" valueType="num">
                                          <p:cBhvr>
                                            <p:cTn id="66" dur="300" fill="hold"/>
                                            <p:tgtEl>
                                              <p:spTgt spid="10"/>
                                            </p:tgtEl>
                                            <p:attrNameLst>
                                              <p:attrName>ppt_h</p:attrName>
                                            </p:attrNameLst>
                                          </p:cBhvr>
                                          <p:tavLst>
                                            <p:tav tm="0">
                                              <p:val>
                                                <p:fltVal val="0"/>
                                              </p:val>
                                            </p:tav>
                                            <p:tav tm="100000">
                                              <p:val>
                                                <p:strVal val="#ppt_h"/>
                                              </p:val>
                                            </p:tav>
                                          </p:tavLst>
                                        </p:anim>
                                        <p:anim calcmode="lin" valueType="num">
                                          <p:cBhvr>
                                            <p:cTn id="67" dur="300" fill="hold"/>
                                            <p:tgtEl>
                                              <p:spTgt spid="10"/>
                                            </p:tgtEl>
                                            <p:attrNameLst>
                                              <p:attrName>style.rotation</p:attrName>
                                            </p:attrNameLst>
                                          </p:cBhvr>
                                          <p:tavLst>
                                            <p:tav tm="0">
                                              <p:val>
                                                <p:fltVal val="90"/>
                                              </p:val>
                                            </p:tav>
                                            <p:tav tm="100000">
                                              <p:val>
                                                <p:fltVal val="0"/>
                                              </p:val>
                                            </p:tav>
                                          </p:tavLst>
                                        </p:anim>
                                        <p:animEffect transition="in" filter="fade">
                                          <p:cBhvr>
                                            <p:cTn id="68" dur="300"/>
                                            <p:tgtEl>
                                              <p:spTgt spid="10"/>
                                            </p:tgtEl>
                                          </p:cBhvr>
                                        </p:animEffect>
                                      </p:childTnLst>
                                    </p:cTn>
                                  </p:par>
                                </p:childTnLst>
                              </p:cTn>
                            </p:par>
                            <p:par>
                              <p:cTn id="69" fill="hold">
                                <p:stCondLst>
                                  <p:cond delay="4100"/>
                                </p:stCondLst>
                                <p:childTnLst>
                                  <p:par>
                                    <p:cTn id="70" presetID="22" presetClass="entr" presetSubtype="8"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wipe(left)">
                                          <p:cBhvr>
                                            <p:cTn id="72" dur="500"/>
                                            <p:tgtEl>
                                              <p:spTgt spid="17"/>
                                            </p:tgtEl>
                                          </p:cBhvr>
                                        </p:animEffect>
                                      </p:childTnLst>
                                    </p:cTn>
                                  </p:par>
                                </p:childTnLst>
                              </p:cTn>
                            </p:par>
                            <p:par>
                              <p:cTn id="73" fill="hold">
                                <p:stCondLst>
                                  <p:cond delay="4600"/>
                                </p:stCondLst>
                                <p:childTnLst>
                                  <p:par>
                                    <p:cTn id="74" presetID="22" presetClass="entr" presetSubtype="1"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wipe(up)">
                                          <p:cBhvr>
                                            <p:cTn id="76" dur="500"/>
                                            <p:tgtEl>
                                              <p:spTgt spid="18"/>
                                            </p:tgtEl>
                                          </p:cBhvr>
                                        </p:animEffect>
                                      </p:childTnLst>
                                    </p:cTn>
                                  </p:par>
                                </p:childTnLst>
                              </p:cTn>
                            </p:par>
                            <p:par>
                              <p:cTn id="77" fill="hold">
                                <p:stCondLst>
                                  <p:cond delay="5100"/>
                                </p:stCondLst>
                                <p:childTnLst>
                                  <p:par>
                                    <p:cTn id="78" presetID="14" presetClass="entr" presetSubtype="10"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randombar(horizontal)">
                                          <p:cBhvr>
                                            <p:cTn id="80" dur="500"/>
                                            <p:tgtEl>
                                              <p:spTgt spid="21"/>
                                            </p:tgtEl>
                                          </p:cBhvr>
                                        </p:animEffect>
                                      </p:childTnLst>
                                    </p:cTn>
                                  </p:par>
                                </p:childTnLst>
                              </p:cTn>
                            </p:par>
                            <p:par>
                              <p:cTn id="81" fill="hold">
                                <p:stCondLst>
                                  <p:cond delay="5600"/>
                                </p:stCondLst>
                                <p:childTnLst>
                                  <p:par>
                                    <p:cTn id="82" presetID="2" presetClass="entr" presetSubtype="2" fill="hold" grpId="0" nodeType="afterEffect" p14:presetBounceEnd="20000">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14:bounceEnd="20000">
                                          <p:cBhvr additive="base">
                                            <p:cTn id="84" dur="500" fill="hold"/>
                                            <p:tgtEl>
                                              <p:spTgt spid="11"/>
                                            </p:tgtEl>
                                            <p:attrNameLst>
                                              <p:attrName>ppt_x</p:attrName>
                                            </p:attrNameLst>
                                          </p:cBhvr>
                                          <p:tavLst>
                                            <p:tav tm="0">
                                              <p:val>
                                                <p:strVal val="1+#ppt_w/2"/>
                                              </p:val>
                                            </p:tav>
                                            <p:tav tm="100000">
                                              <p:val>
                                                <p:strVal val="#ppt_x"/>
                                              </p:val>
                                            </p:tav>
                                          </p:tavLst>
                                        </p:anim>
                                        <p:anim calcmode="lin" valueType="num" p14:bounceEnd="20000">
                                          <p:cBhvr additive="base">
                                            <p:cTn id="85" dur="500" fill="hold"/>
                                            <p:tgtEl>
                                              <p:spTgt spid="11"/>
                                            </p:tgtEl>
                                            <p:attrNameLst>
                                              <p:attrName>ppt_y</p:attrName>
                                            </p:attrNameLst>
                                          </p:cBhvr>
                                          <p:tavLst>
                                            <p:tav tm="0">
                                              <p:val>
                                                <p:strVal val="#ppt_y"/>
                                              </p:val>
                                            </p:tav>
                                            <p:tav tm="100000">
                                              <p:val>
                                                <p:strVal val="#ppt_y"/>
                                              </p:val>
                                            </p:tav>
                                          </p:tavLst>
                                        </p:anim>
                                      </p:childTnLst>
                                    </p:cTn>
                                  </p:par>
                                </p:childTnLst>
                              </p:cTn>
                            </p:par>
                            <p:par>
                              <p:cTn id="86" fill="hold">
                                <p:stCondLst>
                                  <p:cond delay="6100"/>
                                </p:stCondLst>
                                <p:childTnLst>
                                  <p:par>
                                    <p:cTn id="87" presetID="31" presetClass="entr" presetSubtype="0"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p:cTn id="89" dur="300" fill="hold"/>
                                            <p:tgtEl>
                                              <p:spTgt spid="12"/>
                                            </p:tgtEl>
                                            <p:attrNameLst>
                                              <p:attrName>ppt_w</p:attrName>
                                            </p:attrNameLst>
                                          </p:cBhvr>
                                          <p:tavLst>
                                            <p:tav tm="0">
                                              <p:val>
                                                <p:fltVal val="0"/>
                                              </p:val>
                                            </p:tav>
                                            <p:tav tm="100000">
                                              <p:val>
                                                <p:strVal val="#ppt_w"/>
                                              </p:val>
                                            </p:tav>
                                          </p:tavLst>
                                        </p:anim>
                                        <p:anim calcmode="lin" valueType="num">
                                          <p:cBhvr>
                                            <p:cTn id="90" dur="300" fill="hold"/>
                                            <p:tgtEl>
                                              <p:spTgt spid="12"/>
                                            </p:tgtEl>
                                            <p:attrNameLst>
                                              <p:attrName>ppt_h</p:attrName>
                                            </p:attrNameLst>
                                          </p:cBhvr>
                                          <p:tavLst>
                                            <p:tav tm="0">
                                              <p:val>
                                                <p:fltVal val="0"/>
                                              </p:val>
                                            </p:tav>
                                            <p:tav tm="100000">
                                              <p:val>
                                                <p:strVal val="#ppt_h"/>
                                              </p:val>
                                            </p:tav>
                                          </p:tavLst>
                                        </p:anim>
                                        <p:anim calcmode="lin" valueType="num">
                                          <p:cBhvr>
                                            <p:cTn id="91" dur="300" fill="hold"/>
                                            <p:tgtEl>
                                              <p:spTgt spid="12"/>
                                            </p:tgtEl>
                                            <p:attrNameLst>
                                              <p:attrName>style.rotation</p:attrName>
                                            </p:attrNameLst>
                                          </p:cBhvr>
                                          <p:tavLst>
                                            <p:tav tm="0">
                                              <p:val>
                                                <p:fltVal val="90"/>
                                              </p:val>
                                            </p:tav>
                                            <p:tav tm="100000">
                                              <p:val>
                                                <p:fltVal val="0"/>
                                              </p:val>
                                            </p:tav>
                                          </p:tavLst>
                                        </p:anim>
                                        <p:animEffect transition="in" filter="fade">
                                          <p:cBhvr>
                                            <p:cTn id="92" dur="300"/>
                                            <p:tgtEl>
                                              <p:spTgt spid="12"/>
                                            </p:tgtEl>
                                          </p:cBhvr>
                                        </p:animEffect>
                                      </p:childTnLst>
                                    </p:cTn>
                                  </p:par>
                                </p:childTnLst>
                              </p:cTn>
                            </p:par>
                            <p:par>
                              <p:cTn id="93" fill="hold">
                                <p:stCondLst>
                                  <p:cond delay="6400"/>
                                </p:stCondLst>
                                <p:childTnLst>
                                  <p:par>
                                    <p:cTn id="94" presetID="22" presetClass="entr" presetSubtype="8"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6900"/>
                                </p:stCondLst>
                                <p:childTnLst>
                                  <p:par>
                                    <p:cTn id="98" presetID="22" presetClass="entr" presetSubtype="1" fill="hold" grpId="0"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wipe(up)">
                                          <p:cBhvr>
                                            <p:cTn id="100" dur="500"/>
                                            <p:tgtEl>
                                              <p:spTgt spid="14"/>
                                            </p:tgtEl>
                                          </p:cBhvr>
                                        </p:animEffect>
                                      </p:childTnLst>
                                    </p:cTn>
                                  </p:par>
                                </p:childTnLst>
                              </p:cTn>
                            </p:par>
                            <p:par>
                              <p:cTn id="101" fill="hold">
                                <p:stCondLst>
                                  <p:cond delay="7400"/>
                                </p:stCondLst>
                                <p:childTnLst>
                                  <p:par>
                                    <p:cTn id="102" presetID="14" presetClass="entr" presetSubtype="10" fill="hold" grpId="0" nodeType="after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randombar(horizontal)">
                                          <p:cBhvr>
                                            <p:cTn id="10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p:bldP spid="9" grpId="0" animBg="1"/>
          <p:bldP spid="10" grpId="0"/>
          <p:bldP spid="11" grpId="0" animBg="1"/>
          <p:bldP spid="12" grpId="0"/>
          <p:bldP spid="13" grpId="0"/>
          <p:bldP spid="14" grpId="0"/>
          <p:bldP spid="15" grpId="0"/>
          <p:bldP spid="16" grpId="0"/>
          <p:bldP spid="17" grpId="0"/>
          <p:bldP spid="18" grpId="0"/>
          <p:bldP spid="19" grpId="0" animBg="1"/>
          <p:bldP spid="20"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1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0-#ppt_w/2"/>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31"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 calcmode="lin" valueType="num">
                                          <p:cBhvr>
                                            <p:cTn id="43" dur="300" fill="hold"/>
                                            <p:tgtEl>
                                              <p:spTgt spid="8"/>
                                            </p:tgtEl>
                                            <p:attrNameLst>
                                              <p:attrName>style.rotation</p:attrName>
                                            </p:attrNameLst>
                                          </p:cBhvr>
                                          <p:tavLst>
                                            <p:tav tm="0">
                                              <p:val>
                                                <p:fltVal val="90"/>
                                              </p:val>
                                            </p:tav>
                                            <p:tav tm="100000">
                                              <p:val>
                                                <p:fltVal val="0"/>
                                              </p:val>
                                            </p:tav>
                                          </p:tavLst>
                                        </p:anim>
                                        <p:animEffect transition="in" filter="fade">
                                          <p:cBhvr>
                                            <p:cTn id="44" dur="300"/>
                                            <p:tgtEl>
                                              <p:spTgt spid="8"/>
                                            </p:tgtEl>
                                          </p:cBhvr>
                                        </p:animEffect>
                                      </p:childTnLst>
                                    </p:cTn>
                                  </p:par>
                                </p:childTnLst>
                              </p:cTn>
                            </p:par>
                            <p:par>
                              <p:cTn id="45" fill="hold">
                                <p:stCondLst>
                                  <p:cond delay="18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2300"/>
                                </p:stCondLst>
                                <p:childTnLst>
                                  <p:par>
                                    <p:cTn id="50" presetID="14" presetClass="entr" presetSubtype="1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randombar(horizontal)">
                                          <p:cBhvr>
                                            <p:cTn id="52" dur="500"/>
                                            <p:tgtEl>
                                              <p:spTgt spid="19"/>
                                            </p:tgtEl>
                                          </p:cBhvr>
                                        </p:animEffect>
                                      </p:childTnLst>
                                    </p:cTn>
                                  </p:par>
                                </p:childTnLst>
                              </p:cTn>
                            </p:par>
                            <p:par>
                              <p:cTn id="53" fill="hold">
                                <p:stCondLst>
                                  <p:cond delay="2800"/>
                                </p:stCondLst>
                                <p:childTnLst>
                                  <p:par>
                                    <p:cTn id="54" presetID="22" presetClass="entr" presetSubtype="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up)">
                                          <p:cBhvr>
                                            <p:cTn id="56" dur="500"/>
                                            <p:tgtEl>
                                              <p:spTgt spid="16"/>
                                            </p:tgtEl>
                                          </p:cBhvr>
                                        </p:animEffect>
                                      </p:childTnLst>
                                    </p:cTn>
                                  </p:par>
                                </p:childTnLst>
                              </p:cTn>
                            </p:par>
                            <p:par>
                              <p:cTn id="57" fill="hold">
                                <p:stCondLst>
                                  <p:cond delay="3300"/>
                                </p:stCondLst>
                                <p:childTnLst>
                                  <p:par>
                                    <p:cTn id="58" presetID="2" presetClass="entr" presetSubtype="9"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0-#ppt_w/2"/>
                                              </p:val>
                                            </p:tav>
                                            <p:tav tm="100000">
                                              <p:val>
                                                <p:strVal val="#ppt_x"/>
                                              </p:val>
                                            </p:tav>
                                          </p:tavLst>
                                        </p:anim>
                                        <p:anim calcmode="lin" valueType="num">
                                          <p:cBhvr additive="base">
                                            <p:cTn id="61" dur="500" fill="hold"/>
                                            <p:tgtEl>
                                              <p:spTgt spid="9"/>
                                            </p:tgtEl>
                                            <p:attrNameLst>
                                              <p:attrName>ppt_y</p:attrName>
                                            </p:attrNameLst>
                                          </p:cBhvr>
                                          <p:tavLst>
                                            <p:tav tm="0">
                                              <p:val>
                                                <p:strVal val="0-#ppt_h/2"/>
                                              </p:val>
                                            </p:tav>
                                            <p:tav tm="100000">
                                              <p:val>
                                                <p:strVal val="#ppt_y"/>
                                              </p:val>
                                            </p:tav>
                                          </p:tavLst>
                                        </p:anim>
                                      </p:childTnLst>
                                    </p:cTn>
                                  </p:par>
                                </p:childTnLst>
                              </p:cTn>
                            </p:par>
                            <p:par>
                              <p:cTn id="62" fill="hold">
                                <p:stCondLst>
                                  <p:cond delay="3800"/>
                                </p:stCondLst>
                                <p:childTnLst>
                                  <p:par>
                                    <p:cTn id="63" presetID="31" presetClass="entr" presetSubtype="0"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300" fill="hold"/>
                                            <p:tgtEl>
                                              <p:spTgt spid="10"/>
                                            </p:tgtEl>
                                            <p:attrNameLst>
                                              <p:attrName>ppt_w</p:attrName>
                                            </p:attrNameLst>
                                          </p:cBhvr>
                                          <p:tavLst>
                                            <p:tav tm="0">
                                              <p:val>
                                                <p:fltVal val="0"/>
                                              </p:val>
                                            </p:tav>
                                            <p:tav tm="100000">
                                              <p:val>
                                                <p:strVal val="#ppt_w"/>
                                              </p:val>
                                            </p:tav>
                                          </p:tavLst>
                                        </p:anim>
                                        <p:anim calcmode="lin" valueType="num">
                                          <p:cBhvr>
                                            <p:cTn id="66" dur="300" fill="hold"/>
                                            <p:tgtEl>
                                              <p:spTgt spid="10"/>
                                            </p:tgtEl>
                                            <p:attrNameLst>
                                              <p:attrName>ppt_h</p:attrName>
                                            </p:attrNameLst>
                                          </p:cBhvr>
                                          <p:tavLst>
                                            <p:tav tm="0">
                                              <p:val>
                                                <p:fltVal val="0"/>
                                              </p:val>
                                            </p:tav>
                                            <p:tav tm="100000">
                                              <p:val>
                                                <p:strVal val="#ppt_h"/>
                                              </p:val>
                                            </p:tav>
                                          </p:tavLst>
                                        </p:anim>
                                        <p:anim calcmode="lin" valueType="num">
                                          <p:cBhvr>
                                            <p:cTn id="67" dur="300" fill="hold"/>
                                            <p:tgtEl>
                                              <p:spTgt spid="10"/>
                                            </p:tgtEl>
                                            <p:attrNameLst>
                                              <p:attrName>style.rotation</p:attrName>
                                            </p:attrNameLst>
                                          </p:cBhvr>
                                          <p:tavLst>
                                            <p:tav tm="0">
                                              <p:val>
                                                <p:fltVal val="90"/>
                                              </p:val>
                                            </p:tav>
                                            <p:tav tm="100000">
                                              <p:val>
                                                <p:fltVal val="0"/>
                                              </p:val>
                                            </p:tav>
                                          </p:tavLst>
                                        </p:anim>
                                        <p:animEffect transition="in" filter="fade">
                                          <p:cBhvr>
                                            <p:cTn id="68" dur="300"/>
                                            <p:tgtEl>
                                              <p:spTgt spid="10"/>
                                            </p:tgtEl>
                                          </p:cBhvr>
                                        </p:animEffect>
                                      </p:childTnLst>
                                    </p:cTn>
                                  </p:par>
                                </p:childTnLst>
                              </p:cTn>
                            </p:par>
                            <p:par>
                              <p:cTn id="69" fill="hold">
                                <p:stCondLst>
                                  <p:cond delay="4100"/>
                                </p:stCondLst>
                                <p:childTnLst>
                                  <p:par>
                                    <p:cTn id="70" presetID="22" presetClass="entr" presetSubtype="8"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wipe(left)">
                                          <p:cBhvr>
                                            <p:cTn id="72" dur="500"/>
                                            <p:tgtEl>
                                              <p:spTgt spid="17"/>
                                            </p:tgtEl>
                                          </p:cBhvr>
                                        </p:animEffect>
                                      </p:childTnLst>
                                    </p:cTn>
                                  </p:par>
                                </p:childTnLst>
                              </p:cTn>
                            </p:par>
                            <p:par>
                              <p:cTn id="73" fill="hold">
                                <p:stCondLst>
                                  <p:cond delay="4600"/>
                                </p:stCondLst>
                                <p:childTnLst>
                                  <p:par>
                                    <p:cTn id="74" presetID="22" presetClass="entr" presetSubtype="1"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wipe(up)">
                                          <p:cBhvr>
                                            <p:cTn id="76" dur="500"/>
                                            <p:tgtEl>
                                              <p:spTgt spid="18"/>
                                            </p:tgtEl>
                                          </p:cBhvr>
                                        </p:animEffect>
                                      </p:childTnLst>
                                    </p:cTn>
                                  </p:par>
                                </p:childTnLst>
                              </p:cTn>
                            </p:par>
                            <p:par>
                              <p:cTn id="77" fill="hold">
                                <p:stCondLst>
                                  <p:cond delay="5100"/>
                                </p:stCondLst>
                                <p:childTnLst>
                                  <p:par>
                                    <p:cTn id="78" presetID="14" presetClass="entr" presetSubtype="10"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randombar(horizontal)">
                                          <p:cBhvr>
                                            <p:cTn id="80" dur="500"/>
                                            <p:tgtEl>
                                              <p:spTgt spid="21"/>
                                            </p:tgtEl>
                                          </p:cBhvr>
                                        </p:animEffect>
                                      </p:childTnLst>
                                    </p:cTn>
                                  </p:par>
                                </p:childTnLst>
                              </p:cTn>
                            </p:par>
                            <p:par>
                              <p:cTn id="81" fill="hold">
                                <p:stCondLst>
                                  <p:cond delay="5600"/>
                                </p:stCondLst>
                                <p:childTnLst>
                                  <p:par>
                                    <p:cTn id="82" presetID="2" presetClass="entr" presetSubtype="2" fill="hold" grpId="0" nodeType="after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additive="base">
                                            <p:cTn id="84" dur="500" fill="hold"/>
                                            <p:tgtEl>
                                              <p:spTgt spid="11"/>
                                            </p:tgtEl>
                                            <p:attrNameLst>
                                              <p:attrName>ppt_x</p:attrName>
                                            </p:attrNameLst>
                                          </p:cBhvr>
                                          <p:tavLst>
                                            <p:tav tm="0">
                                              <p:val>
                                                <p:strVal val="1+#ppt_w/2"/>
                                              </p:val>
                                            </p:tav>
                                            <p:tav tm="100000">
                                              <p:val>
                                                <p:strVal val="#ppt_x"/>
                                              </p:val>
                                            </p:tav>
                                          </p:tavLst>
                                        </p:anim>
                                        <p:anim calcmode="lin" valueType="num">
                                          <p:cBhvr additive="base">
                                            <p:cTn id="85" dur="500" fill="hold"/>
                                            <p:tgtEl>
                                              <p:spTgt spid="11"/>
                                            </p:tgtEl>
                                            <p:attrNameLst>
                                              <p:attrName>ppt_y</p:attrName>
                                            </p:attrNameLst>
                                          </p:cBhvr>
                                          <p:tavLst>
                                            <p:tav tm="0">
                                              <p:val>
                                                <p:strVal val="#ppt_y"/>
                                              </p:val>
                                            </p:tav>
                                            <p:tav tm="100000">
                                              <p:val>
                                                <p:strVal val="#ppt_y"/>
                                              </p:val>
                                            </p:tav>
                                          </p:tavLst>
                                        </p:anim>
                                      </p:childTnLst>
                                    </p:cTn>
                                  </p:par>
                                </p:childTnLst>
                              </p:cTn>
                            </p:par>
                            <p:par>
                              <p:cTn id="86" fill="hold">
                                <p:stCondLst>
                                  <p:cond delay="6100"/>
                                </p:stCondLst>
                                <p:childTnLst>
                                  <p:par>
                                    <p:cTn id="87" presetID="31" presetClass="entr" presetSubtype="0"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p:cTn id="89" dur="300" fill="hold"/>
                                            <p:tgtEl>
                                              <p:spTgt spid="12"/>
                                            </p:tgtEl>
                                            <p:attrNameLst>
                                              <p:attrName>ppt_w</p:attrName>
                                            </p:attrNameLst>
                                          </p:cBhvr>
                                          <p:tavLst>
                                            <p:tav tm="0">
                                              <p:val>
                                                <p:fltVal val="0"/>
                                              </p:val>
                                            </p:tav>
                                            <p:tav tm="100000">
                                              <p:val>
                                                <p:strVal val="#ppt_w"/>
                                              </p:val>
                                            </p:tav>
                                          </p:tavLst>
                                        </p:anim>
                                        <p:anim calcmode="lin" valueType="num">
                                          <p:cBhvr>
                                            <p:cTn id="90" dur="300" fill="hold"/>
                                            <p:tgtEl>
                                              <p:spTgt spid="12"/>
                                            </p:tgtEl>
                                            <p:attrNameLst>
                                              <p:attrName>ppt_h</p:attrName>
                                            </p:attrNameLst>
                                          </p:cBhvr>
                                          <p:tavLst>
                                            <p:tav tm="0">
                                              <p:val>
                                                <p:fltVal val="0"/>
                                              </p:val>
                                            </p:tav>
                                            <p:tav tm="100000">
                                              <p:val>
                                                <p:strVal val="#ppt_h"/>
                                              </p:val>
                                            </p:tav>
                                          </p:tavLst>
                                        </p:anim>
                                        <p:anim calcmode="lin" valueType="num">
                                          <p:cBhvr>
                                            <p:cTn id="91" dur="300" fill="hold"/>
                                            <p:tgtEl>
                                              <p:spTgt spid="12"/>
                                            </p:tgtEl>
                                            <p:attrNameLst>
                                              <p:attrName>style.rotation</p:attrName>
                                            </p:attrNameLst>
                                          </p:cBhvr>
                                          <p:tavLst>
                                            <p:tav tm="0">
                                              <p:val>
                                                <p:fltVal val="90"/>
                                              </p:val>
                                            </p:tav>
                                            <p:tav tm="100000">
                                              <p:val>
                                                <p:fltVal val="0"/>
                                              </p:val>
                                            </p:tav>
                                          </p:tavLst>
                                        </p:anim>
                                        <p:animEffect transition="in" filter="fade">
                                          <p:cBhvr>
                                            <p:cTn id="92" dur="300"/>
                                            <p:tgtEl>
                                              <p:spTgt spid="12"/>
                                            </p:tgtEl>
                                          </p:cBhvr>
                                        </p:animEffect>
                                      </p:childTnLst>
                                    </p:cTn>
                                  </p:par>
                                </p:childTnLst>
                              </p:cTn>
                            </p:par>
                            <p:par>
                              <p:cTn id="93" fill="hold">
                                <p:stCondLst>
                                  <p:cond delay="6400"/>
                                </p:stCondLst>
                                <p:childTnLst>
                                  <p:par>
                                    <p:cTn id="94" presetID="22" presetClass="entr" presetSubtype="8"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6900"/>
                                </p:stCondLst>
                                <p:childTnLst>
                                  <p:par>
                                    <p:cTn id="98" presetID="22" presetClass="entr" presetSubtype="1" fill="hold" grpId="0"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wipe(up)">
                                          <p:cBhvr>
                                            <p:cTn id="100" dur="500"/>
                                            <p:tgtEl>
                                              <p:spTgt spid="14"/>
                                            </p:tgtEl>
                                          </p:cBhvr>
                                        </p:animEffect>
                                      </p:childTnLst>
                                    </p:cTn>
                                  </p:par>
                                </p:childTnLst>
                              </p:cTn>
                            </p:par>
                            <p:par>
                              <p:cTn id="101" fill="hold">
                                <p:stCondLst>
                                  <p:cond delay="7400"/>
                                </p:stCondLst>
                                <p:childTnLst>
                                  <p:par>
                                    <p:cTn id="102" presetID="14" presetClass="entr" presetSubtype="10" fill="hold" grpId="0" nodeType="after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randombar(horizontal)">
                                          <p:cBhvr>
                                            <p:cTn id="10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p:bldP spid="9" grpId="0" animBg="1"/>
          <p:bldP spid="10" grpId="0"/>
          <p:bldP spid="11" grpId="0" animBg="1"/>
          <p:bldP spid="12" grpId="0"/>
          <p:bldP spid="13" grpId="0"/>
          <p:bldP spid="14" grpId="0"/>
          <p:bldP spid="15" grpId="0"/>
          <p:bldP spid="16" grpId="0"/>
          <p:bldP spid="17" grpId="0"/>
          <p:bldP spid="18" grpId="0"/>
          <p:bldP spid="19" grpId="0" animBg="1"/>
          <p:bldP spid="20" grpId="0" animBg="1"/>
          <p:bldP spid="21"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pic>
        <p:nvPicPr>
          <p:cNvPr id="7"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716" y="1541052"/>
            <a:ext cx="4949270" cy="2629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5519738" y="1541518"/>
            <a:ext cx="3624262" cy="2628900"/>
          </a:xfrm>
          <a:prstGeom prst="rect">
            <a:avLst/>
          </a:prstGeom>
          <a:solidFill>
            <a:srgbClr val="D4291D"/>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矩形 8"/>
          <p:cNvSpPr/>
          <p:nvPr/>
        </p:nvSpPr>
        <p:spPr>
          <a:xfrm>
            <a:off x="5340226" y="1541518"/>
            <a:ext cx="88900" cy="2628900"/>
          </a:xfrm>
          <a:prstGeom prst="rect">
            <a:avLst/>
          </a:prstGeom>
          <a:solidFill>
            <a:srgbClr val="D4291D"/>
          </a:solidFill>
          <a:ln w="12700" cap="flat" cmpd="sng" algn="ctr">
            <a:solidFill>
              <a:srgbClr val="D4291D"/>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矩形 9"/>
          <p:cNvSpPr/>
          <p:nvPr/>
        </p:nvSpPr>
        <p:spPr>
          <a:xfrm>
            <a:off x="5764213" y="2666649"/>
            <a:ext cx="3200275" cy="1015663"/>
          </a:xfrm>
          <a:prstGeom prst="rect">
            <a:avLst/>
          </a:prstGeom>
        </p:spPr>
        <p:txBody>
          <a:bodyPr wrap="square">
            <a:spAutoFit/>
          </a:bodyPr>
          <a:lstStyle/>
          <a:p>
            <a:pPr lvl="0" algn="just">
              <a:defRPr/>
            </a:pPr>
            <a:r>
              <a:rPr lang="zh-CN" altLang="en-US" sz="1200" kern="0" dirty="0">
                <a:solidFill>
                  <a:schemeClr val="bg1"/>
                </a:solidFill>
                <a:latin typeface="微软雅黑 Light" pitchFamily="34" charset="-122"/>
                <a:ea typeface="微软雅黑 Light"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1" name="文本框 41"/>
          <p:cNvSpPr txBox="1"/>
          <p:nvPr/>
        </p:nvSpPr>
        <p:spPr>
          <a:xfrm>
            <a:off x="5772150" y="1795518"/>
            <a:ext cx="1415772" cy="46166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添加标题</a:t>
            </a:r>
            <a:endParaRPr kumimoji="0" lang="zh-CN" altLang="en-US" sz="24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2" name="文本框 42"/>
          <p:cNvSpPr txBox="1"/>
          <p:nvPr/>
        </p:nvSpPr>
        <p:spPr>
          <a:xfrm>
            <a:off x="5772150" y="2171756"/>
            <a:ext cx="1467068" cy="338554"/>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schemeClr val="bg1"/>
                </a:solidFill>
                <a:effectLst/>
                <a:uLnTx/>
                <a:uFillTx/>
                <a:latin typeface="微软雅黑" pitchFamily="34" charset="-122"/>
                <a:ea typeface="微软雅黑" pitchFamily="34" charset="-122"/>
              </a:rPr>
              <a:t>Future plans</a:t>
            </a:r>
          </a:p>
        </p:txBody>
      </p:sp>
      <p:sp>
        <p:nvSpPr>
          <p:cNvPr id="13" name="等腰三角形 12"/>
          <p:cNvSpPr>
            <a:spLocks noChangeArrowheads="1"/>
          </p:cNvSpPr>
          <p:nvPr/>
        </p:nvSpPr>
        <p:spPr bwMode="auto">
          <a:xfrm rot="7717980">
            <a:off x="263606" y="1470629"/>
            <a:ext cx="307975" cy="315912"/>
          </a:xfrm>
          <a:prstGeom prst="triangle">
            <a:avLst>
              <a:gd name="adj" fmla="val 50000"/>
            </a:avLst>
          </a:prstGeom>
          <a:solidFill>
            <a:srgbClr val="2C1D7F"/>
          </a:solidFill>
          <a:ln>
            <a:no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
        <p:nvSpPr>
          <p:cNvPr id="14" name="等腰三角形 13"/>
          <p:cNvSpPr>
            <a:spLocks noChangeArrowheads="1"/>
          </p:cNvSpPr>
          <p:nvPr/>
        </p:nvSpPr>
        <p:spPr bwMode="auto">
          <a:xfrm rot="12094409">
            <a:off x="4224247" y="1452580"/>
            <a:ext cx="290513" cy="300037"/>
          </a:xfrm>
          <a:prstGeom prst="triangle">
            <a:avLst>
              <a:gd name="adj" fmla="val 50000"/>
            </a:avLst>
          </a:prstGeom>
          <a:solidFill>
            <a:srgbClr val="2C1D7F"/>
          </a:solidFill>
          <a:ln>
            <a:no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
        <p:nvSpPr>
          <p:cNvPr id="15" name="等腰三角形 14"/>
          <p:cNvSpPr>
            <a:spLocks noChangeArrowheads="1"/>
          </p:cNvSpPr>
          <p:nvPr/>
        </p:nvSpPr>
        <p:spPr bwMode="auto">
          <a:xfrm rot="2750931">
            <a:off x="2061243" y="4041867"/>
            <a:ext cx="323850" cy="334962"/>
          </a:xfrm>
          <a:prstGeom prst="triangle">
            <a:avLst>
              <a:gd name="adj" fmla="val 50000"/>
            </a:avLst>
          </a:prstGeom>
          <a:solidFill>
            <a:srgbClr val="2C1D7F"/>
          </a:solidFill>
          <a:ln>
            <a:no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Tree>
    <p:extLst>
      <p:ext uri="{BB962C8B-B14F-4D97-AF65-F5344CB8AC3E}">
        <p14:creationId xmlns:p14="http://schemas.microsoft.com/office/powerpoint/2010/main" val="2481466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8"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0-#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par>
                          <p:cTn id="42" fill="hold">
                            <p:stCondLst>
                              <p:cond delay="2000"/>
                            </p:stCondLst>
                            <p:childTnLst>
                              <p:par>
                                <p:cTn id="43" presetID="2" presetClass="entr" presetSubtype="2"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2500"/>
                            </p:stCondLst>
                            <p:childTnLst>
                              <p:par>
                                <p:cTn id="48" presetID="42"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3500"/>
                            </p:stCondLst>
                            <p:childTnLst>
                              <p:par>
                                <p:cTn id="59" presetID="25" presetClass="entr" presetSubtype="0"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64" dur="1000" fill="hold"/>
                                        <p:tgtEl>
                                          <p:spTgt spid="10"/>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0"/>
                                        </p:tgtEl>
                                      </p:cBhvr>
                                    </p:animEffect>
                                  </p:childTnLst>
                                </p:cTn>
                              </p:par>
                            </p:childTnLst>
                          </p:cTn>
                        </p:par>
                        <p:par>
                          <p:cTn id="69" fill="hold">
                            <p:stCondLst>
                              <p:cond delay="4500"/>
                            </p:stCondLst>
                            <p:childTnLst>
                              <p:par>
                                <p:cTn id="70" presetID="2" presetClass="entr" presetSubtype="9"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500" fill="hold"/>
                                        <p:tgtEl>
                                          <p:spTgt spid="13"/>
                                        </p:tgtEl>
                                        <p:attrNameLst>
                                          <p:attrName>ppt_x</p:attrName>
                                        </p:attrNameLst>
                                      </p:cBhvr>
                                      <p:tavLst>
                                        <p:tav tm="0">
                                          <p:val>
                                            <p:strVal val="0-#ppt_w/2"/>
                                          </p:val>
                                        </p:tav>
                                        <p:tav tm="100000">
                                          <p:val>
                                            <p:strVal val="#ppt_x"/>
                                          </p:val>
                                        </p:tav>
                                      </p:tavLst>
                                    </p:anim>
                                    <p:anim calcmode="lin" valueType="num">
                                      <p:cBhvr additive="base">
                                        <p:cTn id="73" dur="500" fill="hold"/>
                                        <p:tgtEl>
                                          <p:spTgt spid="13"/>
                                        </p:tgtEl>
                                        <p:attrNameLst>
                                          <p:attrName>ppt_y</p:attrName>
                                        </p:attrNameLst>
                                      </p:cBhvr>
                                      <p:tavLst>
                                        <p:tav tm="0">
                                          <p:val>
                                            <p:strVal val="0-#ppt_h/2"/>
                                          </p:val>
                                        </p:tav>
                                        <p:tav tm="100000">
                                          <p:val>
                                            <p:strVal val="#ppt_y"/>
                                          </p:val>
                                        </p:tav>
                                      </p:tavLst>
                                    </p:anim>
                                  </p:childTnLst>
                                </p:cTn>
                              </p:par>
                              <p:par>
                                <p:cTn id="74" presetID="2" presetClass="entr" presetSubtype="12"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500" fill="hold"/>
                                        <p:tgtEl>
                                          <p:spTgt spid="15"/>
                                        </p:tgtEl>
                                        <p:attrNameLst>
                                          <p:attrName>ppt_x</p:attrName>
                                        </p:attrNameLst>
                                      </p:cBhvr>
                                      <p:tavLst>
                                        <p:tav tm="0">
                                          <p:val>
                                            <p:strVal val="0-#ppt_w/2"/>
                                          </p:val>
                                        </p:tav>
                                        <p:tav tm="100000">
                                          <p:val>
                                            <p:strVal val="#ppt_x"/>
                                          </p:val>
                                        </p:tav>
                                      </p:tavLst>
                                    </p:anim>
                                    <p:anim calcmode="lin" valueType="num">
                                      <p:cBhvr additive="base">
                                        <p:cTn id="77" dur="500" fill="hold"/>
                                        <p:tgtEl>
                                          <p:spTgt spid="15"/>
                                        </p:tgtEl>
                                        <p:attrNameLst>
                                          <p:attrName>ppt_y</p:attrName>
                                        </p:attrNameLst>
                                      </p:cBhvr>
                                      <p:tavLst>
                                        <p:tav tm="0">
                                          <p:val>
                                            <p:strVal val="1+#ppt_h/2"/>
                                          </p:val>
                                        </p:tav>
                                        <p:tav tm="100000">
                                          <p:val>
                                            <p:strVal val="#ppt_y"/>
                                          </p:val>
                                        </p:tav>
                                      </p:tavLst>
                                    </p:anim>
                                  </p:childTnLst>
                                </p:cTn>
                              </p:par>
                              <p:par>
                                <p:cTn id="78" presetID="2" presetClass="entr" presetSubtype="3"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additive="base">
                                        <p:cTn id="80" dur="500" fill="hold"/>
                                        <p:tgtEl>
                                          <p:spTgt spid="14"/>
                                        </p:tgtEl>
                                        <p:attrNameLst>
                                          <p:attrName>ppt_x</p:attrName>
                                        </p:attrNameLst>
                                      </p:cBhvr>
                                      <p:tavLst>
                                        <p:tav tm="0">
                                          <p:val>
                                            <p:strVal val="1+#ppt_w/2"/>
                                          </p:val>
                                        </p:tav>
                                        <p:tav tm="100000">
                                          <p:val>
                                            <p:strVal val="#ppt_x"/>
                                          </p:val>
                                        </p:tav>
                                      </p:tavLst>
                                    </p:anim>
                                    <p:anim calcmode="lin" valueType="num">
                                      <p:cBhvr additive="base">
                                        <p:cTn id="81"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animBg="1"/>
      <p:bldP spid="9" grpId="0" animBg="1"/>
      <p:bldP spid="10" grpId="0"/>
      <p:bldP spid="11" grpId="0"/>
      <p:bldP spid="12" grpId="0"/>
      <p:bldP spid="13" grpId="0" animBg="1"/>
      <p:bldP spid="14" grpId="0" animBg="1"/>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椭圆 6"/>
          <p:cNvSpPr/>
          <p:nvPr/>
        </p:nvSpPr>
        <p:spPr>
          <a:xfrm>
            <a:off x="6399790" y="2456455"/>
            <a:ext cx="775292" cy="723240"/>
          </a:xfrm>
          <a:prstGeom prst="ellipse">
            <a:avLst/>
          </a:prstGeom>
          <a:solidFill>
            <a:srgbClr val="C00000"/>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05</a:t>
            </a:r>
            <a:endParaRPr lang="zh-CN" altLang="en-US" sz="2400" b="1" kern="0" dirty="0">
              <a:solidFill>
                <a:schemeClr val="bg1"/>
              </a:solidFill>
              <a:latin typeface="Arial"/>
              <a:ea typeface="微软雅黑" pitchFamily="34" charset="-122"/>
            </a:endParaRPr>
          </a:p>
        </p:txBody>
      </p:sp>
      <p:sp>
        <p:nvSpPr>
          <p:cNvPr id="8" name="椭圆 7"/>
          <p:cNvSpPr/>
          <p:nvPr/>
        </p:nvSpPr>
        <p:spPr>
          <a:xfrm>
            <a:off x="5296997" y="2528518"/>
            <a:ext cx="775292" cy="723240"/>
          </a:xfrm>
          <a:prstGeom prst="ellipse">
            <a:avLst/>
          </a:prstGeom>
          <a:solidFill>
            <a:srgbClr val="2C1D7F"/>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04</a:t>
            </a:r>
            <a:endParaRPr lang="zh-CN" altLang="en-US" sz="2400" b="1" kern="0" dirty="0">
              <a:solidFill>
                <a:schemeClr val="bg1"/>
              </a:solidFill>
              <a:latin typeface="Arial"/>
              <a:ea typeface="微软雅黑" pitchFamily="34" charset="-122"/>
            </a:endParaRPr>
          </a:p>
        </p:txBody>
      </p:sp>
      <p:sp>
        <p:nvSpPr>
          <p:cNvPr id="9" name="椭圆 8"/>
          <p:cNvSpPr/>
          <p:nvPr/>
        </p:nvSpPr>
        <p:spPr>
          <a:xfrm>
            <a:off x="4194524" y="2456455"/>
            <a:ext cx="775292" cy="723240"/>
          </a:xfrm>
          <a:prstGeom prst="ellipse">
            <a:avLst/>
          </a:prstGeom>
          <a:solidFill>
            <a:srgbClr val="C00000"/>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03</a:t>
            </a:r>
            <a:endParaRPr lang="zh-CN" altLang="en-US" sz="2400" b="1" kern="0" dirty="0">
              <a:solidFill>
                <a:schemeClr val="bg1"/>
              </a:solidFill>
              <a:latin typeface="Arial"/>
              <a:ea typeface="微软雅黑" pitchFamily="34" charset="-122"/>
            </a:endParaRPr>
          </a:p>
        </p:txBody>
      </p:sp>
      <p:sp>
        <p:nvSpPr>
          <p:cNvPr id="10" name="椭圆 9"/>
          <p:cNvSpPr/>
          <p:nvPr/>
        </p:nvSpPr>
        <p:spPr>
          <a:xfrm>
            <a:off x="3077111" y="2528518"/>
            <a:ext cx="775292" cy="723240"/>
          </a:xfrm>
          <a:prstGeom prst="ellipse">
            <a:avLst/>
          </a:prstGeom>
          <a:solidFill>
            <a:srgbClr val="2C1D7F"/>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02</a:t>
            </a:r>
            <a:endParaRPr lang="zh-CN" altLang="en-US" sz="2400" b="1" kern="0" dirty="0">
              <a:solidFill>
                <a:schemeClr val="bg1"/>
              </a:solidFill>
              <a:latin typeface="Arial"/>
              <a:ea typeface="微软雅黑" pitchFamily="34" charset="-122"/>
            </a:endParaRPr>
          </a:p>
        </p:txBody>
      </p:sp>
      <p:sp>
        <p:nvSpPr>
          <p:cNvPr id="11" name="椭圆 10"/>
          <p:cNvSpPr/>
          <p:nvPr/>
        </p:nvSpPr>
        <p:spPr>
          <a:xfrm>
            <a:off x="1965288" y="2456455"/>
            <a:ext cx="775292" cy="723240"/>
          </a:xfrm>
          <a:prstGeom prst="ellipse">
            <a:avLst/>
          </a:prstGeom>
          <a:solidFill>
            <a:srgbClr val="C00000"/>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01</a:t>
            </a:r>
            <a:endParaRPr lang="zh-CN" altLang="en-US" sz="2700" b="1" kern="0" dirty="0">
              <a:solidFill>
                <a:schemeClr val="bg1"/>
              </a:solidFill>
              <a:latin typeface="Arial"/>
              <a:ea typeface="微软雅黑" pitchFamily="34" charset="-122"/>
            </a:endParaRPr>
          </a:p>
        </p:txBody>
      </p:sp>
      <p:grpSp>
        <p:nvGrpSpPr>
          <p:cNvPr id="12" name="组合 11"/>
          <p:cNvGrpSpPr/>
          <p:nvPr/>
        </p:nvGrpSpPr>
        <p:grpSpPr>
          <a:xfrm>
            <a:off x="810488" y="2267460"/>
            <a:ext cx="7499533" cy="1169274"/>
            <a:chOff x="816883" y="2006375"/>
            <a:chExt cx="7499533" cy="1169274"/>
          </a:xfrm>
          <a:solidFill>
            <a:srgbClr val="C00000"/>
          </a:solidFill>
        </p:grpSpPr>
        <p:sp>
          <p:nvSpPr>
            <p:cNvPr id="13" name="燕尾形 12"/>
            <p:cNvSpPr/>
            <p:nvPr/>
          </p:nvSpPr>
          <p:spPr>
            <a:xfrm>
              <a:off x="1170998"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4" name="燕尾形 13"/>
            <p:cNvSpPr/>
            <p:nvPr/>
          </p:nvSpPr>
          <p:spPr>
            <a:xfrm>
              <a:off x="999200"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5" name="燕尾形 14"/>
            <p:cNvSpPr/>
            <p:nvPr/>
          </p:nvSpPr>
          <p:spPr>
            <a:xfrm>
              <a:off x="816883"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6" name="椭圆 1"/>
            <p:cNvSpPr/>
            <p:nvPr/>
          </p:nvSpPr>
          <p:spPr>
            <a:xfrm flipV="1">
              <a:off x="1341043" y="2008011"/>
              <a:ext cx="6489778" cy="1167638"/>
            </a:xfrm>
            <a:custGeom>
              <a:avLst/>
              <a:gdLst/>
              <a:ahLst/>
              <a:cxnLst/>
              <a:rect l="l" t="t"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17" name="燕尾形 16"/>
            <p:cNvSpPr/>
            <p:nvPr/>
          </p:nvSpPr>
          <p:spPr>
            <a:xfrm flipH="1">
              <a:off x="7822056"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8" name="燕尾形 17"/>
            <p:cNvSpPr/>
            <p:nvPr/>
          </p:nvSpPr>
          <p:spPr>
            <a:xfrm flipH="1">
              <a:off x="7979830"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9" name="燕尾形 18"/>
            <p:cNvSpPr/>
            <p:nvPr/>
          </p:nvSpPr>
          <p:spPr>
            <a:xfrm flipH="1">
              <a:off x="8144617" y="2006375"/>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grpSp>
      <p:sp>
        <p:nvSpPr>
          <p:cNvPr id="20" name="文本框 1"/>
          <p:cNvSpPr txBox="1"/>
          <p:nvPr/>
        </p:nvSpPr>
        <p:spPr>
          <a:xfrm>
            <a:off x="1795140" y="3708268"/>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1" name="文本框 33"/>
          <p:cNvSpPr txBox="1"/>
          <p:nvPr/>
        </p:nvSpPr>
        <p:spPr>
          <a:xfrm>
            <a:off x="3025947" y="1372391"/>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2" name="文本框 34"/>
          <p:cNvSpPr txBox="1"/>
          <p:nvPr/>
        </p:nvSpPr>
        <p:spPr>
          <a:xfrm>
            <a:off x="4046722" y="3922198"/>
            <a:ext cx="1090636"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3" name="文本框 35"/>
          <p:cNvSpPr txBox="1"/>
          <p:nvPr/>
        </p:nvSpPr>
        <p:spPr>
          <a:xfrm>
            <a:off x="5385981" y="1386886"/>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4" name="文本框 36"/>
          <p:cNvSpPr txBox="1"/>
          <p:nvPr/>
        </p:nvSpPr>
        <p:spPr>
          <a:xfrm>
            <a:off x="6252055" y="3922198"/>
            <a:ext cx="1090636"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val="393344989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1250"/>
                                        <p:tgtEl>
                                          <p:spTgt spid="12"/>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par>
                          <p:cTn id="43" fill="hold">
                            <p:stCondLst>
                              <p:cond delay="275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325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childTnLst>
                          </p:cTn>
                        </p:par>
                        <p:par>
                          <p:cTn id="55" fill="hold">
                            <p:stCondLst>
                              <p:cond delay="3750"/>
                            </p:stCondLst>
                            <p:childTnLst>
                              <p:par>
                                <p:cTn id="56" presetID="53" presetClass="entr" presetSubtype="16"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4250"/>
                            </p:stCondLst>
                            <p:childTnLst>
                              <p:par>
                                <p:cTn id="62" presetID="53" presetClass="entr" presetSubtype="16"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500" fill="hold"/>
                                        <p:tgtEl>
                                          <p:spTgt spid="9"/>
                                        </p:tgtEl>
                                        <p:attrNameLst>
                                          <p:attrName>ppt_w</p:attrName>
                                        </p:attrNameLst>
                                      </p:cBhvr>
                                      <p:tavLst>
                                        <p:tav tm="0">
                                          <p:val>
                                            <p:fltVal val="0"/>
                                          </p:val>
                                        </p:tav>
                                        <p:tav tm="100000">
                                          <p:val>
                                            <p:strVal val="#ppt_w"/>
                                          </p:val>
                                        </p:tav>
                                      </p:tavLst>
                                    </p:anim>
                                    <p:anim calcmode="lin" valueType="num">
                                      <p:cBhvr>
                                        <p:cTn id="65" dur="500" fill="hold"/>
                                        <p:tgtEl>
                                          <p:spTgt spid="9"/>
                                        </p:tgtEl>
                                        <p:attrNameLst>
                                          <p:attrName>ppt_h</p:attrName>
                                        </p:attrNameLst>
                                      </p:cBhvr>
                                      <p:tavLst>
                                        <p:tav tm="0">
                                          <p:val>
                                            <p:fltVal val="0"/>
                                          </p:val>
                                        </p:tav>
                                        <p:tav tm="100000">
                                          <p:val>
                                            <p:strVal val="#ppt_h"/>
                                          </p:val>
                                        </p:tav>
                                      </p:tavLst>
                                    </p:anim>
                                    <p:animEffect transition="in" filter="fade">
                                      <p:cBhvr>
                                        <p:cTn id="66" dur="500"/>
                                        <p:tgtEl>
                                          <p:spTgt spid="9"/>
                                        </p:tgtEl>
                                      </p:cBhvr>
                                    </p:animEffect>
                                  </p:childTnLst>
                                </p:cTn>
                              </p:par>
                            </p:childTnLst>
                          </p:cTn>
                        </p:par>
                        <p:par>
                          <p:cTn id="67" fill="hold">
                            <p:stCondLst>
                              <p:cond delay="4750"/>
                            </p:stCondLst>
                            <p:childTnLst>
                              <p:par>
                                <p:cTn id="68" presetID="53" presetClass="entr" presetSubtype="16"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p:cTn id="70" dur="500" fill="hold"/>
                                        <p:tgtEl>
                                          <p:spTgt spid="22"/>
                                        </p:tgtEl>
                                        <p:attrNameLst>
                                          <p:attrName>ppt_w</p:attrName>
                                        </p:attrNameLst>
                                      </p:cBhvr>
                                      <p:tavLst>
                                        <p:tav tm="0">
                                          <p:val>
                                            <p:fltVal val="0"/>
                                          </p:val>
                                        </p:tav>
                                        <p:tav tm="100000">
                                          <p:val>
                                            <p:strVal val="#ppt_w"/>
                                          </p:val>
                                        </p:tav>
                                      </p:tavLst>
                                    </p:anim>
                                    <p:anim calcmode="lin" valueType="num">
                                      <p:cBhvr>
                                        <p:cTn id="71" dur="500" fill="hold"/>
                                        <p:tgtEl>
                                          <p:spTgt spid="22"/>
                                        </p:tgtEl>
                                        <p:attrNameLst>
                                          <p:attrName>ppt_h</p:attrName>
                                        </p:attrNameLst>
                                      </p:cBhvr>
                                      <p:tavLst>
                                        <p:tav tm="0">
                                          <p:val>
                                            <p:fltVal val="0"/>
                                          </p:val>
                                        </p:tav>
                                        <p:tav tm="100000">
                                          <p:val>
                                            <p:strVal val="#ppt_h"/>
                                          </p:val>
                                        </p:tav>
                                      </p:tavLst>
                                    </p:anim>
                                    <p:animEffect transition="in" filter="fade">
                                      <p:cBhvr>
                                        <p:cTn id="72" dur="500"/>
                                        <p:tgtEl>
                                          <p:spTgt spid="22"/>
                                        </p:tgtEl>
                                      </p:cBhvr>
                                    </p:animEffect>
                                  </p:childTnLst>
                                </p:cTn>
                              </p:par>
                            </p:childTnLst>
                          </p:cTn>
                        </p:par>
                        <p:par>
                          <p:cTn id="73" fill="hold">
                            <p:stCondLst>
                              <p:cond delay="5250"/>
                            </p:stCondLst>
                            <p:childTnLst>
                              <p:par>
                                <p:cTn id="74" presetID="53" presetClass="entr" presetSubtype="16" fill="hold" grpId="0" nodeType="after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fltVal val="0"/>
                                          </p:val>
                                        </p:tav>
                                        <p:tav tm="100000">
                                          <p:val>
                                            <p:strVal val="#ppt_w"/>
                                          </p:val>
                                        </p:tav>
                                      </p:tavLst>
                                    </p:anim>
                                    <p:anim calcmode="lin" valueType="num">
                                      <p:cBhvr>
                                        <p:cTn id="77" dur="500" fill="hold"/>
                                        <p:tgtEl>
                                          <p:spTgt spid="8"/>
                                        </p:tgtEl>
                                        <p:attrNameLst>
                                          <p:attrName>ppt_h</p:attrName>
                                        </p:attrNameLst>
                                      </p:cBhvr>
                                      <p:tavLst>
                                        <p:tav tm="0">
                                          <p:val>
                                            <p:fltVal val="0"/>
                                          </p:val>
                                        </p:tav>
                                        <p:tav tm="100000">
                                          <p:val>
                                            <p:strVal val="#ppt_h"/>
                                          </p:val>
                                        </p:tav>
                                      </p:tavLst>
                                    </p:anim>
                                    <p:animEffect transition="in" filter="fade">
                                      <p:cBhvr>
                                        <p:cTn id="78" dur="500"/>
                                        <p:tgtEl>
                                          <p:spTgt spid="8"/>
                                        </p:tgtEl>
                                      </p:cBhvr>
                                    </p:animEffect>
                                  </p:childTnLst>
                                </p:cTn>
                              </p:par>
                            </p:childTnLst>
                          </p:cTn>
                        </p:par>
                        <p:par>
                          <p:cTn id="79" fill="hold">
                            <p:stCondLst>
                              <p:cond delay="5750"/>
                            </p:stCondLst>
                            <p:childTnLst>
                              <p:par>
                                <p:cTn id="80" presetID="53" presetClass="entr" presetSubtype="16"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par>
                          <p:cTn id="85" fill="hold">
                            <p:stCondLst>
                              <p:cond delay="6250"/>
                            </p:stCondLst>
                            <p:childTnLst>
                              <p:par>
                                <p:cTn id="86" presetID="53" presetClass="entr" presetSubtype="16"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 calcmode="lin" valueType="num">
                                      <p:cBhvr>
                                        <p:cTn id="88" dur="500" fill="hold"/>
                                        <p:tgtEl>
                                          <p:spTgt spid="7"/>
                                        </p:tgtEl>
                                        <p:attrNameLst>
                                          <p:attrName>ppt_w</p:attrName>
                                        </p:attrNameLst>
                                      </p:cBhvr>
                                      <p:tavLst>
                                        <p:tav tm="0">
                                          <p:val>
                                            <p:fltVal val="0"/>
                                          </p:val>
                                        </p:tav>
                                        <p:tav tm="100000">
                                          <p:val>
                                            <p:strVal val="#ppt_w"/>
                                          </p:val>
                                        </p:tav>
                                      </p:tavLst>
                                    </p:anim>
                                    <p:anim calcmode="lin" valueType="num">
                                      <p:cBhvr>
                                        <p:cTn id="89" dur="500" fill="hold"/>
                                        <p:tgtEl>
                                          <p:spTgt spid="7"/>
                                        </p:tgtEl>
                                        <p:attrNameLst>
                                          <p:attrName>ppt_h</p:attrName>
                                        </p:attrNameLst>
                                      </p:cBhvr>
                                      <p:tavLst>
                                        <p:tav tm="0">
                                          <p:val>
                                            <p:fltVal val="0"/>
                                          </p:val>
                                        </p:tav>
                                        <p:tav tm="100000">
                                          <p:val>
                                            <p:strVal val="#ppt_h"/>
                                          </p:val>
                                        </p:tav>
                                      </p:tavLst>
                                    </p:anim>
                                    <p:animEffect transition="in" filter="fade">
                                      <p:cBhvr>
                                        <p:cTn id="90" dur="500"/>
                                        <p:tgtEl>
                                          <p:spTgt spid="7"/>
                                        </p:tgtEl>
                                      </p:cBhvr>
                                    </p:animEffect>
                                  </p:childTnLst>
                                </p:cTn>
                              </p:par>
                            </p:childTnLst>
                          </p:cTn>
                        </p:par>
                        <p:par>
                          <p:cTn id="91" fill="hold">
                            <p:stCondLst>
                              <p:cond delay="6750"/>
                            </p:stCondLst>
                            <p:childTnLst>
                              <p:par>
                                <p:cTn id="92" presetID="53" presetClass="entr" presetSubtype="16"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fill="hold"/>
                                        <p:tgtEl>
                                          <p:spTgt spid="24"/>
                                        </p:tgtEl>
                                        <p:attrNameLst>
                                          <p:attrName>ppt_w</p:attrName>
                                        </p:attrNameLst>
                                      </p:cBhvr>
                                      <p:tavLst>
                                        <p:tav tm="0">
                                          <p:val>
                                            <p:fltVal val="0"/>
                                          </p:val>
                                        </p:tav>
                                        <p:tav tm="100000">
                                          <p:val>
                                            <p:strVal val="#ppt_w"/>
                                          </p:val>
                                        </p:tav>
                                      </p:tavLst>
                                    </p:anim>
                                    <p:anim calcmode="lin" valueType="num">
                                      <p:cBhvr>
                                        <p:cTn id="95" dur="500" fill="hold"/>
                                        <p:tgtEl>
                                          <p:spTgt spid="24"/>
                                        </p:tgtEl>
                                        <p:attrNameLst>
                                          <p:attrName>ppt_h</p:attrName>
                                        </p:attrNameLst>
                                      </p:cBhvr>
                                      <p:tavLst>
                                        <p:tav tm="0">
                                          <p:val>
                                            <p:fltVal val="0"/>
                                          </p:val>
                                        </p:tav>
                                        <p:tav tm="100000">
                                          <p:val>
                                            <p:strVal val="#ppt_h"/>
                                          </p:val>
                                        </p:tav>
                                      </p:tavLst>
                                    </p:anim>
                                    <p:animEffect transition="in" filter="fade">
                                      <p:cBhvr>
                                        <p:cTn id="9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animBg="1"/>
      <p:bldP spid="9" grpId="0" animBg="1"/>
      <p:bldP spid="10" grpId="0" animBg="1"/>
      <p:bldP spid="11" grpId="0" animBg="1"/>
      <p:bldP spid="20" grpId="0"/>
      <p:bldP spid="21" grpId="0"/>
      <p:bldP spid="22" grpId="0"/>
      <p:bldP spid="23" grpId="0"/>
      <p:bldP spid="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Freeform 6"/>
          <p:cNvSpPr>
            <a:spLocks/>
          </p:cNvSpPr>
          <p:nvPr/>
        </p:nvSpPr>
        <p:spPr bwMode="auto">
          <a:xfrm>
            <a:off x="6246186" y="1644265"/>
            <a:ext cx="1864331"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C00000"/>
          </a:solidFill>
          <a:ln>
            <a:solidFill>
              <a:srgbClr val="C00000"/>
            </a:solidFill>
          </a:ln>
          <a:effectLst>
            <a:outerShdw sx="1000" sy="1000" algn="ctr" rotWithShape="0">
              <a:schemeClr val="bg1"/>
            </a:outerShdw>
          </a:effectLst>
        </p:spPr>
        <p:txBody>
          <a:bodyPr vert="horz" wrap="square" lIns="68580" tIns="567000" rIns="68580" bIns="34290" numCol="1" anchor="t" anchorCtr="0" compatLnSpc="1">
            <a:prstTxWarp prst="textNoShape">
              <a:avLst/>
            </a:prstTxWarp>
          </a:bodyPr>
          <a:lstStyle/>
          <a:p>
            <a:pPr algn="ctr">
              <a:lnSpc>
                <a:spcPts val="1125"/>
              </a:lnSpc>
            </a:pPr>
            <a:r>
              <a:rPr lang="en-US" altLang="zh-CN" sz="4050">
                <a:solidFill>
                  <a:schemeClr val="bg1"/>
                </a:solidFill>
                <a:latin typeface="UKIJ Qolyazma" pitchFamily="18" charset="0"/>
                <a:ea typeface="UKIJ Qolyazma" pitchFamily="18" charset="0"/>
                <a:cs typeface="UKIJ Qolyazma" pitchFamily="18" charset="0"/>
              </a:rPr>
              <a:t>72</a:t>
            </a:r>
            <a:r>
              <a:rPr lang="en-US" altLang="zh-CN" sz="1800">
                <a:solidFill>
                  <a:schemeClr val="bg1"/>
                </a:solidFill>
                <a:latin typeface="UKIJ Qolyazma" pitchFamily="18" charset="0"/>
                <a:ea typeface="UKIJ Qolyazma" pitchFamily="18" charset="0"/>
                <a:cs typeface="UKIJ Qolyazma" pitchFamily="18" charset="0"/>
              </a:rPr>
              <a:t>%</a:t>
            </a:r>
          </a:p>
          <a:p>
            <a:pPr algn="ctr">
              <a:lnSpc>
                <a:spcPts val="1125"/>
              </a:lnSpc>
            </a:pPr>
            <a:r>
              <a:rPr lang="zh-CN" altLang="en-US" sz="900">
                <a:solidFill>
                  <a:schemeClr val="bg1"/>
                </a:solidFill>
                <a:latin typeface="微软雅黑" pitchFamily="34" charset="-122"/>
                <a:ea typeface="微软雅黑" pitchFamily="34" charset="-122"/>
              </a:rPr>
              <a:t>您的内容打在这里，或者通过复制您的文本后，在此框中选择粘贴。</a:t>
            </a:r>
          </a:p>
        </p:txBody>
      </p:sp>
      <p:sp>
        <p:nvSpPr>
          <p:cNvPr id="8" name="Freeform 7"/>
          <p:cNvSpPr>
            <a:spLocks/>
          </p:cNvSpPr>
          <p:nvPr/>
        </p:nvSpPr>
        <p:spPr bwMode="auto">
          <a:xfrm>
            <a:off x="6246186" y="2936868"/>
            <a:ext cx="1864331"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2C1D7F"/>
          </a:solidFill>
          <a:ln>
            <a:solidFill>
              <a:srgbClr val="2C1D7F"/>
            </a:solidFill>
          </a:ln>
          <a:effectLst>
            <a:outerShdw sx="1000" sy="1000" algn="ctr" rotWithShape="0">
              <a:schemeClr val="bg1"/>
            </a:outerShdw>
          </a:effectLst>
        </p:spPr>
        <p:txBody>
          <a:bodyPr vert="horz" wrap="square" lIns="68580" tIns="459000" rIns="68580" bIns="34290" numCol="1" anchor="t" anchorCtr="0" compatLnSpc="1">
            <a:prstTxWarp prst="textNoShape">
              <a:avLst/>
            </a:prstTxWarp>
          </a:bodyPr>
          <a:lstStyle/>
          <a:p>
            <a:pPr algn="ctr">
              <a:lnSpc>
                <a:spcPts val="1125"/>
              </a:lnSpc>
            </a:pPr>
            <a:r>
              <a:rPr lang="en-US" altLang="zh-CN" sz="4050">
                <a:solidFill>
                  <a:prstClr val="white"/>
                </a:solidFill>
                <a:latin typeface="UKIJ Qolyazma" pitchFamily="18" charset="0"/>
                <a:ea typeface="UKIJ Qolyazma" pitchFamily="18" charset="0"/>
                <a:cs typeface="UKIJ Qolyazma" pitchFamily="18" charset="0"/>
              </a:rPr>
              <a:t>28</a:t>
            </a:r>
            <a:r>
              <a:rPr lang="en-US" altLang="zh-CN" sz="1800">
                <a:solidFill>
                  <a:prstClr val="white"/>
                </a:solidFill>
                <a:latin typeface="UKIJ Qolyazma" pitchFamily="18" charset="0"/>
                <a:ea typeface="UKIJ Qolyazma" pitchFamily="18" charset="0"/>
                <a:cs typeface="UKIJ Qolyazma" pitchFamily="18" charset="0"/>
              </a:rPr>
              <a:t>%</a:t>
            </a:r>
          </a:p>
          <a:p>
            <a:endParaRPr lang="zh-CN" altLang="en-US" sz="1013"/>
          </a:p>
        </p:txBody>
      </p:sp>
      <p:cxnSp>
        <p:nvCxnSpPr>
          <p:cNvPr id="9" name="直接连接符 8"/>
          <p:cNvCxnSpPr>
            <a:stCxn id="7" idx="6"/>
          </p:cNvCxnSpPr>
          <p:nvPr/>
        </p:nvCxnSpPr>
        <p:spPr>
          <a:xfrm flipH="1">
            <a:off x="1385646" y="2779436"/>
            <a:ext cx="486054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8" idx="0"/>
          </p:cNvCxnSpPr>
          <p:nvPr/>
        </p:nvCxnSpPr>
        <p:spPr>
          <a:xfrm flipH="1">
            <a:off x="1385646" y="2936868"/>
            <a:ext cx="4860540"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11" name="TextBox 13"/>
          <p:cNvSpPr txBox="1"/>
          <p:nvPr/>
        </p:nvSpPr>
        <p:spPr>
          <a:xfrm flipH="1">
            <a:off x="1385647" y="1663569"/>
            <a:ext cx="2090180"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1800" b="0" dirty="0">
                <a:solidFill>
                  <a:schemeClr val="tx1"/>
                </a:solidFill>
                <a:effectLst>
                  <a:outerShdw blurRad="266700" algn="tl" rotWithShape="0">
                    <a:schemeClr val="tx2">
                      <a:lumMod val="40000"/>
                      <a:lumOff val="60000"/>
                      <a:alpha val="55000"/>
                    </a:schemeClr>
                  </a:outerShdw>
                </a:effectLst>
                <a:latin typeface="Arial Rounded MT Bold" pitchFamily="34" charset="0"/>
                <a:cs typeface="Times New Roman" pitchFamily="18" charset="0"/>
              </a:rPr>
              <a:t>点击添加标题</a:t>
            </a:r>
          </a:p>
        </p:txBody>
      </p:sp>
      <p:sp>
        <p:nvSpPr>
          <p:cNvPr id="12" name="TextBox 14"/>
          <p:cNvSpPr txBox="1"/>
          <p:nvPr/>
        </p:nvSpPr>
        <p:spPr>
          <a:xfrm>
            <a:off x="1385646" y="1971260"/>
            <a:ext cx="4482498" cy="722505"/>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13" name="TextBox 15"/>
          <p:cNvSpPr txBox="1"/>
          <p:nvPr/>
        </p:nvSpPr>
        <p:spPr>
          <a:xfrm flipH="1">
            <a:off x="1385647" y="3097291"/>
            <a:ext cx="2090180"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1800" b="0">
                <a:solidFill>
                  <a:schemeClr val="tx1"/>
                </a:solidFill>
                <a:effectLst>
                  <a:outerShdw blurRad="266700" algn="tl" rotWithShape="0">
                    <a:schemeClr val="tx2">
                      <a:lumMod val="40000"/>
                      <a:lumOff val="60000"/>
                      <a:alpha val="55000"/>
                    </a:schemeClr>
                  </a:outerShdw>
                </a:effectLst>
                <a:latin typeface="Arial Rounded MT Bold" pitchFamily="34" charset="0"/>
                <a:cs typeface="Times New Roman" pitchFamily="18" charset="0"/>
              </a:rPr>
              <a:t>点击添加标题</a:t>
            </a:r>
            <a:endParaRPr lang="zh-CN" altLang="en-US" sz="1800" b="0" dirty="0">
              <a:solidFill>
                <a:schemeClr val="tx1"/>
              </a:solidFill>
              <a:effectLst>
                <a:outerShdw blurRad="266700" algn="tl" rotWithShape="0">
                  <a:schemeClr val="tx2">
                    <a:lumMod val="40000"/>
                    <a:lumOff val="60000"/>
                    <a:alpha val="55000"/>
                  </a:schemeClr>
                </a:outerShdw>
              </a:effectLst>
              <a:latin typeface="Arial Rounded MT Bold" pitchFamily="34" charset="0"/>
              <a:cs typeface="Times New Roman" pitchFamily="18" charset="0"/>
            </a:endParaRPr>
          </a:p>
        </p:txBody>
      </p:sp>
      <p:sp>
        <p:nvSpPr>
          <p:cNvPr id="14" name="TextBox 16"/>
          <p:cNvSpPr txBox="1"/>
          <p:nvPr/>
        </p:nvSpPr>
        <p:spPr>
          <a:xfrm>
            <a:off x="1385646" y="3404982"/>
            <a:ext cx="4482498" cy="722505"/>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您的内容打在这里，或者通过复制您的文本后，在此框中选择粘贴，并选择只保留文字。您的内容打在这里，或者通过复制您的</a:t>
            </a:r>
            <a:r>
              <a:rPr lang="zh-CN" altLang="en-US" sz="1050">
                <a:latin typeface="微软雅黑" pitchFamily="34" charset="-122"/>
                <a:ea typeface="微软雅黑" pitchFamily="34" charset="-122"/>
              </a:rPr>
              <a:t>文本后您的内容打在这里。</a:t>
            </a:r>
          </a:p>
        </p:txBody>
      </p:sp>
    </p:spTree>
    <p:extLst>
      <p:ext uri="{BB962C8B-B14F-4D97-AF65-F5344CB8AC3E}">
        <p14:creationId xmlns:p14="http://schemas.microsoft.com/office/powerpoint/2010/main" val="16165370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p:tgtEl>
                                          <p:spTgt spid="7"/>
                                        </p:tgtEl>
                                        <p:attrNameLst>
                                          <p:attrName>ppt_y</p:attrName>
                                        </p:attrNameLst>
                                      </p:cBhvr>
                                      <p:tavLst>
                                        <p:tav tm="0">
                                          <p:val>
                                            <p:strVal val="#ppt_y+#ppt_h*1.125000"/>
                                          </p:val>
                                        </p:tav>
                                        <p:tav tm="100000">
                                          <p:val>
                                            <p:strVal val="#ppt_y"/>
                                          </p:val>
                                        </p:tav>
                                      </p:tavLst>
                                    </p:anim>
                                    <p:animEffect transition="in" filter="wipe(up)">
                                      <p:cBhvr>
                                        <p:cTn id="37" dur="500"/>
                                        <p:tgtEl>
                                          <p:spTgt spid="7"/>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p:tgtEl>
                                          <p:spTgt spid="8"/>
                                        </p:tgtEl>
                                        <p:attrNameLst>
                                          <p:attrName>ppt_y</p:attrName>
                                        </p:attrNameLst>
                                      </p:cBhvr>
                                      <p:tavLst>
                                        <p:tav tm="0">
                                          <p:val>
                                            <p:strVal val="#ppt_y-#ppt_h*1.125000"/>
                                          </p:val>
                                        </p:tav>
                                        <p:tav tm="100000">
                                          <p:val>
                                            <p:strVal val="#ppt_y"/>
                                          </p:val>
                                        </p:tav>
                                      </p:tavLst>
                                    </p:anim>
                                    <p:animEffect transition="in" filter="wipe(down)">
                                      <p:cBhvr>
                                        <p:cTn id="41" dur="500"/>
                                        <p:tgtEl>
                                          <p:spTgt spid="8"/>
                                        </p:tgtEl>
                                      </p:cBhvr>
                                    </p:animEffect>
                                  </p:childTnLst>
                                </p:cTn>
                              </p:par>
                              <p:par>
                                <p:cTn id="42" presetID="22" presetClass="entr" presetSubtype="2" fill="hold" nodeType="withEffect">
                                  <p:stCondLst>
                                    <p:cond delay="400"/>
                                  </p:stCondLst>
                                  <p:childTnLst>
                                    <p:set>
                                      <p:cBhvr>
                                        <p:cTn id="43" dur="1" fill="hold">
                                          <p:stCondLst>
                                            <p:cond delay="0"/>
                                          </p:stCondLst>
                                        </p:cTn>
                                        <p:tgtEl>
                                          <p:spTgt spid="9"/>
                                        </p:tgtEl>
                                        <p:attrNameLst>
                                          <p:attrName>style.visibility</p:attrName>
                                        </p:attrNameLst>
                                      </p:cBhvr>
                                      <p:to>
                                        <p:strVal val="visible"/>
                                      </p:to>
                                    </p:set>
                                    <p:animEffect transition="in" filter="wipe(right)">
                                      <p:cBhvr>
                                        <p:cTn id="44" dur="500"/>
                                        <p:tgtEl>
                                          <p:spTgt spid="9"/>
                                        </p:tgtEl>
                                      </p:cBhvr>
                                    </p:animEffect>
                                  </p:childTnLst>
                                </p:cTn>
                              </p:par>
                              <p:par>
                                <p:cTn id="45" presetID="22" presetClass="entr" presetSubtype="2" fill="hold" nodeType="withEffect">
                                  <p:stCondLst>
                                    <p:cond delay="400"/>
                                  </p:stCondLst>
                                  <p:childTnLst>
                                    <p:set>
                                      <p:cBhvr>
                                        <p:cTn id="46" dur="1" fill="hold">
                                          <p:stCondLst>
                                            <p:cond delay="0"/>
                                          </p:stCondLst>
                                        </p:cTn>
                                        <p:tgtEl>
                                          <p:spTgt spid="10"/>
                                        </p:tgtEl>
                                        <p:attrNameLst>
                                          <p:attrName>style.visibility</p:attrName>
                                        </p:attrNameLst>
                                      </p:cBhvr>
                                      <p:to>
                                        <p:strVal val="visible"/>
                                      </p:to>
                                    </p:set>
                                    <p:animEffect transition="in" filter="wipe(right)">
                                      <p:cBhvr>
                                        <p:cTn id="47" dur="500"/>
                                        <p:tgtEl>
                                          <p:spTgt spid="10"/>
                                        </p:tgtEl>
                                      </p:cBhvr>
                                    </p:animEffect>
                                  </p:childTnLst>
                                </p:cTn>
                              </p:par>
                              <p:par>
                                <p:cTn id="48" presetID="10" presetClass="entr" presetSubtype="0" fill="hold" grpId="0" nodeType="withEffect">
                                  <p:stCondLst>
                                    <p:cond delay="1000"/>
                                  </p:stCondLst>
                                  <p:iterate type="lt">
                                    <p:tmPct val="10000"/>
                                  </p:iterate>
                                  <p:childTnLst>
                                    <p:set>
                                      <p:cBhvr>
                                        <p:cTn id="49" dur="1" fill="hold">
                                          <p:stCondLst>
                                            <p:cond delay="0"/>
                                          </p:stCondLst>
                                        </p:cTn>
                                        <p:tgtEl>
                                          <p:spTgt spid="11"/>
                                        </p:tgtEl>
                                        <p:attrNameLst>
                                          <p:attrName>style.visibility</p:attrName>
                                        </p:attrNameLst>
                                      </p:cBhvr>
                                      <p:to>
                                        <p:strVal val="visible"/>
                                      </p:to>
                                    </p:set>
                                    <p:animEffect transition="in" filter="fade">
                                      <p:cBhvr>
                                        <p:cTn id="50" dur="100"/>
                                        <p:tgtEl>
                                          <p:spTgt spid="11"/>
                                        </p:tgtEl>
                                      </p:cBhvr>
                                    </p:animEffect>
                                  </p:childTnLst>
                                </p:cTn>
                              </p:par>
                              <p:par>
                                <p:cTn id="51" presetID="10" presetClass="entr" presetSubtype="0" fill="hold" grpId="0" nodeType="withEffect">
                                  <p:stCondLst>
                                    <p:cond delay="1000"/>
                                  </p:stCondLst>
                                  <p:iterate type="lt">
                                    <p:tmPct val="10000"/>
                                  </p:iterate>
                                  <p:childTnLst>
                                    <p:set>
                                      <p:cBhvr>
                                        <p:cTn id="52" dur="1" fill="hold">
                                          <p:stCondLst>
                                            <p:cond delay="0"/>
                                          </p:stCondLst>
                                        </p:cTn>
                                        <p:tgtEl>
                                          <p:spTgt spid="12"/>
                                        </p:tgtEl>
                                        <p:attrNameLst>
                                          <p:attrName>style.visibility</p:attrName>
                                        </p:attrNameLst>
                                      </p:cBhvr>
                                      <p:to>
                                        <p:strVal val="visible"/>
                                      </p:to>
                                    </p:set>
                                    <p:animEffect transition="in" filter="fade">
                                      <p:cBhvr>
                                        <p:cTn id="53" dur="100"/>
                                        <p:tgtEl>
                                          <p:spTgt spid="12"/>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13"/>
                                        </p:tgtEl>
                                        <p:attrNameLst>
                                          <p:attrName>style.visibility</p:attrName>
                                        </p:attrNameLst>
                                      </p:cBhvr>
                                      <p:to>
                                        <p:strVal val="visible"/>
                                      </p:to>
                                    </p:set>
                                    <p:animEffect transition="in" filter="fade">
                                      <p:cBhvr>
                                        <p:cTn id="56" dur="100"/>
                                        <p:tgtEl>
                                          <p:spTgt spid="13"/>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14"/>
                                        </p:tgtEl>
                                        <p:attrNameLst>
                                          <p:attrName>style.visibility</p:attrName>
                                        </p:attrNameLst>
                                      </p:cBhvr>
                                      <p:to>
                                        <p:strVal val="visible"/>
                                      </p:to>
                                    </p:set>
                                    <p:animEffect transition="in" filter="fade">
                                      <p:cBhvr>
                                        <p:cTn id="59" dur="1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animBg="1"/>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22"/>
          <p:cNvSpPr>
            <a:spLocks noChangeArrowheads="1"/>
          </p:cNvSpPr>
          <p:nvPr/>
        </p:nvSpPr>
        <p:spPr bwMode="auto">
          <a:xfrm>
            <a:off x="4424127" y="1788952"/>
            <a:ext cx="3852453" cy="599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87644" tIns="43822" rIns="87644" bIns="43822">
            <a:spAutoFit/>
          </a:bodyPr>
          <a:lstStyle/>
          <a:p>
            <a:r>
              <a:rPr lang="zh-CN" altLang="en-US" sz="2000" b="1" dirty="0" smtClean="0">
                <a:solidFill>
                  <a:srgbClr val="2C1D7F"/>
                </a:solidFill>
                <a:latin typeface="微软雅黑" panose="020B0503020204020204" pitchFamily="34" charset="-122"/>
                <a:ea typeface="文鼎粗行楷简" panose="02010609010101010101" pitchFamily="49" charset="-122"/>
              </a:rPr>
              <a:t>此处添加您的标题</a:t>
            </a:r>
            <a:endParaRPr lang="id-ID" altLang="zh-CN" sz="2000" b="1" dirty="0" smtClean="0">
              <a:solidFill>
                <a:srgbClr val="2C1D7F"/>
              </a:solidFill>
              <a:latin typeface="微软雅黑" panose="020B0503020204020204" pitchFamily="34" charset="-122"/>
              <a:ea typeface="文鼎粗行楷简" panose="02010609010101010101" pitchFamily="49" charset="-122"/>
            </a:endParaRPr>
          </a:p>
          <a:p>
            <a:r>
              <a:rPr lang="id-ID" altLang="zh-CN" sz="1200" dirty="0" smtClean="0">
                <a:solidFill>
                  <a:srgbClr val="2C1D7F"/>
                </a:solidFill>
                <a:ea typeface="文鼎粗行楷简" panose="02010609010101010101" pitchFamily="49" charset="-122"/>
              </a:rPr>
              <a:t>Biscuit oat cake carrot cake muffin jelly</a:t>
            </a:r>
            <a:endParaRPr lang="zh-CN" altLang="en-US" sz="1200" dirty="0">
              <a:solidFill>
                <a:srgbClr val="2C1D7F"/>
              </a:solidFill>
              <a:ea typeface="文鼎粗行楷简" panose="02010609010101010101" pitchFamily="49" charset="-122"/>
            </a:endParaRPr>
          </a:p>
        </p:txBody>
      </p:sp>
      <p:sp>
        <p:nvSpPr>
          <p:cNvPr id="65" name="WordArt 20"/>
          <p:cNvSpPr>
            <a:spLocks noChangeArrowheads="1" noChangeShapeType="1" noTextEdit="1"/>
          </p:cNvSpPr>
          <p:nvPr/>
        </p:nvSpPr>
        <p:spPr bwMode="auto">
          <a:xfrm>
            <a:off x="3790216" y="1094307"/>
            <a:ext cx="224335"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pPr algn="l"/>
            <a:r>
              <a:rPr lang="en-US" altLang="zh-CN" sz="3400" b="1" dirty="0">
                <a:solidFill>
                  <a:srgbClr val="2C1D7F"/>
                </a:solidFill>
                <a:latin typeface="微软雅黑" pitchFamily="34" charset="-122"/>
                <a:ea typeface="微软雅黑" pitchFamily="34" charset="-122"/>
                <a:cs typeface="Arial"/>
              </a:rPr>
              <a:t>1</a:t>
            </a:r>
            <a:endParaRPr lang="zh-CN" altLang="en-US" sz="3400" b="1" dirty="0">
              <a:solidFill>
                <a:srgbClr val="2C1D7F"/>
              </a:solidFill>
              <a:latin typeface="微软雅黑" pitchFamily="34" charset="-122"/>
              <a:ea typeface="微软雅黑" pitchFamily="34" charset="-122"/>
              <a:cs typeface="Arial"/>
            </a:endParaRPr>
          </a:p>
        </p:txBody>
      </p:sp>
      <p:sp>
        <p:nvSpPr>
          <p:cNvPr id="66" name="Rectangle 22"/>
          <p:cNvSpPr>
            <a:spLocks noChangeArrowheads="1"/>
          </p:cNvSpPr>
          <p:nvPr/>
        </p:nvSpPr>
        <p:spPr bwMode="auto">
          <a:xfrm>
            <a:off x="4238886" y="1028223"/>
            <a:ext cx="3647510" cy="58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87644" tIns="43822" rIns="87644" bIns="43822">
            <a:spAutoFit/>
          </a:bodyPr>
          <a:lstStyle/>
          <a:p>
            <a:r>
              <a:rPr lang="zh-CN" altLang="en-US" sz="2000" b="1" dirty="0" smtClean="0">
                <a:solidFill>
                  <a:srgbClr val="2C1D7F"/>
                </a:solidFill>
                <a:latin typeface="微软雅黑" panose="020B0503020204020204" pitchFamily="34" charset="-122"/>
                <a:ea typeface="文鼎粗行楷简" panose="02010609010101010101" pitchFamily="49" charset="-122"/>
              </a:rPr>
              <a:t>此处添加您的标题</a:t>
            </a:r>
            <a:endParaRPr lang="id-ID" altLang="zh-CN" sz="2000" b="1" dirty="0" smtClean="0">
              <a:solidFill>
                <a:srgbClr val="2C1D7F"/>
              </a:solidFill>
              <a:latin typeface="微软雅黑" panose="020B0503020204020204" pitchFamily="34" charset="-122"/>
              <a:ea typeface="文鼎粗行楷简" panose="02010609010101010101" pitchFamily="49" charset="-122"/>
            </a:endParaRPr>
          </a:p>
          <a:p>
            <a:r>
              <a:rPr lang="id-ID" altLang="zh-CN" sz="1200" dirty="0" smtClean="0">
                <a:solidFill>
                  <a:srgbClr val="2C1D7F"/>
                </a:solidFill>
                <a:ea typeface="文鼎粗行楷简" panose="02010609010101010101" pitchFamily="49" charset="-122"/>
              </a:rPr>
              <a:t>Biscuit oat cake carrot cake muffin jelly</a:t>
            </a:r>
            <a:endParaRPr lang="zh-CN" altLang="en-US" sz="1200" dirty="0">
              <a:solidFill>
                <a:srgbClr val="2C1D7F"/>
              </a:solidFill>
              <a:ea typeface="文鼎粗行楷简" panose="02010609010101010101" pitchFamily="49" charset="-122"/>
            </a:endParaRPr>
          </a:p>
        </p:txBody>
      </p:sp>
      <p:sp>
        <p:nvSpPr>
          <p:cNvPr id="67" name="WordArt 20"/>
          <p:cNvSpPr>
            <a:spLocks noChangeArrowheads="1" noChangeShapeType="1" noTextEdit="1"/>
          </p:cNvSpPr>
          <p:nvPr/>
        </p:nvSpPr>
        <p:spPr bwMode="auto">
          <a:xfrm>
            <a:off x="3975457" y="1901426"/>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pPr algn="r"/>
            <a:r>
              <a:rPr lang="en-US" altLang="zh-CN" sz="3400" b="1" dirty="0">
                <a:solidFill>
                  <a:srgbClr val="2C1D7F"/>
                </a:solidFill>
                <a:latin typeface="微软雅黑" pitchFamily="34" charset="-122"/>
                <a:ea typeface="微软雅黑" pitchFamily="34" charset="-122"/>
                <a:cs typeface="Arial"/>
              </a:rPr>
              <a:t>2</a:t>
            </a:r>
            <a:endParaRPr lang="zh-CN" altLang="en-US" sz="3400" b="1" dirty="0">
              <a:solidFill>
                <a:srgbClr val="2C1D7F"/>
              </a:solidFill>
              <a:latin typeface="微软雅黑" pitchFamily="34" charset="-122"/>
              <a:ea typeface="微软雅黑" pitchFamily="34" charset="-122"/>
              <a:cs typeface="Arial"/>
            </a:endParaRPr>
          </a:p>
        </p:txBody>
      </p:sp>
      <p:sp>
        <p:nvSpPr>
          <p:cNvPr id="68" name="WordArt 20"/>
          <p:cNvSpPr>
            <a:spLocks noChangeArrowheads="1" noChangeShapeType="1" noTextEdit="1"/>
          </p:cNvSpPr>
          <p:nvPr/>
        </p:nvSpPr>
        <p:spPr bwMode="auto">
          <a:xfrm>
            <a:off x="4384574" y="3485602"/>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r>
              <a:rPr lang="en-US" altLang="zh-CN" sz="3400" b="1" dirty="0" smtClean="0">
                <a:solidFill>
                  <a:srgbClr val="2C1D7F"/>
                </a:solidFill>
                <a:latin typeface="微软雅黑" pitchFamily="34" charset="-122"/>
                <a:ea typeface="微软雅黑" pitchFamily="34" charset="-122"/>
                <a:cs typeface="Arial"/>
              </a:rPr>
              <a:t>4</a:t>
            </a:r>
            <a:endParaRPr lang="zh-CN" altLang="en-US" sz="3400" b="1" dirty="0">
              <a:solidFill>
                <a:srgbClr val="2C1D7F"/>
              </a:solidFill>
              <a:latin typeface="微软雅黑" pitchFamily="34" charset="-122"/>
              <a:ea typeface="微软雅黑" pitchFamily="34" charset="-122"/>
              <a:cs typeface="Arial"/>
            </a:endParaRPr>
          </a:p>
        </p:txBody>
      </p:sp>
      <p:sp>
        <p:nvSpPr>
          <p:cNvPr id="69" name="Rectangle 22"/>
          <p:cNvSpPr>
            <a:spLocks noChangeArrowheads="1"/>
          </p:cNvSpPr>
          <p:nvPr/>
        </p:nvSpPr>
        <p:spPr bwMode="auto">
          <a:xfrm>
            <a:off x="4743975" y="2575464"/>
            <a:ext cx="2916349" cy="58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87644" tIns="43822" rIns="87644" bIns="43822">
            <a:spAutoFit/>
          </a:bodyPr>
          <a:lstStyle/>
          <a:p>
            <a:r>
              <a:rPr lang="zh-CN" altLang="en-US" sz="2000" b="1" dirty="0" smtClean="0">
                <a:solidFill>
                  <a:srgbClr val="2C1D7F"/>
                </a:solidFill>
                <a:latin typeface="微软雅黑" panose="020B0503020204020204" pitchFamily="34" charset="-122"/>
                <a:ea typeface="文鼎粗行楷简" panose="02010609010101010101" pitchFamily="49" charset="-122"/>
              </a:rPr>
              <a:t>此处添加您的标题</a:t>
            </a:r>
            <a:endParaRPr lang="id-ID" altLang="zh-CN" sz="2000" b="1" dirty="0" smtClean="0">
              <a:solidFill>
                <a:srgbClr val="2C1D7F"/>
              </a:solidFill>
              <a:latin typeface="微软雅黑" panose="020B0503020204020204" pitchFamily="34" charset="-122"/>
              <a:ea typeface="文鼎粗行楷简" panose="02010609010101010101" pitchFamily="49" charset="-122"/>
            </a:endParaRPr>
          </a:p>
          <a:p>
            <a:r>
              <a:rPr lang="id-ID" altLang="zh-CN" sz="1200" dirty="0" smtClean="0">
                <a:solidFill>
                  <a:srgbClr val="2C1D7F"/>
                </a:solidFill>
                <a:ea typeface="文鼎粗行楷简" panose="02010609010101010101" pitchFamily="49" charset="-122"/>
              </a:rPr>
              <a:t>Biscuit oat cake carrot cake muffin jelly</a:t>
            </a:r>
            <a:endParaRPr lang="zh-CN" altLang="en-US" sz="1200" dirty="0" smtClean="0">
              <a:solidFill>
                <a:srgbClr val="2C1D7F"/>
              </a:solidFill>
              <a:ea typeface="文鼎粗行楷简" panose="02010609010101010101" pitchFamily="49" charset="-122"/>
            </a:endParaRPr>
          </a:p>
        </p:txBody>
      </p:sp>
      <p:sp>
        <p:nvSpPr>
          <p:cNvPr id="70" name="Rectangle 22"/>
          <p:cNvSpPr>
            <a:spLocks noChangeArrowheads="1"/>
          </p:cNvSpPr>
          <p:nvPr/>
        </p:nvSpPr>
        <p:spPr bwMode="auto">
          <a:xfrm>
            <a:off x="4899711" y="3332479"/>
            <a:ext cx="2916349" cy="599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87644" tIns="43822" rIns="87644" bIns="43822">
            <a:spAutoFit/>
          </a:bodyPr>
          <a:lstStyle/>
          <a:p>
            <a:r>
              <a:rPr lang="zh-CN" altLang="en-US" sz="2000" b="1" dirty="0" smtClean="0">
                <a:solidFill>
                  <a:srgbClr val="2C1D7F"/>
                </a:solidFill>
                <a:latin typeface="微软雅黑" panose="020B0503020204020204" pitchFamily="34" charset="-122"/>
                <a:ea typeface="文鼎粗行楷简" panose="02010609010101010101" pitchFamily="49" charset="-122"/>
              </a:rPr>
              <a:t>此处添加您的标题</a:t>
            </a:r>
            <a:endParaRPr lang="id-ID" altLang="zh-CN" sz="2000" b="1" dirty="0" smtClean="0">
              <a:solidFill>
                <a:srgbClr val="2C1D7F"/>
              </a:solidFill>
              <a:latin typeface="微软雅黑" panose="020B0503020204020204" pitchFamily="34" charset="-122"/>
              <a:ea typeface="文鼎粗行楷简" panose="02010609010101010101" pitchFamily="49" charset="-122"/>
            </a:endParaRPr>
          </a:p>
          <a:p>
            <a:r>
              <a:rPr lang="id-ID" altLang="zh-CN" sz="1200" dirty="0" smtClean="0">
                <a:solidFill>
                  <a:srgbClr val="2C1D7F"/>
                </a:solidFill>
                <a:ea typeface="文鼎粗行楷简" panose="02010609010101010101" pitchFamily="49" charset="-122"/>
              </a:rPr>
              <a:t>Biscuit oat cake carrot cake muffin jelly</a:t>
            </a:r>
            <a:endParaRPr lang="zh-CN" altLang="en-US" sz="1200" dirty="0">
              <a:solidFill>
                <a:srgbClr val="2C1D7F"/>
              </a:solidFill>
              <a:ea typeface="文鼎粗行楷简" panose="02010609010101010101" pitchFamily="49" charset="-122"/>
            </a:endParaRPr>
          </a:p>
        </p:txBody>
      </p:sp>
      <p:sp>
        <p:nvSpPr>
          <p:cNvPr id="71" name="WordArt 20"/>
          <p:cNvSpPr>
            <a:spLocks noChangeArrowheads="1" noChangeShapeType="1" noTextEdit="1"/>
          </p:cNvSpPr>
          <p:nvPr/>
        </p:nvSpPr>
        <p:spPr bwMode="auto">
          <a:xfrm>
            <a:off x="4203940" y="2684407"/>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r>
              <a:rPr lang="en-US" altLang="zh-CN" sz="3400" b="1" dirty="0">
                <a:solidFill>
                  <a:srgbClr val="2C1D7F"/>
                </a:solidFill>
                <a:latin typeface="微软雅黑" pitchFamily="34" charset="-122"/>
                <a:ea typeface="微软雅黑" pitchFamily="34" charset="-122"/>
                <a:cs typeface="Arial"/>
              </a:rPr>
              <a:t>3</a:t>
            </a:r>
            <a:endParaRPr lang="zh-CN" altLang="en-US" sz="3400" b="1" dirty="0">
              <a:solidFill>
                <a:srgbClr val="2C1D7F"/>
              </a:solidFill>
              <a:latin typeface="微软雅黑" pitchFamily="34" charset="-122"/>
              <a:ea typeface="微软雅黑" pitchFamily="34" charset="-122"/>
              <a:cs typeface="Arial"/>
            </a:endParaRPr>
          </a:p>
        </p:txBody>
      </p:sp>
      <p:sp>
        <p:nvSpPr>
          <p:cNvPr id="80" name="文本框 10"/>
          <p:cNvSpPr txBox="1">
            <a:spLocks noChangeArrowheads="1"/>
          </p:cNvSpPr>
          <p:nvPr/>
        </p:nvSpPr>
        <p:spPr bwMode="auto">
          <a:xfrm>
            <a:off x="436563" y="1689100"/>
            <a:ext cx="22717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7200" dirty="0">
                <a:solidFill>
                  <a:srgbClr val="2C1D7F"/>
                </a:solidFill>
                <a:latin typeface="方正正中黑简体" pitchFamily="2" charset="-122"/>
                <a:ea typeface="方正正中黑简体" pitchFamily="2" charset="-122"/>
              </a:rPr>
              <a:t>目录</a:t>
            </a:r>
          </a:p>
        </p:txBody>
      </p:sp>
      <p:sp>
        <p:nvSpPr>
          <p:cNvPr id="81" name="文本框 11"/>
          <p:cNvSpPr txBox="1">
            <a:spLocks noChangeArrowheads="1"/>
          </p:cNvSpPr>
          <p:nvPr/>
        </p:nvSpPr>
        <p:spPr bwMode="auto">
          <a:xfrm>
            <a:off x="323850" y="2753405"/>
            <a:ext cx="23844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eaLnBrk="1" hangingPunct="1"/>
            <a:r>
              <a:rPr lang="en-US" altLang="zh-CN" sz="4000" dirty="0">
                <a:solidFill>
                  <a:srgbClr val="2C1D7F"/>
                </a:solidFill>
                <a:latin typeface="Impact" panose="020B0806030902050204" pitchFamily="34" charset="0"/>
              </a:rPr>
              <a:t>CONTENTS</a:t>
            </a:r>
            <a:endParaRPr lang="zh-CN" altLang="en-US" sz="4000" dirty="0">
              <a:solidFill>
                <a:srgbClr val="2C1D7F"/>
              </a:solidFill>
              <a:latin typeface="Impact" panose="020B0806030902050204" pitchFamily="34" charset="0"/>
            </a:endParaRPr>
          </a:p>
        </p:txBody>
      </p:sp>
      <p:sp>
        <p:nvSpPr>
          <p:cNvPr id="8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目录</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83" name="矩形 8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85" name="直接连接符 8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86" name="图片 8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Tree>
    <p:extLst>
      <p:ext uri="{BB962C8B-B14F-4D97-AF65-F5344CB8AC3E}">
        <p14:creationId xmlns:p14="http://schemas.microsoft.com/office/powerpoint/2010/main" val="183222313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300" fill="hold"/>
                                        <p:tgtEl>
                                          <p:spTgt spid="83"/>
                                        </p:tgtEl>
                                        <p:attrNameLst>
                                          <p:attrName>ppt_w</p:attrName>
                                        </p:attrNameLst>
                                      </p:cBhvr>
                                      <p:tavLst>
                                        <p:tav tm="0">
                                          <p:val>
                                            <p:fltVal val="0"/>
                                          </p:val>
                                        </p:tav>
                                        <p:tav tm="100000">
                                          <p:val>
                                            <p:strVal val="#ppt_w"/>
                                          </p:val>
                                        </p:tav>
                                      </p:tavLst>
                                    </p:anim>
                                    <p:anim calcmode="lin" valueType="num">
                                      <p:cBhvr>
                                        <p:cTn id="8" dur="300" fill="hold"/>
                                        <p:tgtEl>
                                          <p:spTgt spid="83"/>
                                        </p:tgtEl>
                                        <p:attrNameLst>
                                          <p:attrName>ppt_h</p:attrName>
                                        </p:attrNameLst>
                                      </p:cBhvr>
                                      <p:tavLst>
                                        <p:tav tm="0">
                                          <p:val>
                                            <p:fltVal val="0"/>
                                          </p:val>
                                        </p:tav>
                                        <p:tav tm="100000">
                                          <p:val>
                                            <p:strVal val="#ppt_h"/>
                                          </p:val>
                                        </p:tav>
                                      </p:tavLst>
                                    </p:anim>
                                    <p:anim calcmode="lin" valueType="num">
                                      <p:cBhvr>
                                        <p:cTn id="9" dur="300" fill="hold"/>
                                        <p:tgtEl>
                                          <p:spTgt spid="83"/>
                                        </p:tgtEl>
                                        <p:attrNameLst>
                                          <p:attrName>style.rotation</p:attrName>
                                        </p:attrNameLst>
                                      </p:cBhvr>
                                      <p:tavLst>
                                        <p:tav tm="0">
                                          <p:val>
                                            <p:fltVal val="90"/>
                                          </p:val>
                                        </p:tav>
                                        <p:tav tm="100000">
                                          <p:val>
                                            <p:fltVal val="0"/>
                                          </p:val>
                                        </p:tav>
                                      </p:tavLst>
                                    </p:anim>
                                    <p:animEffect transition="in" filter="fade">
                                      <p:cBhvr>
                                        <p:cTn id="10" dur="300"/>
                                        <p:tgtEl>
                                          <p:spTgt spid="8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p:cTn id="13" dur="300" fill="hold"/>
                                        <p:tgtEl>
                                          <p:spTgt spid="84"/>
                                        </p:tgtEl>
                                        <p:attrNameLst>
                                          <p:attrName>ppt_w</p:attrName>
                                        </p:attrNameLst>
                                      </p:cBhvr>
                                      <p:tavLst>
                                        <p:tav tm="0">
                                          <p:val>
                                            <p:fltVal val="0"/>
                                          </p:val>
                                        </p:tav>
                                        <p:tav tm="100000">
                                          <p:val>
                                            <p:strVal val="#ppt_w"/>
                                          </p:val>
                                        </p:tav>
                                      </p:tavLst>
                                    </p:anim>
                                    <p:anim calcmode="lin" valueType="num">
                                      <p:cBhvr>
                                        <p:cTn id="14" dur="300" fill="hold"/>
                                        <p:tgtEl>
                                          <p:spTgt spid="84"/>
                                        </p:tgtEl>
                                        <p:attrNameLst>
                                          <p:attrName>ppt_h</p:attrName>
                                        </p:attrNameLst>
                                      </p:cBhvr>
                                      <p:tavLst>
                                        <p:tav tm="0">
                                          <p:val>
                                            <p:fltVal val="0"/>
                                          </p:val>
                                        </p:tav>
                                        <p:tav tm="100000">
                                          <p:val>
                                            <p:strVal val="#ppt_h"/>
                                          </p:val>
                                        </p:tav>
                                      </p:tavLst>
                                    </p:anim>
                                    <p:anim calcmode="lin" valueType="num">
                                      <p:cBhvr>
                                        <p:cTn id="15" dur="300" fill="hold"/>
                                        <p:tgtEl>
                                          <p:spTgt spid="84"/>
                                        </p:tgtEl>
                                        <p:attrNameLst>
                                          <p:attrName>style.rotation</p:attrName>
                                        </p:attrNameLst>
                                      </p:cBhvr>
                                      <p:tavLst>
                                        <p:tav tm="0">
                                          <p:val>
                                            <p:fltVal val="90"/>
                                          </p:val>
                                        </p:tav>
                                        <p:tav tm="100000">
                                          <p:val>
                                            <p:fltVal val="0"/>
                                          </p:val>
                                        </p:tav>
                                      </p:tavLst>
                                    </p:anim>
                                    <p:animEffect transition="in" filter="fade">
                                      <p:cBhvr>
                                        <p:cTn id="16" dur="300"/>
                                        <p:tgtEl>
                                          <p:spTgt spid="84"/>
                                        </p:tgtEl>
                                      </p:cBhvr>
                                    </p:animEffect>
                                  </p:childTnLst>
                                </p:cTn>
                              </p:par>
                              <p:par>
                                <p:cTn id="17" presetID="22" presetClass="entr" presetSubtype="8"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300"/>
                                        <p:tgtEl>
                                          <p:spTgt spid="8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82"/>
                                        </p:tgtEl>
                                        <p:attrNameLst>
                                          <p:attrName>style.visibility</p:attrName>
                                        </p:attrNameLst>
                                      </p:cBhvr>
                                      <p:to>
                                        <p:strVal val="visible"/>
                                      </p:to>
                                    </p:set>
                                    <p:anim calcmode="lin" valueType="num">
                                      <p:cBhvr additive="base">
                                        <p:cTn id="24" dur="500" fill="hold"/>
                                        <p:tgtEl>
                                          <p:spTgt spid="82"/>
                                        </p:tgtEl>
                                        <p:attrNameLst>
                                          <p:attrName>ppt_x</p:attrName>
                                        </p:attrNameLst>
                                      </p:cBhvr>
                                      <p:tavLst>
                                        <p:tav tm="0">
                                          <p:val>
                                            <p:strVal val="#ppt_x"/>
                                          </p:val>
                                        </p:tav>
                                        <p:tav tm="100000">
                                          <p:val>
                                            <p:strVal val="#ppt_x"/>
                                          </p:val>
                                        </p:tav>
                                      </p:tavLst>
                                    </p:anim>
                                    <p:anim calcmode="lin" valueType="num">
                                      <p:cBhvr additive="base">
                                        <p:cTn id="25" dur="500" fill="hold"/>
                                        <p:tgtEl>
                                          <p:spTgt spid="8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86"/>
                                        </p:tgtEl>
                                        <p:attrNameLst>
                                          <p:attrName>style.visibility</p:attrName>
                                        </p:attrNameLst>
                                      </p:cBhvr>
                                      <p:to>
                                        <p:strVal val="visible"/>
                                      </p:to>
                                    </p:set>
                                    <p:animEffect transition="in" filter="fade">
                                      <p:cBhvr>
                                        <p:cTn id="30" dur="1000"/>
                                        <p:tgtEl>
                                          <p:spTgt spid="86"/>
                                        </p:tgtEl>
                                      </p:cBhvr>
                                    </p:animEffect>
                                    <p:anim calcmode="lin" valueType="num">
                                      <p:cBhvr>
                                        <p:cTn id="31" dur="1000" fill="hold"/>
                                        <p:tgtEl>
                                          <p:spTgt spid="86"/>
                                        </p:tgtEl>
                                        <p:attrNameLst>
                                          <p:attrName>ppt_x</p:attrName>
                                        </p:attrNameLst>
                                      </p:cBhvr>
                                      <p:tavLst>
                                        <p:tav tm="0">
                                          <p:val>
                                            <p:strVal val="#ppt_x"/>
                                          </p:val>
                                        </p:tav>
                                        <p:tav tm="100000">
                                          <p:val>
                                            <p:strVal val="#ppt_x"/>
                                          </p:val>
                                        </p:tav>
                                      </p:tavLst>
                                    </p:anim>
                                    <p:anim calcmode="lin" valueType="num">
                                      <p:cBhvr>
                                        <p:cTn id="32"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1000"/>
                                        <p:tgtEl>
                                          <p:spTgt spid="80"/>
                                        </p:tgtEl>
                                      </p:cBhvr>
                                    </p:animEffect>
                                    <p:anim calcmode="lin" valueType="num">
                                      <p:cBhvr>
                                        <p:cTn id="38" dur="1000" fill="hold"/>
                                        <p:tgtEl>
                                          <p:spTgt spid="80"/>
                                        </p:tgtEl>
                                        <p:attrNameLst>
                                          <p:attrName>ppt_x</p:attrName>
                                        </p:attrNameLst>
                                      </p:cBhvr>
                                      <p:tavLst>
                                        <p:tav tm="0">
                                          <p:val>
                                            <p:strVal val="#ppt_x"/>
                                          </p:val>
                                        </p:tav>
                                        <p:tav tm="100000">
                                          <p:val>
                                            <p:strVal val="#ppt_x"/>
                                          </p:val>
                                        </p:tav>
                                      </p:tavLst>
                                    </p:anim>
                                    <p:anim calcmode="lin" valueType="num">
                                      <p:cBhvr>
                                        <p:cTn id="39"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81"/>
                                        </p:tgtEl>
                                        <p:attrNameLst>
                                          <p:attrName>style.visibility</p:attrName>
                                        </p:attrNameLst>
                                      </p:cBhvr>
                                      <p:to>
                                        <p:strVal val="visible"/>
                                      </p:to>
                                    </p:set>
                                    <p:animEffect transition="in" filter="fade">
                                      <p:cBhvr>
                                        <p:cTn id="44" dur="1000"/>
                                        <p:tgtEl>
                                          <p:spTgt spid="81"/>
                                        </p:tgtEl>
                                      </p:cBhvr>
                                    </p:animEffect>
                                    <p:anim calcmode="lin" valueType="num">
                                      <p:cBhvr>
                                        <p:cTn id="45" dur="1000" fill="hold"/>
                                        <p:tgtEl>
                                          <p:spTgt spid="81"/>
                                        </p:tgtEl>
                                        <p:attrNameLst>
                                          <p:attrName>ppt_x</p:attrName>
                                        </p:attrNameLst>
                                      </p:cBhvr>
                                      <p:tavLst>
                                        <p:tav tm="0">
                                          <p:val>
                                            <p:strVal val="#ppt_x"/>
                                          </p:val>
                                        </p:tav>
                                        <p:tav tm="100000">
                                          <p:val>
                                            <p:strVal val="#ppt_x"/>
                                          </p:val>
                                        </p:tav>
                                      </p:tavLst>
                                    </p:anim>
                                    <p:anim calcmode="lin" valueType="num">
                                      <p:cBhvr>
                                        <p:cTn id="46" dur="1000" fill="hold"/>
                                        <p:tgtEl>
                                          <p:spTgt spid="81"/>
                                        </p:tgtEl>
                                        <p:attrNameLst>
                                          <p:attrName>ppt_y</p:attrName>
                                        </p:attrNameLst>
                                      </p:cBhvr>
                                      <p:tavLst>
                                        <p:tav tm="0">
                                          <p:val>
                                            <p:strVal val="#ppt_y+.1"/>
                                          </p:val>
                                        </p:tav>
                                        <p:tav tm="100000">
                                          <p:val>
                                            <p:strVal val="#ppt_y"/>
                                          </p:val>
                                        </p:tav>
                                      </p:tavLst>
                                    </p:anim>
                                  </p:childTnLst>
                                </p:cTn>
                              </p:par>
                              <p:par>
                                <p:cTn id="47" presetID="49" presetClass="entr" presetSubtype="0" decel="100000" fill="hold" grpId="0" nodeType="withEffect">
                                  <p:stCondLst>
                                    <p:cond delay="1500"/>
                                  </p:stCondLst>
                                  <p:childTnLst>
                                    <p:set>
                                      <p:cBhvr>
                                        <p:cTn id="48" dur="1" fill="hold">
                                          <p:stCondLst>
                                            <p:cond delay="0"/>
                                          </p:stCondLst>
                                        </p:cTn>
                                        <p:tgtEl>
                                          <p:spTgt spid="65"/>
                                        </p:tgtEl>
                                        <p:attrNameLst>
                                          <p:attrName>style.visibility</p:attrName>
                                        </p:attrNameLst>
                                      </p:cBhvr>
                                      <p:to>
                                        <p:strVal val="visible"/>
                                      </p:to>
                                    </p:set>
                                    <p:anim calcmode="lin" valueType="num">
                                      <p:cBhvr>
                                        <p:cTn id="49" dur="500" fill="hold"/>
                                        <p:tgtEl>
                                          <p:spTgt spid="65"/>
                                        </p:tgtEl>
                                        <p:attrNameLst>
                                          <p:attrName>ppt_w</p:attrName>
                                        </p:attrNameLst>
                                      </p:cBhvr>
                                      <p:tavLst>
                                        <p:tav tm="0">
                                          <p:val>
                                            <p:fltVal val="0"/>
                                          </p:val>
                                        </p:tav>
                                        <p:tav tm="100000">
                                          <p:val>
                                            <p:strVal val="#ppt_w"/>
                                          </p:val>
                                        </p:tav>
                                      </p:tavLst>
                                    </p:anim>
                                    <p:anim calcmode="lin" valueType="num">
                                      <p:cBhvr>
                                        <p:cTn id="50" dur="500" fill="hold"/>
                                        <p:tgtEl>
                                          <p:spTgt spid="65"/>
                                        </p:tgtEl>
                                        <p:attrNameLst>
                                          <p:attrName>ppt_h</p:attrName>
                                        </p:attrNameLst>
                                      </p:cBhvr>
                                      <p:tavLst>
                                        <p:tav tm="0">
                                          <p:val>
                                            <p:fltVal val="0"/>
                                          </p:val>
                                        </p:tav>
                                        <p:tav tm="100000">
                                          <p:val>
                                            <p:strVal val="#ppt_h"/>
                                          </p:val>
                                        </p:tav>
                                      </p:tavLst>
                                    </p:anim>
                                    <p:anim calcmode="lin" valueType="num">
                                      <p:cBhvr>
                                        <p:cTn id="51" dur="500" fill="hold"/>
                                        <p:tgtEl>
                                          <p:spTgt spid="65"/>
                                        </p:tgtEl>
                                        <p:attrNameLst>
                                          <p:attrName>style.rotation</p:attrName>
                                        </p:attrNameLst>
                                      </p:cBhvr>
                                      <p:tavLst>
                                        <p:tav tm="0">
                                          <p:val>
                                            <p:fltVal val="360"/>
                                          </p:val>
                                        </p:tav>
                                        <p:tav tm="100000">
                                          <p:val>
                                            <p:fltVal val="0"/>
                                          </p:val>
                                        </p:tav>
                                      </p:tavLst>
                                    </p:anim>
                                    <p:animEffect>
                                      <p:cBhvr>
                                        <p:cTn id="52" dur="500"/>
                                        <p:tgtEl>
                                          <p:spTgt spid="65"/>
                                        </p:tgtEl>
                                      </p:cBhvr>
                                    </p:animEffect>
                                  </p:childTnLst>
                                </p:cTn>
                              </p:par>
                              <p:par>
                                <p:cTn id="53" presetID="42" presetClass="entr" presetSubtype="0" fill="hold" grpId="0" nodeType="withEffect">
                                  <p:stCondLst>
                                    <p:cond delay="2000"/>
                                  </p:stCondLst>
                                  <p:childTnLst>
                                    <p:set>
                                      <p:cBhvr>
                                        <p:cTn id="54" dur="1" fill="hold">
                                          <p:stCondLst>
                                            <p:cond delay="0"/>
                                          </p:stCondLst>
                                        </p:cTn>
                                        <p:tgtEl>
                                          <p:spTgt spid="66"/>
                                        </p:tgtEl>
                                        <p:attrNameLst>
                                          <p:attrName>style.visibility</p:attrName>
                                        </p:attrNameLst>
                                      </p:cBhvr>
                                      <p:to>
                                        <p:strVal val="visible"/>
                                      </p:to>
                                    </p:set>
                                    <p:animEffect>
                                      <p:cBhvr>
                                        <p:cTn id="55" dur="1000"/>
                                        <p:tgtEl>
                                          <p:spTgt spid="66"/>
                                        </p:tgtEl>
                                      </p:cBhvr>
                                    </p:animEffect>
                                    <p:anim calcmode="lin" valueType="num">
                                      <p:cBhvr>
                                        <p:cTn id="56" dur="1000" fill="hold"/>
                                        <p:tgtEl>
                                          <p:spTgt spid="66"/>
                                        </p:tgtEl>
                                        <p:attrNameLst>
                                          <p:attrName>ppt_x</p:attrName>
                                        </p:attrNameLst>
                                      </p:cBhvr>
                                      <p:tavLst>
                                        <p:tav tm="0">
                                          <p:val>
                                            <p:strVal val="#ppt_x"/>
                                          </p:val>
                                        </p:tav>
                                        <p:tav tm="100000">
                                          <p:val>
                                            <p:strVal val="#ppt_x"/>
                                          </p:val>
                                        </p:tav>
                                      </p:tavLst>
                                    </p:anim>
                                    <p:anim calcmode="lin" valueType="num">
                                      <p:cBhvr>
                                        <p:cTn id="57" dur="1000" fill="hold"/>
                                        <p:tgtEl>
                                          <p:spTgt spid="66"/>
                                        </p:tgtEl>
                                        <p:attrNameLst>
                                          <p:attrName>ppt_y</p:attrName>
                                        </p:attrNameLst>
                                      </p:cBhvr>
                                      <p:tavLst>
                                        <p:tav tm="0">
                                          <p:val>
                                            <p:strVal val="#ppt_y+.1"/>
                                          </p:val>
                                        </p:tav>
                                        <p:tav tm="100000">
                                          <p:val>
                                            <p:strVal val="#ppt_y"/>
                                          </p:val>
                                        </p:tav>
                                      </p:tavLst>
                                    </p:anim>
                                  </p:childTnLst>
                                </p:cTn>
                              </p:par>
                              <p:par>
                                <p:cTn id="58" presetID="49" presetClass="entr" presetSubtype="0" decel="100000" fill="hold" grpId="0" nodeType="withEffect">
                                  <p:stCondLst>
                                    <p:cond delay="3000"/>
                                  </p:stCondLst>
                                  <p:childTnLst>
                                    <p:set>
                                      <p:cBhvr>
                                        <p:cTn id="59" dur="1" fill="hold">
                                          <p:stCondLst>
                                            <p:cond delay="0"/>
                                          </p:stCondLst>
                                        </p:cTn>
                                        <p:tgtEl>
                                          <p:spTgt spid="67"/>
                                        </p:tgtEl>
                                        <p:attrNameLst>
                                          <p:attrName>style.visibility</p:attrName>
                                        </p:attrNameLst>
                                      </p:cBhvr>
                                      <p:to>
                                        <p:strVal val="visible"/>
                                      </p:to>
                                    </p:set>
                                    <p:anim calcmode="lin" valueType="num">
                                      <p:cBhvr>
                                        <p:cTn id="60" dur="500" fill="hold"/>
                                        <p:tgtEl>
                                          <p:spTgt spid="67"/>
                                        </p:tgtEl>
                                        <p:attrNameLst>
                                          <p:attrName>ppt_w</p:attrName>
                                        </p:attrNameLst>
                                      </p:cBhvr>
                                      <p:tavLst>
                                        <p:tav tm="0">
                                          <p:val>
                                            <p:fltVal val="0"/>
                                          </p:val>
                                        </p:tav>
                                        <p:tav tm="100000">
                                          <p:val>
                                            <p:strVal val="#ppt_w"/>
                                          </p:val>
                                        </p:tav>
                                      </p:tavLst>
                                    </p:anim>
                                    <p:anim calcmode="lin" valueType="num">
                                      <p:cBhvr>
                                        <p:cTn id="61" dur="500" fill="hold"/>
                                        <p:tgtEl>
                                          <p:spTgt spid="67"/>
                                        </p:tgtEl>
                                        <p:attrNameLst>
                                          <p:attrName>ppt_h</p:attrName>
                                        </p:attrNameLst>
                                      </p:cBhvr>
                                      <p:tavLst>
                                        <p:tav tm="0">
                                          <p:val>
                                            <p:fltVal val="0"/>
                                          </p:val>
                                        </p:tav>
                                        <p:tav tm="100000">
                                          <p:val>
                                            <p:strVal val="#ppt_h"/>
                                          </p:val>
                                        </p:tav>
                                      </p:tavLst>
                                    </p:anim>
                                    <p:anim calcmode="lin" valueType="num">
                                      <p:cBhvr>
                                        <p:cTn id="62" dur="500" fill="hold"/>
                                        <p:tgtEl>
                                          <p:spTgt spid="67"/>
                                        </p:tgtEl>
                                        <p:attrNameLst>
                                          <p:attrName>style.rotation</p:attrName>
                                        </p:attrNameLst>
                                      </p:cBhvr>
                                      <p:tavLst>
                                        <p:tav tm="0">
                                          <p:val>
                                            <p:fltVal val="360"/>
                                          </p:val>
                                        </p:tav>
                                        <p:tav tm="100000">
                                          <p:val>
                                            <p:fltVal val="0"/>
                                          </p:val>
                                        </p:tav>
                                      </p:tavLst>
                                    </p:anim>
                                    <p:animEffect>
                                      <p:cBhvr>
                                        <p:cTn id="63" dur="500"/>
                                        <p:tgtEl>
                                          <p:spTgt spid="67"/>
                                        </p:tgtEl>
                                      </p:cBhvr>
                                    </p:animEffect>
                                  </p:childTnLst>
                                </p:cTn>
                              </p:par>
                              <p:par>
                                <p:cTn id="64" presetID="42" presetClass="entr" presetSubtype="0" fill="hold" grpId="0" nodeType="withEffect">
                                  <p:stCondLst>
                                    <p:cond delay="3500"/>
                                  </p:stCondLst>
                                  <p:childTnLst>
                                    <p:set>
                                      <p:cBhvr>
                                        <p:cTn id="65" dur="1" fill="hold">
                                          <p:stCondLst>
                                            <p:cond delay="0"/>
                                          </p:stCondLst>
                                        </p:cTn>
                                        <p:tgtEl>
                                          <p:spTgt spid="64"/>
                                        </p:tgtEl>
                                        <p:attrNameLst>
                                          <p:attrName>style.visibility</p:attrName>
                                        </p:attrNameLst>
                                      </p:cBhvr>
                                      <p:to>
                                        <p:strVal val="visible"/>
                                      </p:to>
                                    </p:set>
                                    <p:animEffect>
                                      <p:cBhvr>
                                        <p:cTn id="66" dur="1000"/>
                                        <p:tgtEl>
                                          <p:spTgt spid="64"/>
                                        </p:tgtEl>
                                      </p:cBhvr>
                                    </p:animEffect>
                                    <p:anim calcmode="lin" valueType="num">
                                      <p:cBhvr>
                                        <p:cTn id="67" dur="1000" fill="hold"/>
                                        <p:tgtEl>
                                          <p:spTgt spid="64"/>
                                        </p:tgtEl>
                                        <p:attrNameLst>
                                          <p:attrName>ppt_x</p:attrName>
                                        </p:attrNameLst>
                                      </p:cBhvr>
                                      <p:tavLst>
                                        <p:tav tm="0">
                                          <p:val>
                                            <p:strVal val="#ppt_x"/>
                                          </p:val>
                                        </p:tav>
                                        <p:tav tm="100000">
                                          <p:val>
                                            <p:strVal val="#ppt_x"/>
                                          </p:val>
                                        </p:tav>
                                      </p:tavLst>
                                    </p:anim>
                                    <p:anim calcmode="lin" valueType="num">
                                      <p:cBhvr>
                                        <p:cTn id="68" dur="1000" fill="hold"/>
                                        <p:tgtEl>
                                          <p:spTgt spid="64"/>
                                        </p:tgtEl>
                                        <p:attrNameLst>
                                          <p:attrName>ppt_y</p:attrName>
                                        </p:attrNameLst>
                                      </p:cBhvr>
                                      <p:tavLst>
                                        <p:tav tm="0">
                                          <p:val>
                                            <p:strVal val="#ppt_y+.1"/>
                                          </p:val>
                                        </p:tav>
                                        <p:tav tm="100000">
                                          <p:val>
                                            <p:strVal val="#ppt_y"/>
                                          </p:val>
                                        </p:tav>
                                      </p:tavLst>
                                    </p:anim>
                                  </p:childTnLst>
                                </p:cTn>
                              </p:par>
                              <p:par>
                                <p:cTn id="69" presetID="49" presetClass="entr" presetSubtype="0" decel="100000" fill="hold" grpId="0" nodeType="withEffect">
                                  <p:stCondLst>
                                    <p:cond delay="4500"/>
                                  </p:stCondLst>
                                  <p:childTnLst>
                                    <p:set>
                                      <p:cBhvr>
                                        <p:cTn id="70" dur="1" fill="hold">
                                          <p:stCondLst>
                                            <p:cond delay="0"/>
                                          </p:stCondLst>
                                        </p:cTn>
                                        <p:tgtEl>
                                          <p:spTgt spid="71"/>
                                        </p:tgtEl>
                                        <p:attrNameLst>
                                          <p:attrName>style.visibility</p:attrName>
                                        </p:attrNameLst>
                                      </p:cBhvr>
                                      <p:to>
                                        <p:strVal val="visible"/>
                                      </p:to>
                                    </p:set>
                                    <p:anim calcmode="lin" valueType="num">
                                      <p:cBhvr>
                                        <p:cTn id="71" dur="500" fill="hold"/>
                                        <p:tgtEl>
                                          <p:spTgt spid="71"/>
                                        </p:tgtEl>
                                        <p:attrNameLst>
                                          <p:attrName>ppt_w</p:attrName>
                                        </p:attrNameLst>
                                      </p:cBhvr>
                                      <p:tavLst>
                                        <p:tav tm="0">
                                          <p:val>
                                            <p:fltVal val="0"/>
                                          </p:val>
                                        </p:tav>
                                        <p:tav tm="100000">
                                          <p:val>
                                            <p:strVal val="#ppt_w"/>
                                          </p:val>
                                        </p:tav>
                                      </p:tavLst>
                                    </p:anim>
                                    <p:anim calcmode="lin" valueType="num">
                                      <p:cBhvr>
                                        <p:cTn id="72" dur="500" fill="hold"/>
                                        <p:tgtEl>
                                          <p:spTgt spid="71"/>
                                        </p:tgtEl>
                                        <p:attrNameLst>
                                          <p:attrName>ppt_h</p:attrName>
                                        </p:attrNameLst>
                                      </p:cBhvr>
                                      <p:tavLst>
                                        <p:tav tm="0">
                                          <p:val>
                                            <p:fltVal val="0"/>
                                          </p:val>
                                        </p:tav>
                                        <p:tav tm="100000">
                                          <p:val>
                                            <p:strVal val="#ppt_h"/>
                                          </p:val>
                                        </p:tav>
                                      </p:tavLst>
                                    </p:anim>
                                    <p:anim calcmode="lin" valueType="num">
                                      <p:cBhvr>
                                        <p:cTn id="73" dur="500" fill="hold"/>
                                        <p:tgtEl>
                                          <p:spTgt spid="71"/>
                                        </p:tgtEl>
                                        <p:attrNameLst>
                                          <p:attrName>style.rotation</p:attrName>
                                        </p:attrNameLst>
                                      </p:cBhvr>
                                      <p:tavLst>
                                        <p:tav tm="0">
                                          <p:val>
                                            <p:fltVal val="360"/>
                                          </p:val>
                                        </p:tav>
                                        <p:tav tm="100000">
                                          <p:val>
                                            <p:fltVal val="0"/>
                                          </p:val>
                                        </p:tav>
                                      </p:tavLst>
                                    </p:anim>
                                    <p:animEffect>
                                      <p:cBhvr>
                                        <p:cTn id="74" dur="500"/>
                                        <p:tgtEl>
                                          <p:spTgt spid="71"/>
                                        </p:tgtEl>
                                      </p:cBhvr>
                                    </p:animEffect>
                                  </p:childTnLst>
                                </p:cTn>
                              </p:par>
                              <p:par>
                                <p:cTn id="75" presetID="42" presetClass="entr" presetSubtype="0" fill="hold" grpId="0" nodeType="withEffect">
                                  <p:stCondLst>
                                    <p:cond delay="5000"/>
                                  </p:stCondLst>
                                  <p:childTnLst>
                                    <p:set>
                                      <p:cBhvr>
                                        <p:cTn id="76" dur="1" fill="hold">
                                          <p:stCondLst>
                                            <p:cond delay="0"/>
                                          </p:stCondLst>
                                        </p:cTn>
                                        <p:tgtEl>
                                          <p:spTgt spid="69"/>
                                        </p:tgtEl>
                                        <p:attrNameLst>
                                          <p:attrName>style.visibility</p:attrName>
                                        </p:attrNameLst>
                                      </p:cBhvr>
                                      <p:to>
                                        <p:strVal val="visible"/>
                                      </p:to>
                                    </p:set>
                                    <p:animEffect>
                                      <p:cBhvr>
                                        <p:cTn id="77" dur="1000"/>
                                        <p:tgtEl>
                                          <p:spTgt spid="69"/>
                                        </p:tgtEl>
                                      </p:cBhvr>
                                    </p:animEffect>
                                    <p:anim calcmode="lin" valueType="num">
                                      <p:cBhvr>
                                        <p:cTn id="78" dur="1000" fill="hold"/>
                                        <p:tgtEl>
                                          <p:spTgt spid="69"/>
                                        </p:tgtEl>
                                        <p:attrNameLst>
                                          <p:attrName>ppt_x</p:attrName>
                                        </p:attrNameLst>
                                      </p:cBhvr>
                                      <p:tavLst>
                                        <p:tav tm="0">
                                          <p:val>
                                            <p:strVal val="#ppt_x"/>
                                          </p:val>
                                        </p:tav>
                                        <p:tav tm="100000">
                                          <p:val>
                                            <p:strVal val="#ppt_x"/>
                                          </p:val>
                                        </p:tav>
                                      </p:tavLst>
                                    </p:anim>
                                    <p:anim calcmode="lin" valueType="num">
                                      <p:cBhvr>
                                        <p:cTn id="79" dur="1000" fill="hold"/>
                                        <p:tgtEl>
                                          <p:spTgt spid="69"/>
                                        </p:tgtEl>
                                        <p:attrNameLst>
                                          <p:attrName>ppt_y</p:attrName>
                                        </p:attrNameLst>
                                      </p:cBhvr>
                                      <p:tavLst>
                                        <p:tav tm="0">
                                          <p:val>
                                            <p:strVal val="#ppt_y+.1"/>
                                          </p:val>
                                        </p:tav>
                                        <p:tav tm="100000">
                                          <p:val>
                                            <p:strVal val="#ppt_y"/>
                                          </p:val>
                                        </p:tav>
                                      </p:tavLst>
                                    </p:anim>
                                  </p:childTnLst>
                                </p:cTn>
                              </p:par>
                              <p:par>
                                <p:cTn id="80" presetID="49" presetClass="entr" presetSubtype="0" decel="100000" fill="hold" grpId="0" nodeType="withEffect">
                                  <p:stCondLst>
                                    <p:cond delay="6000"/>
                                  </p:stCondLst>
                                  <p:childTnLst>
                                    <p:set>
                                      <p:cBhvr>
                                        <p:cTn id="81" dur="1" fill="hold">
                                          <p:stCondLst>
                                            <p:cond delay="0"/>
                                          </p:stCondLst>
                                        </p:cTn>
                                        <p:tgtEl>
                                          <p:spTgt spid="68"/>
                                        </p:tgtEl>
                                        <p:attrNameLst>
                                          <p:attrName>style.visibility</p:attrName>
                                        </p:attrNameLst>
                                      </p:cBhvr>
                                      <p:to>
                                        <p:strVal val="visible"/>
                                      </p:to>
                                    </p:set>
                                    <p:anim calcmode="lin" valueType="num">
                                      <p:cBhvr>
                                        <p:cTn id="82" dur="500" fill="hold"/>
                                        <p:tgtEl>
                                          <p:spTgt spid="68"/>
                                        </p:tgtEl>
                                        <p:attrNameLst>
                                          <p:attrName>ppt_w</p:attrName>
                                        </p:attrNameLst>
                                      </p:cBhvr>
                                      <p:tavLst>
                                        <p:tav tm="0">
                                          <p:val>
                                            <p:fltVal val="0"/>
                                          </p:val>
                                        </p:tav>
                                        <p:tav tm="100000">
                                          <p:val>
                                            <p:strVal val="#ppt_w"/>
                                          </p:val>
                                        </p:tav>
                                      </p:tavLst>
                                    </p:anim>
                                    <p:anim calcmode="lin" valueType="num">
                                      <p:cBhvr>
                                        <p:cTn id="83" dur="500" fill="hold"/>
                                        <p:tgtEl>
                                          <p:spTgt spid="68"/>
                                        </p:tgtEl>
                                        <p:attrNameLst>
                                          <p:attrName>ppt_h</p:attrName>
                                        </p:attrNameLst>
                                      </p:cBhvr>
                                      <p:tavLst>
                                        <p:tav tm="0">
                                          <p:val>
                                            <p:fltVal val="0"/>
                                          </p:val>
                                        </p:tav>
                                        <p:tav tm="100000">
                                          <p:val>
                                            <p:strVal val="#ppt_h"/>
                                          </p:val>
                                        </p:tav>
                                      </p:tavLst>
                                    </p:anim>
                                    <p:anim calcmode="lin" valueType="num">
                                      <p:cBhvr>
                                        <p:cTn id="84" dur="500" fill="hold"/>
                                        <p:tgtEl>
                                          <p:spTgt spid="68"/>
                                        </p:tgtEl>
                                        <p:attrNameLst>
                                          <p:attrName>style.rotation</p:attrName>
                                        </p:attrNameLst>
                                      </p:cBhvr>
                                      <p:tavLst>
                                        <p:tav tm="0">
                                          <p:val>
                                            <p:fltVal val="360"/>
                                          </p:val>
                                        </p:tav>
                                        <p:tav tm="100000">
                                          <p:val>
                                            <p:fltVal val="0"/>
                                          </p:val>
                                        </p:tav>
                                      </p:tavLst>
                                    </p:anim>
                                    <p:animEffect>
                                      <p:cBhvr>
                                        <p:cTn id="85" dur="500"/>
                                        <p:tgtEl>
                                          <p:spTgt spid="68"/>
                                        </p:tgtEl>
                                      </p:cBhvr>
                                    </p:animEffect>
                                  </p:childTnLst>
                                </p:cTn>
                              </p:par>
                              <p:par>
                                <p:cTn id="86" presetID="42" presetClass="entr" presetSubtype="0" fill="hold" grpId="0" nodeType="withEffect">
                                  <p:stCondLst>
                                    <p:cond delay="6500"/>
                                  </p:stCondLst>
                                  <p:childTnLst>
                                    <p:set>
                                      <p:cBhvr>
                                        <p:cTn id="87" dur="1" fill="hold">
                                          <p:stCondLst>
                                            <p:cond delay="0"/>
                                          </p:stCondLst>
                                        </p:cTn>
                                        <p:tgtEl>
                                          <p:spTgt spid="70"/>
                                        </p:tgtEl>
                                        <p:attrNameLst>
                                          <p:attrName>style.visibility</p:attrName>
                                        </p:attrNameLst>
                                      </p:cBhvr>
                                      <p:to>
                                        <p:strVal val="visible"/>
                                      </p:to>
                                    </p:set>
                                    <p:animEffect>
                                      <p:cBhvr>
                                        <p:cTn id="88" dur="1000"/>
                                        <p:tgtEl>
                                          <p:spTgt spid="70"/>
                                        </p:tgtEl>
                                      </p:cBhvr>
                                    </p:animEffect>
                                    <p:anim calcmode="lin" valueType="num">
                                      <p:cBhvr>
                                        <p:cTn id="89" dur="1000" fill="hold"/>
                                        <p:tgtEl>
                                          <p:spTgt spid="70"/>
                                        </p:tgtEl>
                                        <p:attrNameLst>
                                          <p:attrName>ppt_x</p:attrName>
                                        </p:attrNameLst>
                                      </p:cBhvr>
                                      <p:tavLst>
                                        <p:tav tm="0">
                                          <p:val>
                                            <p:strVal val="#ppt_x"/>
                                          </p:val>
                                        </p:tav>
                                        <p:tav tm="100000">
                                          <p:val>
                                            <p:strVal val="#ppt_x"/>
                                          </p:val>
                                        </p:tav>
                                      </p:tavLst>
                                    </p:anim>
                                    <p:anim calcmode="lin" valueType="num">
                                      <p:cBhvr>
                                        <p:cTn id="90"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bldLvl="0" autoUpdateAnimBg="0"/>
      <p:bldP spid="65" grpId="0"/>
      <p:bldP spid="66" grpId="0" bldLvl="0" autoUpdateAnimBg="0"/>
      <p:bldP spid="67" grpId="0"/>
      <p:bldP spid="68" grpId="0"/>
      <p:bldP spid="69" grpId="0" bldLvl="0" autoUpdateAnimBg="0"/>
      <p:bldP spid="70" grpId="0" bldLvl="0" autoUpdateAnimBg="0"/>
      <p:bldP spid="71" grpId="0"/>
      <p:bldP spid="80" grpId="0"/>
      <p:bldP spid="81" grpId="0"/>
      <p:bldP spid="82" grpId="0"/>
      <p:bldP spid="83" grpId="0" animBg="1"/>
      <p:bldP spid="8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圆角右箭头 6"/>
          <p:cNvSpPr/>
          <p:nvPr/>
        </p:nvSpPr>
        <p:spPr>
          <a:xfrm>
            <a:off x="3404650" y="1470388"/>
            <a:ext cx="1080248" cy="1226498"/>
          </a:xfrm>
          <a:prstGeom prst="bentArrow">
            <a:avLst/>
          </a:prstGeom>
          <a:solidFill>
            <a:srgbClr val="2C1D7F"/>
          </a:solidFill>
          <a:ln w="12700">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8" name="圆角右箭头 7"/>
          <p:cNvSpPr/>
          <p:nvPr/>
        </p:nvSpPr>
        <p:spPr>
          <a:xfrm rot="5400000">
            <a:off x="4822793" y="1552485"/>
            <a:ext cx="1073185" cy="1234570"/>
          </a:xfrm>
          <a:prstGeom prst="bentArrow">
            <a:avLst/>
          </a:prstGeom>
          <a:solidFill>
            <a:srgbClr val="C00000"/>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9" name="圆角右箭头 8"/>
          <p:cNvSpPr/>
          <p:nvPr/>
        </p:nvSpPr>
        <p:spPr>
          <a:xfrm rot="16200000">
            <a:off x="3350300" y="2871714"/>
            <a:ext cx="1073185" cy="1234570"/>
          </a:xfrm>
          <a:prstGeom prst="bentArrow">
            <a:avLst/>
          </a:prstGeom>
          <a:solidFill>
            <a:srgbClr val="C00000"/>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10" name="圆角右箭头 9"/>
          <p:cNvSpPr/>
          <p:nvPr/>
        </p:nvSpPr>
        <p:spPr>
          <a:xfrm flipH="1" flipV="1">
            <a:off x="4767821" y="2944191"/>
            <a:ext cx="1080248" cy="1226498"/>
          </a:xfrm>
          <a:prstGeom prst="bentArrow">
            <a:avLst/>
          </a:prstGeom>
          <a:solidFill>
            <a:srgbClr val="2C1D7F"/>
          </a:solidFill>
          <a:ln w="12700">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11" name="组合 10"/>
          <p:cNvGrpSpPr/>
          <p:nvPr/>
        </p:nvGrpSpPr>
        <p:grpSpPr>
          <a:xfrm>
            <a:off x="3738933" y="2125999"/>
            <a:ext cx="1800200" cy="1501897"/>
            <a:chOff x="3666054" y="2607295"/>
            <a:chExt cx="1924896" cy="2002530"/>
          </a:xfrm>
        </p:grpSpPr>
        <p:sp>
          <p:nvSpPr>
            <p:cNvPr id="12"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mn-ea"/>
                  <a:ea typeface="+mn-ea"/>
                </a:rPr>
                <a:t>添加标题</a:t>
              </a:r>
            </a:p>
          </p:txBody>
        </p:sp>
        <p:sp>
          <p:nvSpPr>
            <p:cNvPr id="13"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p:txBody>
        </p:sp>
      </p:grpSp>
      <p:grpSp>
        <p:nvGrpSpPr>
          <p:cNvPr id="14" name="组合 13"/>
          <p:cNvGrpSpPr/>
          <p:nvPr/>
        </p:nvGrpSpPr>
        <p:grpSpPr>
          <a:xfrm>
            <a:off x="6071064" y="1403878"/>
            <a:ext cx="1800200" cy="1280909"/>
            <a:chOff x="6391520" y="1772816"/>
            <a:chExt cx="1924896" cy="1707878"/>
          </a:xfrm>
        </p:grpSpPr>
        <p:sp>
          <p:nvSpPr>
            <p:cNvPr id="15"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mn-ea"/>
                  <a:ea typeface="+mn-ea"/>
                </a:rPr>
                <a:t>添加标题</a:t>
              </a:r>
            </a:p>
          </p:txBody>
        </p:sp>
        <p:sp>
          <p:nvSpPr>
            <p:cNvPr id="16"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p:txBody>
        </p:sp>
      </p:grpSp>
      <p:grpSp>
        <p:nvGrpSpPr>
          <p:cNvPr id="17" name="组合 16"/>
          <p:cNvGrpSpPr/>
          <p:nvPr/>
        </p:nvGrpSpPr>
        <p:grpSpPr>
          <a:xfrm>
            <a:off x="6071064" y="2973718"/>
            <a:ext cx="1800200" cy="1300039"/>
            <a:chOff x="6391520" y="3692218"/>
            <a:chExt cx="1924896" cy="1733386"/>
          </a:xfrm>
        </p:grpSpPr>
        <p:sp>
          <p:nvSpPr>
            <p:cNvPr id="18"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mn-ea"/>
                  <a:ea typeface="+mn-ea"/>
                </a:rPr>
                <a:t>添加标题</a:t>
              </a:r>
            </a:p>
          </p:txBody>
        </p:sp>
        <p:sp>
          <p:nvSpPr>
            <p:cNvPr id="19"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p:txBody>
        </p:sp>
      </p:grpSp>
      <p:grpSp>
        <p:nvGrpSpPr>
          <p:cNvPr id="20" name="组合 19"/>
          <p:cNvGrpSpPr/>
          <p:nvPr/>
        </p:nvGrpSpPr>
        <p:grpSpPr>
          <a:xfrm>
            <a:off x="1246528" y="1392128"/>
            <a:ext cx="1800200" cy="1269861"/>
            <a:chOff x="918912" y="1844824"/>
            <a:chExt cx="1924896" cy="1693146"/>
          </a:xfrm>
        </p:grpSpPr>
        <p:sp>
          <p:nvSpPr>
            <p:cNvPr id="21"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mn-ea"/>
                  <a:ea typeface="+mn-ea"/>
                </a:rPr>
                <a:t>添加标题</a:t>
              </a:r>
            </a:p>
          </p:txBody>
        </p:sp>
        <p:sp>
          <p:nvSpPr>
            <p:cNvPr id="22"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p:txBody>
        </p:sp>
      </p:grpSp>
      <p:grpSp>
        <p:nvGrpSpPr>
          <p:cNvPr id="23" name="组合 22"/>
          <p:cNvGrpSpPr/>
          <p:nvPr/>
        </p:nvGrpSpPr>
        <p:grpSpPr>
          <a:xfrm>
            <a:off x="1246528" y="3047032"/>
            <a:ext cx="1800200" cy="1308273"/>
            <a:chOff x="918912" y="3738518"/>
            <a:chExt cx="1924896" cy="1744364"/>
          </a:xfrm>
        </p:grpSpPr>
        <p:sp>
          <p:nvSpPr>
            <p:cNvPr id="24"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mn-ea"/>
                  <a:ea typeface="+mn-ea"/>
                </a:rPr>
                <a:t>添加标题</a:t>
              </a:r>
            </a:p>
          </p:txBody>
        </p:sp>
        <p:sp>
          <p:nvSpPr>
            <p:cNvPr id="25"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a:p>
              <a:pPr algn="ctr">
                <a:lnSpc>
                  <a:spcPct val="130000"/>
                </a:lnSpc>
              </a:pPr>
              <a:r>
                <a:rPr lang="zh-CN" altLang="en-US" sz="1200" b="0" dirty="0">
                  <a:latin typeface="+mn-ea"/>
                  <a:ea typeface="+mn-ea"/>
                </a:rPr>
                <a:t>单击此处添加文本</a:t>
              </a:r>
              <a:endParaRPr lang="en-US" altLang="zh-CN" sz="1200" b="0" dirty="0">
                <a:latin typeface="+mn-ea"/>
                <a:ea typeface="+mn-ea"/>
              </a:endParaRPr>
            </a:p>
          </p:txBody>
        </p:sp>
      </p:grpSp>
    </p:spTree>
    <p:extLst>
      <p:ext uri="{BB962C8B-B14F-4D97-AF65-F5344CB8AC3E}">
        <p14:creationId xmlns:p14="http://schemas.microsoft.com/office/powerpoint/2010/main" val="411660637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1" fill="hold" grpId="0" nodeType="withEffect">
                                  <p:stCondLst>
                                    <p:cond delay="20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par>
                                <p:cTn id="40" presetID="22" presetClass="entr" presetSubtype="2" fill="hold" grpId="0" nodeType="withEffect">
                                  <p:stCondLst>
                                    <p:cond delay="500"/>
                                  </p:stCondLst>
                                  <p:childTnLst>
                                    <p:set>
                                      <p:cBhvr>
                                        <p:cTn id="41" dur="1" fill="hold">
                                          <p:stCondLst>
                                            <p:cond delay="0"/>
                                          </p:stCondLst>
                                        </p:cTn>
                                        <p:tgtEl>
                                          <p:spTgt spid="10"/>
                                        </p:tgtEl>
                                        <p:attrNameLst>
                                          <p:attrName>style.visibility</p:attrName>
                                        </p:attrNameLst>
                                      </p:cBhvr>
                                      <p:to>
                                        <p:strVal val="visible"/>
                                      </p:to>
                                    </p:set>
                                    <p:animEffect transition="in" filter="wipe(right)">
                                      <p:cBhvr>
                                        <p:cTn id="42" dur="500"/>
                                        <p:tgtEl>
                                          <p:spTgt spid="10"/>
                                        </p:tgtEl>
                                      </p:cBhvr>
                                    </p:animEffect>
                                  </p:childTnLst>
                                </p:cTn>
                              </p:par>
                              <p:par>
                                <p:cTn id="43" presetID="22" presetClass="entr" presetSubtype="4" fill="hold" grpId="0" nodeType="withEffect">
                                  <p:stCondLst>
                                    <p:cond delay="80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childTnLst>
                          </p:cTn>
                        </p:par>
                        <p:par>
                          <p:cTn id="46" fill="hold">
                            <p:stCondLst>
                              <p:cond delay="2300"/>
                            </p:stCondLst>
                            <p:childTnLst>
                              <p:par>
                                <p:cTn id="47" presetID="53" presetClass="entr" presetSubtype="16"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2800"/>
                            </p:stCondLst>
                            <p:childTnLst>
                              <p:par>
                                <p:cTn id="53" presetID="2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par>
                                <p:cTn id="56" presetID="22" presetClass="entr" presetSubtype="8" fill="hold"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par>
                                <p:cTn id="59" presetID="22" presetClass="entr" presetSubtype="2" fill="hold"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right)">
                                      <p:cBhvr>
                                        <p:cTn id="61" dur="500"/>
                                        <p:tgtEl>
                                          <p:spTgt spid="23"/>
                                        </p:tgtEl>
                                      </p:cBhvr>
                                    </p:animEffect>
                                  </p:childTnLst>
                                </p:cTn>
                              </p:par>
                              <p:par>
                                <p:cTn id="62" presetID="22" presetClass="entr" presetSubtype="2" fill="hold"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animBg="1"/>
      <p:bldP spid="9"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a:solidFill>
                  <a:srgbClr val="2C1D7F"/>
                </a:solidFill>
                <a:latin typeface="微软雅黑" panose="020B0503020204020204" pitchFamily="34" charset="-122"/>
                <a:ea typeface="文鼎粗行楷简" panose="02010609010101010101" pitchFamily="49" charset="-122"/>
              </a:rPr>
              <a:t>添加标题</a:t>
            </a: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Rectangle 17"/>
          <p:cNvSpPr/>
          <p:nvPr/>
        </p:nvSpPr>
        <p:spPr>
          <a:xfrm>
            <a:off x="629262" y="4051051"/>
            <a:ext cx="7772400" cy="553998"/>
          </a:xfrm>
          <a:prstGeom prst="rect">
            <a:avLst/>
          </a:prstGeom>
        </p:spPr>
        <p:txBody>
          <a:bodyPr wrap="square">
            <a:spAutoFit/>
          </a:bodyPr>
          <a:lstStyle/>
          <a:p>
            <a:r>
              <a:rPr lang="zh-CN" altLang="en-US" sz="10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a:latin typeface="微软雅黑" panose="020B0503020204020204" pitchFamily="34" charset="-122"/>
                <a:ea typeface="微软雅黑" panose="020B0503020204020204" pitchFamily="34" charset="-122"/>
                <a:cs typeface="Open Sans Light" pitchFamily="34" charset="0"/>
              </a:rPr>
              <a:t>200</a:t>
            </a:r>
            <a:r>
              <a:rPr lang="zh-CN" altLang="en-US" sz="1000" dirty="0">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latin typeface="微软雅黑" panose="020B0503020204020204" pitchFamily="34" charset="-122"/>
                <a:ea typeface="微软雅黑" panose="020B0503020204020204" pitchFamily="34" charset="-122"/>
                <a:cs typeface="Open Sans Light" pitchFamily="34" charset="0"/>
              </a:rPr>
              <a:t>5</a:t>
            </a:r>
            <a:r>
              <a:rPr lang="zh-CN" altLang="en-US" sz="1000" dirty="0">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分钟之内。此处添加详细文本描述，建议与标题相关并符合整体语言风格，语言描述尽量简洁生动。尽量将每页幻灯片的字数控制在</a:t>
            </a:r>
            <a:r>
              <a:rPr lang="en-US" altLang="zh-CN" sz="1000" dirty="0">
                <a:latin typeface="微软雅黑" panose="020B0503020204020204" pitchFamily="34" charset="-122"/>
                <a:ea typeface="微软雅黑" panose="020B0503020204020204" pitchFamily="34" charset="-122"/>
                <a:cs typeface="Open Sans Light" pitchFamily="34" charset="0"/>
              </a:rPr>
              <a:t>200</a:t>
            </a:r>
            <a:r>
              <a:rPr lang="zh-CN" altLang="en-US" sz="1000" dirty="0">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latin typeface="微软雅黑" panose="020B0503020204020204" pitchFamily="34" charset="-122"/>
                <a:ea typeface="微软雅黑" panose="020B0503020204020204" pitchFamily="34" charset="-122"/>
                <a:cs typeface="Open Sans Light" pitchFamily="34" charset="0"/>
              </a:rPr>
              <a:t>5</a:t>
            </a:r>
            <a:r>
              <a:rPr lang="zh-CN" altLang="en-US" sz="1000" dirty="0">
                <a:latin typeface="微软雅黑" panose="020B0503020204020204" pitchFamily="34" charset="-122"/>
                <a:ea typeface="微软雅黑" panose="020B0503020204020204" pitchFamily="34" charset="-122"/>
                <a:cs typeface="Open Sans Light" pitchFamily="34" charset="0"/>
              </a:rPr>
              <a:t>分钟之内。</a:t>
            </a:r>
          </a:p>
        </p:txBody>
      </p:sp>
      <p:grpSp>
        <p:nvGrpSpPr>
          <p:cNvPr id="8" name="Group 40"/>
          <p:cNvGrpSpPr/>
          <p:nvPr/>
        </p:nvGrpSpPr>
        <p:grpSpPr>
          <a:xfrm>
            <a:off x="6558616" y="1479283"/>
            <a:ext cx="1903642" cy="1903642"/>
            <a:chOff x="6572264" y="1643056"/>
            <a:chExt cx="1903642" cy="1903642"/>
          </a:xfrm>
        </p:grpSpPr>
        <p:sp>
          <p:nvSpPr>
            <p:cNvPr id="9" name="Arc 10"/>
            <p:cNvSpPr/>
            <p:nvPr/>
          </p:nvSpPr>
          <p:spPr>
            <a:xfrm>
              <a:off x="6572264" y="1643056"/>
              <a:ext cx="1903642" cy="1903642"/>
            </a:xfrm>
            <a:prstGeom prst="arc">
              <a:avLst>
                <a:gd name="adj1" fmla="val 21571566"/>
                <a:gd name="adj2" fmla="val 10822907"/>
              </a:avLst>
            </a:prstGeom>
            <a:solidFill>
              <a:srgbClr val="C00000"/>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10" name="Rectangle 15"/>
            <p:cNvSpPr/>
            <p:nvPr/>
          </p:nvSpPr>
          <p:spPr>
            <a:xfrm>
              <a:off x="6715140" y="171449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11" name="Group 34"/>
            <p:cNvGrpSpPr/>
            <p:nvPr/>
          </p:nvGrpSpPr>
          <p:grpSpPr>
            <a:xfrm>
              <a:off x="7286644" y="2786064"/>
              <a:ext cx="516256" cy="517136"/>
              <a:chOff x="6998061" y="3496249"/>
              <a:chExt cx="366051" cy="366676"/>
            </a:xfrm>
            <a:solidFill>
              <a:schemeClr val="bg1"/>
            </a:solidFill>
          </p:grpSpPr>
          <p:sp>
            <p:nvSpPr>
              <p:cNvPr id="12"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3"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4"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5"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6"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8"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9"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0"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1" name="Group 39"/>
          <p:cNvGrpSpPr/>
          <p:nvPr/>
        </p:nvGrpSpPr>
        <p:grpSpPr>
          <a:xfrm>
            <a:off x="4629790" y="1479283"/>
            <a:ext cx="1903642" cy="1903642"/>
            <a:chOff x="4643438" y="1643056"/>
            <a:chExt cx="1903642" cy="1903642"/>
          </a:xfrm>
        </p:grpSpPr>
        <p:sp>
          <p:nvSpPr>
            <p:cNvPr id="22" name="Arc 9"/>
            <p:cNvSpPr/>
            <p:nvPr/>
          </p:nvSpPr>
          <p:spPr>
            <a:xfrm>
              <a:off x="4643438" y="1643056"/>
              <a:ext cx="1903642" cy="1903642"/>
            </a:xfrm>
            <a:prstGeom prst="arc">
              <a:avLst>
                <a:gd name="adj1" fmla="val 10782369"/>
                <a:gd name="adj2" fmla="val 0"/>
              </a:avLst>
            </a:prstGeom>
            <a:solidFill>
              <a:srgbClr val="2C1D7F"/>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3" name="Rectangle 12"/>
            <p:cNvSpPr/>
            <p:nvPr/>
          </p:nvSpPr>
          <p:spPr>
            <a:xfrm>
              <a:off x="4786314" y="278606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24" name="Group 33"/>
            <p:cNvGrpSpPr/>
            <p:nvPr/>
          </p:nvGrpSpPr>
          <p:grpSpPr>
            <a:xfrm>
              <a:off x="5357818" y="1928808"/>
              <a:ext cx="517136" cy="451834"/>
              <a:chOff x="4800505" y="2786674"/>
              <a:chExt cx="366676" cy="320373"/>
            </a:xfrm>
            <a:solidFill>
              <a:schemeClr val="bg1"/>
            </a:solidFill>
          </p:grpSpPr>
          <p:sp>
            <p:nvSpPr>
              <p:cNvPr id="25"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6"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7"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8" name="Group 37"/>
          <p:cNvGrpSpPr/>
          <p:nvPr/>
        </p:nvGrpSpPr>
        <p:grpSpPr>
          <a:xfrm>
            <a:off x="772138" y="1479283"/>
            <a:ext cx="1903642" cy="1903642"/>
            <a:chOff x="785786" y="1643056"/>
            <a:chExt cx="1903642" cy="1903642"/>
          </a:xfrm>
        </p:grpSpPr>
        <p:sp>
          <p:nvSpPr>
            <p:cNvPr id="29" name="Arc 7"/>
            <p:cNvSpPr/>
            <p:nvPr/>
          </p:nvSpPr>
          <p:spPr>
            <a:xfrm>
              <a:off x="785786" y="1643056"/>
              <a:ext cx="1903642" cy="1903642"/>
            </a:xfrm>
            <a:prstGeom prst="arc">
              <a:avLst>
                <a:gd name="adj1" fmla="val 10782369"/>
                <a:gd name="adj2" fmla="val 0"/>
              </a:avLst>
            </a:prstGeom>
            <a:solidFill>
              <a:srgbClr val="2C1D7F"/>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0" name="Rectangle 13"/>
            <p:cNvSpPr/>
            <p:nvPr/>
          </p:nvSpPr>
          <p:spPr>
            <a:xfrm>
              <a:off x="928662" y="278606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31" name="Group 35"/>
            <p:cNvGrpSpPr/>
            <p:nvPr/>
          </p:nvGrpSpPr>
          <p:grpSpPr>
            <a:xfrm>
              <a:off x="1571604" y="1857370"/>
              <a:ext cx="387410" cy="517136"/>
              <a:chOff x="1868971" y="2767277"/>
              <a:chExt cx="274694" cy="366676"/>
            </a:xfrm>
            <a:solidFill>
              <a:schemeClr val="bg1"/>
            </a:solidFill>
          </p:grpSpPr>
          <p:sp>
            <p:nvSpPr>
              <p:cNvPr id="32" name="AutoShape 115"/>
              <p:cNvSpPr>
                <a:spLocks/>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3"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34" name="Group 38"/>
          <p:cNvGrpSpPr/>
          <p:nvPr/>
        </p:nvGrpSpPr>
        <p:grpSpPr>
          <a:xfrm>
            <a:off x="2700964" y="1479283"/>
            <a:ext cx="1903642" cy="1903642"/>
            <a:chOff x="2714612" y="1643056"/>
            <a:chExt cx="1903642" cy="1903642"/>
          </a:xfrm>
        </p:grpSpPr>
        <p:sp>
          <p:nvSpPr>
            <p:cNvPr id="35" name="Arc 8"/>
            <p:cNvSpPr/>
            <p:nvPr/>
          </p:nvSpPr>
          <p:spPr>
            <a:xfrm>
              <a:off x="2714612" y="1643056"/>
              <a:ext cx="1903642" cy="1903642"/>
            </a:xfrm>
            <a:prstGeom prst="arc">
              <a:avLst>
                <a:gd name="adj1" fmla="val 21571566"/>
                <a:gd name="adj2" fmla="val 10822907"/>
              </a:avLst>
            </a:prstGeom>
            <a:solidFill>
              <a:srgbClr val="C00000"/>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6" name="Rectangle 14"/>
            <p:cNvSpPr/>
            <p:nvPr/>
          </p:nvSpPr>
          <p:spPr>
            <a:xfrm>
              <a:off x="2857488" y="1714494"/>
              <a:ext cx="1643074" cy="707886"/>
            </a:xfrm>
            <a:prstGeom prst="rect">
              <a:avLst/>
            </a:prstGeom>
          </p:spPr>
          <p:txBody>
            <a:bodyPr wrap="square">
              <a:spAutoFit/>
            </a:bodyPr>
            <a:lstStyle/>
            <a:p>
              <a:pPr algn="ctr"/>
              <a:r>
                <a:rPr lang="zh-CN" altLang="en-US" sz="800" dirty="0">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latin typeface="微软雅黑" panose="020B0503020204020204" pitchFamily="34" charset="-122"/>
                  <a:ea typeface="微软雅黑" panose="020B0503020204020204" pitchFamily="34" charset="-122"/>
                  <a:cs typeface="Open Sans Light" pitchFamily="34" charset="0"/>
                </a:rPr>
                <a:t>200</a:t>
              </a:r>
              <a:r>
                <a:rPr lang="zh-CN" altLang="en-US" sz="800" dirty="0">
                  <a:latin typeface="微软雅黑" panose="020B0503020204020204" pitchFamily="34" charset="-122"/>
                  <a:ea typeface="微软雅黑" panose="020B0503020204020204" pitchFamily="34" charset="-122"/>
                  <a:cs typeface="Open Sans Light" pitchFamily="34" charset="0"/>
                </a:rPr>
                <a:t>字</a:t>
              </a:r>
              <a:r>
                <a:rPr lang="zh-CN" altLang="en-US" sz="800" dirty="0" smtClean="0">
                  <a:latin typeface="微软雅黑" panose="020B0503020204020204" pitchFamily="34" charset="-122"/>
                  <a:ea typeface="微软雅黑" panose="020B0503020204020204" pitchFamily="34" charset="-122"/>
                  <a:cs typeface="Open Sans Light" pitchFamily="34" charset="0"/>
                </a:rPr>
                <a:t>以内据</a:t>
              </a:r>
              <a:r>
                <a:rPr lang="zh-CN" altLang="en-US" sz="800" dirty="0">
                  <a:latin typeface="微软雅黑" panose="020B0503020204020204" pitchFamily="34" charset="-122"/>
                  <a:ea typeface="微软雅黑" panose="020B0503020204020204" pitchFamily="34" charset="-122"/>
                  <a:cs typeface="Open Sans Light" pitchFamily="34" charset="0"/>
                </a:rPr>
                <a:t>统计每页</a:t>
              </a:r>
              <a:r>
                <a:rPr lang="zh-CN" altLang="en-US" sz="800" dirty="0" smtClean="0">
                  <a:latin typeface="微软雅黑" panose="020B0503020204020204" pitchFamily="34" charset="-122"/>
                  <a:ea typeface="微软雅黑" panose="020B0503020204020204" pitchFamily="34" charset="-122"/>
                  <a:cs typeface="Open Sans Light" pitchFamily="34" charset="0"/>
                </a:rPr>
                <a:t>幻灯片。</a:t>
              </a:r>
              <a:endParaRPr lang="zh-CN" altLang="en-US" sz="800" dirty="0">
                <a:latin typeface="微软雅黑" panose="020B0503020204020204" pitchFamily="34" charset="-122"/>
                <a:ea typeface="微软雅黑" panose="020B0503020204020204" pitchFamily="34" charset="-122"/>
                <a:cs typeface="Open Sans Light" pitchFamily="34" charset="0"/>
              </a:endParaRPr>
            </a:p>
          </p:txBody>
        </p:sp>
        <p:grpSp>
          <p:nvGrpSpPr>
            <p:cNvPr id="37" name="Group 36"/>
            <p:cNvGrpSpPr/>
            <p:nvPr/>
          </p:nvGrpSpPr>
          <p:grpSpPr>
            <a:xfrm>
              <a:off x="3425328" y="2857502"/>
              <a:ext cx="516256" cy="387410"/>
              <a:chOff x="359092" y="2813581"/>
              <a:chExt cx="366051" cy="274694"/>
            </a:xfrm>
            <a:solidFill>
              <a:schemeClr val="bg1"/>
            </a:solidFill>
          </p:grpSpPr>
          <p:sp>
            <p:nvSpPr>
              <p:cNvPr id="38" name="AutoShape 118"/>
              <p:cNvSpPr>
                <a:spLocks/>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9" name="AutoShape 119"/>
              <p:cNvSpPr>
                <a:spLocks/>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0351950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2" presetClass="entr" presetSubtype="4"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slide(fromBottom)">
                                      <p:cBhvr>
                                        <p:cTn id="36" dur="500"/>
                                        <p:tgtEl>
                                          <p:spTgt spid="28"/>
                                        </p:tgtEl>
                                      </p:cBhvr>
                                    </p:animEffect>
                                  </p:childTnLst>
                                </p:cTn>
                              </p:par>
                            </p:childTnLst>
                          </p:cTn>
                        </p:par>
                        <p:par>
                          <p:cTn id="37" fill="hold">
                            <p:stCondLst>
                              <p:cond delay="1500"/>
                            </p:stCondLst>
                            <p:childTnLst>
                              <p:par>
                                <p:cTn id="38" presetID="12" presetClass="entr" presetSubtype="1"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slide(fromTop)">
                                      <p:cBhvr>
                                        <p:cTn id="40" dur="500"/>
                                        <p:tgtEl>
                                          <p:spTgt spid="34"/>
                                        </p:tgtEl>
                                      </p:cBhvr>
                                    </p:animEffect>
                                  </p:childTnLst>
                                </p:cTn>
                              </p:par>
                            </p:childTnLst>
                          </p:cTn>
                        </p:par>
                        <p:par>
                          <p:cTn id="41" fill="hold">
                            <p:stCondLst>
                              <p:cond delay="2000"/>
                            </p:stCondLst>
                            <p:childTnLst>
                              <p:par>
                                <p:cTn id="42" presetID="12" presetClass="entr" presetSubtype="4"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slide(fromBottom)">
                                      <p:cBhvr>
                                        <p:cTn id="44" dur="500"/>
                                        <p:tgtEl>
                                          <p:spTgt spid="21"/>
                                        </p:tgtEl>
                                      </p:cBhvr>
                                    </p:animEffect>
                                  </p:childTnLst>
                                </p:cTn>
                              </p:par>
                            </p:childTnLst>
                          </p:cTn>
                        </p:par>
                        <p:par>
                          <p:cTn id="45" fill="hold">
                            <p:stCondLst>
                              <p:cond delay="2500"/>
                            </p:stCondLst>
                            <p:childTnLst>
                              <p:par>
                                <p:cTn id="46" presetID="12" presetClass="entr" presetSubtype="1"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slide(fromTop)">
                                      <p:cBhvr>
                                        <p:cTn id="48" dur="500"/>
                                        <p:tgtEl>
                                          <p:spTgt spid="8"/>
                                        </p:tgtEl>
                                      </p:cBhvr>
                                    </p:animEffect>
                                  </p:childTnLst>
                                </p:cTn>
                              </p:par>
                            </p:childTnLst>
                          </p:cTn>
                        </p:par>
                        <p:par>
                          <p:cTn id="49" fill="hold">
                            <p:stCondLst>
                              <p:cond delay="3000"/>
                            </p:stCondLst>
                            <p:childTnLst>
                              <p:par>
                                <p:cTn id="50" presetID="1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slide(fromLeft)">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31921" y="-689430"/>
            <a:ext cx="6773092" cy="6758619"/>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1441" y="0"/>
            <a:ext cx="2972264" cy="4015558"/>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621818" y="1130558"/>
            <a:ext cx="1875995" cy="3118642"/>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944" y="4015558"/>
            <a:ext cx="1573262" cy="1149691"/>
          </a:xfrm>
          <a:prstGeom prst="rect">
            <a:avLst/>
          </a:prstGeom>
        </p:spPr>
      </p:pic>
      <p:pic>
        <p:nvPicPr>
          <p:cNvPr id="12" name="图片 1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59030" y="4276324"/>
            <a:ext cx="4881583" cy="742478"/>
          </a:xfrm>
          <a:prstGeom prst="rect">
            <a:avLst/>
          </a:prstGeom>
        </p:spPr>
      </p:pic>
    </p:spTree>
    <p:extLst>
      <p:ext uri="{BB962C8B-B14F-4D97-AF65-F5344CB8AC3E}">
        <p14:creationId xmlns:p14="http://schemas.microsoft.com/office/powerpoint/2010/main" val="388943894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nodeType="clickEffect">
                                  <p:stCondLst>
                                    <p:cond delay="0"/>
                                  </p:stCondLst>
                                  <p:childTnLst>
                                    <p:animEffect transition="out" filter="fade">
                                      <p:cBhvr>
                                        <p:cTn id="25" dur="500" tmFilter="0, 0; .2, .5; .8, .5; 1, 0"/>
                                        <p:tgtEl>
                                          <p:spTgt spid="9"/>
                                        </p:tgtEl>
                                      </p:cBhvr>
                                    </p:animEffect>
                                    <p:animScale>
                                      <p:cBhvr>
                                        <p:cTn id="26" dur="250" autoRev="1" fill="hold"/>
                                        <p:tgtEl>
                                          <p:spTgt spid="9"/>
                                        </p:tgtEl>
                                      </p:cBhvr>
                                      <p:by x="105000" y="105000"/>
                                    </p:animScale>
                                  </p:childTnLst>
                                </p:cTn>
                              </p:par>
                              <p:par>
                                <p:cTn id="27" presetID="26" presetClass="emph" presetSubtype="0" fill="hold" nodeType="withEffect">
                                  <p:stCondLst>
                                    <p:cond delay="0"/>
                                  </p:stCondLst>
                                  <p:childTnLst>
                                    <p:animEffect transition="out" filter="fade">
                                      <p:cBhvr>
                                        <p:cTn id="28" dur="500" tmFilter="0, 0; .2, .5; .8, .5; 1, 0"/>
                                        <p:tgtEl>
                                          <p:spTgt spid="10"/>
                                        </p:tgtEl>
                                      </p:cBhvr>
                                    </p:animEffect>
                                    <p:animScale>
                                      <p:cBhvr>
                                        <p:cTn id="29" dur="250" autoRev="1" fill="hold"/>
                                        <p:tgtEl>
                                          <p:spTgt spid="10"/>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7741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过渡页</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7" name="组合 6"/>
          <p:cNvGrpSpPr/>
          <p:nvPr/>
        </p:nvGrpSpPr>
        <p:grpSpPr>
          <a:xfrm>
            <a:off x="2076790" y="1449844"/>
            <a:ext cx="3834516" cy="1662256"/>
            <a:chOff x="2317325" y="1195391"/>
            <a:chExt cx="3834516" cy="1662256"/>
          </a:xfrm>
        </p:grpSpPr>
        <p:sp>
          <p:nvSpPr>
            <p:cNvPr id="8" name="TextBox 11"/>
            <p:cNvSpPr txBox="1"/>
            <p:nvPr/>
          </p:nvSpPr>
          <p:spPr>
            <a:xfrm>
              <a:off x="4068957" y="1654028"/>
              <a:ext cx="2060933" cy="523220"/>
            </a:xfrm>
            <a:prstGeom prst="rect">
              <a:avLst/>
            </a:prstGeom>
            <a:noFill/>
          </p:spPr>
          <p:txBody>
            <a:bodyPr wrap="square" rtlCol="0">
              <a:spAutoFit/>
            </a:bodyPr>
            <a:lstStyle/>
            <a:p>
              <a:r>
                <a:rPr lang="zh-CN" altLang="en-US" sz="2800" b="1" dirty="0">
                  <a:solidFill>
                    <a:srgbClr val="2C1D7F"/>
                  </a:solidFill>
                  <a:latin typeface="黑体" panose="02010609060101010101" pitchFamily="49" charset="-122"/>
                  <a:ea typeface="文鼎粗行楷简" panose="02010609010101010101" pitchFamily="49" charset="-122"/>
                </a:rPr>
                <a:t>立警为公</a:t>
              </a:r>
            </a:p>
          </p:txBody>
        </p:sp>
        <p:cxnSp>
          <p:nvCxnSpPr>
            <p:cNvPr id="9" name="直接连接符 8"/>
            <p:cNvCxnSpPr/>
            <p:nvPr/>
          </p:nvCxnSpPr>
          <p:spPr>
            <a:xfrm>
              <a:off x="4206240" y="2199625"/>
              <a:ext cx="1814170"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10" name="TextBox 14"/>
            <p:cNvSpPr txBox="1"/>
            <p:nvPr/>
          </p:nvSpPr>
          <p:spPr>
            <a:xfrm>
              <a:off x="4095787" y="2199625"/>
              <a:ext cx="2056054" cy="523220"/>
            </a:xfrm>
            <a:prstGeom prst="rect">
              <a:avLst/>
            </a:prstGeom>
            <a:noFill/>
          </p:spPr>
          <p:txBody>
            <a:bodyPr wrap="square" rtlCol="0">
              <a:spAutoFit/>
            </a:bodyPr>
            <a:lstStyle/>
            <a:p>
              <a:r>
                <a:rPr lang="zh-CN" altLang="en-US" sz="2800" b="1" dirty="0" smtClean="0">
                  <a:solidFill>
                    <a:srgbClr val="2C1D7F"/>
                  </a:solidFill>
                  <a:latin typeface="微软雅黑" panose="020B0503020204020204" pitchFamily="34" charset="-122"/>
                  <a:ea typeface="文鼎粗行楷简" panose="02010609010101010101" pitchFamily="49" charset="-122"/>
                </a:rPr>
                <a:t>执法为民</a:t>
              </a:r>
              <a:endParaRPr lang="zh-CN" altLang="en-US" sz="2800" b="1" dirty="0">
                <a:solidFill>
                  <a:srgbClr val="2C1D7F"/>
                </a:solidFill>
                <a:latin typeface="微软雅黑" panose="020B0503020204020204" pitchFamily="34" charset="-122"/>
                <a:ea typeface="文鼎粗行楷简" panose="02010609010101010101" pitchFamily="49"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17325" y="1357346"/>
              <a:ext cx="1888915" cy="1500301"/>
            </a:xfrm>
            <a:prstGeom prst="rect">
              <a:avLst/>
            </a:prstGeom>
          </p:spPr>
        </p:pic>
        <p:pic>
          <p:nvPicPr>
            <p:cNvPr id="12" name="图片 11"/>
            <p:cNvPicPr>
              <a:picLocks noChangeAspect="1"/>
            </p:cNvPicPr>
            <p:nvPr/>
          </p:nvPicPr>
          <p:blipFill>
            <a:blip r:embed="rId4" cstate="screen">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a:ext>
              </a:extLst>
            </a:blip>
            <a:stretch>
              <a:fillRect/>
            </a:stretch>
          </p:blipFill>
          <p:spPr>
            <a:xfrm rot="19909491">
              <a:off x="4801665" y="1195391"/>
              <a:ext cx="682895" cy="527111"/>
            </a:xfrm>
            <a:prstGeom prst="rect">
              <a:avLst/>
            </a:prstGeom>
          </p:spPr>
        </p:pic>
      </p:grpSp>
      <p:sp>
        <p:nvSpPr>
          <p:cNvPr id="13" name="文本框 12"/>
          <p:cNvSpPr txBox="1"/>
          <p:nvPr/>
        </p:nvSpPr>
        <p:spPr>
          <a:xfrm>
            <a:off x="2132982" y="3032771"/>
            <a:ext cx="6472691" cy="830997"/>
          </a:xfrm>
          <a:prstGeom prst="rect">
            <a:avLst/>
          </a:prstGeom>
          <a:noFill/>
        </p:spPr>
        <p:txBody>
          <a:bodyPr wrap="square" rtlCol="0">
            <a:spAutoFit/>
          </a:bodyPr>
          <a:lstStyle/>
          <a:p>
            <a:r>
              <a:rPr lang="zh-CN" altLang="en-US" sz="4800" b="1" spc="-150" dirty="0" smtClean="0">
                <a:solidFill>
                  <a:srgbClr val="2C1D7F"/>
                </a:solidFill>
                <a:latin typeface="微软雅黑" panose="020B0503020204020204" pitchFamily="34" charset="-122"/>
                <a:ea typeface="微软雅黑" panose="020B0503020204020204" pitchFamily="34" charset="-122"/>
              </a:rPr>
              <a:t>单 击 添 加 标 题</a:t>
            </a:r>
            <a:endParaRPr lang="zh-CN" altLang="en-US" sz="4800" b="1" spc="-150" dirty="0">
              <a:solidFill>
                <a:srgbClr val="2C1D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190590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14:presetBounceEnd="4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40000">
                                          <p:cBhvr additive="base">
                                            <p:cTn id="36" dur="10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accel="4000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000" fill="hold"/>
                                            <p:tgtEl>
                                              <p:spTgt spid="7"/>
                                            </p:tgtEl>
                                            <p:attrNameLst>
                                              <p:attrName>ppt_x</p:attrName>
                                            </p:attrNameLst>
                                          </p:cBhvr>
                                          <p:tavLst>
                                            <p:tav tm="0">
                                              <p:val>
                                                <p:strVal val="1+#ppt_w/2"/>
                                              </p:val>
                                            </p:tav>
                                            <p:tav tm="100000">
                                              <p:val>
                                                <p:strVal val="#ppt_x"/>
                                              </p:val>
                                            </p:tav>
                                          </p:tavLst>
                                        </p:anim>
                                        <p:anim calcmode="lin" valueType="num">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TextBox 10"/>
          <p:cNvSpPr>
            <a:spLocks noChangeArrowheads="1"/>
          </p:cNvSpPr>
          <p:nvPr/>
        </p:nvSpPr>
        <p:spPr bwMode="auto">
          <a:xfrm>
            <a:off x="682625" y="1273175"/>
            <a:ext cx="75612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latin typeface="方正兰亭粗黑_GBK" pitchFamily="2" charset="-122"/>
                <a:sym typeface="宋体" panose="02010600030101010101" pitchFamily="2" charset="-122"/>
              </a:rPr>
              <a:t>这里输入简单的文字概述这里输入简单文字概述这里输入简单的文字概述这里入简单的文字概述这里输入述简单的文字概述这里输入简单文字概述这里输入简单</a:t>
            </a:r>
          </a:p>
        </p:txBody>
      </p:sp>
      <p:sp>
        <p:nvSpPr>
          <p:cNvPr id="8" name="矩形 7"/>
          <p:cNvSpPr>
            <a:spLocks noChangeArrowheads="1"/>
          </p:cNvSpPr>
          <p:nvPr/>
        </p:nvSpPr>
        <p:spPr bwMode="auto">
          <a:xfrm>
            <a:off x="611188" y="2219325"/>
            <a:ext cx="2376487" cy="16573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9" name="组合 8"/>
          <p:cNvGrpSpPr/>
          <p:nvPr/>
        </p:nvGrpSpPr>
        <p:grpSpPr>
          <a:xfrm>
            <a:off x="611188" y="3876675"/>
            <a:ext cx="2376487" cy="368300"/>
            <a:chOff x="611188" y="3876675"/>
            <a:chExt cx="2376487" cy="368300"/>
          </a:xfrm>
        </p:grpSpPr>
        <p:sp>
          <p:nvSpPr>
            <p:cNvPr id="10" name="矩形 9"/>
            <p:cNvSpPr>
              <a:spLocks noChangeArrowheads="1"/>
            </p:cNvSpPr>
            <p:nvPr/>
          </p:nvSpPr>
          <p:spPr bwMode="auto">
            <a:xfrm>
              <a:off x="611188" y="3876675"/>
              <a:ext cx="2376487" cy="358775"/>
            </a:xfrm>
            <a:prstGeom prst="rect">
              <a:avLst/>
            </a:prstGeom>
            <a:solidFill>
              <a:srgbClr val="2C1D7F"/>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 name="TextBox 13"/>
            <p:cNvSpPr>
              <a:spLocks noChangeArrowheads="1"/>
            </p:cNvSpPr>
            <p:nvPr/>
          </p:nvSpPr>
          <p:spPr bwMode="auto">
            <a:xfrm>
              <a:off x="1317625" y="3878263"/>
              <a:ext cx="86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方正兰亭粗黑_GBK" pitchFamily="2" charset="-122"/>
                  <a:sym typeface="宋体" panose="02010600030101010101" pitchFamily="2" charset="-122"/>
                </a:rPr>
                <a:t>标题一</a:t>
              </a:r>
            </a:p>
          </p:txBody>
        </p:sp>
      </p:grpSp>
      <p:sp>
        <p:nvSpPr>
          <p:cNvPr id="12" name="TextBox 14"/>
          <p:cNvSpPr>
            <a:spLocks noChangeArrowheads="1"/>
          </p:cNvSpPr>
          <p:nvPr/>
        </p:nvSpPr>
        <p:spPr bwMode="auto">
          <a:xfrm>
            <a:off x="611188" y="4368800"/>
            <a:ext cx="2376487" cy="688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latin typeface="方正兰亭粗黑_GBK" pitchFamily="2" charset="-122"/>
                <a:sym typeface="宋体" panose="02010600030101010101" pitchFamily="2" charset="-122"/>
              </a:rPr>
              <a:t>这里输入简单的文字概述里输入简单文字概述这里简单</a:t>
            </a:r>
            <a:endParaRPr lang="en-US" sz="1400" dirty="0">
              <a:latin typeface="方正兰亭粗黑_GBK" pitchFamily="2" charset="-122"/>
              <a:sym typeface="Calibri" panose="020F0502020204030204" pitchFamily="34" charset="0"/>
            </a:endParaRPr>
          </a:p>
        </p:txBody>
      </p:sp>
      <p:sp>
        <p:nvSpPr>
          <p:cNvPr id="13" name="矩形 12"/>
          <p:cNvSpPr>
            <a:spLocks noChangeArrowheads="1"/>
          </p:cNvSpPr>
          <p:nvPr/>
        </p:nvSpPr>
        <p:spPr bwMode="auto">
          <a:xfrm>
            <a:off x="3276600" y="2219325"/>
            <a:ext cx="2374900" cy="16573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 name="组合 13"/>
          <p:cNvGrpSpPr/>
          <p:nvPr/>
        </p:nvGrpSpPr>
        <p:grpSpPr>
          <a:xfrm>
            <a:off x="3276600" y="3876675"/>
            <a:ext cx="2374900" cy="368300"/>
            <a:chOff x="3276600" y="3876675"/>
            <a:chExt cx="2374900" cy="368300"/>
          </a:xfrm>
        </p:grpSpPr>
        <p:sp>
          <p:nvSpPr>
            <p:cNvPr id="15" name="矩形 14"/>
            <p:cNvSpPr>
              <a:spLocks noChangeArrowheads="1"/>
            </p:cNvSpPr>
            <p:nvPr/>
          </p:nvSpPr>
          <p:spPr bwMode="auto">
            <a:xfrm>
              <a:off x="3276600" y="3876675"/>
              <a:ext cx="2374900" cy="358775"/>
            </a:xfrm>
            <a:prstGeom prst="rect">
              <a:avLst/>
            </a:prstGeom>
            <a:solidFill>
              <a:srgbClr val="2C1D7F"/>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6" name="TextBox 17"/>
            <p:cNvSpPr>
              <a:spLocks noChangeArrowheads="1"/>
            </p:cNvSpPr>
            <p:nvPr/>
          </p:nvSpPr>
          <p:spPr bwMode="auto">
            <a:xfrm>
              <a:off x="3983038" y="3878263"/>
              <a:ext cx="868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方正兰亭粗黑_GBK" pitchFamily="2" charset="-122"/>
                  <a:sym typeface="宋体" panose="02010600030101010101" pitchFamily="2" charset="-122"/>
                </a:rPr>
                <a:t>标题一</a:t>
              </a:r>
            </a:p>
          </p:txBody>
        </p:sp>
      </p:grpSp>
      <p:sp>
        <p:nvSpPr>
          <p:cNvPr id="17" name="TextBox 18"/>
          <p:cNvSpPr>
            <a:spLocks noChangeArrowheads="1"/>
          </p:cNvSpPr>
          <p:nvPr/>
        </p:nvSpPr>
        <p:spPr bwMode="auto">
          <a:xfrm>
            <a:off x="3276600" y="4368800"/>
            <a:ext cx="2374900" cy="688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latin typeface="方正兰亭粗黑_GBK" pitchFamily="2" charset="-122"/>
                <a:sym typeface="宋体" panose="02010600030101010101" pitchFamily="2" charset="-122"/>
              </a:rPr>
              <a:t>这里输入简单的文字概述里输入简单文字概述这里简单</a:t>
            </a:r>
            <a:endParaRPr lang="en-US" sz="1400">
              <a:latin typeface="方正兰亭粗黑_GBK" pitchFamily="2" charset="-122"/>
              <a:sym typeface="Calibri" panose="020F0502020204030204" pitchFamily="34" charset="0"/>
            </a:endParaRPr>
          </a:p>
        </p:txBody>
      </p:sp>
      <p:sp>
        <p:nvSpPr>
          <p:cNvPr id="18" name="矩形 17"/>
          <p:cNvSpPr>
            <a:spLocks noChangeArrowheads="1"/>
          </p:cNvSpPr>
          <p:nvPr/>
        </p:nvSpPr>
        <p:spPr bwMode="auto">
          <a:xfrm>
            <a:off x="5940425" y="2219325"/>
            <a:ext cx="2376488" cy="16573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9" name="组合 18"/>
          <p:cNvGrpSpPr/>
          <p:nvPr/>
        </p:nvGrpSpPr>
        <p:grpSpPr>
          <a:xfrm>
            <a:off x="5940425" y="3876675"/>
            <a:ext cx="2376488" cy="368300"/>
            <a:chOff x="5940425" y="3876675"/>
            <a:chExt cx="2376488" cy="368300"/>
          </a:xfrm>
        </p:grpSpPr>
        <p:sp>
          <p:nvSpPr>
            <p:cNvPr id="20" name="矩形 19"/>
            <p:cNvSpPr>
              <a:spLocks noChangeArrowheads="1"/>
            </p:cNvSpPr>
            <p:nvPr/>
          </p:nvSpPr>
          <p:spPr bwMode="auto">
            <a:xfrm>
              <a:off x="5940425" y="3876675"/>
              <a:ext cx="2376488" cy="358775"/>
            </a:xfrm>
            <a:prstGeom prst="rect">
              <a:avLst/>
            </a:prstGeom>
            <a:solidFill>
              <a:srgbClr val="2C1D7F"/>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1" name="TextBox 21"/>
            <p:cNvSpPr>
              <a:spLocks noChangeArrowheads="1"/>
            </p:cNvSpPr>
            <p:nvPr/>
          </p:nvSpPr>
          <p:spPr bwMode="auto">
            <a:xfrm>
              <a:off x="6646863" y="3878263"/>
              <a:ext cx="868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方正兰亭粗黑_GBK" pitchFamily="2" charset="-122"/>
                  <a:sym typeface="宋体" panose="02010600030101010101" pitchFamily="2" charset="-122"/>
                </a:rPr>
                <a:t>标题一</a:t>
              </a:r>
            </a:p>
          </p:txBody>
        </p:sp>
      </p:grpSp>
      <p:sp>
        <p:nvSpPr>
          <p:cNvPr id="22" name="TextBox 22"/>
          <p:cNvSpPr>
            <a:spLocks noChangeArrowheads="1"/>
          </p:cNvSpPr>
          <p:nvPr/>
        </p:nvSpPr>
        <p:spPr bwMode="auto">
          <a:xfrm>
            <a:off x="5940425" y="4368800"/>
            <a:ext cx="2376488" cy="688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latin typeface="方正兰亭粗黑_GBK" pitchFamily="2" charset="-122"/>
                <a:sym typeface="宋体" panose="02010600030101010101" pitchFamily="2" charset="-122"/>
              </a:rPr>
              <a:t>这里输入简单的文字概述里输入简单文字概述这里简单</a:t>
            </a:r>
            <a:endParaRPr lang="en-US" sz="1400">
              <a:latin typeface="方正兰亭粗黑_GBK" pitchFamily="2" charset="-122"/>
              <a:sym typeface="Calibri" panose="020F0502020204030204" pitchFamily="34" charset="0"/>
            </a:endParaRPr>
          </a:p>
        </p:txBody>
      </p:sp>
    </p:spTree>
    <p:extLst>
      <p:ext uri="{BB962C8B-B14F-4D97-AF65-F5344CB8AC3E}">
        <p14:creationId xmlns:p14="http://schemas.microsoft.com/office/powerpoint/2010/main" val="183302726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barn(inVertical)">
                                      <p:cBhvr>
                                        <p:cTn id="49" dur="500"/>
                                        <p:tgtEl>
                                          <p:spTgt spid="9"/>
                                        </p:tgtEl>
                                      </p:cBhvr>
                                    </p:animEffect>
                                  </p:childTnLst>
                                </p:cTn>
                              </p:par>
                            </p:childTnLst>
                          </p:cTn>
                        </p:par>
                        <p:par>
                          <p:cTn id="50" fill="hold">
                            <p:stCondLst>
                              <p:cond delay="500"/>
                            </p:stCondLst>
                            <p:childTnLst>
                              <p:par>
                                <p:cTn id="51" presetID="22" presetClass="entr" presetSubtype="1"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p:cBhvr>
                                        <p:cTn id="53" dur="500"/>
                                        <p:tgtEl>
                                          <p:spTgt spid="12"/>
                                        </p:tgtEl>
                                      </p:cBhvr>
                                    </p:animEffect>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p:cBhvr>
                                        <p:cTn id="59" dur="5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barn(inVertical)">
                                      <p:cBhvr>
                                        <p:cTn id="64" dur="500"/>
                                        <p:tgtEl>
                                          <p:spTgt spid="14"/>
                                        </p:tgtEl>
                                      </p:cBhvr>
                                    </p:animEffect>
                                  </p:childTnLst>
                                </p:cTn>
                              </p:par>
                            </p:childTnLst>
                          </p:cTn>
                        </p:par>
                        <p:par>
                          <p:cTn id="65" fill="hold">
                            <p:stCondLst>
                              <p:cond delay="500"/>
                            </p:stCondLst>
                            <p:childTnLst>
                              <p:par>
                                <p:cTn id="66" presetID="22" presetClass="entr" presetSubtype="1" fill="hold" grpId="0" nodeType="afterEffect">
                                  <p:stCondLst>
                                    <p:cond delay="0"/>
                                  </p:stCondLst>
                                  <p:childTnLst>
                                    <p:set>
                                      <p:cBhvr>
                                        <p:cTn id="67" dur="1" fill="hold">
                                          <p:stCondLst>
                                            <p:cond delay="0"/>
                                          </p:stCondLst>
                                        </p:cTn>
                                        <p:tgtEl>
                                          <p:spTgt spid="17"/>
                                        </p:tgtEl>
                                        <p:attrNameLst>
                                          <p:attrName>style.visibility</p:attrName>
                                        </p:attrNameLst>
                                      </p:cBhvr>
                                      <p:to>
                                        <p:strVal val="visible"/>
                                      </p:to>
                                    </p:set>
                                    <p:animEffect>
                                      <p:cBhvr>
                                        <p:cTn id="68" dur="500"/>
                                        <p:tgtEl>
                                          <p:spTgt spid="17"/>
                                        </p:tgtEl>
                                      </p:cBhvr>
                                    </p:animEffect>
                                  </p:childTnLst>
                                </p:cTn>
                              </p:par>
                            </p:childTnLst>
                          </p:cTn>
                        </p:par>
                        <p:par>
                          <p:cTn id="69" fill="hold">
                            <p:stCondLst>
                              <p:cond delay="1000"/>
                            </p:stCondLst>
                            <p:childTnLst>
                              <p:par>
                                <p:cTn id="70" presetID="10" presetClass="entr" presetSubtype="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p:cBhvr>
                                        <p:cTn id="74" dur="500"/>
                                        <p:tgtEl>
                                          <p:spTgt spid="18"/>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barn(inVertical)">
                                      <p:cBhvr>
                                        <p:cTn id="79" dur="500"/>
                                        <p:tgtEl>
                                          <p:spTgt spid="19"/>
                                        </p:tgtEl>
                                      </p:cBhvr>
                                    </p:animEffect>
                                  </p:childTnLst>
                                </p:cTn>
                              </p:par>
                            </p:childTnLst>
                          </p:cTn>
                        </p:par>
                        <p:par>
                          <p:cTn id="80" fill="hold">
                            <p:stCondLst>
                              <p:cond delay="500"/>
                            </p:stCondLst>
                            <p:childTnLst>
                              <p:par>
                                <p:cTn id="81" presetID="22" presetClass="entr" presetSubtype="1"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p:cBhvr>
                                        <p:cTn id="8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bldLvl="0" autoUpdateAnimBg="0"/>
      <p:bldP spid="8" grpId="0" bldLvl="0" animBg="1" autoUpdateAnimBg="0"/>
      <p:bldP spid="12" grpId="0" bldLvl="0" autoUpdateAnimBg="0"/>
      <p:bldP spid="13" grpId="0" bldLvl="0" animBg="1" autoUpdateAnimBg="0"/>
      <p:bldP spid="17" grpId="0" bldLvl="0" autoUpdateAnimBg="0"/>
      <p:bldP spid="18" grpId="0" bldLvl="0" animBg="1" autoUpdateAnimBg="0"/>
      <p:bldP spid="22"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29"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C10627"/>
          </a:solidFill>
          <a:ln>
            <a:solidFill>
              <a:srgbClr val="C10627"/>
            </a:solid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30"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2C1D7F"/>
          </a:solidFill>
          <a:ln>
            <a:solidFill>
              <a:srgbClr val="2C1D7F"/>
            </a:solid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31"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C10627"/>
          </a:solidFill>
          <a:ln>
            <a:solidFill>
              <a:srgbClr val="C10627"/>
            </a:solidFill>
          </a:ln>
        </p:spPr>
        <p:txBody>
          <a:bodyPr lIns="0" tIns="0" rIns="162000" bIns="0" anchor="ctr"/>
          <a:lstStyle/>
          <a:p>
            <a:pPr algn="r">
              <a:defRPr/>
            </a:pPr>
            <a:r>
              <a:rPr lang="zh-CN" altLang="en-US" sz="1500" b="1" kern="0">
                <a:solidFill>
                  <a:schemeClr val="bg1"/>
                </a:solidFill>
                <a:latin typeface="微软雅黑" pitchFamily="34" charset="-122"/>
                <a:ea typeface="微软雅黑" pitchFamily="34" charset="-122"/>
              </a:rPr>
              <a:t>标题</a:t>
            </a:r>
          </a:p>
        </p:txBody>
      </p:sp>
      <p:sp>
        <p:nvSpPr>
          <p:cNvPr id="32"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2C1D7F"/>
          </a:solidFill>
          <a:ln>
            <a:solidFill>
              <a:srgbClr val="2C1D7F"/>
            </a:solid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33"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34"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35"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36"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grpSp>
        <p:nvGrpSpPr>
          <p:cNvPr id="37" name="Group 18"/>
          <p:cNvGrpSpPr>
            <a:grpSpLocks/>
          </p:cNvGrpSpPr>
          <p:nvPr/>
        </p:nvGrpSpPr>
        <p:grpSpPr bwMode="auto">
          <a:xfrm>
            <a:off x="5522119" y="1394223"/>
            <a:ext cx="2887266" cy="695406"/>
            <a:chOff x="0" y="0"/>
            <a:chExt cx="3850501" cy="928543"/>
          </a:xfrm>
        </p:grpSpPr>
        <p:sp>
          <p:nvSpPr>
            <p:cNvPr id="38"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39" name="文本框 38"/>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0" name="Group 21"/>
          <p:cNvGrpSpPr>
            <a:grpSpLocks/>
          </p:cNvGrpSpPr>
          <p:nvPr/>
        </p:nvGrpSpPr>
        <p:grpSpPr bwMode="auto">
          <a:xfrm>
            <a:off x="5522119" y="2464594"/>
            <a:ext cx="2887266" cy="695854"/>
            <a:chOff x="0" y="0"/>
            <a:chExt cx="3850501" cy="927568"/>
          </a:xfrm>
        </p:grpSpPr>
        <p:sp>
          <p:nvSpPr>
            <p:cNvPr id="41"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42"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3" name="Group 24"/>
          <p:cNvGrpSpPr>
            <a:grpSpLocks/>
          </p:cNvGrpSpPr>
          <p:nvPr/>
        </p:nvGrpSpPr>
        <p:grpSpPr bwMode="auto">
          <a:xfrm>
            <a:off x="5522119" y="3536157"/>
            <a:ext cx="2887266" cy="695854"/>
            <a:chOff x="0" y="0"/>
            <a:chExt cx="3850501" cy="927568"/>
          </a:xfrm>
        </p:grpSpPr>
        <p:sp>
          <p:nvSpPr>
            <p:cNvPr id="44"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45"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223292575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1500"/>
                            </p:stCondLst>
                            <p:childTnLst>
                              <p:par>
                                <p:cTn id="55" presetID="12" presetClass="entr" presetSubtype="4"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500"/>
                                        <p:tgtEl>
                                          <p:spTgt spid="35"/>
                                        </p:tgtEl>
                                        <p:attrNameLst>
                                          <p:attrName>ppt_y</p:attrName>
                                        </p:attrNameLst>
                                      </p:cBhvr>
                                      <p:tavLst>
                                        <p:tav tm="0">
                                          <p:val>
                                            <p:strVal val="#ppt_y+#ppt_h*1.125000"/>
                                          </p:val>
                                        </p:tav>
                                        <p:tav tm="100000">
                                          <p:val>
                                            <p:strVal val="#ppt_y"/>
                                          </p:val>
                                        </p:tav>
                                      </p:tavLst>
                                    </p:anim>
                                    <p:animEffect transition="in" filter="wipe(up)">
                                      <p:cBhvr>
                                        <p:cTn id="58" dur="500"/>
                                        <p:tgtEl>
                                          <p:spTgt spid="35"/>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p:tgtEl>
                                          <p:spTgt spid="36"/>
                                        </p:tgtEl>
                                        <p:attrNameLst>
                                          <p:attrName>ppt_x</p:attrName>
                                        </p:attrNameLst>
                                      </p:cBhvr>
                                      <p:tavLst>
                                        <p:tav tm="0">
                                          <p:val>
                                            <p:strVal val="#ppt_x+#ppt_w*1.125000"/>
                                          </p:val>
                                        </p:tav>
                                        <p:tav tm="100000">
                                          <p:val>
                                            <p:strVal val="#ppt_x"/>
                                          </p:val>
                                        </p:tav>
                                      </p:tavLst>
                                    </p:anim>
                                    <p:animEffect transition="in" filter="wipe(left)">
                                      <p:cBhvr>
                                        <p:cTn id="62" dur="500"/>
                                        <p:tgtEl>
                                          <p:spTgt spid="36"/>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additive="base">
                                        <p:cTn id="65" dur="500"/>
                                        <p:tgtEl>
                                          <p:spTgt spid="34"/>
                                        </p:tgtEl>
                                        <p:attrNameLst>
                                          <p:attrName>ppt_y</p:attrName>
                                        </p:attrNameLst>
                                      </p:cBhvr>
                                      <p:tavLst>
                                        <p:tav tm="0">
                                          <p:val>
                                            <p:strVal val="#ppt_y-#ppt_h*1.125000"/>
                                          </p:val>
                                        </p:tav>
                                        <p:tav tm="100000">
                                          <p:val>
                                            <p:strVal val="#ppt_y"/>
                                          </p:val>
                                        </p:tav>
                                      </p:tavLst>
                                    </p:anim>
                                    <p:animEffect transition="in" filter="wipe(down)">
                                      <p:cBhvr>
                                        <p:cTn id="66" dur="500"/>
                                        <p:tgtEl>
                                          <p:spTgt spid="34"/>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p:tgtEl>
                                          <p:spTgt spid="33"/>
                                        </p:tgtEl>
                                        <p:attrNameLst>
                                          <p:attrName>ppt_x</p:attrName>
                                        </p:attrNameLst>
                                      </p:cBhvr>
                                      <p:tavLst>
                                        <p:tav tm="0">
                                          <p:val>
                                            <p:strVal val="#ppt_x-#ppt_w*1.125000"/>
                                          </p:val>
                                        </p:tav>
                                        <p:tav tm="100000">
                                          <p:val>
                                            <p:strVal val="#ppt_x"/>
                                          </p:val>
                                        </p:tav>
                                      </p:tavLst>
                                    </p:anim>
                                    <p:animEffect transition="in" filter="wipe(right)">
                                      <p:cBhvr>
                                        <p:cTn id="70" dur="500"/>
                                        <p:tgtEl>
                                          <p:spTgt spid="33"/>
                                        </p:tgtEl>
                                      </p:cBhvr>
                                    </p:animEffect>
                                  </p:childTnLst>
                                </p:cTn>
                              </p:par>
                            </p:childTnLst>
                          </p:cTn>
                        </p:par>
                        <p:par>
                          <p:cTn id="71" fill="hold">
                            <p:stCondLst>
                              <p:cond delay="2000"/>
                            </p:stCondLst>
                            <p:childTnLst>
                              <p:par>
                                <p:cTn id="72" presetID="22" presetClass="entr" presetSubtype="8" fill="hold" nodeType="after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wipe(left)">
                                      <p:cBhvr>
                                        <p:cTn id="74" dur="500"/>
                                        <p:tgtEl>
                                          <p:spTgt spid="37"/>
                                        </p:tgtEl>
                                      </p:cBhvr>
                                    </p:animEffect>
                                  </p:childTnLst>
                                </p:cTn>
                              </p:par>
                            </p:childTnLst>
                          </p:cTn>
                        </p:par>
                        <p:par>
                          <p:cTn id="75" fill="hold">
                            <p:stCondLst>
                              <p:cond delay="2500"/>
                            </p:stCondLst>
                            <p:childTnLst>
                              <p:par>
                                <p:cTn id="76" presetID="22" presetClass="entr" presetSubtype="8" fill="hold"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left)">
                                      <p:cBhvr>
                                        <p:cTn id="78" dur="500"/>
                                        <p:tgtEl>
                                          <p:spTgt spid="40"/>
                                        </p:tgtEl>
                                      </p:cBhvr>
                                    </p:animEffect>
                                  </p:childTnLst>
                                </p:cTn>
                              </p:par>
                            </p:childTnLst>
                          </p:cTn>
                        </p:par>
                        <p:par>
                          <p:cTn id="79" fill="hold">
                            <p:stCondLst>
                              <p:cond delay="3000"/>
                            </p:stCondLst>
                            <p:childTnLst>
                              <p:par>
                                <p:cTn id="80" presetID="22" presetClass="entr" presetSubtype="8"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left)">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9" grpId="0" animBg="1"/>
      <p:bldP spid="30" grpId="0" animBg="1"/>
      <p:bldP spid="31" grpId="0" animBg="1"/>
      <p:bldP spid="32" grpId="0" animBg="1"/>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Freeform 125"/>
          <p:cNvSpPr>
            <a:spLocks/>
          </p:cNvSpPr>
          <p:nvPr/>
        </p:nvSpPr>
        <p:spPr bwMode="auto">
          <a:xfrm>
            <a:off x="4426411" y="1721177"/>
            <a:ext cx="1135332" cy="895344"/>
          </a:xfrm>
          <a:custGeom>
            <a:avLst/>
            <a:gdLst>
              <a:gd name="T0" fmla="*/ 37 w 52"/>
              <a:gd name="T1" fmla="*/ 12 h 41"/>
              <a:gd name="T2" fmla="*/ 35 w 52"/>
              <a:gd name="T3" fmla="*/ 0 h 41"/>
              <a:gd name="T4" fmla="*/ 24 w 52"/>
              <a:gd name="T5" fmla="*/ 6 h 41"/>
              <a:gd name="T6" fmla="*/ 6 w 52"/>
              <a:gd name="T7" fmla="*/ 3 h 41"/>
              <a:gd name="T8" fmla="*/ 0 w 52"/>
              <a:gd name="T9" fmla="*/ 3 h 41"/>
              <a:gd name="T10" fmla="*/ 2 w 52"/>
              <a:gd name="T11" fmla="*/ 28 h 41"/>
              <a:gd name="T12" fmla="*/ 6 w 52"/>
              <a:gd name="T13" fmla="*/ 28 h 41"/>
              <a:gd name="T14" fmla="*/ 32 w 52"/>
              <a:gd name="T15" fmla="*/ 41 h 41"/>
              <a:gd name="T16" fmla="*/ 52 w 52"/>
              <a:gd name="T17" fmla="*/ 25 h 41"/>
              <a:gd name="T18" fmla="*/ 37 w 52"/>
              <a:gd name="T19"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1">
                <a:moveTo>
                  <a:pt x="37" y="12"/>
                </a:moveTo>
                <a:cubicBezTo>
                  <a:pt x="35" y="0"/>
                  <a:pt x="35" y="0"/>
                  <a:pt x="35" y="0"/>
                </a:cubicBezTo>
                <a:cubicBezTo>
                  <a:pt x="24" y="6"/>
                  <a:pt x="24" y="6"/>
                  <a:pt x="24" y="6"/>
                </a:cubicBezTo>
                <a:cubicBezTo>
                  <a:pt x="18" y="4"/>
                  <a:pt x="12" y="3"/>
                  <a:pt x="6" y="3"/>
                </a:cubicBezTo>
                <a:cubicBezTo>
                  <a:pt x="4" y="3"/>
                  <a:pt x="2" y="3"/>
                  <a:pt x="0" y="3"/>
                </a:cubicBezTo>
                <a:cubicBezTo>
                  <a:pt x="2" y="28"/>
                  <a:pt x="2" y="28"/>
                  <a:pt x="2" y="28"/>
                </a:cubicBezTo>
                <a:cubicBezTo>
                  <a:pt x="3" y="28"/>
                  <a:pt x="4" y="28"/>
                  <a:pt x="6" y="28"/>
                </a:cubicBezTo>
                <a:cubicBezTo>
                  <a:pt x="16" y="28"/>
                  <a:pt x="26" y="33"/>
                  <a:pt x="32" y="41"/>
                </a:cubicBezTo>
                <a:cubicBezTo>
                  <a:pt x="52" y="25"/>
                  <a:pt x="52" y="25"/>
                  <a:pt x="52" y="25"/>
                </a:cubicBezTo>
                <a:cubicBezTo>
                  <a:pt x="47" y="20"/>
                  <a:pt x="43" y="16"/>
                  <a:pt x="37" y="12"/>
                </a:cubicBezTo>
                <a:close/>
              </a:path>
            </a:pathLst>
          </a:custGeom>
          <a:solidFill>
            <a:srgbClr val="C10627"/>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126"/>
          <p:cNvSpPr>
            <a:spLocks/>
          </p:cNvSpPr>
          <p:nvPr/>
        </p:nvSpPr>
        <p:spPr bwMode="auto">
          <a:xfrm>
            <a:off x="3522847" y="1746636"/>
            <a:ext cx="941492" cy="849189"/>
          </a:xfrm>
          <a:custGeom>
            <a:avLst/>
            <a:gdLst>
              <a:gd name="T0" fmla="*/ 41 w 43"/>
              <a:gd name="T1" fmla="*/ 2 h 39"/>
              <a:gd name="T2" fmla="*/ 25 w 43"/>
              <a:gd name="T3" fmla="*/ 6 h 39"/>
              <a:gd name="T4" fmla="*/ 14 w 43"/>
              <a:gd name="T5" fmla="*/ 0 h 39"/>
              <a:gd name="T6" fmla="*/ 12 w 43"/>
              <a:gd name="T7" fmla="*/ 13 h 39"/>
              <a:gd name="T8" fmla="*/ 0 w 43"/>
              <a:gd name="T9" fmla="*/ 24 h 39"/>
              <a:gd name="T10" fmla="*/ 20 w 43"/>
              <a:gd name="T11" fmla="*/ 39 h 39"/>
              <a:gd name="T12" fmla="*/ 43 w 43"/>
              <a:gd name="T13" fmla="*/ 27 h 39"/>
              <a:gd name="T14" fmla="*/ 41 w 43"/>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9">
                <a:moveTo>
                  <a:pt x="41" y="2"/>
                </a:moveTo>
                <a:cubicBezTo>
                  <a:pt x="35" y="2"/>
                  <a:pt x="30" y="4"/>
                  <a:pt x="25" y="6"/>
                </a:cubicBezTo>
                <a:cubicBezTo>
                  <a:pt x="14" y="0"/>
                  <a:pt x="14" y="0"/>
                  <a:pt x="14" y="0"/>
                </a:cubicBezTo>
                <a:cubicBezTo>
                  <a:pt x="12" y="13"/>
                  <a:pt x="12" y="13"/>
                  <a:pt x="12" y="13"/>
                </a:cubicBezTo>
                <a:cubicBezTo>
                  <a:pt x="8" y="16"/>
                  <a:pt x="4" y="20"/>
                  <a:pt x="0" y="24"/>
                </a:cubicBezTo>
                <a:cubicBezTo>
                  <a:pt x="20" y="39"/>
                  <a:pt x="20" y="39"/>
                  <a:pt x="20" y="39"/>
                </a:cubicBezTo>
                <a:cubicBezTo>
                  <a:pt x="25" y="32"/>
                  <a:pt x="34" y="28"/>
                  <a:pt x="43" y="27"/>
                </a:cubicBezTo>
                <a:lnTo>
                  <a:pt x="41" y="2"/>
                </a:lnTo>
                <a:close/>
              </a:path>
            </a:pathLst>
          </a:custGeom>
          <a:solidFill>
            <a:srgbClr val="C10627"/>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127"/>
          <p:cNvSpPr>
            <a:spLocks/>
          </p:cNvSpPr>
          <p:nvPr/>
        </p:nvSpPr>
        <p:spPr bwMode="auto">
          <a:xfrm>
            <a:off x="3061331" y="2272767"/>
            <a:ext cx="895344" cy="1043029"/>
          </a:xfrm>
          <a:custGeom>
            <a:avLst/>
            <a:gdLst>
              <a:gd name="T0" fmla="*/ 41 w 41"/>
              <a:gd name="T1" fmla="*/ 15 h 48"/>
              <a:gd name="T2" fmla="*/ 21 w 41"/>
              <a:gd name="T3" fmla="*/ 0 h 48"/>
              <a:gd name="T4" fmla="*/ 12 w 41"/>
              <a:gd name="T5" fmla="*/ 16 h 48"/>
              <a:gd name="T6" fmla="*/ 0 w 41"/>
              <a:gd name="T7" fmla="*/ 21 h 48"/>
              <a:gd name="T8" fmla="*/ 9 w 41"/>
              <a:gd name="T9" fmla="*/ 30 h 48"/>
              <a:gd name="T10" fmla="*/ 9 w 41"/>
              <a:gd name="T11" fmla="*/ 37 h 48"/>
              <a:gd name="T12" fmla="*/ 10 w 41"/>
              <a:gd name="T13" fmla="*/ 48 h 48"/>
              <a:gd name="T14" fmla="*/ 34 w 41"/>
              <a:gd name="T15" fmla="*/ 43 h 48"/>
              <a:gd name="T16" fmla="*/ 33 w 41"/>
              <a:gd name="T17" fmla="*/ 37 h 48"/>
              <a:gd name="T18" fmla="*/ 41 w 41"/>
              <a:gd name="T19"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8">
                <a:moveTo>
                  <a:pt x="41" y="15"/>
                </a:moveTo>
                <a:cubicBezTo>
                  <a:pt x="21" y="0"/>
                  <a:pt x="21" y="0"/>
                  <a:pt x="21" y="0"/>
                </a:cubicBezTo>
                <a:cubicBezTo>
                  <a:pt x="18" y="5"/>
                  <a:pt x="15" y="10"/>
                  <a:pt x="12" y="16"/>
                </a:cubicBezTo>
                <a:cubicBezTo>
                  <a:pt x="0" y="21"/>
                  <a:pt x="0" y="21"/>
                  <a:pt x="0" y="21"/>
                </a:cubicBezTo>
                <a:cubicBezTo>
                  <a:pt x="9" y="30"/>
                  <a:pt x="9" y="30"/>
                  <a:pt x="9" y="30"/>
                </a:cubicBezTo>
                <a:cubicBezTo>
                  <a:pt x="9" y="32"/>
                  <a:pt x="9" y="34"/>
                  <a:pt x="9" y="37"/>
                </a:cubicBezTo>
                <a:cubicBezTo>
                  <a:pt x="9" y="40"/>
                  <a:pt x="9" y="44"/>
                  <a:pt x="10" y="48"/>
                </a:cubicBezTo>
                <a:cubicBezTo>
                  <a:pt x="34" y="43"/>
                  <a:pt x="34" y="43"/>
                  <a:pt x="34" y="43"/>
                </a:cubicBezTo>
                <a:cubicBezTo>
                  <a:pt x="34" y="41"/>
                  <a:pt x="33" y="39"/>
                  <a:pt x="33" y="37"/>
                </a:cubicBezTo>
                <a:cubicBezTo>
                  <a:pt x="33" y="29"/>
                  <a:pt x="36" y="21"/>
                  <a:pt x="41" y="15"/>
                </a:cubicBezTo>
                <a:close/>
              </a:path>
            </a:pathLst>
          </a:custGeom>
          <a:solidFill>
            <a:srgbClr val="2C1D7F"/>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28"/>
          <p:cNvSpPr>
            <a:spLocks/>
          </p:cNvSpPr>
          <p:nvPr/>
        </p:nvSpPr>
        <p:spPr bwMode="auto">
          <a:xfrm>
            <a:off x="3218250" y="3205027"/>
            <a:ext cx="803041" cy="784580"/>
          </a:xfrm>
          <a:custGeom>
            <a:avLst/>
            <a:gdLst>
              <a:gd name="T0" fmla="*/ 37 w 37"/>
              <a:gd name="T1" fmla="*/ 18 h 36"/>
              <a:gd name="T2" fmla="*/ 27 w 37"/>
              <a:gd name="T3" fmla="*/ 0 h 36"/>
              <a:gd name="T4" fmla="*/ 3 w 37"/>
              <a:gd name="T5" fmla="*/ 5 h 36"/>
              <a:gd name="T6" fmla="*/ 5 w 37"/>
              <a:gd name="T7" fmla="*/ 15 h 36"/>
              <a:gd name="T8" fmla="*/ 0 w 37"/>
              <a:gd name="T9" fmla="*/ 26 h 36"/>
              <a:gd name="T10" fmla="*/ 12 w 37"/>
              <a:gd name="T11" fmla="*/ 28 h 36"/>
              <a:gd name="T12" fmla="*/ 19 w 37"/>
              <a:gd name="T13" fmla="*/ 36 h 36"/>
              <a:gd name="T14" fmla="*/ 37 w 37"/>
              <a:gd name="T15" fmla="*/ 1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37" y="18"/>
                </a:moveTo>
                <a:cubicBezTo>
                  <a:pt x="32" y="13"/>
                  <a:pt x="28" y="7"/>
                  <a:pt x="27" y="0"/>
                </a:cubicBezTo>
                <a:cubicBezTo>
                  <a:pt x="3" y="5"/>
                  <a:pt x="3" y="5"/>
                  <a:pt x="3" y="5"/>
                </a:cubicBezTo>
                <a:cubicBezTo>
                  <a:pt x="3" y="8"/>
                  <a:pt x="4" y="11"/>
                  <a:pt x="5" y="15"/>
                </a:cubicBezTo>
                <a:cubicBezTo>
                  <a:pt x="0" y="26"/>
                  <a:pt x="0" y="26"/>
                  <a:pt x="0" y="26"/>
                </a:cubicBezTo>
                <a:cubicBezTo>
                  <a:pt x="12" y="28"/>
                  <a:pt x="12" y="28"/>
                  <a:pt x="12" y="28"/>
                </a:cubicBezTo>
                <a:cubicBezTo>
                  <a:pt x="14" y="31"/>
                  <a:pt x="17" y="33"/>
                  <a:pt x="19" y="36"/>
                </a:cubicBezTo>
                <a:lnTo>
                  <a:pt x="37" y="18"/>
                </a:lnTo>
                <a:close/>
              </a:path>
            </a:pathLst>
          </a:custGeom>
          <a:solidFill>
            <a:srgbClr val="C10627"/>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29"/>
          <p:cNvSpPr>
            <a:spLocks/>
          </p:cNvSpPr>
          <p:nvPr/>
        </p:nvSpPr>
        <p:spPr bwMode="auto">
          <a:xfrm>
            <a:off x="3650280" y="2269828"/>
            <a:ext cx="2178355" cy="2105661"/>
          </a:xfrm>
          <a:custGeom>
            <a:avLst/>
            <a:gdLst>
              <a:gd name="T0" fmla="*/ 87 w 100"/>
              <a:gd name="T1" fmla="*/ 74 h 96"/>
              <a:gd name="T2" fmla="*/ 100 w 100"/>
              <a:gd name="T3" fmla="*/ 37 h 96"/>
              <a:gd name="T4" fmla="*/ 88 w 100"/>
              <a:gd name="T5" fmla="*/ 0 h 96"/>
              <a:gd name="T6" fmla="*/ 68 w 100"/>
              <a:gd name="T7" fmla="*/ 15 h 96"/>
              <a:gd name="T8" fmla="*/ 76 w 100"/>
              <a:gd name="T9" fmla="*/ 37 h 96"/>
              <a:gd name="T10" fmla="*/ 42 w 100"/>
              <a:gd name="T11" fmla="*/ 71 h 96"/>
              <a:gd name="T12" fmla="*/ 18 w 100"/>
              <a:gd name="T13" fmla="*/ 61 h 96"/>
              <a:gd name="T14" fmla="*/ 0 w 100"/>
              <a:gd name="T15" fmla="*/ 79 h 96"/>
              <a:gd name="T16" fmla="*/ 42 w 100"/>
              <a:gd name="T17" fmla="*/ 96 h 96"/>
              <a:gd name="T18" fmla="*/ 76 w 100"/>
              <a:gd name="T19" fmla="*/ 84 h 96"/>
              <a:gd name="T20" fmla="*/ 89 w 100"/>
              <a:gd name="T21" fmla="*/ 87 h 96"/>
              <a:gd name="T22" fmla="*/ 87 w 100"/>
              <a:gd name="T23" fmla="*/ 74 h 96"/>
              <a:gd name="connsiteX0" fmla="*/ 8700 w 10000"/>
              <a:gd name="connsiteY0" fmla="*/ 7708 h 10000"/>
              <a:gd name="connsiteX1" fmla="*/ 10000 w 10000"/>
              <a:gd name="connsiteY1" fmla="*/ 3854 h 10000"/>
              <a:gd name="connsiteX2" fmla="*/ 8800 w 10000"/>
              <a:gd name="connsiteY2" fmla="*/ 0 h 10000"/>
              <a:gd name="connsiteX3" fmla="*/ 6800 w 10000"/>
              <a:gd name="connsiteY3" fmla="*/ 1563 h 10000"/>
              <a:gd name="connsiteX4" fmla="*/ 7600 w 10000"/>
              <a:gd name="connsiteY4" fmla="*/ 3854 h 10000"/>
              <a:gd name="connsiteX5" fmla="*/ 4200 w 10000"/>
              <a:gd name="connsiteY5" fmla="*/ 7396 h 10000"/>
              <a:gd name="connsiteX6" fmla="*/ 1800 w 10000"/>
              <a:gd name="connsiteY6" fmla="*/ 6354 h 10000"/>
              <a:gd name="connsiteX7" fmla="*/ 0 w 10000"/>
              <a:gd name="connsiteY7" fmla="*/ 8229 h 10000"/>
              <a:gd name="connsiteX8" fmla="*/ 4200 w 10000"/>
              <a:gd name="connsiteY8" fmla="*/ 10000 h 10000"/>
              <a:gd name="connsiteX9" fmla="*/ 7600 w 10000"/>
              <a:gd name="connsiteY9" fmla="*/ 8750 h 10000"/>
              <a:gd name="connsiteX10" fmla="*/ 8900 w 10000"/>
              <a:gd name="connsiteY10" fmla="*/ 9063 h 10000"/>
              <a:gd name="connsiteX11" fmla="*/ 8700 w 10000"/>
              <a:gd name="connsiteY11" fmla="*/ 7708 h 10000"/>
              <a:gd name="connsiteX0" fmla="*/ 8700 w 10000"/>
              <a:gd name="connsiteY0" fmla="*/ 7802 h 10094"/>
              <a:gd name="connsiteX1" fmla="*/ 10000 w 10000"/>
              <a:gd name="connsiteY1" fmla="*/ 3948 h 10094"/>
              <a:gd name="connsiteX2" fmla="*/ 8800 w 10000"/>
              <a:gd name="connsiteY2" fmla="*/ 0 h 10094"/>
              <a:gd name="connsiteX3" fmla="*/ 6800 w 10000"/>
              <a:gd name="connsiteY3" fmla="*/ 1657 h 10094"/>
              <a:gd name="connsiteX4" fmla="*/ 7600 w 10000"/>
              <a:gd name="connsiteY4" fmla="*/ 3948 h 10094"/>
              <a:gd name="connsiteX5" fmla="*/ 4200 w 10000"/>
              <a:gd name="connsiteY5" fmla="*/ 7490 h 10094"/>
              <a:gd name="connsiteX6" fmla="*/ 1800 w 10000"/>
              <a:gd name="connsiteY6" fmla="*/ 6448 h 10094"/>
              <a:gd name="connsiteX7" fmla="*/ 0 w 10000"/>
              <a:gd name="connsiteY7" fmla="*/ 8323 h 10094"/>
              <a:gd name="connsiteX8" fmla="*/ 4200 w 10000"/>
              <a:gd name="connsiteY8" fmla="*/ 10094 h 10094"/>
              <a:gd name="connsiteX9" fmla="*/ 7600 w 10000"/>
              <a:gd name="connsiteY9" fmla="*/ 8844 h 10094"/>
              <a:gd name="connsiteX10" fmla="*/ 8900 w 10000"/>
              <a:gd name="connsiteY10" fmla="*/ 9157 h 10094"/>
              <a:gd name="connsiteX11" fmla="*/ 8700 w 10000"/>
              <a:gd name="connsiteY11" fmla="*/ 7802 h 1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094">
                <a:moveTo>
                  <a:pt x="8700" y="7802"/>
                </a:moveTo>
                <a:cubicBezTo>
                  <a:pt x="9500" y="6761"/>
                  <a:pt x="9983" y="5248"/>
                  <a:pt x="10000" y="3948"/>
                </a:cubicBezTo>
                <a:cubicBezTo>
                  <a:pt x="10017" y="2648"/>
                  <a:pt x="9600" y="1042"/>
                  <a:pt x="8800" y="0"/>
                </a:cubicBezTo>
                <a:lnTo>
                  <a:pt x="6800" y="1657"/>
                </a:lnTo>
                <a:cubicBezTo>
                  <a:pt x="7300" y="2282"/>
                  <a:pt x="7600" y="3011"/>
                  <a:pt x="7600" y="3948"/>
                </a:cubicBezTo>
                <a:cubicBezTo>
                  <a:pt x="7600" y="5823"/>
                  <a:pt x="6000" y="7490"/>
                  <a:pt x="4200" y="7490"/>
                </a:cubicBezTo>
                <a:cubicBezTo>
                  <a:pt x="3200" y="7490"/>
                  <a:pt x="2400" y="7073"/>
                  <a:pt x="1800" y="6448"/>
                </a:cubicBezTo>
                <a:lnTo>
                  <a:pt x="0" y="8323"/>
                </a:lnTo>
                <a:cubicBezTo>
                  <a:pt x="1100" y="9365"/>
                  <a:pt x="2500" y="10094"/>
                  <a:pt x="4200" y="10094"/>
                </a:cubicBezTo>
                <a:cubicBezTo>
                  <a:pt x="5400" y="10094"/>
                  <a:pt x="6600" y="9573"/>
                  <a:pt x="7600" y="8844"/>
                </a:cubicBezTo>
                <a:lnTo>
                  <a:pt x="8900" y="9157"/>
                </a:lnTo>
                <a:cubicBezTo>
                  <a:pt x="8833" y="8705"/>
                  <a:pt x="8767" y="8254"/>
                  <a:pt x="8700" y="7802"/>
                </a:cubicBezTo>
                <a:close/>
              </a:path>
            </a:pathLst>
          </a:custGeom>
          <a:solidFill>
            <a:srgbClr val="2C1D7F"/>
          </a:solidFill>
          <a:ln>
            <a:noFill/>
          </a:ln>
          <a:effectLst>
            <a:outerShdw sx="1000" sy="1000" algn="ctr" rotWithShape="0">
              <a:schemeClr val="bg1"/>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2" name="TextBox 247"/>
          <p:cNvSpPr txBox="1"/>
          <p:nvPr/>
        </p:nvSpPr>
        <p:spPr>
          <a:xfrm>
            <a:off x="4093807" y="2661410"/>
            <a:ext cx="930809" cy="830997"/>
          </a:xfrm>
          <a:prstGeom prst="rect">
            <a:avLst/>
          </a:prstGeom>
          <a:noFill/>
        </p:spPr>
        <p:txBody>
          <a:bodyPr wrap="square" rtlCol="0" anchor="ctr">
            <a:spAutoFit/>
          </a:bodyPr>
          <a:lstStyle/>
          <a:p>
            <a:pPr algn="ctr"/>
            <a:r>
              <a:rPr lang="zh-CN" altLang="en-US" sz="2400" dirty="0">
                <a:effectLst>
                  <a:outerShdw sx="1000" sy="1000" algn="tl" rotWithShape="0">
                    <a:schemeClr val="bg1"/>
                  </a:outerShdw>
                </a:effectLst>
                <a:latin typeface="微软雅黑" pitchFamily="34" charset="-122"/>
                <a:ea typeface="微软雅黑" pitchFamily="34" charset="-122"/>
              </a:rPr>
              <a:t>添加标题</a:t>
            </a:r>
          </a:p>
        </p:txBody>
      </p:sp>
      <p:sp>
        <p:nvSpPr>
          <p:cNvPr id="13" name="TextBox 248"/>
          <p:cNvSpPr txBox="1"/>
          <p:nvPr/>
        </p:nvSpPr>
        <p:spPr>
          <a:xfrm>
            <a:off x="6013720" y="3790793"/>
            <a:ext cx="1620179"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4" name="TextBox 249"/>
          <p:cNvSpPr txBox="1"/>
          <p:nvPr/>
        </p:nvSpPr>
        <p:spPr>
          <a:xfrm>
            <a:off x="5651037" y="1419898"/>
            <a:ext cx="2376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5" name="TextBox 250"/>
          <p:cNvSpPr txBox="1"/>
          <p:nvPr/>
        </p:nvSpPr>
        <p:spPr>
          <a:xfrm>
            <a:off x="1912917" y="1419898"/>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6" name="TextBox 251"/>
          <p:cNvSpPr txBox="1"/>
          <p:nvPr/>
        </p:nvSpPr>
        <p:spPr>
          <a:xfrm>
            <a:off x="1111844" y="2390430"/>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7" name="TextBox 252"/>
          <p:cNvSpPr txBox="1"/>
          <p:nvPr/>
        </p:nvSpPr>
        <p:spPr>
          <a:xfrm>
            <a:off x="1264845" y="4180026"/>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8" name="TextBox 5207"/>
          <p:cNvSpPr txBox="1"/>
          <p:nvPr/>
        </p:nvSpPr>
        <p:spPr>
          <a:xfrm>
            <a:off x="4910812" y="3767445"/>
            <a:ext cx="614271"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1500</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19" name="TextBox 254"/>
          <p:cNvSpPr txBox="1"/>
          <p:nvPr/>
        </p:nvSpPr>
        <p:spPr>
          <a:xfrm>
            <a:off x="4714085" y="2034632"/>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623</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0" name="TextBox 255"/>
          <p:cNvSpPr txBox="1"/>
          <p:nvPr/>
        </p:nvSpPr>
        <p:spPr>
          <a:xfrm>
            <a:off x="3822536" y="2063207"/>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505</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1" name="TextBox 256"/>
          <p:cNvSpPr txBox="1"/>
          <p:nvPr/>
        </p:nvSpPr>
        <p:spPr>
          <a:xfrm>
            <a:off x="3307384" y="2696993"/>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512</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2" name="TextBox 257"/>
          <p:cNvSpPr txBox="1"/>
          <p:nvPr/>
        </p:nvSpPr>
        <p:spPr>
          <a:xfrm>
            <a:off x="3413385" y="3450022"/>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389</a:t>
            </a:r>
            <a:endParaRPr lang="zh-CN" altLang="en-US" sz="1500">
              <a:solidFill>
                <a:schemeClr val="bg1"/>
              </a:solidFill>
              <a:latin typeface="UKIJ Qolyazma" pitchFamily="18" charset="0"/>
              <a:ea typeface="微软雅黑" pitchFamily="34" charset="-122"/>
              <a:cs typeface="UKIJ Qolyazma" pitchFamily="18" charset="0"/>
            </a:endParaRPr>
          </a:p>
        </p:txBody>
      </p:sp>
      <p:cxnSp>
        <p:nvCxnSpPr>
          <p:cNvPr id="23" name="直接连接符 22"/>
          <p:cNvCxnSpPr>
            <a:stCxn id="11" idx="10"/>
          </p:cNvCxnSpPr>
          <p:nvPr/>
        </p:nvCxnSpPr>
        <p:spPr>
          <a:xfrm>
            <a:off x="5589015" y="4180026"/>
            <a:ext cx="451771" cy="159292"/>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040786" y="4339318"/>
            <a:ext cx="1596767"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190577" y="1344812"/>
            <a:ext cx="425105" cy="376366"/>
          </a:xfrm>
          <a:prstGeom prst="line">
            <a:avLst/>
          </a:prstGeom>
          <a:ln>
            <a:solidFill>
              <a:srgbClr val="C10627"/>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615682" y="1344812"/>
            <a:ext cx="1668595" cy="0"/>
          </a:xfrm>
          <a:prstGeom prst="line">
            <a:avLst/>
          </a:prstGeom>
          <a:ln>
            <a:solidFill>
              <a:srgbClr val="C10627"/>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8" idx="2"/>
          </p:cNvCxnSpPr>
          <p:nvPr/>
        </p:nvCxnSpPr>
        <p:spPr>
          <a:xfrm flipH="1" flipV="1">
            <a:off x="3509003" y="1344813"/>
            <a:ext cx="320377" cy="401824"/>
          </a:xfrm>
          <a:prstGeom prst="line">
            <a:avLst/>
          </a:prstGeom>
          <a:ln>
            <a:solidFill>
              <a:srgbClr val="C10627"/>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951175" y="1344812"/>
            <a:ext cx="1557828" cy="0"/>
          </a:xfrm>
          <a:prstGeom prst="line">
            <a:avLst/>
          </a:prstGeom>
          <a:ln>
            <a:solidFill>
              <a:srgbClr val="C10627"/>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9" idx="3"/>
          </p:cNvCxnSpPr>
          <p:nvPr/>
        </p:nvCxnSpPr>
        <p:spPr>
          <a:xfrm flipH="1" flipV="1">
            <a:off x="2688072" y="2306711"/>
            <a:ext cx="373259" cy="422381"/>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130243" y="2306709"/>
            <a:ext cx="1557829"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10" idx="4"/>
          </p:cNvCxnSpPr>
          <p:nvPr/>
        </p:nvCxnSpPr>
        <p:spPr>
          <a:xfrm flipH="1">
            <a:off x="2874701" y="3771669"/>
            <a:ext cx="343549" cy="307400"/>
          </a:xfrm>
          <a:prstGeom prst="line">
            <a:avLst/>
          </a:prstGeom>
          <a:ln>
            <a:solidFill>
              <a:srgbClr val="C10627"/>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315062" y="4079069"/>
            <a:ext cx="1557829" cy="0"/>
          </a:xfrm>
          <a:prstGeom prst="line">
            <a:avLst/>
          </a:prstGeom>
          <a:ln>
            <a:solidFill>
              <a:srgbClr val="C1062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47933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3" decel="10000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0-#ppt_h/2"/>
                                          </p:val>
                                        </p:tav>
                                        <p:tav tm="100000">
                                          <p:val>
                                            <p:strVal val="#ppt_y"/>
                                          </p:val>
                                        </p:tav>
                                      </p:tavLst>
                                    </p:anim>
                                  </p:childTnLst>
                                </p:cTn>
                              </p:par>
                              <p:par>
                                <p:cTn id="42" presetID="2" presetClass="entr" presetSubtype="9" decel="10000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0-#ppt_h/2"/>
                                          </p:val>
                                        </p:tav>
                                        <p:tav tm="100000">
                                          <p:val>
                                            <p:strVal val="#ppt_y"/>
                                          </p:val>
                                        </p:tav>
                                      </p:tavLst>
                                    </p:anim>
                                  </p:childTnLst>
                                </p:cTn>
                              </p:par>
                              <p:par>
                                <p:cTn id="46" presetID="2" presetClass="entr" presetSubtype="12" decel="100000"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6" decel="10000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1+#ppt_w/2"/>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par>
                          <p:cTn id="54" fill="hold">
                            <p:stCondLst>
                              <p:cond delay="1500"/>
                            </p:stCondLst>
                            <p:childTnLst>
                              <p:par>
                                <p:cTn id="55" presetID="10"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200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par>
                          <p:cTn id="74" fill="hold">
                            <p:stCondLst>
                              <p:cond delay="2500"/>
                            </p:stCondLst>
                            <p:childTnLst>
                              <p:par>
                                <p:cTn id="75" presetID="22" presetClass="entr" presetSubtype="1"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up)">
                                      <p:cBhvr>
                                        <p:cTn id="77" dur="200"/>
                                        <p:tgtEl>
                                          <p:spTgt spid="23"/>
                                        </p:tgtEl>
                                      </p:cBhvr>
                                    </p:animEffect>
                                  </p:childTnLst>
                                </p:cTn>
                              </p:par>
                              <p:par>
                                <p:cTn id="78" presetID="22" presetClass="entr" presetSubtype="4" fill="hold"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wipe(down)">
                                      <p:cBhvr>
                                        <p:cTn id="80" dur="200"/>
                                        <p:tgtEl>
                                          <p:spTgt spid="25"/>
                                        </p:tgtEl>
                                      </p:cBhvr>
                                    </p:animEffect>
                                  </p:childTnLst>
                                </p:cTn>
                              </p:par>
                              <p:par>
                                <p:cTn id="81" presetID="22" presetClass="entr" presetSubtype="4" fill="hold"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down)">
                                      <p:cBhvr>
                                        <p:cTn id="83" dur="200"/>
                                        <p:tgtEl>
                                          <p:spTgt spid="27"/>
                                        </p:tgtEl>
                                      </p:cBhvr>
                                    </p:animEffect>
                                  </p:childTnLst>
                                </p:cTn>
                              </p:par>
                              <p:par>
                                <p:cTn id="84" presetID="22" presetClass="entr" presetSubtype="4" fill="hold"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down)">
                                      <p:cBhvr>
                                        <p:cTn id="86" dur="200"/>
                                        <p:tgtEl>
                                          <p:spTgt spid="29"/>
                                        </p:tgtEl>
                                      </p:cBhvr>
                                    </p:animEffect>
                                  </p:childTnLst>
                                </p:cTn>
                              </p:par>
                              <p:par>
                                <p:cTn id="87" presetID="22" presetClass="entr" presetSubtype="1" fill="hold" nodeType="with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up)">
                                      <p:cBhvr>
                                        <p:cTn id="89" dur="200"/>
                                        <p:tgtEl>
                                          <p:spTgt spid="31"/>
                                        </p:tgtEl>
                                      </p:cBhvr>
                                    </p:animEffect>
                                  </p:childTnLst>
                                </p:cTn>
                              </p:par>
                            </p:childTnLst>
                          </p:cTn>
                        </p:par>
                        <p:par>
                          <p:cTn id="90" fill="hold">
                            <p:stCondLst>
                              <p:cond delay="2700"/>
                            </p:stCondLst>
                            <p:childTnLst>
                              <p:par>
                                <p:cTn id="91" presetID="22" presetClass="entr" presetSubtype="8" fill="hold" nodeType="after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ipe(left)">
                                      <p:cBhvr>
                                        <p:cTn id="93" dur="200"/>
                                        <p:tgtEl>
                                          <p:spTgt spid="24"/>
                                        </p:tgtEl>
                                      </p:cBhvr>
                                    </p:animEffect>
                                  </p:childTnLst>
                                </p:cTn>
                              </p:par>
                              <p:par>
                                <p:cTn id="94" presetID="22" presetClass="entr" presetSubtype="8" fill="hold"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200"/>
                                        <p:tgtEl>
                                          <p:spTgt spid="26"/>
                                        </p:tgtEl>
                                      </p:cBhvr>
                                    </p:animEffect>
                                  </p:childTnLst>
                                </p:cTn>
                              </p:par>
                              <p:par>
                                <p:cTn id="97" presetID="22" presetClass="entr" presetSubtype="2" fill="hold" nodeType="with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right)">
                                      <p:cBhvr>
                                        <p:cTn id="99" dur="200"/>
                                        <p:tgtEl>
                                          <p:spTgt spid="28"/>
                                        </p:tgtEl>
                                      </p:cBhvr>
                                    </p:animEffect>
                                  </p:childTnLst>
                                </p:cTn>
                              </p:par>
                              <p:par>
                                <p:cTn id="100" presetID="22" presetClass="entr" presetSubtype="2" fill="hold" nodeType="with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wipe(right)">
                                      <p:cBhvr>
                                        <p:cTn id="102" dur="200"/>
                                        <p:tgtEl>
                                          <p:spTgt spid="30"/>
                                        </p:tgtEl>
                                      </p:cBhvr>
                                    </p:animEffect>
                                  </p:childTnLst>
                                </p:cTn>
                              </p:par>
                              <p:par>
                                <p:cTn id="103" presetID="22" presetClass="entr" presetSubtype="2" fill="hold" nodeType="withEffect">
                                  <p:stCondLst>
                                    <p:cond delay="0"/>
                                  </p:stCondLst>
                                  <p:childTnLst>
                                    <p:set>
                                      <p:cBhvr>
                                        <p:cTn id="104" dur="1" fill="hold">
                                          <p:stCondLst>
                                            <p:cond delay="0"/>
                                          </p:stCondLst>
                                        </p:cTn>
                                        <p:tgtEl>
                                          <p:spTgt spid="32"/>
                                        </p:tgtEl>
                                        <p:attrNameLst>
                                          <p:attrName>style.visibility</p:attrName>
                                        </p:attrNameLst>
                                      </p:cBhvr>
                                      <p:to>
                                        <p:strVal val="visible"/>
                                      </p:to>
                                    </p:set>
                                    <p:animEffect transition="in" filter="wipe(right)">
                                      <p:cBhvr>
                                        <p:cTn id="105" dur="200"/>
                                        <p:tgtEl>
                                          <p:spTgt spid="32"/>
                                        </p:tgtEl>
                                      </p:cBhvr>
                                    </p:animEffect>
                                  </p:childTnLst>
                                </p:cTn>
                              </p:par>
                            </p:childTnLst>
                          </p:cTn>
                        </p:par>
                        <p:par>
                          <p:cTn id="106" fill="hold">
                            <p:stCondLst>
                              <p:cond delay="2900"/>
                            </p:stCondLst>
                            <p:childTnLst>
                              <p:par>
                                <p:cTn id="107" presetID="10" presetClass="entr" presetSubtype="0" fill="hold" grpId="0" nodeType="afterEffect">
                                  <p:stCondLst>
                                    <p:cond delay="0"/>
                                  </p:stCondLst>
                                  <p:iterate type="lt">
                                    <p:tmPct val="10000"/>
                                  </p:iterate>
                                  <p:childTnLst>
                                    <p:set>
                                      <p:cBhvr>
                                        <p:cTn id="108" dur="1" fill="hold">
                                          <p:stCondLst>
                                            <p:cond delay="0"/>
                                          </p:stCondLst>
                                        </p:cTn>
                                        <p:tgtEl>
                                          <p:spTgt spid="13"/>
                                        </p:tgtEl>
                                        <p:attrNameLst>
                                          <p:attrName>style.visibility</p:attrName>
                                        </p:attrNameLst>
                                      </p:cBhvr>
                                      <p:to>
                                        <p:strVal val="visible"/>
                                      </p:to>
                                    </p:set>
                                    <p:animEffect transition="in" filter="fade">
                                      <p:cBhvr>
                                        <p:cTn id="109" dur="100"/>
                                        <p:tgtEl>
                                          <p:spTgt spid="13"/>
                                        </p:tgtEl>
                                      </p:cBhvr>
                                    </p:animEffect>
                                  </p:childTnLst>
                                </p:cTn>
                              </p:par>
                              <p:par>
                                <p:cTn id="110" presetID="10" presetClass="entr" presetSubtype="0" fill="hold" grpId="0" nodeType="withEffect">
                                  <p:stCondLst>
                                    <p:cond delay="0"/>
                                  </p:stCondLst>
                                  <p:iterate type="lt">
                                    <p:tmPct val="10000"/>
                                  </p:iterate>
                                  <p:childTnLst>
                                    <p:set>
                                      <p:cBhvr>
                                        <p:cTn id="111" dur="1" fill="hold">
                                          <p:stCondLst>
                                            <p:cond delay="0"/>
                                          </p:stCondLst>
                                        </p:cTn>
                                        <p:tgtEl>
                                          <p:spTgt spid="14"/>
                                        </p:tgtEl>
                                        <p:attrNameLst>
                                          <p:attrName>style.visibility</p:attrName>
                                        </p:attrNameLst>
                                      </p:cBhvr>
                                      <p:to>
                                        <p:strVal val="visible"/>
                                      </p:to>
                                    </p:set>
                                    <p:animEffect transition="in" filter="fade">
                                      <p:cBhvr>
                                        <p:cTn id="112" dur="100"/>
                                        <p:tgtEl>
                                          <p:spTgt spid="14"/>
                                        </p:tgtEl>
                                      </p:cBhvr>
                                    </p:animEffect>
                                  </p:childTnLst>
                                </p:cTn>
                              </p:par>
                              <p:par>
                                <p:cTn id="113" presetID="10" presetClass="entr" presetSubtype="0" fill="hold" grpId="0" nodeType="withEffect">
                                  <p:stCondLst>
                                    <p:cond delay="0"/>
                                  </p:stCondLst>
                                  <p:iterate type="lt">
                                    <p:tmPct val="10000"/>
                                  </p:iterate>
                                  <p:childTnLst>
                                    <p:set>
                                      <p:cBhvr>
                                        <p:cTn id="114" dur="1" fill="hold">
                                          <p:stCondLst>
                                            <p:cond delay="0"/>
                                          </p:stCondLst>
                                        </p:cTn>
                                        <p:tgtEl>
                                          <p:spTgt spid="15"/>
                                        </p:tgtEl>
                                        <p:attrNameLst>
                                          <p:attrName>style.visibility</p:attrName>
                                        </p:attrNameLst>
                                      </p:cBhvr>
                                      <p:to>
                                        <p:strVal val="visible"/>
                                      </p:to>
                                    </p:set>
                                    <p:animEffect transition="in" filter="fade">
                                      <p:cBhvr>
                                        <p:cTn id="115" dur="100"/>
                                        <p:tgtEl>
                                          <p:spTgt spid="15"/>
                                        </p:tgtEl>
                                      </p:cBhvr>
                                    </p:animEffect>
                                  </p:childTnLst>
                                </p:cTn>
                              </p:par>
                              <p:par>
                                <p:cTn id="116" presetID="10" presetClass="entr" presetSubtype="0" fill="hold" grpId="0" nodeType="withEffect">
                                  <p:stCondLst>
                                    <p:cond delay="0"/>
                                  </p:stCondLst>
                                  <p:iterate type="lt">
                                    <p:tmPct val="10000"/>
                                  </p:iterate>
                                  <p:childTnLst>
                                    <p:set>
                                      <p:cBhvr>
                                        <p:cTn id="117" dur="1" fill="hold">
                                          <p:stCondLst>
                                            <p:cond delay="0"/>
                                          </p:stCondLst>
                                        </p:cTn>
                                        <p:tgtEl>
                                          <p:spTgt spid="16"/>
                                        </p:tgtEl>
                                        <p:attrNameLst>
                                          <p:attrName>style.visibility</p:attrName>
                                        </p:attrNameLst>
                                      </p:cBhvr>
                                      <p:to>
                                        <p:strVal val="visible"/>
                                      </p:to>
                                    </p:set>
                                    <p:animEffect transition="in" filter="fade">
                                      <p:cBhvr>
                                        <p:cTn id="118" dur="100"/>
                                        <p:tgtEl>
                                          <p:spTgt spid="16"/>
                                        </p:tgtEl>
                                      </p:cBhvr>
                                    </p:animEffect>
                                  </p:childTnLst>
                                </p:cTn>
                              </p:par>
                              <p:par>
                                <p:cTn id="119" presetID="10" presetClass="entr" presetSubtype="0" fill="hold" grpId="0" nodeType="withEffect">
                                  <p:stCondLst>
                                    <p:cond delay="0"/>
                                  </p:stCondLst>
                                  <p:iterate type="lt">
                                    <p:tmPct val="10000"/>
                                  </p:iterate>
                                  <p:childTnLst>
                                    <p:set>
                                      <p:cBhvr>
                                        <p:cTn id="120" dur="1" fill="hold">
                                          <p:stCondLst>
                                            <p:cond delay="0"/>
                                          </p:stCondLst>
                                        </p:cTn>
                                        <p:tgtEl>
                                          <p:spTgt spid="17"/>
                                        </p:tgtEl>
                                        <p:attrNameLst>
                                          <p:attrName>style.visibility</p:attrName>
                                        </p:attrNameLst>
                                      </p:cBhvr>
                                      <p:to>
                                        <p:strVal val="visible"/>
                                      </p:to>
                                    </p:set>
                                    <p:animEffect transition="in" filter="fade">
                                      <p:cBhvr>
                                        <p:cTn id="121"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grpSp>
        <p:nvGrpSpPr>
          <p:cNvPr id="7" name="组合 6"/>
          <p:cNvGrpSpPr/>
          <p:nvPr/>
        </p:nvGrpSpPr>
        <p:grpSpPr>
          <a:xfrm>
            <a:off x="984670" y="1869377"/>
            <a:ext cx="1515461" cy="1519148"/>
            <a:chOff x="1312099" y="2614471"/>
            <a:chExt cx="2020615" cy="2025531"/>
          </a:xfrm>
          <a:solidFill>
            <a:srgbClr val="2C1D7F"/>
          </a:solidFill>
        </p:grpSpPr>
        <p:sp>
          <p:nvSpPr>
            <p:cNvPr id="8" name="Freeform 7"/>
            <p:cNvSpPr>
              <a:spLocks noEditPoints="1"/>
            </p:cNvSpPr>
            <p:nvPr/>
          </p:nvSpPr>
          <p:spPr bwMode="auto">
            <a:xfrm>
              <a:off x="1312099" y="2614471"/>
              <a:ext cx="2020615" cy="2025531"/>
            </a:xfrm>
            <a:custGeom>
              <a:avLst/>
              <a:gdLst>
                <a:gd name="T0" fmla="*/ 174 w 348"/>
                <a:gd name="T1" fmla="*/ 349 h 349"/>
                <a:gd name="T2" fmla="*/ 0 w 348"/>
                <a:gd name="T3" fmla="*/ 175 h 349"/>
                <a:gd name="T4" fmla="*/ 174 w 348"/>
                <a:gd name="T5" fmla="*/ 0 h 349"/>
                <a:gd name="T6" fmla="*/ 348 w 348"/>
                <a:gd name="T7" fmla="*/ 175 h 349"/>
                <a:gd name="T8" fmla="*/ 174 w 348"/>
                <a:gd name="T9" fmla="*/ 349 h 349"/>
                <a:gd name="T10" fmla="*/ 174 w 348"/>
                <a:gd name="T11" fmla="*/ 10 h 349"/>
                <a:gd name="T12" fmla="*/ 9 w 348"/>
                <a:gd name="T13" fmla="*/ 175 h 349"/>
                <a:gd name="T14" fmla="*/ 174 w 348"/>
                <a:gd name="T15" fmla="*/ 339 h 349"/>
                <a:gd name="T16" fmla="*/ 339 w 348"/>
                <a:gd name="T17" fmla="*/ 175 h 349"/>
                <a:gd name="T18" fmla="*/ 174 w 348"/>
                <a:gd name="T19" fmla="*/ 1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9">
                  <a:moveTo>
                    <a:pt x="174" y="349"/>
                  </a:moveTo>
                  <a:cubicBezTo>
                    <a:pt x="78" y="349"/>
                    <a:pt x="0" y="270"/>
                    <a:pt x="0" y="175"/>
                  </a:cubicBezTo>
                  <a:cubicBezTo>
                    <a:pt x="0" y="79"/>
                    <a:pt x="78" y="0"/>
                    <a:pt x="174" y="0"/>
                  </a:cubicBezTo>
                  <a:cubicBezTo>
                    <a:pt x="270" y="0"/>
                    <a:pt x="348" y="79"/>
                    <a:pt x="348" y="175"/>
                  </a:cubicBezTo>
                  <a:cubicBezTo>
                    <a:pt x="348" y="270"/>
                    <a:pt x="270" y="349"/>
                    <a:pt x="174" y="349"/>
                  </a:cubicBezTo>
                  <a:close/>
                  <a:moveTo>
                    <a:pt x="174" y="10"/>
                  </a:moveTo>
                  <a:cubicBezTo>
                    <a:pt x="83" y="10"/>
                    <a:pt x="9" y="84"/>
                    <a:pt x="9" y="175"/>
                  </a:cubicBezTo>
                  <a:cubicBezTo>
                    <a:pt x="9" y="265"/>
                    <a:pt x="83" y="339"/>
                    <a:pt x="174" y="339"/>
                  </a:cubicBezTo>
                  <a:cubicBezTo>
                    <a:pt x="265" y="339"/>
                    <a:pt x="339" y="265"/>
                    <a:pt x="339" y="175"/>
                  </a:cubicBezTo>
                  <a:cubicBezTo>
                    <a:pt x="339" y="84"/>
                    <a:pt x="265" y="10"/>
                    <a:pt x="17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Rectangle 8"/>
            <p:cNvSpPr>
              <a:spLocks noChangeArrowheads="1"/>
            </p:cNvSpPr>
            <p:nvPr/>
          </p:nvSpPr>
          <p:spPr bwMode="auto">
            <a:xfrm>
              <a:off x="2322407" y="2816041"/>
              <a:ext cx="12292" cy="2335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Rectangle 9"/>
            <p:cNvSpPr>
              <a:spLocks noChangeArrowheads="1"/>
            </p:cNvSpPr>
            <p:nvPr/>
          </p:nvSpPr>
          <p:spPr bwMode="auto">
            <a:xfrm>
              <a:off x="2322407" y="4187699"/>
              <a:ext cx="12292" cy="2384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Rectangle 10"/>
            <p:cNvSpPr>
              <a:spLocks noChangeArrowheads="1"/>
            </p:cNvSpPr>
            <p:nvPr/>
          </p:nvSpPr>
          <p:spPr bwMode="auto">
            <a:xfrm>
              <a:off x="1525960"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2"/>
            <p:cNvSpPr>
              <a:spLocks/>
            </p:cNvSpPr>
            <p:nvPr/>
          </p:nvSpPr>
          <p:spPr bwMode="auto">
            <a:xfrm>
              <a:off x="2637053" y="2914368"/>
              <a:ext cx="98327" cy="157323"/>
            </a:xfrm>
            <a:custGeom>
              <a:avLst/>
              <a:gdLst>
                <a:gd name="T0" fmla="*/ 4 w 40"/>
                <a:gd name="T1" fmla="*/ 64 h 64"/>
                <a:gd name="T2" fmla="*/ 0 w 40"/>
                <a:gd name="T3" fmla="*/ 60 h 64"/>
                <a:gd name="T4" fmla="*/ 35 w 40"/>
                <a:gd name="T5" fmla="*/ 0 h 64"/>
                <a:gd name="T6" fmla="*/ 40 w 40"/>
                <a:gd name="T7" fmla="*/ 3 h 64"/>
                <a:gd name="T8" fmla="*/ 4 w 40"/>
                <a:gd name="T9" fmla="*/ 64 h 64"/>
              </a:gdLst>
              <a:ahLst/>
              <a:cxnLst>
                <a:cxn ang="0">
                  <a:pos x="T0" y="T1"/>
                </a:cxn>
                <a:cxn ang="0">
                  <a:pos x="T2" y="T3"/>
                </a:cxn>
                <a:cxn ang="0">
                  <a:pos x="T4" y="T5"/>
                </a:cxn>
                <a:cxn ang="0">
                  <a:pos x="T6" y="T7"/>
                </a:cxn>
                <a:cxn ang="0">
                  <a:pos x="T8" y="T9"/>
                </a:cxn>
              </a:cxnLst>
              <a:rect l="0" t="0" r="r" b="b"/>
              <a:pathLst>
                <a:path w="40" h="64">
                  <a:moveTo>
                    <a:pt x="4" y="64"/>
                  </a:moveTo>
                  <a:lnTo>
                    <a:pt x="0" y="60"/>
                  </a:lnTo>
                  <a:lnTo>
                    <a:pt x="35" y="0"/>
                  </a:lnTo>
                  <a:lnTo>
                    <a:pt x="40" y="3"/>
                  </a:lnTo>
                  <a:lnTo>
                    <a:pt x="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3"/>
            <p:cNvSpPr>
              <a:spLocks/>
            </p:cNvSpPr>
            <p:nvPr/>
          </p:nvSpPr>
          <p:spPr bwMode="auto">
            <a:xfrm>
              <a:off x="2880411" y="3211807"/>
              <a:ext cx="149949" cy="93410"/>
            </a:xfrm>
            <a:custGeom>
              <a:avLst/>
              <a:gdLst>
                <a:gd name="T0" fmla="*/ 2 w 61"/>
                <a:gd name="T1" fmla="*/ 38 h 38"/>
                <a:gd name="T2" fmla="*/ 0 w 61"/>
                <a:gd name="T3" fmla="*/ 33 h 38"/>
                <a:gd name="T4" fmla="*/ 56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3"/>
                  </a:lnTo>
                  <a:lnTo>
                    <a:pt x="56" y="0"/>
                  </a:lnTo>
                  <a:lnTo>
                    <a:pt x="61" y="5"/>
                  </a:lnTo>
                  <a:lnTo>
                    <a:pt x="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14"/>
            <p:cNvSpPr>
              <a:spLocks/>
            </p:cNvSpPr>
            <p:nvPr/>
          </p:nvSpPr>
          <p:spPr bwMode="auto">
            <a:xfrm>
              <a:off x="1916809" y="4170493"/>
              <a:ext cx="98327" cy="149949"/>
            </a:xfrm>
            <a:custGeom>
              <a:avLst/>
              <a:gdLst>
                <a:gd name="T0" fmla="*/ 4 w 40"/>
                <a:gd name="T1" fmla="*/ 61 h 61"/>
                <a:gd name="T2" fmla="*/ 0 w 40"/>
                <a:gd name="T3" fmla="*/ 56 h 61"/>
                <a:gd name="T4" fmla="*/ 35 w 40"/>
                <a:gd name="T5" fmla="*/ 0 h 61"/>
                <a:gd name="T6" fmla="*/ 40 w 40"/>
                <a:gd name="T7" fmla="*/ 2 h 61"/>
                <a:gd name="T8" fmla="*/ 4 w 40"/>
                <a:gd name="T9" fmla="*/ 61 h 61"/>
              </a:gdLst>
              <a:ahLst/>
              <a:cxnLst>
                <a:cxn ang="0">
                  <a:pos x="T0" y="T1"/>
                </a:cxn>
                <a:cxn ang="0">
                  <a:pos x="T2" y="T3"/>
                </a:cxn>
                <a:cxn ang="0">
                  <a:pos x="T4" y="T5"/>
                </a:cxn>
                <a:cxn ang="0">
                  <a:pos x="T6" y="T7"/>
                </a:cxn>
                <a:cxn ang="0">
                  <a:pos x="T8" y="T9"/>
                </a:cxn>
              </a:cxnLst>
              <a:rect l="0" t="0" r="r" b="b"/>
              <a:pathLst>
                <a:path w="40" h="61">
                  <a:moveTo>
                    <a:pt x="4" y="61"/>
                  </a:moveTo>
                  <a:lnTo>
                    <a:pt x="0" y="56"/>
                  </a:lnTo>
                  <a:lnTo>
                    <a:pt x="35" y="0"/>
                  </a:lnTo>
                  <a:lnTo>
                    <a:pt x="40" y="2"/>
                  </a:lnTo>
                  <a:lnTo>
                    <a:pt x="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5"/>
            <p:cNvSpPr>
              <a:spLocks/>
            </p:cNvSpPr>
            <p:nvPr/>
          </p:nvSpPr>
          <p:spPr bwMode="auto">
            <a:xfrm>
              <a:off x="1631661" y="3932049"/>
              <a:ext cx="149949" cy="93410"/>
            </a:xfrm>
            <a:custGeom>
              <a:avLst/>
              <a:gdLst>
                <a:gd name="T0" fmla="*/ 2 w 61"/>
                <a:gd name="T1" fmla="*/ 38 h 38"/>
                <a:gd name="T2" fmla="*/ 0 w 61"/>
                <a:gd name="T3" fmla="*/ 35 h 38"/>
                <a:gd name="T4" fmla="*/ 59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5"/>
                  </a:lnTo>
                  <a:lnTo>
                    <a:pt x="59" y="0"/>
                  </a:lnTo>
                  <a:lnTo>
                    <a:pt x="61" y="5"/>
                  </a:lnTo>
                  <a:lnTo>
                    <a:pt x="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6"/>
            <p:cNvSpPr>
              <a:spLocks/>
            </p:cNvSpPr>
            <p:nvPr/>
          </p:nvSpPr>
          <p:spPr bwMode="auto">
            <a:xfrm>
              <a:off x="1631661" y="3211807"/>
              <a:ext cx="149949" cy="98327"/>
            </a:xfrm>
            <a:custGeom>
              <a:avLst/>
              <a:gdLst>
                <a:gd name="T0" fmla="*/ 59 w 61"/>
                <a:gd name="T1" fmla="*/ 40 h 40"/>
                <a:gd name="T2" fmla="*/ 0 w 61"/>
                <a:gd name="T3" fmla="*/ 5 h 40"/>
                <a:gd name="T4" fmla="*/ 2 w 61"/>
                <a:gd name="T5" fmla="*/ 0 h 40"/>
                <a:gd name="T6" fmla="*/ 61 w 61"/>
                <a:gd name="T7" fmla="*/ 35 h 40"/>
                <a:gd name="T8" fmla="*/ 59 w 61"/>
                <a:gd name="T9" fmla="*/ 40 h 40"/>
              </a:gdLst>
              <a:ahLst/>
              <a:cxnLst>
                <a:cxn ang="0">
                  <a:pos x="T0" y="T1"/>
                </a:cxn>
                <a:cxn ang="0">
                  <a:pos x="T2" y="T3"/>
                </a:cxn>
                <a:cxn ang="0">
                  <a:pos x="T4" y="T5"/>
                </a:cxn>
                <a:cxn ang="0">
                  <a:pos x="T6" y="T7"/>
                </a:cxn>
                <a:cxn ang="0">
                  <a:pos x="T8" y="T9"/>
                </a:cxn>
              </a:cxnLst>
              <a:rect l="0" t="0" r="r" b="b"/>
              <a:pathLst>
                <a:path w="61" h="40">
                  <a:moveTo>
                    <a:pt x="59" y="40"/>
                  </a:moveTo>
                  <a:lnTo>
                    <a:pt x="0" y="5"/>
                  </a:lnTo>
                  <a:lnTo>
                    <a:pt x="2" y="0"/>
                  </a:lnTo>
                  <a:lnTo>
                    <a:pt x="61" y="35"/>
                  </a:lnTo>
                  <a:lnTo>
                    <a:pt x="5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17"/>
            <p:cNvSpPr>
              <a:spLocks/>
            </p:cNvSpPr>
            <p:nvPr/>
          </p:nvSpPr>
          <p:spPr bwMode="auto">
            <a:xfrm>
              <a:off x="2880411" y="3932049"/>
              <a:ext cx="145033" cy="93410"/>
            </a:xfrm>
            <a:custGeom>
              <a:avLst/>
              <a:gdLst>
                <a:gd name="T0" fmla="*/ 56 w 59"/>
                <a:gd name="T1" fmla="*/ 38 h 38"/>
                <a:gd name="T2" fmla="*/ 0 w 59"/>
                <a:gd name="T3" fmla="*/ 5 h 38"/>
                <a:gd name="T4" fmla="*/ 2 w 59"/>
                <a:gd name="T5" fmla="*/ 0 h 38"/>
                <a:gd name="T6" fmla="*/ 59 w 59"/>
                <a:gd name="T7" fmla="*/ 35 h 38"/>
                <a:gd name="T8" fmla="*/ 56 w 59"/>
                <a:gd name="T9" fmla="*/ 38 h 38"/>
              </a:gdLst>
              <a:ahLst/>
              <a:cxnLst>
                <a:cxn ang="0">
                  <a:pos x="T0" y="T1"/>
                </a:cxn>
                <a:cxn ang="0">
                  <a:pos x="T2" y="T3"/>
                </a:cxn>
                <a:cxn ang="0">
                  <a:pos x="T4" y="T5"/>
                </a:cxn>
                <a:cxn ang="0">
                  <a:pos x="T6" y="T7"/>
                </a:cxn>
                <a:cxn ang="0">
                  <a:pos x="T8" y="T9"/>
                </a:cxn>
              </a:cxnLst>
              <a:rect l="0" t="0" r="r" b="b"/>
              <a:pathLst>
                <a:path w="59" h="38">
                  <a:moveTo>
                    <a:pt x="56" y="38"/>
                  </a:moveTo>
                  <a:lnTo>
                    <a:pt x="0" y="5"/>
                  </a:lnTo>
                  <a:lnTo>
                    <a:pt x="2" y="0"/>
                  </a:lnTo>
                  <a:lnTo>
                    <a:pt x="59" y="35"/>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18"/>
            <p:cNvSpPr>
              <a:spLocks/>
            </p:cNvSpPr>
            <p:nvPr/>
          </p:nvSpPr>
          <p:spPr bwMode="auto">
            <a:xfrm>
              <a:off x="2624761" y="4180325"/>
              <a:ext cx="93410" cy="152406"/>
            </a:xfrm>
            <a:custGeom>
              <a:avLst/>
              <a:gdLst>
                <a:gd name="T0" fmla="*/ 33 w 38"/>
                <a:gd name="T1" fmla="*/ 62 h 62"/>
                <a:gd name="T2" fmla="*/ 0 w 38"/>
                <a:gd name="T3" fmla="*/ 3 h 62"/>
                <a:gd name="T4" fmla="*/ 5 w 38"/>
                <a:gd name="T5" fmla="*/ 0 h 62"/>
                <a:gd name="T6" fmla="*/ 38 w 38"/>
                <a:gd name="T7" fmla="*/ 59 h 62"/>
                <a:gd name="T8" fmla="*/ 33 w 38"/>
                <a:gd name="T9" fmla="*/ 62 h 62"/>
              </a:gdLst>
              <a:ahLst/>
              <a:cxnLst>
                <a:cxn ang="0">
                  <a:pos x="T0" y="T1"/>
                </a:cxn>
                <a:cxn ang="0">
                  <a:pos x="T2" y="T3"/>
                </a:cxn>
                <a:cxn ang="0">
                  <a:pos x="T4" y="T5"/>
                </a:cxn>
                <a:cxn ang="0">
                  <a:pos x="T6" y="T7"/>
                </a:cxn>
                <a:cxn ang="0">
                  <a:pos x="T8" y="T9"/>
                </a:cxn>
              </a:cxnLst>
              <a:rect l="0" t="0" r="r" b="b"/>
              <a:pathLst>
                <a:path w="38" h="62">
                  <a:moveTo>
                    <a:pt x="33" y="62"/>
                  </a:moveTo>
                  <a:lnTo>
                    <a:pt x="0" y="3"/>
                  </a:lnTo>
                  <a:lnTo>
                    <a:pt x="5" y="0"/>
                  </a:lnTo>
                  <a:lnTo>
                    <a:pt x="38" y="59"/>
                  </a:lnTo>
                  <a:lnTo>
                    <a:pt x="33"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19"/>
            <p:cNvSpPr>
              <a:spLocks/>
            </p:cNvSpPr>
            <p:nvPr/>
          </p:nvSpPr>
          <p:spPr bwMode="auto">
            <a:xfrm>
              <a:off x="1899602" y="2934033"/>
              <a:ext cx="98327" cy="149949"/>
            </a:xfrm>
            <a:custGeom>
              <a:avLst/>
              <a:gdLst>
                <a:gd name="T0" fmla="*/ 35 w 40"/>
                <a:gd name="T1" fmla="*/ 61 h 61"/>
                <a:gd name="T2" fmla="*/ 0 w 40"/>
                <a:gd name="T3" fmla="*/ 2 h 61"/>
                <a:gd name="T4" fmla="*/ 4 w 40"/>
                <a:gd name="T5" fmla="*/ 0 h 61"/>
                <a:gd name="T6" fmla="*/ 40 w 40"/>
                <a:gd name="T7" fmla="*/ 59 h 61"/>
                <a:gd name="T8" fmla="*/ 35 w 40"/>
                <a:gd name="T9" fmla="*/ 61 h 61"/>
              </a:gdLst>
              <a:ahLst/>
              <a:cxnLst>
                <a:cxn ang="0">
                  <a:pos x="T0" y="T1"/>
                </a:cxn>
                <a:cxn ang="0">
                  <a:pos x="T2" y="T3"/>
                </a:cxn>
                <a:cxn ang="0">
                  <a:pos x="T4" y="T5"/>
                </a:cxn>
                <a:cxn ang="0">
                  <a:pos x="T6" y="T7"/>
                </a:cxn>
                <a:cxn ang="0">
                  <a:pos x="T8" y="T9"/>
                </a:cxn>
              </a:cxnLst>
              <a:rect l="0" t="0" r="r" b="b"/>
              <a:pathLst>
                <a:path w="40" h="61">
                  <a:moveTo>
                    <a:pt x="35" y="61"/>
                  </a:moveTo>
                  <a:lnTo>
                    <a:pt x="0" y="2"/>
                  </a:lnTo>
                  <a:lnTo>
                    <a:pt x="4" y="0"/>
                  </a:lnTo>
                  <a:lnTo>
                    <a:pt x="40" y="59"/>
                  </a:lnTo>
                  <a:lnTo>
                    <a:pt x="35"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Rectangle 10"/>
            <p:cNvSpPr>
              <a:spLocks noChangeArrowheads="1"/>
            </p:cNvSpPr>
            <p:nvPr/>
          </p:nvSpPr>
          <p:spPr bwMode="auto">
            <a:xfrm>
              <a:off x="2935710"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1" name="组合 20"/>
          <p:cNvGrpSpPr/>
          <p:nvPr/>
        </p:nvGrpSpPr>
        <p:grpSpPr>
          <a:xfrm rot="16200000">
            <a:off x="1416077" y="2295808"/>
            <a:ext cx="652646" cy="79277"/>
            <a:chOff x="2275701" y="3565783"/>
            <a:chExt cx="870194" cy="105702"/>
          </a:xfrm>
          <a:solidFill>
            <a:srgbClr val="2C1D7F"/>
          </a:solidFill>
        </p:grpSpPr>
        <p:sp>
          <p:nvSpPr>
            <p:cNvPr id="22"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5" name="组合 24"/>
          <p:cNvGrpSpPr/>
          <p:nvPr/>
        </p:nvGrpSpPr>
        <p:grpSpPr>
          <a:xfrm>
            <a:off x="1701995" y="2582860"/>
            <a:ext cx="652646" cy="79277"/>
            <a:chOff x="2275701" y="3565783"/>
            <a:chExt cx="870194" cy="105702"/>
          </a:xfrm>
          <a:solidFill>
            <a:srgbClr val="2C1D7F"/>
          </a:solidFill>
        </p:grpSpPr>
        <p:sp>
          <p:nvSpPr>
            <p:cNvPr id="26"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9" name="组合 28"/>
          <p:cNvGrpSpPr/>
          <p:nvPr/>
        </p:nvGrpSpPr>
        <p:grpSpPr>
          <a:xfrm rot="18000000">
            <a:off x="1560992" y="2332467"/>
            <a:ext cx="652646" cy="79277"/>
            <a:chOff x="2275701" y="3565783"/>
            <a:chExt cx="870194" cy="105702"/>
          </a:xfrm>
          <a:solidFill>
            <a:srgbClr val="2C1D7F"/>
          </a:solidFill>
        </p:grpSpPr>
        <p:sp>
          <p:nvSpPr>
            <p:cNvPr id="30"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3" name="组合 32"/>
          <p:cNvGrpSpPr/>
          <p:nvPr/>
        </p:nvGrpSpPr>
        <p:grpSpPr>
          <a:xfrm rot="19800000">
            <a:off x="1666231" y="2436934"/>
            <a:ext cx="652646" cy="79277"/>
            <a:chOff x="2275701" y="3565783"/>
            <a:chExt cx="870194" cy="105702"/>
          </a:xfrm>
          <a:solidFill>
            <a:srgbClr val="2C1D7F"/>
          </a:solidFill>
        </p:grpSpPr>
        <p:sp>
          <p:nvSpPr>
            <p:cNvPr id="34"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37" name="TextBox 39"/>
          <p:cNvSpPr txBox="1"/>
          <p:nvPr/>
        </p:nvSpPr>
        <p:spPr>
          <a:xfrm>
            <a:off x="989873" y="3532317"/>
            <a:ext cx="1569660" cy="369332"/>
          </a:xfrm>
          <a:prstGeom prst="rect">
            <a:avLst/>
          </a:prstGeom>
          <a:noFill/>
        </p:spPr>
        <p:txBody>
          <a:bodyPr wrap="none" rtlCol="0" anchor="ctr">
            <a:spAutoFit/>
          </a:bodyPr>
          <a:lstStyle/>
          <a:p>
            <a:r>
              <a:rPr lang="zh-CN" altLang="en-US" sz="1800" dirty="0">
                <a:effectLst>
                  <a:outerShdw blurRad="266700" algn="tl" rotWithShape="0">
                    <a:schemeClr val="tx2">
                      <a:lumMod val="40000"/>
                      <a:lumOff val="60000"/>
                      <a:alpha val="55000"/>
                    </a:schemeClr>
                  </a:outerShdw>
                </a:effectLst>
                <a:latin typeface="微软雅黑" pitchFamily="34" charset="-122"/>
                <a:ea typeface="微软雅黑" pitchFamily="34" charset="-122"/>
              </a:rPr>
              <a:t>点击添加标题</a:t>
            </a:r>
          </a:p>
        </p:txBody>
      </p:sp>
      <p:cxnSp>
        <p:nvCxnSpPr>
          <p:cNvPr id="38" name="直接连接符 37"/>
          <p:cNvCxnSpPr>
            <a:stCxn id="8" idx="2"/>
          </p:cNvCxnSpPr>
          <p:nvPr/>
        </p:nvCxnSpPr>
        <p:spPr>
          <a:xfrm flipV="1">
            <a:off x="1742401" y="1275606"/>
            <a:ext cx="638810" cy="593771"/>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381211" y="1275606"/>
            <a:ext cx="1002658"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40" name="TextBox 44"/>
          <p:cNvSpPr txBox="1"/>
          <p:nvPr/>
        </p:nvSpPr>
        <p:spPr>
          <a:xfrm>
            <a:off x="4372139" y="1015664"/>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41" name="TextBox 45"/>
          <p:cNvSpPr txBox="1"/>
          <p:nvPr/>
        </p:nvSpPr>
        <p:spPr>
          <a:xfrm>
            <a:off x="3479215" y="1131290"/>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cxnSp>
        <p:nvCxnSpPr>
          <p:cNvPr id="42" name="直接连接符 41"/>
          <p:cNvCxnSpPr/>
          <p:nvPr/>
        </p:nvCxnSpPr>
        <p:spPr>
          <a:xfrm flipV="1">
            <a:off x="2110183" y="1780075"/>
            <a:ext cx="237083" cy="206297"/>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347266" y="1780075"/>
            <a:ext cx="1084980"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44" name="TextBox 51"/>
          <p:cNvSpPr txBox="1"/>
          <p:nvPr/>
        </p:nvSpPr>
        <p:spPr>
          <a:xfrm>
            <a:off x="4372139" y="1545636"/>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45" name="TextBox 52"/>
          <p:cNvSpPr txBox="1"/>
          <p:nvPr/>
        </p:nvSpPr>
        <p:spPr>
          <a:xfrm>
            <a:off x="3479215" y="166126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cxnSp>
        <p:nvCxnSpPr>
          <p:cNvPr id="46" name="直接连接符 45"/>
          <p:cNvCxnSpPr/>
          <p:nvPr/>
        </p:nvCxnSpPr>
        <p:spPr>
          <a:xfrm>
            <a:off x="2411760" y="2323023"/>
            <a:ext cx="1020486"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47" name="TextBox 57"/>
          <p:cNvSpPr txBox="1"/>
          <p:nvPr/>
        </p:nvSpPr>
        <p:spPr>
          <a:xfrm>
            <a:off x="4372139" y="2088584"/>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48" name="TextBox 58"/>
          <p:cNvSpPr txBox="1"/>
          <p:nvPr/>
        </p:nvSpPr>
        <p:spPr>
          <a:xfrm>
            <a:off x="3479215" y="2204210"/>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cxnSp>
        <p:nvCxnSpPr>
          <p:cNvPr id="49" name="直接连接符 48"/>
          <p:cNvCxnSpPr/>
          <p:nvPr/>
        </p:nvCxnSpPr>
        <p:spPr>
          <a:xfrm>
            <a:off x="2496310" y="2630495"/>
            <a:ext cx="386229" cy="262094"/>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2889756" y="2892420"/>
            <a:ext cx="542490" cy="0"/>
          </a:xfrm>
          <a:prstGeom prst="line">
            <a:avLst/>
          </a:prstGeom>
          <a:ln>
            <a:solidFill>
              <a:srgbClr val="2C1D7F"/>
            </a:solidFill>
          </a:ln>
        </p:spPr>
        <p:style>
          <a:lnRef idx="1">
            <a:schemeClr val="accent1"/>
          </a:lnRef>
          <a:fillRef idx="0">
            <a:schemeClr val="accent1"/>
          </a:fillRef>
          <a:effectRef idx="0">
            <a:schemeClr val="accent1"/>
          </a:effectRef>
          <a:fontRef idx="minor">
            <a:schemeClr val="tx1"/>
          </a:fontRef>
        </p:style>
      </p:cxnSp>
      <p:sp>
        <p:nvSpPr>
          <p:cNvPr id="51" name="TextBox 67"/>
          <p:cNvSpPr txBox="1"/>
          <p:nvPr/>
        </p:nvSpPr>
        <p:spPr>
          <a:xfrm>
            <a:off x="4372139" y="2657981"/>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52" name="TextBox 68"/>
          <p:cNvSpPr txBox="1"/>
          <p:nvPr/>
        </p:nvSpPr>
        <p:spPr>
          <a:xfrm>
            <a:off x="3479215" y="2742379"/>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pic>
        <p:nvPicPr>
          <p:cNvPr id="53"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611892" y="3568078"/>
            <a:ext cx="1978267" cy="1016711"/>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493008" y="3561684"/>
            <a:ext cx="1880628" cy="1023105"/>
          </a:xfrm>
          <a:prstGeom prst="rect">
            <a:avLst/>
          </a:prstGeom>
          <a:blipFill>
            <a:blip r:embed="rId5" cstate="screen">
              <a:extLst>
                <a:ext uri="{28A0092B-C50C-407E-A947-70E740481C1C}">
                  <a14:useLocalDpi xmlns:a14="http://schemas.microsoft.com/office/drawing/2010/main"/>
                </a:ext>
              </a:extLst>
            </a:blip>
            <a:stretch>
              <a:fillRect/>
            </a:stretch>
          </a:blipFill>
          <a:extLst/>
        </p:spPr>
      </p:pic>
    </p:spTree>
    <p:extLst>
      <p:ext uri="{BB962C8B-B14F-4D97-AF65-F5344CB8AC3E}">
        <p14:creationId xmlns:p14="http://schemas.microsoft.com/office/powerpoint/2010/main" val="357077169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 presetClass="entr" presetSubtype="2" decel="10000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wipe(down)">
                                      <p:cBhvr>
                                        <p:cTn id="50" dur="200"/>
                                        <p:tgtEl>
                                          <p:spTgt spid="38"/>
                                        </p:tgtEl>
                                      </p:cBhvr>
                                    </p:animEffect>
                                  </p:childTnLst>
                                </p:cTn>
                              </p:par>
                            </p:childTnLst>
                          </p:cTn>
                        </p:par>
                        <p:par>
                          <p:cTn id="51" fill="hold">
                            <p:stCondLst>
                              <p:cond delay="200"/>
                            </p:stCondLst>
                            <p:childTnLst>
                              <p:par>
                                <p:cTn id="52" presetID="22" presetClass="entr" presetSubtype="8"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200"/>
                                        <p:tgtEl>
                                          <p:spTgt spid="39"/>
                                        </p:tgtEl>
                                      </p:cBhvr>
                                    </p:animEffect>
                                  </p:childTnLst>
                                </p:cTn>
                              </p:par>
                            </p:childTnLst>
                          </p:cTn>
                        </p:par>
                        <p:par>
                          <p:cTn id="55" fill="hold">
                            <p:stCondLst>
                              <p:cond delay="40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41"/>
                                        </p:tgtEl>
                                        <p:attrNameLst>
                                          <p:attrName>style.visibility</p:attrName>
                                        </p:attrNameLst>
                                      </p:cBhvr>
                                      <p:to>
                                        <p:strVal val="visible"/>
                                      </p:to>
                                    </p:set>
                                    <p:animEffect transition="in" filter="fade">
                                      <p:cBhvr>
                                        <p:cTn id="58" dur="100"/>
                                        <p:tgtEl>
                                          <p:spTgt spid="41"/>
                                        </p:tgtEl>
                                      </p:cBhvr>
                                    </p:animEffect>
                                  </p:childTnLst>
                                </p:cTn>
                              </p:par>
                            </p:childTnLst>
                          </p:cTn>
                        </p:par>
                        <p:par>
                          <p:cTn id="59" fill="hold">
                            <p:stCondLst>
                              <p:cond delay="530"/>
                            </p:stCondLst>
                            <p:childTnLst>
                              <p:par>
                                <p:cTn id="60" presetID="22" presetClass="entr" presetSubtype="8" fill="hold" grpId="0" nodeType="afterEffect">
                                  <p:stCondLst>
                                    <p:cond delay="0"/>
                                  </p:stCondLst>
                                  <p:iterate type="lt">
                                    <p:tmPct val="10000"/>
                                  </p:iterate>
                                  <p:childTnLst>
                                    <p:set>
                                      <p:cBhvr>
                                        <p:cTn id="61" dur="1" fill="hold">
                                          <p:stCondLst>
                                            <p:cond delay="0"/>
                                          </p:stCondLst>
                                        </p:cTn>
                                        <p:tgtEl>
                                          <p:spTgt spid="40"/>
                                        </p:tgtEl>
                                        <p:attrNameLst>
                                          <p:attrName>style.visibility</p:attrName>
                                        </p:attrNameLst>
                                      </p:cBhvr>
                                      <p:to>
                                        <p:strVal val="visible"/>
                                      </p:to>
                                    </p:set>
                                    <p:animEffect transition="in" filter="wipe(left)">
                                      <p:cBhvr>
                                        <p:cTn id="62" dur="100"/>
                                        <p:tgtEl>
                                          <p:spTgt spid="4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par>
                                <p:cTn id="68" presetID="10" presetClass="exit" presetSubtype="0" fill="hold" nodeType="withEffect">
                                  <p:stCondLst>
                                    <p:cond delay="0"/>
                                  </p:stCondLst>
                                  <p:childTnLst>
                                    <p:animEffect transition="out" filter="fade">
                                      <p:cBhvr>
                                        <p:cTn id="69" dur="500"/>
                                        <p:tgtEl>
                                          <p:spTgt spid="21"/>
                                        </p:tgtEl>
                                      </p:cBhvr>
                                    </p:animEffect>
                                    <p:set>
                                      <p:cBhvr>
                                        <p:cTn id="70" dur="1" fill="hold">
                                          <p:stCondLst>
                                            <p:cond delay="499"/>
                                          </p:stCondLst>
                                        </p:cTn>
                                        <p:tgtEl>
                                          <p:spTgt spid="21"/>
                                        </p:tgtEl>
                                        <p:attrNameLst>
                                          <p:attrName>style.visibility</p:attrName>
                                        </p:attrNameLst>
                                      </p:cBhvr>
                                      <p:to>
                                        <p:strVal val="hidden"/>
                                      </p:to>
                                    </p:set>
                                  </p:childTnLst>
                                </p:cTn>
                              </p:par>
                              <p:par>
                                <p:cTn id="71" presetID="22" presetClass="entr" presetSubtype="4" fill="hold"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down)">
                                      <p:cBhvr>
                                        <p:cTn id="73" dur="200"/>
                                        <p:tgtEl>
                                          <p:spTgt spid="42"/>
                                        </p:tgtEl>
                                      </p:cBhvr>
                                    </p:animEffect>
                                  </p:childTnLst>
                                </p:cTn>
                              </p:par>
                            </p:childTnLst>
                          </p:cTn>
                        </p:par>
                        <p:par>
                          <p:cTn id="74" fill="hold">
                            <p:stCondLst>
                              <p:cond delay="500"/>
                            </p:stCondLst>
                            <p:childTnLst>
                              <p:par>
                                <p:cTn id="75" presetID="22" presetClass="entr" presetSubtype="8" fill="hold" nodeType="after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200"/>
                                        <p:tgtEl>
                                          <p:spTgt spid="43"/>
                                        </p:tgtEl>
                                      </p:cBhvr>
                                    </p:animEffect>
                                  </p:childTnLst>
                                </p:cTn>
                              </p:par>
                            </p:childTnLst>
                          </p:cTn>
                        </p:par>
                        <p:par>
                          <p:cTn id="78" fill="hold">
                            <p:stCondLst>
                              <p:cond delay="700"/>
                            </p:stCondLst>
                            <p:childTnLst>
                              <p:par>
                                <p:cTn id="79" presetID="10" presetClass="entr" presetSubtype="0" fill="hold" grpId="0" nodeType="afterEffect">
                                  <p:stCondLst>
                                    <p:cond delay="0"/>
                                  </p:stCondLst>
                                  <p:iterate type="lt">
                                    <p:tmPct val="10000"/>
                                  </p:iterate>
                                  <p:childTnLst>
                                    <p:set>
                                      <p:cBhvr>
                                        <p:cTn id="80" dur="1" fill="hold">
                                          <p:stCondLst>
                                            <p:cond delay="0"/>
                                          </p:stCondLst>
                                        </p:cTn>
                                        <p:tgtEl>
                                          <p:spTgt spid="45"/>
                                        </p:tgtEl>
                                        <p:attrNameLst>
                                          <p:attrName>style.visibility</p:attrName>
                                        </p:attrNameLst>
                                      </p:cBhvr>
                                      <p:to>
                                        <p:strVal val="visible"/>
                                      </p:to>
                                    </p:set>
                                    <p:animEffect transition="in" filter="fade">
                                      <p:cBhvr>
                                        <p:cTn id="81" dur="100"/>
                                        <p:tgtEl>
                                          <p:spTgt spid="45"/>
                                        </p:tgtEl>
                                      </p:cBhvr>
                                    </p:animEffect>
                                  </p:childTnLst>
                                </p:cTn>
                              </p:par>
                            </p:childTnLst>
                          </p:cTn>
                        </p:par>
                        <p:par>
                          <p:cTn id="82" fill="hold">
                            <p:stCondLst>
                              <p:cond delay="830"/>
                            </p:stCondLst>
                            <p:childTnLst>
                              <p:par>
                                <p:cTn id="83" presetID="10" presetClass="entr" presetSubtype="0" fill="hold" grpId="0" nodeType="afterEffect">
                                  <p:stCondLst>
                                    <p:cond delay="0"/>
                                  </p:stCondLst>
                                  <p:iterate type="lt">
                                    <p:tmPct val="10000"/>
                                  </p:iterate>
                                  <p:childTnLst>
                                    <p:set>
                                      <p:cBhvr>
                                        <p:cTn id="84" dur="1" fill="hold">
                                          <p:stCondLst>
                                            <p:cond delay="0"/>
                                          </p:stCondLst>
                                        </p:cTn>
                                        <p:tgtEl>
                                          <p:spTgt spid="44"/>
                                        </p:tgtEl>
                                        <p:attrNameLst>
                                          <p:attrName>style.visibility</p:attrName>
                                        </p:attrNameLst>
                                      </p:cBhvr>
                                      <p:to>
                                        <p:strVal val="visible"/>
                                      </p:to>
                                    </p:set>
                                    <p:animEffect transition="in" filter="fade">
                                      <p:cBhvr>
                                        <p:cTn id="85" dur="100"/>
                                        <p:tgtEl>
                                          <p:spTgt spid="44"/>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par>
                                <p:cTn id="91" presetID="10" presetClass="exit" presetSubtype="0" fill="hold" nodeType="withEffect">
                                  <p:stCondLst>
                                    <p:cond delay="0"/>
                                  </p:stCondLst>
                                  <p:childTnLst>
                                    <p:animEffect transition="out" filter="fade">
                                      <p:cBhvr>
                                        <p:cTn id="92" dur="500"/>
                                        <p:tgtEl>
                                          <p:spTgt spid="29"/>
                                        </p:tgtEl>
                                      </p:cBhvr>
                                    </p:animEffect>
                                    <p:set>
                                      <p:cBhvr>
                                        <p:cTn id="93" dur="1" fill="hold">
                                          <p:stCondLst>
                                            <p:cond delay="499"/>
                                          </p:stCondLst>
                                        </p:cTn>
                                        <p:tgtEl>
                                          <p:spTgt spid="29"/>
                                        </p:tgtEl>
                                        <p:attrNameLst>
                                          <p:attrName>style.visibility</p:attrName>
                                        </p:attrNameLst>
                                      </p:cBhvr>
                                      <p:to>
                                        <p:strVal val="hidden"/>
                                      </p:to>
                                    </p:set>
                                  </p:childTnLst>
                                </p:cTn>
                              </p:par>
                              <p:par>
                                <p:cTn id="94" presetID="22" presetClass="entr" presetSubtype="8" fill="hold" nodeType="with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wipe(left)">
                                      <p:cBhvr>
                                        <p:cTn id="96" dur="200"/>
                                        <p:tgtEl>
                                          <p:spTgt spid="46"/>
                                        </p:tgtEl>
                                      </p:cBhvr>
                                    </p:animEffect>
                                  </p:childTnLst>
                                </p:cTn>
                              </p:par>
                            </p:childTnLst>
                          </p:cTn>
                        </p:par>
                        <p:par>
                          <p:cTn id="97" fill="hold">
                            <p:stCondLst>
                              <p:cond delay="500"/>
                            </p:stCondLst>
                            <p:childTnLst>
                              <p:par>
                                <p:cTn id="98" presetID="10" presetClass="entr" presetSubtype="0" fill="hold" grpId="0" nodeType="afterEffect">
                                  <p:stCondLst>
                                    <p:cond delay="0"/>
                                  </p:stCondLst>
                                  <p:iterate type="lt">
                                    <p:tmPct val="10000"/>
                                  </p:iterate>
                                  <p:childTnLst>
                                    <p:set>
                                      <p:cBhvr>
                                        <p:cTn id="99" dur="1" fill="hold">
                                          <p:stCondLst>
                                            <p:cond delay="0"/>
                                          </p:stCondLst>
                                        </p:cTn>
                                        <p:tgtEl>
                                          <p:spTgt spid="48"/>
                                        </p:tgtEl>
                                        <p:attrNameLst>
                                          <p:attrName>style.visibility</p:attrName>
                                        </p:attrNameLst>
                                      </p:cBhvr>
                                      <p:to>
                                        <p:strVal val="visible"/>
                                      </p:to>
                                    </p:set>
                                    <p:animEffect transition="in" filter="fade">
                                      <p:cBhvr>
                                        <p:cTn id="100" dur="100"/>
                                        <p:tgtEl>
                                          <p:spTgt spid="48"/>
                                        </p:tgtEl>
                                      </p:cBhvr>
                                    </p:animEffect>
                                  </p:childTnLst>
                                </p:cTn>
                              </p:par>
                            </p:childTnLst>
                          </p:cTn>
                        </p:par>
                        <p:par>
                          <p:cTn id="101" fill="hold">
                            <p:stCondLst>
                              <p:cond delay="630"/>
                            </p:stCondLst>
                            <p:childTnLst>
                              <p:par>
                                <p:cTn id="102" presetID="10" presetClass="entr" presetSubtype="0" fill="hold" grpId="0" nodeType="afterEffect">
                                  <p:stCondLst>
                                    <p:cond delay="0"/>
                                  </p:stCondLst>
                                  <p:iterate type="lt">
                                    <p:tmPct val="10000"/>
                                  </p:iterate>
                                  <p:childTnLst>
                                    <p:set>
                                      <p:cBhvr>
                                        <p:cTn id="103" dur="1" fill="hold">
                                          <p:stCondLst>
                                            <p:cond delay="0"/>
                                          </p:stCondLst>
                                        </p:cTn>
                                        <p:tgtEl>
                                          <p:spTgt spid="47"/>
                                        </p:tgtEl>
                                        <p:attrNameLst>
                                          <p:attrName>style.visibility</p:attrName>
                                        </p:attrNameLst>
                                      </p:cBhvr>
                                      <p:to>
                                        <p:strVal val="visible"/>
                                      </p:to>
                                    </p:set>
                                    <p:animEffect transition="in" filter="fade">
                                      <p:cBhvr>
                                        <p:cTn id="104" dur="100"/>
                                        <p:tgtEl>
                                          <p:spTgt spid="47"/>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fade">
                                      <p:cBhvr>
                                        <p:cTn id="109" dur="500"/>
                                        <p:tgtEl>
                                          <p:spTgt spid="25"/>
                                        </p:tgtEl>
                                      </p:cBhvr>
                                    </p:animEffect>
                                  </p:childTnLst>
                                </p:cTn>
                              </p:par>
                              <p:par>
                                <p:cTn id="110" presetID="10" presetClass="exit" presetSubtype="0" fill="hold" nodeType="withEffect">
                                  <p:stCondLst>
                                    <p:cond delay="0"/>
                                  </p:stCondLst>
                                  <p:childTnLst>
                                    <p:animEffect transition="out" filter="fade">
                                      <p:cBhvr>
                                        <p:cTn id="111" dur="500"/>
                                        <p:tgtEl>
                                          <p:spTgt spid="33"/>
                                        </p:tgtEl>
                                      </p:cBhvr>
                                    </p:animEffect>
                                    <p:set>
                                      <p:cBhvr>
                                        <p:cTn id="112" dur="1" fill="hold">
                                          <p:stCondLst>
                                            <p:cond delay="499"/>
                                          </p:stCondLst>
                                        </p:cTn>
                                        <p:tgtEl>
                                          <p:spTgt spid="33"/>
                                        </p:tgtEl>
                                        <p:attrNameLst>
                                          <p:attrName>style.visibility</p:attrName>
                                        </p:attrNameLst>
                                      </p:cBhvr>
                                      <p:to>
                                        <p:strVal val="hidden"/>
                                      </p:to>
                                    </p:set>
                                  </p:childTnLst>
                                </p:cTn>
                              </p:par>
                              <p:par>
                                <p:cTn id="113" presetID="22" presetClass="entr" presetSubtype="1" fill="hold" nodeType="with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wipe(up)">
                                      <p:cBhvr>
                                        <p:cTn id="115" dur="200"/>
                                        <p:tgtEl>
                                          <p:spTgt spid="49"/>
                                        </p:tgtEl>
                                      </p:cBhvr>
                                    </p:animEffect>
                                  </p:childTnLst>
                                </p:cTn>
                              </p:par>
                            </p:childTnLst>
                          </p:cTn>
                        </p:par>
                        <p:par>
                          <p:cTn id="116" fill="hold">
                            <p:stCondLst>
                              <p:cond delay="500"/>
                            </p:stCondLst>
                            <p:childTnLst>
                              <p:par>
                                <p:cTn id="117" presetID="22" presetClass="entr" presetSubtype="8" fill="hold" nodeType="afterEffect">
                                  <p:stCondLst>
                                    <p:cond delay="0"/>
                                  </p:stCondLst>
                                  <p:childTnLst>
                                    <p:set>
                                      <p:cBhvr>
                                        <p:cTn id="118" dur="1" fill="hold">
                                          <p:stCondLst>
                                            <p:cond delay="0"/>
                                          </p:stCondLst>
                                        </p:cTn>
                                        <p:tgtEl>
                                          <p:spTgt spid="50"/>
                                        </p:tgtEl>
                                        <p:attrNameLst>
                                          <p:attrName>style.visibility</p:attrName>
                                        </p:attrNameLst>
                                      </p:cBhvr>
                                      <p:to>
                                        <p:strVal val="visible"/>
                                      </p:to>
                                    </p:set>
                                    <p:animEffect transition="in" filter="wipe(left)">
                                      <p:cBhvr>
                                        <p:cTn id="119" dur="200"/>
                                        <p:tgtEl>
                                          <p:spTgt spid="50"/>
                                        </p:tgtEl>
                                      </p:cBhvr>
                                    </p:animEffect>
                                  </p:childTnLst>
                                </p:cTn>
                              </p:par>
                            </p:childTnLst>
                          </p:cTn>
                        </p:par>
                        <p:par>
                          <p:cTn id="120" fill="hold">
                            <p:stCondLst>
                              <p:cond delay="700"/>
                            </p:stCondLst>
                            <p:childTnLst>
                              <p:par>
                                <p:cTn id="121" presetID="10" presetClass="entr" presetSubtype="0" fill="hold" grpId="0" nodeType="afterEffect">
                                  <p:stCondLst>
                                    <p:cond delay="0"/>
                                  </p:stCondLst>
                                  <p:iterate type="lt">
                                    <p:tmPct val="10000"/>
                                  </p:iterate>
                                  <p:childTnLst>
                                    <p:set>
                                      <p:cBhvr>
                                        <p:cTn id="122" dur="1" fill="hold">
                                          <p:stCondLst>
                                            <p:cond delay="0"/>
                                          </p:stCondLst>
                                        </p:cTn>
                                        <p:tgtEl>
                                          <p:spTgt spid="52"/>
                                        </p:tgtEl>
                                        <p:attrNameLst>
                                          <p:attrName>style.visibility</p:attrName>
                                        </p:attrNameLst>
                                      </p:cBhvr>
                                      <p:to>
                                        <p:strVal val="visible"/>
                                      </p:to>
                                    </p:set>
                                    <p:animEffect transition="in" filter="fade">
                                      <p:cBhvr>
                                        <p:cTn id="123" dur="100"/>
                                        <p:tgtEl>
                                          <p:spTgt spid="52"/>
                                        </p:tgtEl>
                                      </p:cBhvr>
                                    </p:animEffect>
                                  </p:childTnLst>
                                </p:cTn>
                              </p:par>
                            </p:childTnLst>
                          </p:cTn>
                        </p:par>
                        <p:par>
                          <p:cTn id="124" fill="hold">
                            <p:stCondLst>
                              <p:cond delay="830"/>
                            </p:stCondLst>
                            <p:childTnLst>
                              <p:par>
                                <p:cTn id="125" presetID="10" presetClass="entr" presetSubtype="0" fill="hold" grpId="0" nodeType="afterEffect">
                                  <p:stCondLst>
                                    <p:cond delay="0"/>
                                  </p:stCondLst>
                                  <p:iterate type="lt">
                                    <p:tmPct val="10000"/>
                                  </p:iterate>
                                  <p:childTnLst>
                                    <p:set>
                                      <p:cBhvr>
                                        <p:cTn id="126" dur="1" fill="hold">
                                          <p:stCondLst>
                                            <p:cond delay="0"/>
                                          </p:stCondLst>
                                        </p:cTn>
                                        <p:tgtEl>
                                          <p:spTgt spid="51"/>
                                        </p:tgtEl>
                                        <p:attrNameLst>
                                          <p:attrName>style.visibility</p:attrName>
                                        </p:attrNameLst>
                                      </p:cBhvr>
                                      <p:to>
                                        <p:strVal val="visible"/>
                                      </p:to>
                                    </p:set>
                                    <p:animEffect transition="in" filter="fade">
                                      <p:cBhvr>
                                        <p:cTn id="127" dur="100"/>
                                        <p:tgtEl>
                                          <p:spTgt spid="51"/>
                                        </p:tgtEl>
                                      </p:cBhvr>
                                    </p:animEffect>
                                  </p:childTnLst>
                                </p:cTn>
                              </p:par>
                              <p:par>
                                <p:cTn id="128" presetID="2" presetClass="entr" presetSubtype="4" decel="100000" fill="hold" nodeType="withEffect">
                                  <p:stCondLst>
                                    <p:cond delay="0"/>
                                  </p:stCondLst>
                                  <p:childTnLst>
                                    <p:set>
                                      <p:cBhvr>
                                        <p:cTn id="129" dur="1" fill="hold">
                                          <p:stCondLst>
                                            <p:cond delay="0"/>
                                          </p:stCondLst>
                                        </p:cTn>
                                        <p:tgtEl>
                                          <p:spTgt spid="54"/>
                                        </p:tgtEl>
                                        <p:attrNameLst>
                                          <p:attrName>style.visibility</p:attrName>
                                        </p:attrNameLst>
                                      </p:cBhvr>
                                      <p:to>
                                        <p:strVal val="visible"/>
                                      </p:to>
                                    </p:set>
                                    <p:anim calcmode="lin" valueType="num">
                                      <p:cBhvr additive="base">
                                        <p:cTn id="130" dur="500" fill="hold"/>
                                        <p:tgtEl>
                                          <p:spTgt spid="54"/>
                                        </p:tgtEl>
                                        <p:attrNameLst>
                                          <p:attrName>ppt_x</p:attrName>
                                        </p:attrNameLst>
                                      </p:cBhvr>
                                      <p:tavLst>
                                        <p:tav tm="0">
                                          <p:val>
                                            <p:strVal val="#ppt_x"/>
                                          </p:val>
                                        </p:tav>
                                        <p:tav tm="100000">
                                          <p:val>
                                            <p:strVal val="#ppt_x"/>
                                          </p:val>
                                        </p:tav>
                                      </p:tavLst>
                                    </p:anim>
                                    <p:anim calcmode="lin" valueType="num">
                                      <p:cBhvr additive="base">
                                        <p:cTn id="131" dur="500" fill="hold"/>
                                        <p:tgtEl>
                                          <p:spTgt spid="54"/>
                                        </p:tgtEl>
                                        <p:attrNameLst>
                                          <p:attrName>ppt_y</p:attrName>
                                        </p:attrNameLst>
                                      </p:cBhvr>
                                      <p:tavLst>
                                        <p:tav tm="0">
                                          <p:val>
                                            <p:strVal val="1+#ppt_h/2"/>
                                          </p:val>
                                        </p:tav>
                                        <p:tav tm="100000">
                                          <p:val>
                                            <p:strVal val="#ppt_y"/>
                                          </p:val>
                                        </p:tav>
                                      </p:tavLst>
                                    </p:anim>
                                  </p:childTnLst>
                                </p:cTn>
                              </p:par>
                              <p:par>
                                <p:cTn id="132" presetID="2" presetClass="entr" presetSubtype="4" decel="100000" fill="hold" nodeType="withEffect">
                                  <p:stCondLst>
                                    <p:cond delay="0"/>
                                  </p:stCondLst>
                                  <p:childTnLst>
                                    <p:set>
                                      <p:cBhvr>
                                        <p:cTn id="133" dur="1" fill="hold">
                                          <p:stCondLst>
                                            <p:cond delay="0"/>
                                          </p:stCondLst>
                                        </p:cTn>
                                        <p:tgtEl>
                                          <p:spTgt spid="53"/>
                                        </p:tgtEl>
                                        <p:attrNameLst>
                                          <p:attrName>style.visibility</p:attrName>
                                        </p:attrNameLst>
                                      </p:cBhvr>
                                      <p:to>
                                        <p:strVal val="visible"/>
                                      </p:to>
                                    </p:set>
                                    <p:anim calcmode="lin" valueType="num">
                                      <p:cBhvr additive="base">
                                        <p:cTn id="134" dur="500" fill="hold"/>
                                        <p:tgtEl>
                                          <p:spTgt spid="53"/>
                                        </p:tgtEl>
                                        <p:attrNameLst>
                                          <p:attrName>ppt_x</p:attrName>
                                        </p:attrNameLst>
                                      </p:cBhvr>
                                      <p:tavLst>
                                        <p:tav tm="0">
                                          <p:val>
                                            <p:strVal val="#ppt_x"/>
                                          </p:val>
                                        </p:tav>
                                        <p:tav tm="100000">
                                          <p:val>
                                            <p:strVal val="#ppt_x"/>
                                          </p:val>
                                        </p:tav>
                                      </p:tavLst>
                                    </p:anim>
                                    <p:anim calcmode="lin" valueType="num">
                                      <p:cBhvr additive="base">
                                        <p:cTn id="135"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7" grpId="0"/>
      <p:bldP spid="40" grpId="0"/>
      <p:bldP spid="41" grpId="0"/>
      <p:bldP spid="44" grpId="0"/>
      <p:bldP spid="45" grpId="0"/>
      <p:bldP spid="47" grpId="0"/>
      <p:bldP spid="48" grpId="0"/>
      <p:bldP spid="51" grpId="0"/>
      <p:bldP spid="5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927614" y="109544"/>
            <a:ext cx="3250704" cy="395637"/>
          </a:xfrm>
          <a:prstGeom prst="rect">
            <a:avLst/>
          </a:prstGeom>
        </p:spPr>
        <p:txBody>
          <a:bodyPr>
            <a:noAutofit/>
          </a:bodyPr>
          <a:lstStyle>
            <a:lvl1pPr algn="l" defTabSz="685800" rtl="0" eaLnBrk="1" latinLnBrk="0" hangingPunct="1">
              <a:lnSpc>
                <a:spcPct val="90000"/>
              </a:lnSpc>
              <a:spcBef>
                <a:spcPct val="0"/>
              </a:spcBef>
              <a:buNone/>
              <a:defRPr sz="2000" kern="1200">
                <a:solidFill>
                  <a:schemeClr val="tx1"/>
                </a:solidFill>
                <a:latin typeface="+mj-lt"/>
                <a:ea typeface="+mj-ea"/>
                <a:cs typeface="+mj-cs"/>
              </a:defRPr>
            </a:lvl1pPr>
          </a:lstStyle>
          <a:p>
            <a:r>
              <a:rPr lang="zh-CN" altLang="en-US" sz="3200" b="1" dirty="0" smtClean="0">
                <a:solidFill>
                  <a:srgbClr val="2C1D7F"/>
                </a:solidFill>
                <a:latin typeface="微软雅黑" panose="020B0503020204020204" pitchFamily="34" charset="-122"/>
                <a:ea typeface="文鼎粗行楷简" panose="02010609010101010101" pitchFamily="49" charset="-122"/>
              </a:rPr>
              <a:t>添加标题</a:t>
            </a:r>
            <a:endParaRPr lang="zh-CN" altLang="en-US" sz="3200" b="1" dirty="0">
              <a:solidFill>
                <a:srgbClr val="2C1D7F"/>
              </a:solidFill>
              <a:latin typeface="微软雅黑" panose="020B0503020204020204" pitchFamily="34" charset="-122"/>
              <a:ea typeface="文鼎粗行楷简" panose="02010609010101010101" pitchFamily="49" charset="-122"/>
            </a:endParaRPr>
          </a:p>
        </p:txBody>
      </p:sp>
      <p:sp>
        <p:nvSpPr>
          <p:cNvPr id="3" name="矩形 2"/>
          <p:cNvSpPr/>
          <p:nvPr/>
        </p:nvSpPr>
        <p:spPr>
          <a:xfrm>
            <a:off x="180996" y="179155"/>
            <a:ext cx="360040" cy="360040"/>
          </a:xfrm>
          <a:prstGeom prst="rect">
            <a:avLst/>
          </a:prstGeom>
          <a:noFill/>
          <a:ln w="9525">
            <a:solidFill>
              <a:srgbClr val="2C1D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146" y="326187"/>
            <a:ext cx="290264" cy="290264"/>
          </a:xfrm>
          <a:prstGeom prst="rect">
            <a:avLst/>
          </a:prstGeom>
          <a:solidFill>
            <a:srgbClr val="2C1D7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5" name="直接连接符 4"/>
          <p:cNvCxnSpPr/>
          <p:nvPr/>
        </p:nvCxnSpPr>
        <p:spPr>
          <a:xfrm>
            <a:off x="718418" y="592203"/>
            <a:ext cx="8355058" cy="0"/>
          </a:xfrm>
          <a:prstGeom prst="line">
            <a:avLst/>
          </a:prstGeom>
          <a:ln w="15875">
            <a:solidFill>
              <a:srgbClr val="2C1D7F"/>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3837" y="-69646"/>
            <a:ext cx="1173615" cy="857641"/>
          </a:xfrm>
          <a:prstGeom prst="rect">
            <a:avLst/>
          </a:prstGeom>
        </p:spPr>
      </p:pic>
      <p:sp>
        <p:nvSpPr>
          <p:cNvPr id="7" name="TextBox 2"/>
          <p:cNvSpPr txBox="1"/>
          <p:nvPr/>
        </p:nvSpPr>
        <p:spPr>
          <a:xfrm>
            <a:off x="1177463" y="1043111"/>
            <a:ext cx="1723550" cy="30777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tx1"/>
                </a:solidFill>
                <a:effectLst/>
                <a:uLnTx/>
                <a:uFillTx/>
                <a:latin typeface="微软雅黑" pitchFamily="34" charset="-122"/>
                <a:ea typeface="微软雅黑" pitchFamily="34" charset="-122"/>
              </a:rPr>
              <a:t>输入标题文本</a:t>
            </a:r>
          </a:p>
        </p:txBody>
      </p:sp>
      <p:sp>
        <p:nvSpPr>
          <p:cNvPr id="8" name="TextBox 3"/>
          <p:cNvSpPr txBox="1"/>
          <p:nvPr/>
        </p:nvSpPr>
        <p:spPr>
          <a:xfrm>
            <a:off x="1177463" y="1412443"/>
            <a:ext cx="2890481" cy="434478"/>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tx1"/>
              </a:solidFill>
              <a:effectLst/>
              <a:uLnTx/>
              <a:uFillTx/>
              <a:latin typeface="微软雅黑" pitchFamily="34" charset="-122"/>
              <a:ea typeface="微软雅黑" pitchFamily="34" charset="-122"/>
            </a:endParaRPr>
          </a:p>
        </p:txBody>
      </p:sp>
      <p:grpSp>
        <p:nvGrpSpPr>
          <p:cNvPr id="9" name="组合 8"/>
          <p:cNvGrpSpPr/>
          <p:nvPr/>
        </p:nvGrpSpPr>
        <p:grpSpPr>
          <a:xfrm>
            <a:off x="1042988" y="2272381"/>
            <a:ext cx="3503612" cy="1309688"/>
            <a:chOff x="1042988" y="2273002"/>
            <a:chExt cx="3503612" cy="1309688"/>
          </a:xfrm>
          <a:solidFill>
            <a:srgbClr val="C10627"/>
          </a:solidFill>
        </p:grpSpPr>
        <p:sp>
          <p:nvSpPr>
            <p:cNvPr id="10"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TextBox 6"/>
            <p:cNvSpPr txBox="1"/>
            <p:nvPr/>
          </p:nvSpPr>
          <p:spPr>
            <a:xfrm>
              <a:off x="1749987" y="2455515"/>
              <a:ext cx="2088231" cy="400110"/>
            </a:xfrm>
            <a:prstGeom prst="rect">
              <a:avLst/>
            </a:prstGeom>
            <a:grpFill/>
            <a:ln>
              <a:no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1151814" y="239396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3" name="组合 12"/>
          <p:cNvGrpSpPr/>
          <p:nvPr/>
        </p:nvGrpSpPr>
        <p:grpSpPr>
          <a:xfrm>
            <a:off x="1042988" y="3331244"/>
            <a:ext cx="3503612" cy="1309688"/>
            <a:chOff x="1042988" y="3331865"/>
            <a:chExt cx="3503612" cy="1309688"/>
          </a:xfrm>
          <a:solidFill>
            <a:srgbClr val="2C1D7F"/>
          </a:solidFill>
        </p:grpSpPr>
        <p:sp>
          <p:nvSpPr>
            <p:cNvPr id="14"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grpFill/>
            <a:ln>
              <a:solidFill>
                <a:srgbClr val="2C1D7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TextBox 10"/>
            <p:cNvSpPr txBox="1"/>
            <p:nvPr/>
          </p:nvSpPr>
          <p:spPr>
            <a:xfrm>
              <a:off x="1750678" y="3522860"/>
              <a:ext cx="2088231" cy="400110"/>
            </a:xfrm>
            <a:prstGeom prst="rect">
              <a:avLst/>
            </a:prstGeom>
            <a:grpFill/>
            <a:ln>
              <a:solidFill>
                <a:srgbClr val="2C1D7F"/>
              </a:solid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矩形 15"/>
            <p:cNvSpPr/>
            <p:nvPr/>
          </p:nvSpPr>
          <p:spPr>
            <a:xfrm>
              <a:off x="1151814" y="3445916"/>
              <a:ext cx="627095" cy="523220"/>
            </a:xfrm>
            <a:prstGeom prst="rect">
              <a:avLst/>
            </a:prstGeom>
            <a:grpFill/>
            <a:ln>
              <a:solidFill>
                <a:srgbClr val="2C1D7F"/>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02</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7" name="组合 16"/>
          <p:cNvGrpSpPr/>
          <p:nvPr/>
        </p:nvGrpSpPr>
        <p:grpSpPr>
          <a:xfrm>
            <a:off x="4635500" y="1719931"/>
            <a:ext cx="3503612" cy="1309688"/>
            <a:chOff x="4635500" y="1720552"/>
            <a:chExt cx="3503612" cy="1309688"/>
          </a:xfrm>
          <a:solidFill>
            <a:srgbClr val="2C1D7F"/>
          </a:solidFill>
        </p:grpSpPr>
        <p:sp>
          <p:nvSpPr>
            <p:cNvPr id="18"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grpFill/>
            <a:ln>
              <a:solidFill>
                <a:srgbClr val="2C1D7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TextBox 14"/>
            <p:cNvSpPr txBox="1"/>
            <p:nvPr/>
          </p:nvSpPr>
          <p:spPr>
            <a:xfrm>
              <a:off x="5780228" y="1889055"/>
              <a:ext cx="2088231" cy="400110"/>
            </a:xfrm>
            <a:prstGeom prst="rect">
              <a:avLst/>
            </a:prstGeom>
            <a:grpFill/>
            <a:ln>
              <a:solidFill>
                <a:srgbClr val="2C1D7F"/>
              </a:solid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nvSpPr>
          <p:spPr>
            <a:xfrm>
              <a:off x="5159007" y="1841350"/>
              <a:ext cx="627095" cy="523220"/>
            </a:xfrm>
            <a:prstGeom prst="rect">
              <a:avLst/>
            </a:prstGeom>
            <a:grpFill/>
            <a:ln>
              <a:solidFill>
                <a:srgbClr val="2C1D7F"/>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03</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1" name="组合 20"/>
          <p:cNvGrpSpPr/>
          <p:nvPr/>
        </p:nvGrpSpPr>
        <p:grpSpPr>
          <a:xfrm>
            <a:off x="4635500" y="2780381"/>
            <a:ext cx="3503612" cy="1309688"/>
            <a:chOff x="4635500" y="2781002"/>
            <a:chExt cx="3503612" cy="1309688"/>
          </a:xfrm>
          <a:solidFill>
            <a:srgbClr val="C10627"/>
          </a:solidFill>
        </p:grpSpPr>
        <p:sp>
          <p:nvSpPr>
            <p:cNvPr id="22"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TextBox 18"/>
            <p:cNvSpPr txBox="1"/>
            <p:nvPr/>
          </p:nvSpPr>
          <p:spPr>
            <a:xfrm>
              <a:off x="5780227" y="296917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5159007" y="2899082"/>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04</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7006923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 calcmode="lin" valueType="num">
                                      <p:cBhvr>
                                        <p:cTn id="15" dur="300" fill="hold"/>
                                        <p:tgtEl>
                                          <p:spTgt spid="4"/>
                                        </p:tgtEl>
                                        <p:attrNameLst>
                                          <p:attrName>style.rotation</p:attrName>
                                        </p:attrNameLst>
                                      </p:cBhvr>
                                      <p:tavLst>
                                        <p:tav tm="0">
                                          <p:val>
                                            <p:fltVal val="90"/>
                                          </p:val>
                                        </p:tav>
                                        <p:tav tm="100000">
                                          <p:val>
                                            <p:fltVal val="0"/>
                                          </p:val>
                                        </p:tav>
                                      </p:tavLst>
                                    </p:anim>
                                    <p:animEffect transition="in" filter="fade">
                                      <p:cBhvr>
                                        <p:cTn id="16" dur="3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3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1500"/>
                            </p:stCondLst>
                            <p:childTnLst>
                              <p:par>
                                <p:cTn id="38" presetID="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1+#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2" presetClass="entr" presetSubtype="2"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childTnLst>
                          </p:cTn>
                        </p:par>
                        <p:par>
                          <p:cTn id="46" fill="hold">
                            <p:stCondLst>
                              <p:cond delay="2500"/>
                            </p:stCondLst>
                            <p:childTnLst>
                              <p:par>
                                <p:cTn id="47" presetID="22" presetClass="entr" presetSubtype="2"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3500"/>
                            </p:stCondLst>
                            <p:childTnLst>
                              <p:par>
                                <p:cTn id="55" presetID="22" presetClass="entr" presetSubtype="8"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 grpId="0"/>
      <p:bldP spid="8"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117</TotalTime>
  <Words>2580</Words>
  <Application>Microsoft Office PowerPoint</Application>
  <PresentationFormat>全屏显示(16:9)</PresentationFormat>
  <Paragraphs>310</Paragraphs>
  <Slides>33</Slides>
  <Notes>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15</cp:revision>
  <dcterms:created xsi:type="dcterms:W3CDTF">2016-06-28T11:22:43Z</dcterms:created>
  <dcterms:modified xsi:type="dcterms:W3CDTF">2017-04-16T09:05:41Z</dcterms:modified>
</cp:coreProperties>
</file>