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</p:sldMasterIdLst>
  <p:notesMasterIdLst>
    <p:notesMasterId r:id="rId8"/>
  </p:notesMasterIdLst>
  <p:sldIdLst>
    <p:sldId id="292" r:id="rId4"/>
    <p:sldId id="368" r:id="rId5"/>
    <p:sldId id="348" r:id="rId6"/>
    <p:sldId id="369" r:id="rId7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0000"/>
    <a:srgbClr val="FF3A00"/>
    <a:srgbClr val="136584"/>
    <a:srgbClr val="1B840E"/>
    <a:srgbClr val="F64800"/>
    <a:srgbClr val="E90C00"/>
    <a:srgbClr val="FB771B"/>
    <a:srgbClr val="C71500"/>
    <a:srgbClr val="7CBC00"/>
    <a:srgbClr val="00CC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138" y="-21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D1CDA-62B6-412E-B163-BA9F3C1D4344}" type="datetimeFigureOut">
              <a:rPr lang="zh-CN" altLang="en-US" smtClean="0"/>
              <a:t>2017/4/16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BB490-566C-467F-B399-51AB5A3EAE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9340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DBB490-566C-467F-B399-51AB5A3EAEF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4523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70213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0E0A07-2C1C-45C5-985B-D6CD99FDD0F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8063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0538"/>
            <a:ext cx="9144000" cy="51845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20538"/>
            <a:ext cx="7351914" cy="1296144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>
          <a:xfrm>
            <a:off x="378" y="662078"/>
            <a:ext cx="9143245" cy="4307539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42346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40CBD-2160-488D-AAED-F2A61E34C87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2017/4/16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4297A6-EAA8-4CD7-B0A3-1EABC7787043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712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40CBD-2160-488D-AAED-F2A61E34C87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2017/4/16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4297A6-EAA8-4CD7-B0A3-1EABC7787043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317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40CBD-2160-488D-AAED-F2A61E34C87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2017/4/16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4297A6-EAA8-4CD7-B0A3-1EABC7787043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204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40CBD-2160-488D-AAED-F2A61E34C87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2017/4/16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4297A6-EAA8-4CD7-B0A3-1EABC7787043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185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40CBD-2160-488D-AAED-F2A61E34C87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2017/4/16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4297A6-EAA8-4CD7-B0A3-1EABC7787043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0487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40CBD-2160-488D-AAED-F2A61E34C87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2017/4/16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4297A6-EAA8-4CD7-B0A3-1EABC7787043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3209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40CBD-2160-488D-AAED-F2A61E34C87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2017/4/16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4297A6-EAA8-4CD7-B0A3-1EABC7787043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5482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40CBD-2160-488D-AAED-F2A61E34C87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2017/4/16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4297A6-EAA8-4CD7-B0A3-1EABC7787043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1701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40CBD-2160-488D-AAED-F2A61E34C87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2017/4/16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4297A6-EAA8-4CD7-B0A3-1EABC7787043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396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4610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6158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8630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1088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7225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2388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5228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7224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9544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458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583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9772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40CBD-2160-488D-AAED-F2A61E34C87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2017/4/16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4297A6-EAA8-4CD7-B0A3-1EABC7787043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8532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72" r:id="rId8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40CBD-2160-488D-AAED-F2A61E34C87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2017/4/16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4297A6-EAA8-4CD7-B0A3-1EABC7787043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5188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752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2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9144000" cy="514349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5430" y="-315742"/>
            <a:ext cx="5828570" cy="440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496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9144000" cy="5143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85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1414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02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782</TotalTime>
  <Words>151</Words>
  <Application>Microsoft Office PowerPoint</Application>
  <PresentationFormat>全屏显示(16:9)</PresentationFormat>
  <Paragraphs>17</Paragraphs>
  <Slides>4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4</vt:i4>
      </vt:variant>
    </vt:vector>
  </HeadingPairs>
  <TitlesOfParts>
    <vt:vector size="7" baseType="lpstr">
      <vt:lpstr>第一PPT，www.1ppt.com</vt:lpstr>
      <vt:lpstr>www.1ppt.com</vt:lpstr>
      <vt:lpstr>1_Office 主题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lastModifiedBy>Windows User</cp:lastModifiedBy>
  <cp:revision>92</cp:revision>
  <dcterms:created xsi:type="dcterms:W3CDTF">2015-12-06T01:30:39Z</dcterms:created>
  <dcterms:modified xsi:type="dcterms:W3CDTF">2017-04-16T08:51:12Z</dcterms:modified>
</cp:coreProperties>
</file>