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636" y="-41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 Target="slide2.xml"/><Relationship Id="rId5" Type="http://schemas.openxmlformats.org/officeDocument/2006/relationships/tags" Target="../tags/tag5.xml"/><Relationship Id="rId10" Type="http://schemas.openxmlformats.org/officeDocument/2006/relationships/slide" Target="slide3.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1">
            <a:hlinkClick r:id="rId10" action="ppaction://hlinksldjump"/>
          </p:cNvPr>
          <p:cNvSpPr/>
          <p:nvPr>
            <p:custDataLst>
              <p:tags r:id="rId1"/>
            </p:custDataLst>
          </p:nvPr>
        </p:nvSpPr>
        <p:spPr>
          <a:xfrm>
            <a:off x="3052274" y="1655028"/>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3" name="MH_Number_1">
            <a:hlinkClick r:id="rId10" action="ppaction://hlinksldjump"/>
          </p:cNvPr>
          <p:cNvSpPr/>
          <p:nvPr>
            <p:custDataLst>
              <p:tags r:id="rId2"/>
            </p:custDataLst>
          </p:nvPr>
        </p:nvSpPr>
        <p:spPr>
          <a:xfrm>
            <a:off x="6081721" y="1471958"/>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01</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4" name="MH_Entry_2">
            <a:hlinkClick r:id="rId11" action="ppaction://hlinksldjump"/>
          </p:cNvPr>
          <p:cNvSpPr/>
          <p:nvPr>
            <p:custDataLst>
              <p:tags r:id="rId3"/>
            </p:custDataLst>
          </p:nvPr>
        </p:nvSpPr>
        <p:spPr>
          <a:xfrm>
            <a:off x="3052274" y="2520583"/>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5" name="MH_Number_2">
            <a:hlinkClick r:id="rId11" action="ppaction://hlinksldjump"/>
          </p:cNvPr>
          <p:cNvSpPr/>
          <p:nvPr>
            <p:custDataLst>
              <p:tags r:id="rId4"/>
            </p:custDataLst>
          </p:nvPr>
        </p:nvSpPr>
        <p:spPr>
          <a:xfrm>
            <a:off x="6081721" y="2337513"/>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02</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6" name="MH_Entry_1">
            <a:hlinkClick r:id="rId10" action="ppaction://hlinksldjump"/>
          </p:cNvPr>
          <p:cNvSpPr/>
          <p:nvPr>
            <p:custDataLst>
              <p:tags r:id="rId5"/>
            </p:custDataLst>
          </p:nvPr>
        </p:nvSpPr>
        <p:spPr>
          <a:xfrm>
            <a:off x="3052274" y="3406182"/>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7" name="MH_Number_1">
            <a:hlinkClick r:id="rId10" action="ppaction://hlinksldjump"/>
          </p:cNvPr>
          <p:cNvSpPr/>
          <p:nvPr>
            <p:custDataLst>
              <p:tags r:id="rId6"/>
            </p:custDataLst>
          </p:nvPr>
        </p:nvSpPr>
        <p:spPr>
          <a:xfrm>
            <a:off x="6081721" y="3223112"/>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03</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8" name="MH_Entry_2">
            <a:hlinkClick r:id="rId11" action="ppaction://hlinksldjump"/>
          </p:cNvPr>
          <p:cNvSpPr/>
          <p:nvPr>
            <p:custDataLst>
              <p:tags r:id="rId7"/>
            </p:custDataLst>
          </p:nvPr>
        </p:nvSpPr>
        <p:spPr>
          <a:xfrm>
            <a:off x="3052274" y="4271737"/>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a:solidFill>
                  <a:srgbClr val="C00000"/>
                </a:solidFill>
                <a:latin typeface="+mn-ea"/>
              </a:rPr>
              <a:t>此处输入您的文本</a:t>
            </a:r>
          </a:p>
        </p:txBody>
      </p:sp>
      <p:sp>
        <p:nvSpPr>
          <p:cNvPr id="9" name="MH_Number_2">
            <a:hlinkClick r:id="rId11" action="ppaction://hlinksldjump"/>
          </p:cNvPr>
          <p:cNvSpPr/>
          <p:nvPr>
            <p:custDataLst>
              <p:tags r:id="rId8"/>
            </p:custDataLst>
          </p:nvPr>
        </p:nvSpPr>
        <p:spPr>
          <a:xfrm>
            <a:off x="6081721" y="4088667"/>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04</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500"/>
                                        <p:tgtEl>
                                          <p:spTgt spid="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2430624" y="2482652"/>
            <a:ext cx="623725" cy="622534"/>
            <a:chOff x="3241675" y="2678113"/>
            <a:chExt cx="831850" cy="830262"/>
          </a:xfrm>
        </p:grpSpPr>
        <p:sp>
          <p:nvSpPr>
            <p:cNvPr id="31"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2043772" y="1587535"/>
            <a:ext cx="623725" cy="623725"/>
            <a:chOff x="2725738" y="1484313"/>
            <a:chExt cx="831850" cy="831850"/>
          </a:xfrm>
        </p:grpSpPr>
        <p:sp>
          <p:nvSpPr>
            <p:cNvPr id="35"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6"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7"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8" name="组合 37"/>
          <p:cNvGrpSpPr/>
          <p:nvPr/>
        </p:nvGrpSpPr>
        <p:grpSpPr>
          <a:xfrm>
            <a:off x="2430624" y="3574170"/>
            <a:ext cx="623725" cy="623725"/>
            <a:chOff x="3241675" y="4133850"/>
            <a:chExt cx="831850" cy="831850"/>
          </a:xfrm>
        </p:grpSpPr>
        <p:sp>
          <p:nvSpPr>
            <p:cNvPr id="39"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0"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1"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2"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3"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4" name="组合 43"/>
          <p:cNvGrpSpPr/>
          <p:nvPr/>
        </p:nvGrpSpPr>
        <p:grpSpPr>
          <a:xfrm>
            <a:off x="2043772" y="4469287"/>
            <a:ext cx="623725" cy="622534"/>
            <a:chOff x="2725738" y="5327650"/>
            <a:chExt cx="831850" cy="830262"/>
          </a:xfrm>
        </p:grpSpPr>
        <p:sp>
          <p:nvSpPr>
            <p:cNvPr id="45"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6"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7" name="组合 46"/>
          <p:cNvGrpSpPr/>
          <p:nvPr/>
        </p:nvGrpSpPr>
        <p:grpSpPr>
          <a:xfrm>
            <a:off x="658245" y="2683815"/>
            <a:ext cx="1454565" cy="1454565"/>
            <a:chOff x="877888" y="2946400"/>
            <a:chExt cx="1939925" cy="1939925"/>
          </a:xfrm>
        </p:grpSpPr>
        <p:sp>
          <p:nvSpPr>
            <p:cNvPr id="48"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9" name="TextBox 48"/>
            <p:cNvSpPr txBox="1"/>
            <p:nvPr/>
          </p:nvSpPr>
          <p:spPr>
            <a:xfrm>
              <a:off x="1078684" y="3193087"/>
              <a:ext cx="1538332" cy="1477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网络营销</a:t>
              </a:r>
            </a:p>
          </p:txBody>
        </p:sp>
      </p:grpSp>
      <p:sp>
        <p:nvSpPr>
          <p:cNvPr id="50" name="TextBox 49"/>
          <p:cNvSpPr txBox="1"/>
          <p:nvPr/>
        </p:nvSpPr>
        <p:spPr>
          <a:xfrm>
            <a:off x="2682878" y="1418945"/>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a:t>
            </a:r>
          </a:p>
        </p:txBody>
      </p:sp>
      <p:sp>
        <p:nvSpPr>
          <p:cNvPr id="51" name="TextBox 50"/>
          <p:cNvSpPr txBox="1"/>
          <p:nvPr/>
        </p:nvSpPr>
        <p:spPr>
          <a:xfrm>
            <a:off x="2729669" y="1687638"/>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52" name="TextBox 51"/>
          <p:cNvSpPr txBox="1"/>
          <p:nvPr/>
        </p:nvSpPr>
        <p:spPr>
          <a:xfrm>
            <a:off x="2682878" y="4496486"/>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本地论坛社区</a:t>
            </a:r>
          </a:p>
        </p:txBody>
      </p:sp>
      <p:sp>
        <p:nvSpPr>
          <p:cNvPr id="53" name="TextBox 52"/>
          <p:cNvSpPr txBox="1"/>
          <p:nvPr/>
        </p:nvSpPr>
        <p:spPr>
          <a:xfrm>
            <a:off x="2729669" y="4726885"/>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54" name="TextBox 53"/>
          <p:cNvSpPr txBox="1"/>
          <p:nvPr/>
        </p:nvSpPr>
        <p:spPr>
          <a:xfrm>
            <a:off x="3061504" y="3423614"/>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微博营销</a:t>
            </a:r>
          </a:p>
        </p:txBody>
      </p:sp>
      <p:sp>
        <p:nvSpPr>
          <p:cNvPr id="55" name="TextBox 54"/>
          <p:cNvSpPr txBox="1"/>
          <p:nvPr/>
        </p:nvSpPr>
        <p:spPr>
          <a:xfrm>
            <a:off x="3108296" y="3654014"/>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56" name="TextBox 55"/>
          <p:cNvSpPr txBox="1"/>
          <p:nvPr/>
        </p:nvSpPr>
        <p:spPr>
          <a:xfrm>
            <a:off x="3061504" y="2349133"/>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微信营销</a:t>
            </a:r>
          </a:p>
        </p:txBody>
      </p:sp>
      <p:sp>
        <p:nvSpPr>
          <p:cNvPr id="57" name="TextBox 56"/>
          <p:cNvSpPr txBox="1"/>
          <p:nvPr/>
        </p:nvSpPr>
        <p:spPr>
          <a:xfrm>
            <a:off x="3108296" y="2579532"/>
            <a:ext cx="5512425" cy="4616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Scale>
                                      <p:cBhvr>
                                        <p:cTn id="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7"/>
                                        </p:tgtEl>
                                        <p:attrNameLst>
                                          <p:attrName>ppt_x</p:attrName>
                                          <p:attrName>ppt_y</p:attrName>
                                        </p:attrNameLst>
                                      </p:cBhvr>
                                    </p:animMotion>
                                    <p:animEffect transition="in" filter="fade">
                                      <p:cBhvr>
                                        <p:cTn id="9" dur="1000"/>
                                        <p:tgtEl>
                                          <p:spTgt spid="47"/>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34"/>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30"/>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38"/>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44"/>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300" fill="hold"/>
                                        <p:tgtEl>
                                          <p:spTgt spid="50"/>
                                        </p:tgtEl>
                                        <p:attrNameLst>
                                          <p:attrName>ppt_w</p:attrName>
                                        </p:attrNameLst>
                                      </p:cBhvr>
                                      <p:tavLst>
                                        <p:tav tm="0">
                                          <p:val>
                                            <p:fltVal val="0"/>
                                          </p:val>
                                        </p:tav>
                                        <p:tav tm="100000">
                                          <p:val>
                                            <p:strVal val="#ppt_w"/>
                                          </p:val>
                                        </p:tav>
                                      </p:tavLst>
                                    </p:anim>
                                    <p:anim calcmode="lin" valueType="num">
                                      <p:cBhvr>
                                        <p:cTn id="31" dur="300" fill="hold"/>
                                        <p:tgtEl>
                                          <p:spTgt spid="50"/>
                                        </p:tgtEl>
                                        <p:attrNameLst>
                                          <p:attrName>ppt_h</p:attrName>
                                        </p:attrNameLst>
                                      </p:cBhvr>
                                      <p:tavLst>
                                        <p:tav tm="0">
                                          <p:val>
                                            <p:fltVal val="0"/>
                                          </p:val>
                                        </p:tav>
                                        <p:tav tm="100000">
                                          <p:val>
                                            <p:strVal val="#ppt_h"/>
                                          </p:val>
                                        </p:tav>
                                      </p:tavLst>
                                    </p:anim>
                                    <p:anim calcmode="lin" valueType="num">
                                      <p:cBhvr>
                                        <p:cTn id="32" dur="300" fill="hold"/>
                                        <p:tgtEl>
                                          <p:spTgt spid="50"/>
                                        </p:tgtEl>
                                        <p:attrNameLst>
                                          <p:attrName>style.rotation</p:attrName>
                                        </p:attrNameLst>
                                      </p:cBhvr>
                                      <p:tavLst>
                                        <p:tav tm="0">
                                          <p:val>
                                            <p:fltVal val="90"/>
                                          </p:val>
                                        </p:tav>
                                        <p:tav tm="100000">
                                          <p:val>
                                            <p:fltVal val="0"/>
                                          </p:val>
                                        </p:tav>
                                      </p:tavLst>
                                    </p:anim>
                                    <p:animEffect transition="in" filter="fade">
                                      <p:cBhvr>
                                        <p:cTn id="33" dur="300"/>
                                        <p:tgtEl>
                                          <p:spTgt spid="50"/>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up)">
                                      <p:cBhvr>
                                        <p:cTn id="37" dur="500"/>
                                        <p:tgtEl>
                                          <p:spTgt spid="51"/>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300" fill="hold"/>
                                        <p:tgtEl>
                                          <p:spTgt spid="56"/>
                                        </p:tgtEl>
                                        <p:attrNameLst>
                                          <p:attrName>ppt_w</p:attrName>
                                        </p:attrNameLst>
                                      </p:cBhvr>
                                      <p:tavLst>
                                        <p:tav tm="0">
                                          <p:val>
                                            <p:fltVal val="0"/>
                                          </p:val>
                                        </p:tav>
                                        <p:tav tm="100000">
                                          <p:val>
                                            <p:strVal val="#ppt_w"/>
                                          </p:val>
                                        </p:tav>
                                      </p:tavLst>
                                    </p:anim>
                                    <p:anim calcmode="lin" valueType="num">
                                      <p:cBhvr>
                                        <p:cTn id="42" dur="300" fill="hold"/>
                                        <p:tgtEl>
                                          <p:spTgt spid="56"/>
                                        </p:tgtEl>
                                        <p:attrNameLst>
                                          <p:attrName>ppt_h</p:attrName>
                                        </p:attrNameLst>
                                      </p:cBhvr>
                                      <p:tavLst>
                                        <p:tav tm="0">
                                          <p:val>
                                            <p:fltVal val="0"/>
                                          </p:val>
                                        </p:tav>
                                        <p:tav tm="100000">
                                          <p:val>
                                            <p:strVal val="#ppt_h"/>
                                          </p:val>
                                        </p:tav>
                                      </p:tavLst>
                                    </p:anim>
                                    <p:anim calcmode="lin" valueType="num">
                                      <p:cBhvr>
                                        <p:cTn id="43" dur="300" fill="hold"/>
                                        <p:tgtEl>
                                          <p:spTgt spid="56"/>
                                        </p:tgtEl>
                                        <p:attrNameLst>
                                          <p:attrName>style.rotation</p:attrName>
                                        </p:attrNameLst>
                                      </p:cBhvr>
                                      <p:tavLst>
                                        <p:tav tm="0">
                                          <p:val>
                                            <p:fltVal val="90"/>
                                          </p:val>
                                        </p:tav>
                                        <p:tav tm="100000">
                                          <p:val>
                                            <p:fltVal val="0"/>
                                          </p:val>
                                        </p:tav>
                                      </p:tavLst>
                                    </p:anim>
                                    <p:animEffect transition="in" filter="fade">
                                      <p:cBhvr>
                                        <p:cTn id="44" dur="300"/>
                                        <p:tgtEl>
                                          <p:spTgt spid="56"/>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wipe(up)">
                                      <p:cBhvr>
                                        <p:cTn id="48" dur="500"/>
                                        <p:tgtEl>
                                          <p:spTgt spid="57"/>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300" fill="hold"/>
                                        <p:tgtEl>
                                          <p:spTgt spid="54"/>
                                        </p:tgtEl>
                                        <p:attrNameLst>
                                          <p:attrName>ppt_w</p:attrName>
                                        </p:attrNameLst>
                                      </p:cBhvr>
                                      <p:tavLst>
                                        <p:tav tm="0">
                                          <p:val>
                                            <p:fltVal val="0"/>
                                          </p:val>
                                        </p:tav>
                                        <p:tav tm="100000">
                                          <p:val>
                                            <p:strVal val="#ppt_w"/>
                                          </p:val>
                                        </p:tav>
                                      </p:tavLst>
                                    </p:anim>
                                    <p:anim calcmode="lin" valueType="num">
                                      <p:cBhvr>
                                        <p:cTn id="53" dur="300" fill="hold"/>
                                        <p:tgtEl>
                                          <p:spTgt spid="54"/>
                                        </p:tgtEl>
                                        <p:attrNameLst>
                                          <p:attrName>ppt_h</p:attrName>
                                        </p:attrNameLst>
                                      </p:cBhvr>
                                      <p:tavLst>
                                        <p:tav tm="0">
                                          <p:val>
                                            <p:fltVal val="0"/>
                                          </p:val>
                                        </p:tav>
                                        <p:tav tm="100000">
                                          <p:val>
                                            <p:strVal val="#ppt_h"/>
                                          </p:val>
                                        </p:tav>
                                      </p:tavLst>
                                    </p:anim>
                                    <p:anim calcmode="lin" valueType="num">
                                      <p:cBhvr>
                                        <p:cTn id="54" dur="300" fill="hold"/>
                                        <p:tgtEl>
                                          <p:spTgt spid="54"/>
                                        </p:tgtEl>
                                        <p:attrNameLst>
                                          <p:attrName>style.rotation</p:attrName>
                                        </p:attrNameLst>
                                      </p:cBhvr>
                                      <p:tavLst>
                                        <p:tav tm="0">
                                          <p:val>
                                            <p:fltVal val="90"/>
                                          </p:val>
                                        </p:tav>
                                        <p:tav tm="100000">
                                          <p:val>
                                            <p:fltVal val="0"/>
                                          </p:val>
                                        </p:tav>
                                      </p:tavLst>
                                    </p:anim>
                                    <p:animEffect transition="in" filter="fade">
                                      <p:cBhvr>
                                        <p:cTn id="55" dur="300"/>
                                        <p:tgtEl>
                                          <p:spTgt spid="54"/>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ipe(up)">
                                      <p:cBhvr>
                                        <p:cTn id="59" dur="500"/>
                                        <p:tgtEl>
                                          <p:spTgt spid="55"/>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300" fill="hold"/>
                                        <p:tgtEl>
                                          <p:spTgt spid="52"/>
                                        </p:tgtEl>
                                        <p:attrNameLst>
                                          <p:attrName>ppt_w</p:attrName>
                                        </p:attrNameLst>
                                      </p:cBhvr>
                                      <p:tavLst>
                                        <p:tav tm="0">
                                          <p:val>
                                            <p:fltVal val="0"/>
                                          </p:val>
                                        </p:tav>
                                        <p:tav tm="100000">
                                          <p:val>
                                            <p:strVal val="#ppt_w"/>
                                          </p:val>
                                        </p:tav>
                                      </p:tavLst>
                                    </p:anim>
                                    <p:anim calcmode="lin" valueType="num">
                                      <p:cBhvr>
                                        <p:cTn id="64" dur="300" fill="hold"/>
                                        <p:tgtEl>
                                          <p:spTgt spid="52"/>
                                        </p:tgtEl>
                                        <p:attrNameLst>
                                          <p:attrName>ppt_h</p:attrName>
                                        </p:attrNameLst>
                                      </p:cBhvr>
                                      <p:tavLst>
                                        <p:tav tm="0">
                                          <p:val>
                                            <p:fltVal val="0"/>
                                          </p:val>
                                        </p:tav>
                                        <p:tav tm="100000">
                                          <p:val>
                                            <p:strVal val="#ppt_h"/>
                                          </p:val>
                                        </p:tav>
                                      </p:tavLst>
                                    </p:anim>
                                    <p:anim calcmode="lin" valueType="num">
                                      <p:cBhvr>
                                        <p:cTn id="65" dur="300" fill="hold"/>
                                        <p:tgtEl>
                                          <p:spTgt spid="52"/>
                                        </p:tgtEl>
                                        <p:attrNameLst>
                                          <p:attrName>style.rotation</p:attrName>
                                        </p:attrNameLst>
                                      </p:cBhvr>
                                      <p:tavLst>
                                        <p:tav tm="0">
                                          <p:val>
                                            <p:fltVal val="90"/>
                                          </p:val>
                                        </p:tav>
                                        <p:tav tm="100000">
                                          <p:val>
                                            <p:fltVal val="0"/>
                                          </p:val>
                                        </p:tav>
                                      </p:tavLst>
                                    </p:anim>
                                    <p:animEffect transition="in" filter="fade">
                                      <p:cBhvr>
                                        <p:cTn id="66" dur="300"/>
                                        <p:tgtEl>
                                          <p:spTgt spid="52"/>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wipe(up)">
                                      <p:cBhvr>
                                        <p:cTn id="7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509234" y="4312404"/>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1" name="TextBox 20"/>
          <p:cNvSpPr txBox="1"/>
          <p:nvPr/>
        </p:nvSpPr>
        <p:spPr>
          <a:xfrm>
            <a:off x="3852549" y="3986276"/>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22" name="Oval 12"/>
          <p:cNvSpPr/>
          <p:nvPr/>
        </p:nvSpPr>
        <p:spPr>
          <a:xfrm>
            <a:off x="1487725" y="1433866"/>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23" name="Oval 13"/>
          <p:cNvSpPr/>
          <p:nvPr/>
        </p:nvSpPr>
        <p:spPr>
          <a:xfrm>
            <a:off x="1636514" y="1582655"/>
            <a:ext cx="882024" cy="882024"/>
          </a:xfrm>
          <a:prstGeom prst="ellipse">
            <a:avLst/>
          </a:prstGeom>
          <a:solidFill>
            <a:srgbClr val="C00000"/>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24" name="Arc 14"/>
          <p:cNvSpPr/>
          <p:nvPr/>
        </p:nvSpPr>
        <p:spPr>
          <a:xfrm>
            <a:off x="1487725" y="1433866"/>
            <a:ext cx="1179602" cy="1179602"/>
          </a:xfrm>
          <a:prstGeom prst="arc">
            <a:avLst>
              <a:gd name="adj1" fmla="val 16018236"/>
              <a:gd name="adj2" fmla="val 9832525"/>
            </a:avLst>
          </a:prstGeom>
          <a:noFill/>
          <a:ln w="101600" cap="rnd" cmpd="sng" algn="ctr">
            <a:solidFill>
              <a:srgbClr val="C00000"/>
            </a:solidFill>
            <a:prstDash val="sysDot"/>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18"/>
          <p:cNvSpPr/>
          <p:nvPr/>
        </p:nvSpPr>
        <p:spPr>
          <a:xfrm>
            <a:off x="3193205" y="1433866"/>
            <a:ext cx="1179602"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26" name="Oval 19"/>
          <p:cNvSpPr/>
          <p:nvPr/>
        </p:nvSpPr>
        <p:spPr>
          <a:xfrm>
            <a:off x="3341994" y="1582655"/>
            <a:ext cx="882024" cy="882024"/>
          </a:xfrm>
          <a:prstGeom prst="ellipse">
            <a:avLst/>
          </a:prstGeom>
          <a:solidFill>
            <a:srgbClr val="E62A2A"/>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27" name="Arc 20"/>
          <p:cNvSpPr/>
          <p:nvPr/>
        </p:nvSpPr>
        <p:spPr>
          <a:xfrm>
            <a:off x="3193205" y="1433866"/>
            <a:ext cx="1179602" cy="1179602"/>
          </a:xfrm>
          <a:prstGeom prst="arc">
            <a:avLst>
              <a:gd name="adj1" fmla="val 16018236"/>
              <a:gd name="adj2" fmla="val 5788795"/>
            </a:avLst>
          </a:prstGeom>
          <a:noFill/>
          <a:ln w="101600" cap="rnd" cmpd="sng" algn="ctr">
            <a:solidFill>
              <a:srgbClr val="E62A2A"/>
            </a:solidFill>
            <a:prstDash val="sysDot"/>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2"/>
          <p:cNvSpPr/>
          <p:nvPr/>
        </p:nvSpPr>
        <p:spPr>
          <a:xfrm>
            <a:off x="4874616" y="1433866"/>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29" name="Oval 23"/>
          <p:cNvSpPr/>
          <p:nvPr/>
        </p:nvSpPr>
        <p:spPr>
          <a:xfrm>
            <a:off x="5023406" y="1582655"/>
            <a:ext cx="882023" cy="882024"/>
          </a:xfrm>
          <a:prstGeom prst="ellipse">
            <a:avLst/>
          </a:prstGeom>
          <a:solidFill>
            <a:srgbClr val="C00000"/>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30" name="Arc 24"/>
          <p:cNvSpPr/>
          <p:nvPr/>
        </p:nvSpPr>
        <p:spPr>
          <a:xfrm>
            <a:off x="4874616" y="1433866"/>
            <a:ext cx="1179603" cy="1179602"/>
          </a:xfrm>
          <a:prstGeom prst="arc">
            <a:avLst>
              <a:gd name="adj1" fmla="val 16018236"/>
              <a:gd name="adj2" fmla="val 3132458"/>
            </a:avLst>
          </a:prstGeom>
          <a:noFill/>
          <a:ln w="101600" cap="rnd" cmpd="sng" algn="ctr">
            <a:solidFill>
              <a:srgbClr val="C00000"/>
            </a:solidFill>
            <a:prstDash val="sysDot"/>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26"/>
          <p:cNvSpPr/>
          <p:nvPr/>
        </p:nvSpPr>
        <p:spPr>
          <a:xfrm>
            <a:off x="6533134" y="1433866"/>
            <a:ext cx="1179603" cy="1179602"/>
          </a:xfrm>
          <a:prstGeom prst="ellipse">
            <a:avLst/>
          </a:prstGeom>
          <a:noFill/>
          <a:ln w="101600" cap="rnd" cmpd="sng" algn="ctr">
            <a:solidFill>
              <a:sysClr val="window" lastClr="FFFFFF">
                <a:lumMod val="85000"/>
              </a:sysClr>
            </a:solidFill>
            <a:prstDash val="sysDot"/>
            <a:miter lim="800000"/>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32" name="Oval 27"/>
          <p:cNvSpPr/>
          <p:nvPr/>
        </p:nvSpPr>
        <p:spPr>
          <a:xfrm>
            <a:off x="6681924" y="1582655"/>
            <a:ext cx="882023" cy="882024"/>
          </a:xfrm>
          <a:prstGeom prst="ellipse">
            <a:avLst/>
          </a:prstGeom>
          <a:solidFill>
            <a:srgbClr val="E62A2A"/>
          </a:solidFill>
          <a:ln w="12700" cap="flat" cmpd="sng" algn="ctr">
            <a:noFill/>
            <a:prstDash val="solid"/>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33" name="Arc 28"/>
          <p:cNvSpPr/>
          <p:nvPr/>
        </p:nvSpPr>
        <p:spPr>
          <a:xfrm>
            <a:off x="6533134" y="1433866"/>
            <a:ext cx="1179603" cy="1179602"/>
          </a:xfrm>
          <a:prstGeom prst="arc">
            <a:avLst>
              <a:gd name="adj1" fmla="val 16018236"/>
              <a:gd name="adj2" fmla="val 13285852"/>
            </a:avLst>
          </a:prstGeom>
          <a:noFill/>
          <a:ln w="101600" cap="rnd" cmpd="sng" algn="ctr">
            <a:solidFill>
              <a:srgbClr val="E62A2A"/>
            </a:solidFill>
            <a:prstDash val="sysDot"/>
            <a:miter lim="800000"/>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TextBox 33"/>
          <p:cNvSpPr txBox="1"/>
          <p:nvPr/>
        </p:nvSpPr>
        <p:spPr>
          <a:xfrm>
            <a:off x="1278492" y="2837657"/>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项目一</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2959903" y="2837657"/>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项目二</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641315" y="2837657"/>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项目三</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37" name="TextBox 36"/>
          <p:cNvSpPr txBox="1"/>
          <p:nvPr/>
        </p:nvSpPr>
        <p:spPr>
          <a:xfrm>
            <a:off x="6299832" y="2837657"/>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项目四</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fltVal val="0"/>
                                          </p:val>
                                        </p:tav>
                                        <p:tav tm="100000">
                                          <p:val>
                                            <p:strVal val="#ppt_w"/>
                                          </p:val>
                                        </p:tav>
                                      </p:tavLst>
                                    </p:anim>
                                    <p:anim calcmode="lin" valueType="num">
                                      <p:cBhvr>
                                        <p:cTn id="14" dur="1000" fill="hold"/>
                                        <p:tgtEl>
                                          <p:spTgt spid="23"/>
                                        </p:tgtEl>
                                        <p:attrNameLst>
                                          <p:attrName>ppt_h</p:attrName>
                                        </p:attrNameLst>
                                      </p:cBhvr>
                                      <p:tavLst>
                                        <p:tav tm="0">
                                          <p:val>
                                            <p:fltVal val="0"/>
                                          </p:val>
                                        </p:tav>
                                        <p:tav tm="100000">
                                          <p:val>
                                            <p:strVal val="#ppt_h"/>
                                          </p:val>
                                        </p:tav>
                                      </p:tavLst>
                                    </p:anim>
                                    <p:anim calcmode="lin" valueType="num">
                                      <p:cBhvr>
                                        <p:cTn id="15" dur="1000" fill="hold"/>
                                        <p:tgtEl>
                                          <p:spTgt spid="23"/>
                                        </p:tgtEl>
                                        <p:attrNameLst>
                                          <p:attrName>style.rotation</p:attrName>
                                        </p:attrNameLst>
                                      </p:cBhvr>
                                      <p:tavLst>
                                        <p:tav tm="0">
                                          <p:val>
                                            <p:fltVal val="90"/>
                                          </p:val>
                                        </p:tav>
                                        <p:tav tm="100000">
                                          <p:val>
                                            <p:fltVal val="0"/>
                                          </p:val>
                                        </p:tav>
                                      </p:tavLst>
                                    </p:anim>
                                    <p:animEffect transition="in" filter="fade">
                                      <p:cBhvr>
                                        <p:cTn id="16" dur="1000"/>
                                        <p:tgtEl>
                                          <p:spTgt spid="2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fltVal val="0"/>
                                          </p:val>
                                        </p:tav>
                                        <p:tav tm="100000">
                                          <p:val>
                                            <p:strVal val="#ppt_w"/>
                                          </p:val>
                                        </p:tav>
                                      </p:tavLst>
                                    </p:anim>
                                    <p:anim calcmode="lin" valueType="num">
                                      <p:cBhvr>
                                        <p:cTn id="26" dur="1000" fill="hold"/>
                                        <p:tgtEl>
                                          <p:spTgt spid="25"/>
                                        </p:tgtEl>
                                        <p:attrNameLst>
                                          <p:attrName>ppt_h</p:attrName>
                                        </p:attrNameLst>
                                      </p:cBhvr>
                                      <p:tavLst>
                                        <p:tav tm="0">
                                          <p:val>
                                            <p:fltVal val="0"/>
                                          </p:val>
                                        </p:tav>
                                        <p:tav tm="100000">
                                          <p:val>
                                            <p:strVal val="#ppt_h"/>
                                          </p:val>
                                        </p:tav>
                                      </p:tavLst>
                                    </p:anim>
                                    <p:anim calcmode="lin" valueType="num">
                                      <p:cBhvr>
                                        <p:cTn id="27" dur="1000" fill="hold"/>
                                        <p:tgtEl>
                                          <p:spTgt spid="25"/>
                                        </p:tgtEl>
                                        <p:attrNameLst>
                                          <p:attrName>style.rotation</p:attrName>
                                        </p:attrNameLst>
                                      </p:cBhvr>
                                      <p:tavLst>
                                        <p:tav tm="0">
                                          <p:val>
                                            <p:fltVal val="90"/>
                                          </p:val>
                                        </p:tav>
                                        <p:tav tm="100000">
                                          <p:val>
                                            <p:fltVal val="0"/>
                                          </p:val>
                                        </p:tav>
                                      </p:tavLst>
                                    </p:anim>
                                    <p:animEffect transition="in" filter="fade">
                                      <p:cBhvr>
                                        <p:cTn id="28" dur="1000"/>
                                        <p:tgtEl>
                                          <p:spTgt spid="25"/>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1000" fill="hold"/>
                                        <p:tgtEl>
                                          <p:spTgt spid="26"/>
                                        </p:tgtEl>
                                        <p:attrNameLst>
                                          <p:attrName>ppt_w</p:attrName>
                                        </p:attrNameLst>
                                      </p:cBhvr>
                                      <p:tavLst>
                                        <p:tav tm="0">
                                          <p:val>
                                            <p:fltVal val="0"/>
                                          </p:val>
                                        </p:tav>
                                        <p:tav tm="100000">
                                          <p:val>
                                            <p:strVal val="#ppt_w"/>
                                          </p:val>
                                        </p:tav>
                                      </p:tavLst>
                                    </p:anim>
                                    <p:anim calcmode="lin" valueType="num">
                                      <p:cBhvr>
                                        <p:cTn id="32" dur="1000" fill="hold"/>
                                        <p:tgtEl>
                                          <p:spTgt spid="26"/>
                                        </p:tgtEl>
                                        <p:attrNameLst>
                                          <p:attrName>ppt_h</p:attrName>
                                        </p:attrNameLst>
                                      </p:cBhvr>
                                      <p:tavLst>
                                        <p:tav tm="0">
                                          <p:val>
                                            <p:fltVal val="0"/>
                                          </p:val>
                                        </p:tav>
                                        <p:tav tm="100000">
                                          <p:val>
                                            <p:strVal val="#ppt_h"/>
                                          </p:val>
                                        </p:tav>
                                      </p:tavLst>
                                    </p:anim>
                                    <p:anim calcmode="lin" valueType="num">
                                      <p:cBhvr>
                                        <p:cTn id="33" dur="1000" fill="hold"/>
                                        <p:tgtEl>
                                          <p:spTgt spid="26"/>
                                        </p:tgtEl>
                                        <p:attrNameLst>
                                          <p:attrName>style.rotation</p:attrName>
                                        </p:attrNameLst>
                                      </p:cBhvr>
                                      <p:tavLst>
                                        <p:tav tm="0">
                                          <p:val>
                                            <p:fltVal val="90"/>
                                          </p:val>
                                        </p:tav>
                                        <p:tav tm="100000">
                                          <p:val>
                                            <p:fltVal val="0"/>
                                          </p:val>
                                        </p:tav>
                                      </p:tavLst>
                                    </p:anim>
                                    <p:animEffect transition="in" filter="fade">
                                      <p:cBhvr>
                                        <p:cTn id="34" dur="1000"/>
                                        <p:tgtEl>
                                          <p:spTgt spid="26"/>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1000" fill="hold"/>
                                        <p:tgtEl>
                                          <p:spTgt spid="27"/>
                                        </p:tgtEl>
                                        <p:attrNameLst>
                                          <p:attrName>ppt_w</p:attrName>
                                        </p:attrNameLst>
                                      </p:cBhvr>
                                      <p:tavLst>
                                        <p:tav tm="0">
                                          <p:val>
                                            <p:fltVal val="0"/>
                                          </p:val>
                                        </p:tav>
                                        <p:tav tm="100000">
                                          <p:val>
                                            <p:strVal val="#ppt_w"/>
                                          </p:val>
                                        </p:tav>
                                      </p:tavLst>
                                    </p:anim>
                                    <p:anim calcmode="lin" valueType="num">
                                      <p:cBhvr>
                                        <p:cTn id="38" dur="1000" fill="hold"/>
                                        <p:tgtEl>
                                          <p:spTgt spid="27"/>
                                        </p:tgtEl>
                                        <p:attrNameLst>
                                          <p:attrName>ppt_h</p:attrName>
                                        </p:attrNameLst>
                                      </p:cBhvr>
                                      <p:tavLst>
                                        <p:tav tm="0">
                                          <p:val>
                                            <p:fltVal val="0"/>
                                          </p:val>
                                        </p:tav>
                                        <p:tav tm="100000">
                                          <p:val>
                                            <p:strVal val="#ppt_h"/>
                                          </p:val>
                                        </p:tav>
                                      </p:tavLst>
                                    </p:anim>
                                    <p:anim calcmode="lin" valueType="num">
                                      <p:cBhvr>
                                        <p:cTn id="39" dur="1000" fill="hold"/>
                                        <p:tgtEl>
                                          <p:spTgt spid="27"/>
                                        </p:tgtEl>
                                        <p:attrNameLst>
                                          <p:attrName>style.rotation</p:attrName>
                                        </p:attrNameLst>
                                      </p:cBhvr>
                                      <p:tavLst>
                                        <p:tav tm="0">
                                          <p:val>
                                            <p:fltVal val="90"/>
                                          </p:val>
                                        </p:tav>
                                        <p:tav tm="100000">
                                          <p:val>
                                            <p:fltVal val="0"/>
                                          </p:val>
                                        </p:tav>
                                      </p:tavLst>
                                    </p:anim>
                                    <p:animEffect transition="in" filter="fade">
                                      <p:cBhvr>
                                        <p:cTn id="40" dur="1000"/>
                                        <p:tgtEl>
                                          <p:spTgt spid="27"/>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fltVal val="0"/>
                                          </p:val>
                                        </p:tav>
                                        <p:tav tm="100000">
                                          <p:val>
                                            <p:strVal val="#ppt_h"/>
                                          </p:val>
                                        </p:tav>
                                      </p:tavLst>
                                    </p:anim>
                                    <p:anim calcmode="lin" valueType="num">
                                      <p:cBhvr>
                                        <p:cTn id="45" dur="1000" fill="hold"/>
                                        <p:tgtEl>
                                          <p:spTgt spid="28"/>
                                        </p:tgtEl>
                                        <p:attrNameLst>
                                          <p:attrName>style.rotation</p:attrName>
                                        </p:attrNameLst>
                                      </p:cBhvr>
                                      <p:tavLst>
                                        <p:tav tm="0">
                                          <p:val>
                                            <p:fltVal val="90"/>
                                          </p:val>
                                        </p:tav>
                                        <p:tav tm="100000">
                                          <p:val>
                                            <p:fltVal val="0"/>
                                          </p:val>
                                        </p:tav>
                                      </p:tavLst>
                                    </p:anim>
                                    <p:animEffect transition="in" filter="fade">
                                      <p:cBhvr>
                                        <p:cTn id="46" dur="1000"/>
                                        <p:tgtEl>
                                          <p:spTgt spid="28"/>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9"/>
                                        </p:tgtEl>
                                        <p:attrNameLst>
                                          <p:attrName>style.visibility</p:attrName>
                                        </p:attrNameLst>
                                      </p:cBhvr>
                                      <p:to>
                                        <p:strVal val="visible"/>
                                      </p:to>
                                    </p:set>
                                    <p:anim calcmode="lin" valueType="num">
                                      <p:cBhvr>
                                        <p:cTn id="49" dur="1000" fill="hold"/>
                                        <p:tgtEl>
                                          <p:spTgt spid="29"/>
                                        </p:tgtEl>
                                        <p:attrNameLst>
                                          <p:attrName>ppt_w</p:attrName>
                                        </p:attrNameLst>
                                      </p:cBhvr>
                                      <p:tavLst>
                                        <p:tav tm="0">
                                          <p:val>
                                            <p:fltVal val="0"/>
                                          </p:val>
                                        </p:tav>
                                        <p:tav tm="100000">
                                          <p:val>
                                            <p:strVal val="#ppt_w"/>
                                          </p:val>
                                        </p:tav>
                                      </p:tavLst>
                                    </p:anim>
                                    <p:anim calcmode="lin" valueType="num">
                                      <p:cBhvr>
                                        <p:cTn id="50" dur="1000" fill="hold"/>
                                        <p:tgtEl>
                                          <p:spTgt spid="29"/>
                                        </p:tgtEl>
                                        <p:attrNameLst>
                                          <p:attrName>ppt_h</p:attrName>
                                        </p:attrNameLst>
                                      </p:cBhvr>
                                      <p:tavLst>
                                        <p:tav tm="0">
                                          <p:val>
                                            <p:fltVal val="0"/>
                                          </p:val>
                                        </p:tav>
                                        <p:tav tm="100000">
                                          <p:val>
                                            <p:strVal val="#ppt_h"/>
                                          </p:val>
                                        </p:tav>
                                      </p:tavLst>
                                    </p:anim>
                                    <p:anim calcmode="lin" valueType="num">
                                      <p:cBhvr>
                                        <p:cTn id="51" dur="1000" fill="hold"/>
                                        <p:tgtEl>
                                          <p:spTgt spid="29"/>
                                        </p:tgtEl>
                                        <p:attrNameLst>
                                          <p:attrName>style.rotation</p:attrName>
                                        </p:attrNameLst>
                                      </p:cBhvr>
                                      <p:tavLst>
                                        <p:tav tm="0">
                                          <p:val>
                                            <p:fltVal val="90"/>
                                          </p:val>
                                        </p:tav>
                                        <p:tav tm="100000">
                                          <p:val>
                                            <p:fltVal val="0"/>
                                          </p:val>
                                        </p:tav>
                                      </p:tavLst>
                                    </p:anim>
                                    <p:animEffect transition="in" filter="fade">
                                      <p:cBhvr>
                                        <p:cTn id="52" dur="1000"/>
                                        <p:tgtEl>
                                          <p:spTgt spid="29"/>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30"/>
                                        </p:tgtEl>
                                        <p:attrNameLst>
                                          <p:attrName>style.visibility</p:attrName>
                                        </p:attrNameLst>
                                      </p:cBhvr>
                                      <p:to>
                                        <p:strVal val="visible"/>
                                      </p:to>
                                    </p:set>
                                    <p:anim calcmode="lin" valueType="num">
                                      <p:cBhvr>
                                        <p:cTn id="55" dur="1000" fill="hold"/>
                                        <p:tgtEl>
                                          <p:spTgt spid="30"/>
                                        </p:tgtEl>
                                        <p:attrNameLst>
                                          <p:attrName>ppt_w</p:attrName>
                                        </p:attrNameLst>
                                      </p:cBhvr>
                                      <p:tavLst>
                                        <p:tav tm="0">
                                          <p:val>
                                            <p:fltVal val="0"/>
                                          </p:val>
                                        </p:tav>
                                        <p:tav tm="100000">
                                          <p:val>
                                            <p:strVal val="#ppt_w"/>
                                          </p:val>
                                        </p:tav>
                                      </p:tavLst>
                                    </p:anim>
                                    <p:anim calcmode="lin" valueType="num">
                                      <p:cBhvr>
                                        <p:cTn id="56" dur="1000" fill="hold"/>
                                        <p:tgtEl>
                                          <p:spTgt spid="30"/>
                                        </p:tgtEl>
                                        <p:attrNameLst>
                                          <p:attrName>ppt_h</p:attrName>
                                        </p:attrNameLst>
                                      </p:cBhvr>
                                      <p:tavLst>
                                        <p:tav tm="0">
                                          <p:val>
                                            <p:fltVal val="0"/>
                                          </p:val>
                                        </p:tav>
                                        <p:tav tm="100000">
                                          <p:val>
                                            <p:strVal val="#ppt_h"/>
                                          </p:val>
                                        </p:tav>
                                      </p:tavLst>
                                    </p:anim>
                                    <p:anim calcmode="lin" valueType="num">
                                      <p:cBhvr>
                                        <p:cTn id="57" dur="1000" fill="hold"/>
                                        <p:tgtEl>
                                          <p:spTgt spid="30"/>
                                        </p:tgtEl>
                                        <p:attrNameLst>
                                          <p:attrName>style.rotation</p:attrName>
                                        </p:attrNameLst>
                                      </p:cBhvr>
                                      <p:tavLst>
                                        <p:tav tm="0">
                                          <p:val>
                                            <p:fltVal val="90"/>
                                          </p:val>
                                        </p:tav>
                                        <p:tav tm="100000">
                                          <p:val>
                                            <p:fltVal val="0"/>
                                          </p:val>
                                        </p:tav>
                                      </p:tavLst>
                                    </p:anim>
                                    <p:animEffect transition="in" filter="fade">
                                      <p:cBhvr>
                                        <p:cTn id="58" dur="1000"/>
                                        <p:tgtEl>
                                          <p:spTgt spid="30"/>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31"/>
                                        </p:tgtEl>
                                        <p:attrNameLst>
                                          <p:attrName>style.visibility</p:attrName>
                                        </p:attrNameLst>
                                      </p:cBhvr>
                                      <p:to>
                                        <p:strVal val="visible"/>
                                      </p:to>
                                    </p:set>
                                    <p:anim calcmode="lin" valueType="num">
                                      <p:cBhvr>
                                        <p:cTn id="61" dur="1000" fill="hold"/>
                                        <p:tgtEl>
                                          <p:spTgt spid="31"/>
                                        </p:tgtEl>
                                        <p:attrNameLst>
                                          <p:attrName>ppt_w</p:attrName>
                                        </p:attrNameLst>
                                      </p:cBhvr>
                                      <p:tavLst>
                                        <p:tav tm="0">
                                          <p:val>
                                            <p:fltVal val="0"/>
                                          </p:val>
                                        </p:tav>
                                        <p:tav tm="100000">
                                          <p:val>
                                            <p:strVal val="#ppt_w"/>
                                          </p:val>
                                        </p:tav>
                                      </p:tavLst>
                                    </p:anim>
                                    <p:anim calcmode="lin" valueType="num">
                                      <p:cBhvr>
                                        <p:cTn id="62" dur="1000" fill="hold"/>
                                        <p:tgtEl>
                                          <p:spTgt spid="31"/>
                                        </p:tgtEl>
                                        <p:attrNameLst>
                                          <p:attrName>ppt_h</p:attrName>
                                        </p:attrNameLst>
                                      </p:cBhvr>
                                      <p:tavLst>
                                        <p:tav tm="0">
                                          <p:val>
                                            <p:fltVal val="0"/>
                                          </p:val>
                                        </p:tav>
                                        <p:tav tm="100000">
                                          <p:val>
                                            <p:strVal val="#ppt_h"/>
                                          </p:val>
                                        </p:tav>
                                      </p:tavLst>
                                    </p:anim>
                                    <p:anim calcmode="lin" valueType="num">
                                      <p:cBhvr>
                                        <p:cTn id="63" dur="1000" fill="hold"/>
                                        <p:tgtEl>
                                          <p:spTgt spid="31"/>
                                        </p:tgtEl>
                                        <p:attrNameLst>
                                          <p:attrName>style.rotation</p:attrName>
                                        </p:attrNameLst>
                                      </p:cBhvr>
                                      <p:tavLst>
                                        <p:tav tm="0">
                                          <p:val>
                                            <p:fltVal val="90"/>
                                          </p:val>
                                        </p:tav>
                                        <p:tav tm="100000">
                                          <p:val>
                                            <p:fltVal val="0"/>
                                          </p:val>
                                        </p:tav>
                                      </p:tavLst>
                                    </p:anim>
                                    <p:animEffect transition="in" filter="fade">
                                      <p:cBhvr>
                                        <p:cTn id="64" dur="1000"/>
                                        <p:tgtEl>
                                          <p:spTgt spid="31"/>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1000" fill="hold"/>
                                        <p:tgtEl>
                                          <p:spTgt spid="32"/>
                                        </p:tgtEl>
                                        <p:attrNameLst>
                                          <p:attrName>ppt_w</p:attrName>
                                        </p:attrNameLst>
                                      </p:cBhvr>
                                      <p:tavLst>
                                        <p:tav tm="0">
                                          <p:val>
                                            <p:fltVal val="0"/>
                                          </p:val>
                                        </p:tav>
                                        <p:tav tm="100000">
                                          <p:val>
                                            <p:strVal val="#ppt_w"/>
                                          </p:val>
                                        </p:tav>
                                      </p:tavLst>
                                    </p:anim>
                                    <p:anim calcmode="lin" valueType="num">
                                      <p:cBhvr>
                                        <p:cTn id="68" dur="1000" fill="hold"/>
                                        <p:tgtEl>
                                          <p:spTgt spid="32"/>
                                        </p:tgtEl>
                                        <p:attrNameLst>
                                          <p:attrName>ppt_h</p:attrName>
                                        </p:attrNameLst>
                                      </p:cBhvr>
                                      <p:tavLst>
                                        <p:tav tm="0">
                                          <p:val>
                                            <p:fltVal val="0"/>
                                          </p:val>
                                        </p:tav>
                                        <p:tav tm="100000">
                                          <p:val>
                                            <p:strVal val="#ppt_h"/>
                                          </p:val>
                                        </p:tav>
                                      </p:tavLst>
                                    </p:anim>
                                    <p:anim calcmode="lin" valueType="num">
                                      <p:cBhvr>
                                        <p:cTn id="69" dur="1000" fill="hold"/>
                                        <p:tgtEl>
                                          <p:spTgt spid="32"/>
                                        </p:tgtEl>
                                        <p:attrNameLst>
                                          <p:attrName>style.rotation</p:attrName>
                                        </p:attrNameLst>
                                      </p:cBhvr>
                                      <p:tavLst>
                                        <p:tav tm="0">
                                          <p:val>
                                            <p:fltVal val="90"/>
                                          </p:val>
                                        </p:tav>
                                        <p:tav tm="100000">
                                          <p:val>
                                            <p:fltVal val="0"/>
                                          </p:val>
                                        </p:tav>
                                      </p:tavLst>
                                    </p:anim>
                                    <p:animEffect transition="in" filter="fade">
                                      <p:cBhvr>
                                        <p:cTn id="70" dur="1000"/>
                                        <p:tgtEl>
                                          <p:spTgt spid="32"/>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33"/>
                                        </p:tgtEl>
                                        <p:attrNameLst>
                                          <p:attrName>style.visibility</p:attrName>
                                        </p:attrNameLst>
                                      </p:cBhvr>
                                      <p:to>
                                        <p:strVal val="visible"/>
                                      </p:to>
                                    </p:set>
                                    <p:anim calcmode="lin" valueType="num">
                                      <p:cBhvr>
                                        <p:cTn id="73" dur="1000" fill="hold"/>
                                        <p:tgtEl>
                                          <p:spTgt spid="33"/>
                                        </p:tgtEl>
                                        <p:attrNameLst>
                                          <p:attrName>ppt_w</p:attrName>
                                        </p:attrNameLst>
                                      </p:cBhvr>
                                      <p:tavLst>
                                        <p:tav tm="0">
                                          <p:val>
                                            <p:fltVal val="0"/>
                                          </p:val>
                                        </p:tav>
                                        <p:tav tm="100000">
                                          <p:val>
                                            <p:strVal val="#ppt_w"/>
                                          </p:val>
                                        </p:tav>
                                      </p:tavLst>
                                    </p:anim>
                                    <p:anim calcmode="lin" valueType="num">
                                      <p:cBhvr>
                                        <p:cTn id="74" dur="1000" fill="hold"/>
                                        <p:tgtEl>
                                          <p:spTgt spid="33"/>
                                        </p:tgtEl>
                                        <p:attrNameLst>
                                          <p:attrName>ppt_h</p:attrName>
                                        </p:attrNameLst>
                                      </p:cBhvr>
                                      <p:tavLst>
                                        <p:tav tm="0">
                                          <p:val>
                                            <p:fltVal val="0"/>
                                          </p:val>
                                        </p:tav>
                                        <p:tav tm="100000">
                                          <p:val>
                                            <p:strVal val="#ppt_h"/>
                                          </p:val>
                                        </p:tav>
                                      </p:tavLst>
                                    </p:anim>
                                    <p:anim calcmode="lin" valueType="num">
                                      <p:cBhvr>
                                        <p:cTn id="75" dur="1000" fill="hold"/>
                                        <p:tgtEl>
                                          <p:spTgt spid="33"/>
                                        </p:tgtEl>
                                        <p:attrNameLst>
                                          <p:attrName>style.rotation</p:attrName>
                                        </p:attrNameLst>
                                      </p:cBhvr>
                                      <p:tavLst>
                                        <p:tav tm="0">
                                          <p:val>
                                            <p:fltVal val="90"/>
                                          </p:val>
                                        </p:tav>
                                        <p:tav tm="100000">
                                          <p:val>
                                            <p:fltVal val="0"/>
                                          </p:val>
                                        </p:tav>
                                      </p:tavLst>
                                    </p:anim>
                                    <p:animEffect transition="in" filter="fade">
                                      <p:cBhvr>
                                        <p:cTn id="76" dur="1000"/>
                                        <p:tgtEl>
                                          <p:spTgt spid="33"/>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1000"/>
                                        <p:tgtEl>
                                          <p:spTgt spid="35"/>
                                        </p:tgtEl>
                                      </p:cBhvr>
                                    </p:animEffect>
                                    <p:anim calcmode="lin" valueType="num">
                                      <p:cBhvr>
                                        <p:cTn id="85" dur="1000" fill="hold"/>
                                        <p:tgtEl>
                                          <p:spTgt spid="35"/>
                                        </p:tgtEl>
                                        <p:attrNameLst>
                                          <p:attrName>ppt_x</p:attrName>
                                        </p:attrNameLst>
                                      </p:cBhvr>
                                      <p:tavLst>
                                        <p:tav tm="0">
                                          <p:val>
                                            <p:strVal val="#ppt_x"/>
                                          </p:val>
                                        </p:tav>
                                        <p:tav tm="100000">
                                          <p:val>
                                            <p:strVal val="#ppt_x"/>
                                          </p:val>
                                        </p:tav>
                                      </p:tavLst>
                                    </p:anim>
                                    <p:anim calcmode="lin" valueType="num">
                                      <p:cBhvr>
                                        <p:cTn id="86" dur="1000" fill="hold"/>
                                        <p:tgtEl>
                                          <p:spTgt spid="3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000"/>
                                        <p:tgtEl>
                                          <p:spTgt spid="36"/>
                                        </p:tgtEl>
                                      </p:cBhvr>
                                    </p:animEffect>
                                    <p:anim calcmode="lin" valueType="num">
                                      <p:cBhvr>
                                        <p:cTn id="90" dur="1000" fill="hold"/>
                                        <p:tgtEl>
                                          <p:spTgt spid="36"/>
                                        </p:tgtEl>
                                        <p:attrNameLst>
                                          <p:attrName>ppt_x</p:attrName>
                                        </p:attrNameLst>
                                      </p:cBhvr>
                                      <p:tavLst>
                                        <p:tav tm="0">
                                          <p:val>
                                            <p:strVal val="#ppt_x"/>
                                          </p:val>
                                        </p:tav>
                                        <p:tav tm="100000">
                                          <p:val>
                                            <p:strVal val="#ppt_x"/>
                                          </p:val>
                                        </p:tav>
                                      </p:tavLst>
                                    </p:anim>
                                    <p:anim calcmode="lin" valueType="num">
                                      <p:cBhvr>
                                        <p:cTn id="91" dur="1000" fill="hold"/>
                                        <p:tgtEl>
                                          <p:spTgt spid="3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1000"/>
                                        <p:tgtEl>
                                          <p:spTgt spid="37"/>
                                        </p:tgtEl>
                                      </p:cBhvr>
                                    </p:animEffect>
                                    <p:anim calcmode="lin" valueType="num">
                                      <p:cBhvr>
                                        <p:cTn id="95" dur="1000" fill="hold"/>
                                        <p:tgtEl>
                                          <p:spTgt spid="37"/>
                                        </p:tgtEl>
                                        <p:attrNameLst>
                                          <p:attrName>ppt_x</p:attrName>
                                        </p:attrNameLst>
                                      </p:cBhvr>
                                      <p:tavLst>
                                        <p:tav tm="0">
                                          <p:val>
                                            <p:strVal val="#ppt_x"/>
                                          </p:val>
                                        </p:tav>
                                        <p:tav tm="100000">
                                          <p:val>
                                            <p:strVal val="#ppt_x"/>
                                          </p:val>
                                        </p:tav>
                                      </p:tavLst>
                                    </p:anim>
                                    <p:anim calcmode="lin" valueType="num">
                                      <p:cBhvr>
                                        <p:cTn id="96" dur="1000" fill="hold"/>
                                        <p:tgtEl>
                                          <p:spTgt spid="37"/>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300" fill="hold"/>
                                        <p:tgtEl>
                                          <p:spTgt spid="21"/>
                                        </p:tgtEl>
                                        <p:attrNameLst>
                                          <p:attrName>ppt_x</p:attrName>
                                        </p:attrNameLst>
                                      </p:cBhvr>
                                      <p:tavLst>
                                        <p:tav tm="0">
                                          <p:val>
                                            <p:strVal val="1+#ppt_w/2"/>
                                          </p:val>
                                        </p:tav>
                                        <p:tav tm="100000">
                                          <p:val>
                                            <p:strVal val="#ppt_x"/>
                                          </p:val>
                                        </p:tav>
                                      </p:tavLst>
                                    </p:anim>
                                    <p:anim calcmode="lin" valueType="num">
                                      <p:cBhvr additive="base">
                                        <p:cTn id="101" dur="300" fill="hold"/>
                                        <p:tgtEl>
                                          <p:spTgt spid="21"/>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 calcmode="lin" valueType="num">
                                      <p:cBhvr additive="base">
                                        <p:cTn id="105" dur="300" fill="hold"/>
                                        <p:tgtEl>
                                          <p:spTgt spid="20"/>
                                        </p:tgtEl>
                                        <p:attrNameLst>
                                          <p:attrName>ppt_x</p:attrName>
                                        </p:attrNameLst>
                                      </p:cBhvr>
                                      <p:tavLst>
                                        <p:tav tm="0">
                                          <p:val>
                                            <p:strVal val="1+#ppt_w/2"/>
                                          </p:val>
                                        </p:tav>
                                        <p:tav tm="100000">
                                          <p:val>
                                            <p:strVal val="#ppt_x"/>
                                          </p:val>
                                        </p:tav>
                                      </p:tavLst>
                                    </p:anim>
                                    <p:anim calcmode="lin" valueType="num">
                                      <p:cBhvr additive="base">
                                        <p:cTn id="106" dur="3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44661" y="3161636"/>
            <a:ext cx="890867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116516" y="3077793"/>
            <a:ext cx="161976" cy="161976"/>
            <a:chOff x="3793331" y="2276872"/>
            <a:chExt cx="216024" cy="216024"/>
          </a:xfrm>
          <a:solidFill>
            <a:srgbClr val="2C3637"/>
          </a:solidFill>
        </p:grpSpPr>
        <p:sp>
          <p:nvSpPr>
            <p:cNvPr id="4" name="椭圆 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椭圆 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6" name="组合 5"/>
          <p:cNvGrpSpPr/>
          <p:nvPr/>
        </p:nvGrpSpPr>
        <p:grpSpPr>
          <a:xfrm>
            <a:off x="2196355" y="3077793"/>
            <a:ext cx="161976" cy="161976"/>
            <a:chOff x="3793331" y="2276872"/>
            <a:chExt cx="216024" cy="216024"/>
          </a:xfrm>
          <a:solidFill>
            <a:srgbClr val="2C3637"/>
          </a:solidFill>
        </p:grpSpPr>
        <p:sp>
          <p:nvSpPr>
            <p:cNvPr id="7" name="椭圆 6"/>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 name="组合 8"/>
          <p:cNvGrpSpPr/>
          <p:nvPr/>
        </p:nvGrpSpPr>
        <p:grpSpPr>
          <a:xfrm>
            <a:off x="3330185" y="3077793"/>
            <a:ext cx="161976" cy="161976"/>
            <a:chOff x="3793331" y="2276872"/>
            <a:chExt cx="216024" cy="216024"/>
          </a:xfrm>
          <a:solidFill>
            <a:srgbClr val="2C3637"/>
          </a:solidFill>
        </p:grpSpPr>
        <p:sp>
          <p:nvSpPr>
            <p:cNvPr id="10" name="椭圆 9"/>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2" name="组合 11"/>
          <p:cNvGrpSpPr/>
          <p:nvPr/>
        </p:nvGrpSpPr>
        <p:grpSpPr>
          <a:xfrm>
            <a:off x="4464016" y="3077793"/>
            <a:ext cx="161976" cy="161976"/>
            <a:chOff x="3793331" y="2276872"/>
            <a:chExt cx="216024" cy="216024"/>
          </a:xfrm>
          <a:solidFill>
            <a:srgbClr val="2C3637"/>
          </a:solidFill>
        </p:grpSpPr>
        <p:sp>
          <p:nvSpPr>
            <p:cNvPr id="13" name="椭圆 12"/>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 name="组合 14"/>
          <p:cNvGrpSpPr/>
          <p:nvPr/>
        </p:nvGrpSpPr>
        <p:grpSpPr>
          <a:xfrm>
            <a:off x="5597846" y="3050797"/>
            <a:ext cx="215968" cy="215968"/>
            <a:chOff x="3793331" y="2276872"/>
            <a:chExt cx="216024" cy="216024"/>
          </a:xfrm>
          <a:solidFill>
            <a:srgbClr val="2C3637"/>
          </a:solidFill>
        </p:grpSpPr>
        <p:sp>
          <p:nvSpPr>
            <p:cNvPr id="16" name="椭圆 1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8" name="组合 17"/>
          <p:cNvGrpSpPr/>
          <p:nvPr/>
        </p:nvGrpSpPr>
        <p:grpSpPr>
          <a:xfrm>
            <a:off x="6731677" y="3077793"/>
            <a:ext cx="161976" cy="161976"/>
            <a:chOff x="3793331" y="2276872"/>
            <a:chExt cx="216024" cy="216024"/>
          </a:xfrm>
          <a:solidFill>
            <a:srgbClr val="2C3637"/>
          </a:solidFill>
        </p:grpSpPr>
        <p:sp>
          <p:nvSpPr>
            <p:cNvPr id="19" name="椭圆 1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1" name="组合 20"/>
          <p:cNvGrpSpPr/>
          <p:nvPr/>
        </p:nvGrpSpPr>
        <p:grpSpPr>
          <a:xfrm>
            <a:off x="7865508" y="3077793"/>
            <a:ext cx="161976" cy="161976"/>
            <a:chOff x="3793331" y="2276872"/>
            <a:chExt cx="216024" cy="216024"/>
          </a:xfrm>
          <a:solidFill>
            <a:srgbClr val="2C3637"/>
          </a:solidFill>
        </p:grpSpPr>
        <p:sp>
          <p:nvSpPr>
            <p:cNvPr id="22" name="椭圆 2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椭圆 2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4" name="标题 4"/>
          <p:cNvSpPr txBox="1">
            <a:spLocks/>
          </p:cNvSpPr>
          <p:nvPr/>
        </p:nvSpPr>
        <p:spPr>
          <a:xfrm>
            <a:off x="630588" y="3377604"/>
            <a:ext cx="102584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2005.9.10</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公司成立</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25" name="标题 4"/>
          <p:cNvSpPr txBox="1">
            <a:spLocks/>
          </p:cNvSpPr>
          <p:nvPr/>
        </p:nvSpPr>
        <p:spPr>
          <a:xfrm>
            <a:off x="1737423" y="3485588"/>
            <a:ext cx="110683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2007.5.19</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公司公开募股成立全资公司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26" name="标题 4"/>
          <p:cNvSpPr txBox="1">
            <a:spLocks/>
          </p:cNvSpPr>
          <p:nvPr/>
        </p:nvSpPr>
        <p:spPr>
          <a:xfrm>
            <a:off x="2952242" y="3485588"/>
            <a:ext cx="97185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2009.8.29</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公司收购七点公司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27" name="标题 4"/>
          <p:cNvSpPr txBox="1">
            <a:spLocks/>
          </p:cNvSpPr>
          <p:nvPr/>
        </p:nvSpPr>
        <p:spPr>
          <a:xfrm>
            <a:off x="4031503" y="3485588"/>
            <a:ext cx="1026424"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2014.3.15</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公司总市值超</a:t>
            </a: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10</a:t>
            </a: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亿</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28" name="标题 4"/>
          <p:cNvSpPr txBox="1">
            <a:spLocks/>
          </p:cNvSpPr>
          <p:nvPr/>
        </p:nvSpPr>
        <p:spPr>
          <a:xfrm>
            <a:off x="5057927" y="3485588"/>
            <a:ext cx="129580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2015.10.15</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公司公开融资</a:t>
            </a:r>
            <a:endPar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计划上市</a:t>
            </a:r>
            <a:endParaRPr kumimoji="0" lang="zh-CN" altLang="en-US" sz="1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p:txBody>
      </p:sp>
      <p:sp>
        <p:nvSpPr>
          <p:cNvPr id="29" name="标题 4"/>
          <p:cNvSpPr txBox="1">
            <a:spLocks/>
          </p:cNvSpPr>
          <p:nvPr/>
        </p:nvSpPr>
        <p:spPr>
          <a:xfrm>
            <a:off x="6245750" y="3485588"/>
            <a:ext cx="1133831"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2016.5.1</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公司将计划进军房地产</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30" name="标题 4"/>
          <p:cNvSpPr txBox="1">
            <a:spLocks/>
          </p:cNvSpPr>
          <p:nvPr/>
        </p:nvSpPr>
        <p:spPr>
          <a:xfrm>
            <a:off x="7433573" y="3539580"/>
            <a:ext cx="1079839" cy="24357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2017.1.10</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公司将开发首个工业区</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grpSp>
        <p:nvGrpSpPr>
          <p:cNvPr id="31" name="组合 30"/>
          <p:cNvGrpSpPr/>
          <p:nvPr/>
        </p:nvGrpSpPr>
        <p:grpSpPr>
          <a:xfrm>
            <a:off x="3674527" y="1503657"/>
            <a:ext cx="4029006" cy="1444997"/>
            <a:chOff x="5130397" y="1052736"/>
            <a:chExt cx="4968552" cy="1927164"/>
          </a:xfrm>
          <a:solidFill>
            <a:srgbClr val="C00000"/>
          </a:solidFill>
        </p:grpSpPr>
        <p:sp>
          <p:nvSpPr>
            <p:cNvPr id="32" name="圆角矩形 31"/>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4" name="矩形 47"/>
          <p:cNvSpPr>
            <a:spLocks noChangeArrowheads="1"/>
          </p:cNvSpPr>
          <p:nvPr/>
        </p:nvSpPr>
        <p:spPr bwMode="auto">
          <a:xfrm>
            <a:off x="4238973" y="1847576"/>
            <a:ext cx="3140608"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在</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2008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日</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奥运会开幕</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兴建，是设计作品交易平台，主要经营正版设计稿，正版摄影图，正版插画，正版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3d</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模型，正版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flash</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源文件等销售。</a:t>
            </a:r>
            <a:endPar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35" name="矩形 3"/>
          <p:cNvSpPr>
            <a:spLocks noChangeArrowheads="1"/>
          </p:cNvSpPr>
          <p:nvPr/>
        </p:nvSpPr>
        <p:spPr bwMode="auto">
          <a:xfrm>
            <a:off x="4251362" y="1595870"/>
            <a:ext cx="623209" cy="20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marL="0" marR="0" lvl="0" indent="0" algn="l" defTabSz="685800" rtl="0" eaLnBrk="1" fontAlgn="auto" latinLnBrk="0" hangingPunct="1">
              <a:lnSpc>
                <a:spcPct val="100000"/>
              </a:lnSpc>
              <a:spcBef>
                <a:spcPct val="0"/>
              </a:spcBef>
              <a:spcAft>
                <a:spcPts val="0"/>
              </a:spcAft>
              <a:buClrTx/>
              <a:buSzTx/>
              <a:buFont typeface="Arial" charset="0"/>
              <a:buNone/>
              <a:tabLst/>
              <a:defRPr/>
            </a:pPr>
            <a:r>
              <a:rPr kumimoji="0" lang="zh-CN" altLang="en-US" sz="1012"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公司简介</a:t>
            </a:r>
          </a:p>
        </p:txBody>
      </p:sp>
      <p:grpSp>
        <p:nvGrpSpPr>
          <p:cNvPr id="36" name="组合 35"/>
          <p:cNvGrpSpPr/>
          <p:nvPr/>
        </p:nvGrpSpPr>
        <p:grpSpPr>
          <a:xfrm>
            <a:off x="1170508" y="4797165"/>
            <a:ext cx="1889718" cy="215968"/>
            <a:chOff x="913011" y="5805264"/>
            <a:chExt cx="2520280" cy="288032"/>
          </a:xfrm>
          <a:solidFill>
            <a:srgbClr val="C00000"/>
          </a:solidFill>
        </p:grpSpPr>
        <p:sp>
          <p:nvSpPr>
            <p:cNvPr id="37" name="圆角矩形 36"/>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38" name="直接连接符 37"/>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9" name="矩形 3"/>
          <p:cNvSpPr>
            <a:spLocks noChangeArrowheads="1"/>
          </p:cNvSpPr>
          <p:nvPr/>
        </p:nvSpPr>
        <p:spPr bwMode="auto">
          <a:xfrm>
            <a:off x="1440468" y="4799673"/>
            <a:ext cx="1296886" cy="213503"/>
          </a:xfrm>
          <a:prstGeom prst="rect">
            <a:avLst/>
          </a:prstGeom>
          <a:noFill/>
          <a:ln w="9525">
            <a:noFill/>
            <a:miter lim="800000"/>
            <a:headEnd/>
            <a:tailEnd/>
          </a:ln>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十年史诗历程</a:t>
            </a:r>
          </a:p>
        </p:txBody>
      </p:sp>
      <p:grpSp>
        <p:nvGrpSpPr>
          <p:cNvPr id="40" name="组合 39"/>
          <p:cNvGrpSpPr/>
          <p:nvPr/>
        </p:nvGrpSpPr>
        <p:grpSpPr>
          <a:xfrm>
            <a:off x="3654137" y="4797165"/>
            <a:ext cx="1889718" cy="215968"/>
            <a:chOff x="913011" y="5805264"/>
            <a:chExt cx="2520280" cy="288032"/>
          </a:xfrm>
          <a:solidFill>
            <a:srgbClr val="C00000"/>
          </a:solidFill>
        </p:grpSpPr>
        <p:sp>
          <p:nvSpPr>
            <p:cNvPr id="41" name="圆角矩形 40"/>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42" name="直接连接符 41"/>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3" name="矩形 3"/>
          <p:cNvSpPr>
            <a:spLocks noChangeArrowheads="1"/>
          </p:cNvSpPr>
          <p:nvPr/>
        </p:nvSpPr>
        <p:spPr bwMode="auto">
          <a:xfrm>
            <a:off x="3924097" y="4799673"/>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十年风云典范</a:t>
            </a:r>
          </a:p>
        </p:txBody>
      </p:sp>
      <p:grpSp>
        <p:nvGrpSpPr>
          <p:cNvPr id="44" name="组合 43"/>
          <p:cNvGrpSpPr/>
          <p:nvPr/>
        </p:nvGrpSpPr>
        <p:grpSpPr>
          <a:xfrm>
            <a:off x="6191758" y="4797165"/>
            <a:ext cx="1889718" cy="215968"/>
            <a:chOff x="913011" y="5805264"/>
            <a:chExt cx="2520280" cy="288032"/>
          </a:xfrm>
          <a:solidFill>
            <a:srgbClr val="C00000"/>
          </a:solidFill>
        </p:grpSpPr>
        <p:sp>
          <p:nvSpPr>
            <p:cNvPr id="45" name="圆角矩形 44"/>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46" name="直接连接符 45"/>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7" name="矩形 3"/>
          <p:cNvSpPr>
            <a:spLocks noChangeArrowheads="1"/>
          </p:cNvSpPr>
          <p:nvPr/>
        </p:nvSpPr>
        <p:spPr bwMode="auto">
          <a:xfrm>
            <a:off x="6461718" y="4799673"/>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十年见证实力</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53" presetClass="entr" presetSubtype="16"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4"/>
                                        </p:tgtEl>
                                        <p:attrNameLst>
                                          <p:attrName>ppt_y</p:attrName>
                                        </p:attrNameLst>
                                      </p:cBhvr>
                                      <p:tavLst>
                                        <p:tav tm="0">
                                          <p:val>
                                            <p:strVal val="#ppt_y"/>
                                          </p:val>
                                        </p:tav>
                                        <p:tav tm="100000">
                                          <p:val>
                                            <p:strVal val="#ppt_y"/>
                                          </p:val>
                                        </p:tav>
                                      </p:tavLst>
                                    </p:anim>
                                    <p:anim calcmode="lin" valueType="num">
                                      <p:cBhvr>
                                        <p:cTn id="4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4"/>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25"/>
                                        </p:tgtEl>
                                        <p:attrNameLst>
                                          <p:attrName>ppt_y</p:attrName>
                                        </p:attrNameLst>
                                      </p:cBhvr>
                                      <p:tavLst>
                                        <p:tav tm="0">
                                          <p:val>
                                            <p:strVal val="#ppt_y"/>
                                          </p:val>
                                        </p:tav>
                                        <p:tav tm="100000">
                                          <p:val>
                                            <p:strVal val="#ppt_y"/>
                                          </p:val>
                                        </p:tav>
                                      </p:tavLst>
                                    </p:anim>
                                    <p:anim calcmode="lin" valueType="num">
                                      <p:cBhvr>
                                        <p:cTn id="5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25"/>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26"/>
                                        </p:tgtEl>
                                        <p:attrNameLst>
                                          <p:attrName>ppt_y</p:attrName>
                                        </p:attrNameLst>
                                      </p:cBhvr>
                                      <p:tavLst>
                                        <p:tav tm="0">
                                          <p:val>
                                            <p:strVal val="#ppt_y"/>
                                          </p:val>
                                        </p:tav>
                                        <p:tav tm="100000">
                                          <p:val>
                                            <p:strVal val="#ppt_y"/>
                                          </p:val>
                                        </p:tav>
                                      </p:tavLst>
                                    </p:anim>
                                    <p:anim calcmode="lin" valueType="num">
                                      <p:cBhvr>
                                        <p:cTn id="6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26"/>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27"/>
                                        </p:tgtEl>
                                        <p:attrNameLst>
                                          <p:attrName>ppt_y</p:attrName>
                                        </p:attrNameLst>
                                      </p:cBhvr>
                                      <p:tavLst>
                                        <p:tav tm="0">
                                          <p:val>
                                            <p:strVal val="#ppt_y"/>
                                          </p:val>
                                        </p:tav>
                                        <p:tav tm="100000">
                                          <p:val>
                                            <p:strVal val="#ppt_y"/>
                                          </p:val>
                                        </p:tav>
                                      </p:tavLst>
                                    </p:anim>
                                    <p:anim calcmode="lin" valueType="num">
                                      <p:cBhvr>
                                        <p:cTn id="72"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27"/>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28"/>
                                        </p:tgtEl>
                                        <p:attrNameLst>
                                          <p:attrName>ppt_y</p:attrName>
                                        </p:attrNameLst>
                                      </p:cBhvr>
                                      <p:tavLst>
                                        <p:tav tm="0">
                                          <p:val>
                                            <p:strVal val="#ppt_y"/>
                                          </p:val>
                                        </p:tav>
                                        <p:tav tm="100000">
                                          <p:val>
                                            <p:strVal val="#ppt_y"/>
                                          </p:val>
                                        </p:tav>
                                      </p:tavLst>
                                    </p:anim>
                                    <p:anim calcmode="lin" valueType="num">
                                      <p:cBhvr>
                                        <p:cTn id="8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28"/>
                                        </p:tgtEl>
                                      </p:cBhvr>
                                    </p:animEffect>
                                  </p:childTnLst>
                                </p:cTn>
                              </p:par>
                            </p:childTnLst>
                          </p:cTn>
                        </p:par>
                        <p:par>
                          <p:cTn id="83" fill="hold">
                            <p:stCondLst>
                              <p:cond delay="77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9"/>
                                        </p:tgtEl>
                                        <p:attrNameLst>
                                          <p:attrName>ppt_y</p:attrName>
                                        </p:attrNameLst>
                                      </p:cBhvr>
                                      <p:tavLst>
                                        <p:tav tm="0">
                                          <p:val>
                                            <p:strVal val="#ppt_y"/>
                                          </p:val>
                                        </p:tav>
                                        <p:tav tm="100000">
                                          <p:val>
                                            <p:strVal val="#ppt_y"/>
                                          </p:val>
                                        </p:tav>
                                      </p:tavLst>
                                    </p:anim>
                                    <p:anim calcmode="lin" valueType="num">
                                      <p:cBhvr>
                                        <p:cTn id="8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9"/>
                                        </p:tgtEl>
                                      </p:cBhvr>
                                    </p:animEffect>
                                  </p:childTnLst>
                                </p:cTn>
                              </p:par>
                            </p:childTnLst>
                          </p:cTn>
                        </p:par>
                        <p:par>
                          <p:cTn id="91" fill="hold">
                            <p:stCondLst>
                              <p:cond delay="905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30"/>
                                        </p:tgtEl>
                                        <p:attrNameLst>
                                          <p:attrName>ppt_y</p:attrName>
                                        </p:attrNameLst>
                                      </p:cBhvr>
                                      <p:tavLst>
                                        <p:tav tm="0">
                                          <p:val>
                                            <p:strVal val="#ppt_y"/>
                                          </p:val>
                                        </p:tav>
                                        <p:tav tm="100000">
                                          <p:val>
                                            <p:strVal val="#ppt_y"/>
                                          </p:val>
                                        </p:tav>
                                      </p:tavLst>
                                    </p:anim>
                                    <p:anim calcmode="lin" valueType="num">
                                      <p:cBhvr>
                                        <p:cTn id="96"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30"/>
                                        </p:tgtEl>
                                      </p:cBhvr>
                                    </p:animEffect>
                                  </p:childTnLst>
                                </p:cTn>
                              </p:par>
                            </p:childTnLst>
                          </p:cTn>
                        </p:par>
                        <p:par>
                          <p:cTn id="99" fill="hold">
                            <p:stCondLst>
                              <p:cond delay="10450"/>
                            </p:stCondLst>
                            <p:childTnLst>
                              <p:par>
                                <p:cTn id="100" presetID="42" presetClass="entr" presetSubtype="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1000"/>
                                        <p:tgtEl>
                                          <p:spTgt spid="31"/>
                                        </p:tgtEl>
                                      </p:cBhvr>
                                    </p:animEffect>
                                    <p:anim calcmode="lin" valueType="num">
                                      <p:cBhvr>
                                        <p:cTn id="103" dur="1000" fill="hold"/>
                                        <p:tgtEl>
                                          <p:spTgt spid="31"/>
                                        </p:tgtEl>
                                        <p:attrNameLst>
                                          <p:attrName>ppt_x</p:attrName>
                                        </p:attrNameLst>
                                      </p:cBhvr>
                                      <p:tavLst>
                                        <p:tav tm="0">
                                          <p:val>
                                            <p:strVal val="#ppt_x"/>
                                          </p:val>
                                        </p:tav>
                                        <p:tav tm="100000">
                                          <p:val>
                                            <p:strVal val="#ppt_x"/>
                                          </p:val>
                                        </p:tav>
                                      </p:tavLst>
                                    </p:anim>
                                    <p:anim calcmode="lin" valueType="num">
                                      <p:cBhvr>
                                        <p:cTn id="104" dur="1000" fill="hold"/>
                                        <p:tgtEl>
                                          <p:spTgt spid="31"/>
                                        </p:tgtEl>
                                        <p:attrNameLst>
                                          <p:attrName>ppt_y</p:attrName>
                                        </p:attrNameLst>
                                      </p:cBhvr>
                                      <p:tavLst>
                                        <p:tav tm="0">
                                          <p:val>
                                            <p:strVal val="#ppt_y+.1"/>
                                          </p:val>
                                        </p:tav>
                                        <p:tav tm="100000">
                                          <p:val>
                                            <p:strVal val="#ppt_y"/>
                                          </p:val>
                                        </p:tav>
                                      </p:tavLst>
                                    </p:anim>
                                  </p:childTnLst>
                                </p:cTn>
                              </p:par>
                            </p:childTnLst>
                          </p:cTn>
                        </p:par>
                        <p:par>
                          <p:cTn id="105" fill="hold">
                            <p:stCondLst>
                              <p:cond delay="11450"/>
                            </p:stCondLst>
                            <p:childTnLst>
                              <p:par>
                                <p:cTn id="106" presetID="22" presetClass="entr" presetSubtype="8" fill="hold" grpId="0" nodeType="after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wipe(left)">
                                      <p:cBhvr>
                                        <p:cTn id="108" dur="500"/>
                                        <p:tgtEl>
                                          <p:spTgt spid="35"/>
                                        </p:tgtEl>
                                      </p:cBhvr>
                                    </p:animEffect>
                                  </p:childTnLst>
                                </p:cTn>
                              </p:par>
                            </p:childTnLst>
                          </p:cTn>
                        </p:par>
                        <p:par>
                          <p:cTn id="109" fill="hold">
                            <p:stCondLst>
                              <p:cond delay="11950"/>
                            </p:stCondLst>
                            <p:childTnLst>
                              <p:par>
                                <p:cTn id="110" presetID="14" presetClass="entr" presetSubtype="1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randombar(horizontal)">
                                      <p:cBhvr>
                                        <p:cTn id="112" dur="750"/>
                                        <p:tgtEl>
                                          <p:spTgt spid="34"/>
                                        </p:tgtEl>
                                      </p:cBhvr>
                                    </p:animEffect>
                                  </p:childTnLst>
                                </p:cTn>
                              </p:par>
                            </p:childTnLst>
                          </p:cTn>
                        </p:par>
                        <p:par>
                          <p:cTn id="113" fill="hold">
                            <p:stCondLst>
                              <p:cond delay="12700"/>
                            </p:stCondLst>
                            <p:childTnLst>
                              <p:par>
                                <p:cTn id="114" presetID="53" presetClass="entr" presetSubtype="16" fill="hold" nodeType="afterEffect">
                                  <p:stCondLst>
                                    <p:cond delay="0"/>
                                  </p:stCondLst>
                                  <p:childTnLst>
                                    <p:set>
                                      <p:cBhvr>
                                        <p:cTn id="115" dur="1" fill="hold">
                                          <p:stCondLst>
                                            <p:cond delay="0"/>
                                          </p:stCondLst>
                                        </p:cTn>
                                        <p:tgtEl>
                                          <p:spTgt spid="36"/>
                                        </p:tgtEl>
                                        <p:attrNameLst>
                                          <p:attrName>style.visibility</p:attrName>
                                        </p:attrNameLst>
                                      </p:cBhvr>
                                      <p:to>
                                        <p:strVal val="visible"/>
                                      </p:to>
                                    </p:set>
                                    <p:anim calcmode="lin" valueType="num">
                                      <p:cBhvr>
                                        <p:cTn id="116" dur="500" fill="hold"/>
                                        <p:tgtEl>
                                          <p:spTgt spid="36"/>
                                        </p:tgtEl>
                                        <p:attrNameLst>
                                          <p:attrName>ppt_w</p:attrName>
                                        </p:attrNameLst>
                                      </p:cBhvr>
                                      <p:tavLst>
                                        <p:tav tm="0">
                                          <p:val>
                                            <p:fltVal val="0"/>
                                          </p:val>
                                        </p:tav>
                                        <p:tav tm="100000">
                                          <p:val>
                                            <p:strVal val="#ppt_w"/>
                                          </p:val>
                                        </p:tav>
                                      </p:tavLst>
                                    </p:anim>
                                    <p:anim calcmode="lin" valueType="num">
                                      <p:cBhvr>
                                        <p:cTn id="117" dur="500" fill="hold"/>
                                        <p:tgtEl>
                                          <p:spTgt spid="36"/>
                                        </p:tgtEl>
                                        <p:attrNameLst>
                                          <p:attrName>ppt_h</p:attrName>
                                        </p:attrNameLst>
                                      </p:cBhvr>
                                      <p:tavLst>
                                        <p:tav tm="0">
                                          <p:val>
                                            <p:fltVal val="0"/>
                                          </p:val>
                                        </p:tav>
                                        <p:tav tm="100000">
                                          <p:val>
                                            <p:strVal val="#ppt_h"/>
                                          </p:val>
                                        </p:tav>
                                      </p:tavLst>
                                    </p:anim>
                                    <p:animEffect transition="in" filter="fade">
                                      <p:cBhvr>
                                        <p:cTn id="118" dur="500"/>
                                        <p:tgtEl>
                                          <p:spTgt spid="36"/>
                                        </p:tgtEl>
                                      </p:cBhvr>
                                    </p:animEffect>
                                  </p:childTnLst>
                                </p:cTn>
                              </p:par>
                            </p:childTnLst>
                          </p:cTn>
                        </p:par>
                        <p:par>
                          <p:cTn id="119" fill="hold">
                            <p:stCondLst>
                              <p:cond delay="13200"/>
                            </p:stCondLst>
                            <p:childTnLst>
                              <p:par>
                                <p:cTn id="120" presetID="22" presetClass="entr" presetSubtype="8" fill="hold" grpId="0" nodeType="after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wipe(left)">
                                      <p:cBhvr>
                                        <p:cTn id="122" dur="500"/>
                                        <p:tgtEl>
                                          <p:spTgt spid="39"/>
                                        </p:tgtEl>
                                      </p:cBhvr>
                                    </p:animEffect>
                                  </p:childTnLst>
                                </p:cTn>
                              </p:par>
                            </p:childTnLst>
                          </p:cTn>
                        </p:par>
                        <p:par>
                          <p:cTn id="123" fill="hold">
                            <p:stCondLst>
                              <p:cond delay="13700"/>
                            </p:stCondLst>
                            <p:childTnLst>
                              <p:par>
                                <p:cTn id="124" presetID="53" presetClass="entr" presetSubtype="16" fill="hold" nodeType="afterEffect">
                                  <p:stCondLst>
                                    <p:cond delay="0"/>
                                  </p:stCondLst>
                                  <p:childTnLst>
                                    <p:set>
                                      <p:cBhvr>
                                        <p:cTn id="125" dur="1" fill="hold">
                                          <p:stCondLst>
                                            <p:cond delay="0"/>
                                          </p:stCondLst>
                                        </p:cTn>
                                        <p:tgtEl>
                                          <p:spTgt spid="40"/>
                                        </p:tgtEl>
                                        <p:attrNameLst>
                                          <p:attrName>style.visibility</p:attrName>
                                        </p:attrNameLst>
                                      </p:cBhvr>
                                      <p:to>
                                        <p:strVal val="visible"/>
                                      </p:to>
                                    </p:set>
                                    <p:anim calcmode="lin" valueType="num">
                                      <p:cBhvr>
                                        <p:cTn id="126" dur="500" fill="hold"/>
                                        <p:tgtEl>
                                          <p:spTgt spid="40"/>
                                        </p:tgtEl>
                                        <p:attrNameLst>
                                          <p:attrName>ppt_w</p:attrName>
                                        </p:attrNameLst>
                                      </p:cBhvr>
                                      <p:tavLst>
                                        <p:tav tm="0">
                                          <p:val>
                                            <p:fltVal val="0"/>
                                          </p:val>
                                        </p:tav>
                                        <p:tav tm="100000">
                                          <p:val>
                                            <p:strVal val="#ppt_w"/>
                                          </p:val>
                                        </p:tav>
                                      </p:tavLst>
                                    </p:anim>
                                    <p:anim calcmode="lin" valueType="num">
                                      <p:cBhvr>
                                        <p:cTn id="127" dur="500" fill="hold"/>
                                        <p:tgtEl>
                                          <p:spTgt spid="40"/>
                                        </p:tgtEl>
                                        <p:attrNameLst>
                                          <p:attrName>ppt_h</p:attrName>
                                        </p:attrNameLst>
                                      </p:cBhvr>
                                      <p:tavLst>
                                        <p:tav tm="0">
                                          <p:val>
                                            <p:fltVal val="0"/>
                                          </p:val>
                                        </p:tav>
                                        <p:tav tm="100000">
                                          <p:val>
                                            <p:strVal val="#ppt_h"/>
                                          </p:val>
                                        </p:tav>
                                      </p:tavLst>
                                    </p:anim>
                                    <p:animEffect transition="in" filter="fade">
                                      <p:cBhvr>
                                        <p:cTn id="128" dur="500"/>
                                        <p:tgtEl>
                                          <p:spTgt spid="40"/>
                                        </p:tgtEl>
                                      </p:cBhvr>
                                    </p:animEffect>
                                  </p:childTnLst>
                                </p:cTn>
                              </p:par>
                            </p:childTnLst>
                          </p:cTn>
                        </p:par>
                        <p:par>
                          <p:cTn id="129" fill="hold">
                            <p:stCondLst>
                              <p:cond delay="14200"/>
                            </p:stCondLst>
                            <p:childTnLst>
                              <p:par>
                                <p:cTn id="130" presetID="22" presetClass="entr" presetSubtype="8" fill="hold" grpId="0" nodeType="after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wipe(left)">
                                      <p:cBhvr>
                                        <p:cTn id="132" dur="500"/>
                                        <p:tgtEl>
                                          <p:spTgt spid="43"/>
                                        </p:tgtEl>
                                      </p:cBhvr>
                                    </p:animEffect>
                                  </p:childTnLst>
                                </p:cTn>
                              </p:par>
                            </p:childTnLst>
                          </p:cTn>
                        </p:par>
                        <p:par>
                          <p:cTn id="133" fill="hold">
                            <p:stCondLst>
                              <p:cond delay="14700"/>
                            </p:stCondLst>
                            <p:childTnLst>
                              <p:par>
                                <p:cTn id="134" presetID="53" presetClass="entr" presetSubtype="16" fill="hold" nodeType="afterEffect">
                                  <p:stCondLst>
                                    <p:cond delay="0"/>
                                  </p:stCondLst>
                                  <p:childTnLst>
                                    <p:set>
                                      <p:cBhvr>
                                        <p:cTn id="135" dur="1" fill="hold">
                                          <p:stCondLst>
                                            <p:cond delay="0"/>
                                          </p:stCondLst>
                                        </p:cTn>
                                        <p:tgtEl>
                                          <p:spTgt spid="44"/>
                                        </p:tgtEl>
                                        <p:attrNameLst>
                                          <p:attrName>style.visibility</p:attrName>
                                        </p:attrNameLst>
                                      </p:cBhvr>
                                      <p:to>
                                        <p:strVal val="visible"/>
                                      </p:to>
                                    </p:set>
                                    <p:anim calcmode="lin" valueType="num">
                                      <p:cBhvr>
                                        <p:cTn id="136" dur="500" fill="hold"/>
                                        <p:tgtEl>
                                          <p:spTgt spid="44"/>
                                        </p:tgtEl>
                                        <p:attrNameLst>
                                          <p:attrName>ppt_w</p:attrName>
                                        </p:attrNameLst>
                                      </p:cBhvr>
                                      <p:tavLst>
                                        <p:tav tm="0">
                                          <p:val>
                                            <p:fltVal val="0"/>
                                          </p:val>
                                        </p:tav>
                                        <p:tav tm="100000">
                                          <p:val>
                                            <p:strVal val="#ppt_w"/>
                                          </p:val>
                                        </p:tav>
                                      </p:tavLst>
                                    </p:anim>
                                    <p:anim calcmode="lin" valueType="num">
                                      <p:cBhvr>
                                        <p:cTn id="137" dur="500" fill="hold"/>
                                        <p:tgtEl>
                                          <p:spTgt spid="44"/>
                                        </p:tgtEl>
                                        <p:attrNameLst>
                                          <p:attrName>ppt_h</p:attrName>
                                        </p:attrNameLst>
                                      </p:cBhvr>
                                      <p:tavLst>
                                        <p:tav tm="0">
                                          <p:val>
                                            <p:fltVal val="0"/>
                                          </p:val>
                                        </p:tav>
                                        <p:tav tm="100000">
                                          <p:val>
                                            <p:strVal val="#ppt_h"/>
                                          </p:val>
                                        </p:tav>
                                      </p:tavLst>
                                    </p:anim>
                                    <p:animEffect transition="in" filter="fade">
                                      <p:cBhvr>
                                        <p:cTn id="138" dur="500"/>
                                        <p:tgtEl>
                                          <p:spTgt spid="44"/>
                                        </p:tgtEl>
                                      </p:cBhvr>
                                    </p:animEffect>
                                  </p:childTnLst>
                                </p:cTn>
                              </p:par>
                            </p:childTnLst>
                          </p:cTn>
                        </p:par>
                        <p:par>
                          <p:cTn id="139" fill="hold">
                            <p:stCondLst>
                              <p:cond delay="15200"/>
                            </p:stCondLst>
                            <p:childTnLst>
                              <p:par>
                                <p:cTn id="140" presetID="22" presetClass="entr" presetSubtype="8" fill="hold" grpId="0" nodeType="after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wipe(left)">
                                      <p:cBhvr>
                                        <p:cTn id="1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4" grpId="0"/>
      <p:bldP spid="35" grpId="0"/>
      <p:bldP spid="39" grpId="0"/>
      <p:bldP spid="43"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Freeform 6"/>
          <p:cNvSpPr>
            <a:spLocks/>
          </p:cNvSpPr>
          <p:nvPr/>
        </p:nvSpPr>
        <p:spPr bwMode="auto">
          <a:xfrm flipH="1">
            <a:off x="6153383" y="4783605"/>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4" name="Freeform 24"/>
          <p:cNvSpPr/>
          <p:nvPr/>
        </p:nvSpPr>
        <p:spPr>
          <a:xfrm flipH="1">
            <a:off x="5977713" y="4485801"/>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5" name="Freeform 25"/>
          <p:cNvSpPr/>
          <p:nvPr/>
        </p:nvSpPr>
        <p:spPr>
          <a:xfrm flipH="1">
            <a:off x="6260643" y="4987903"/>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6" name="Freeform 5"/>
          <p:cNvSpPr>
            <a:spLocks/>
          </p:cNvSpPr>
          <p:nvPr/>
        </p:nvSpPr>
        <p:spPr bwMode="auto">
          <a:xfrm>
            <a:off x="6406517" y="3910389"/>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7" name="Freeform 6"/>
          <p:cNvSpPr>
            <a:spLocks/>
          </p:cNvSpPr>
          <p:nvPr/>
        </p:nvSpPr>
        <p:spPr bwMode="auto">
          <a:xfrm>
            <a:off x="6444606" y="3840160"/>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8" name="Freeform 7"/>
          <p:cNvSpPr>
            <a:spLocks/>
          </p:cNvSpPr>
          <p:nvPr/>
        </p:nvSpPr>
        <p:spPr bwMode="auto">
          <a:xfrm>
            <a:off x="6432704" y="3884201"/>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9" name="Freeform 8"/>
          <p:cNvSpPr>
            <a:spLocks/>
          </p:cNvSpPr>
          <p:nvPr/>
        </p:nvSpPr>
        <p:spPr bwMode="auto">
          <a:xfrm>
            <a:off x="6424371" y="4290099"/>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0" name="Freeform 9"/>
          <p:cNvSpPr>
            <a:spLocks/>
          </p:cNvSpPr>
          <p:nvPr/>
        </p:nvSpPr>
        <p:spPr bwMode="auto">
          <a:xfrm>
            <a:off x="6544594" y="3909198"/>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1" name="Freeform 10"/>
          <p:cNvSpPr>
            <a:spLocks/>
          </p:cNvSpPr>
          <p:nvPr/>
        </p:nvSpPr>
        <p:spPr bwMode="auto">
          <a:xfrm>
            <a:off x="6581493" y="3836589"/>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2" name="Freeform 11"/>
          <p:cNvSpPr>
            <a:spLocks/>
          </p:cNvSpPr>
          <p:nvPr/>
        </p:nvSpPr>
        <p:spPr bwMode="auto">
          <a:xfrm>
            <a:off x="6570780" y="3883011"/>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3" name="Freeform 12"/>
          <p:cNvSpPr>
            <a:spLocks/>
          </p:cNvSpPr>
          <p:nvPr/>
        </p:nvSpPr>
        <p:spPr bwMode="auto">
          <a:xfrm>
            <a:off x="6562448" y="4286528"/>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4" name="Freeform 13"/>
          <p:cNvSpPr>
            <a:spLocks/>
          </p:cNvSpPr>
          <p:nvPr/>
        </p:nvSpPr>
        <p:spPr bwMode="auto">
          <a:xfrm>
            <a:off x="6664816" y="3911578"/>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5" name="Group 123"/>
          <p:cNvGrpSpPr/>
          <p:nvPr/>
        </p:nvGrpSpPr>
        <p:grpSpPr>
          <a:xfrm>
            <a:off x="5738750" y="3819628"/>
            <a:ext cx="613013" cy="465414"/>
            <a:chOff x="7170738" y="4168775"/>
            <a:chExt cx="817563" cy="620713"/>
          </a:xfrm>
          <a:solidFill>
            <a:srgbClr val="C00000"/>
          </a:solidFill>
        </p:grpSpPr>
        <p:sp>
          <p:nvSpPr>
            <p:cNvPr id="126"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7"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8"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9"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1"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32" name="Freeform 20"/>
          <p:cNvSpPr>
            <a:spLocks noEditPoints="1"/>
          </p:cNvSpPr>
          <p:nvPr/>
        </p:nvSpPr>
        <p:spPr bwMode="auto">
          <a:xfrm>
            <a:off x="5240008" y="2230854"/>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3" name="Oval 21"/>
          <p:cNvSpPr>
            <a:spLocks noChangeArrowheads="1"/>
          </p:cNvSpPr>
          <p:nvPr/>
        </p:nvSpPr>
        <p:spPr bwMode="auto">
          <a:xfrm>
            <a:off x="7526604" y="2142770"/>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4" name="Freeform 22"/>
          <p:cNvSpPr>
            <a:spLocks/>
          </p:cNvSpPr>
          <p:nvPr/>
        </p:nvSpPr>
        <p:spPr bwMode="auto">
          <a:xfrm>
            <a:off x="7564693" y="2221331"/>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5" name="Freeform 23"/>
          <p:cNvSpPr>
            <a:spLocks/>
          </p:cNvSpPr>
          <p:nvPr/>
        </p:nvSpPr>
        <p:spPr bwMode="auto">
          <a:xfrm>
            <a:off x="7418285" y="2221331"/>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6" name="Freeform 24"/>
          <p:cNvSpPr>
            <a:spLocks/>
          </p:cNvSpPr>
          <p:nvPr/>
        </p:nvSpPr>
        <p:spPr bwMode="auto">
          <a:xfrm>
            <a:off x="7574216" y="2104680"/>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7" name="Freeform 25"/>
          <p:cNvSpPr>
            <a:spLocks noEditPoints="1"/>
          </p:cNvSpPr>
          <p:nvPr/>
        </p:nvSpPr>
        <p:spPr bwMode="auto">
          <a:xfrm>
            <a:off x="6721951" y="1848763"/>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8" name="Freeform 26"/>
          <p:cNvSpPr>
            <a:spLocks noEditPoints="1"/>
          </p:cNvSpPr>
          <p:nvPr/>
        </p:nvSpPr>
        <p:spPr bwMode="auto">
          <a:xfrm>
            <a:off x="6576732" y="1992790"/>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9" name="Freeform 27"/>
          <p:cNvSpPr>
            <a:spLocks noEditPoints="1"/>
          </p:cNvSpPr>
          <p:nvPr/>
        </p:nvSpPr>
        <p:spPr bwMode="auto">
          <a:xfrm>
            <a:off x="6611251" y="1889234"/>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0" name="Freeform 28"/>
          <p:cNvSpPr>
            <a:spLocks noEditPoints="1"/>
          </p:cNvSpPr>
          <p:nvPr/>
        </p:nvSpPr>
        <p:spPr bwMode="auto">
          <a:xfrm>
            <a:off x="6611251" y="1889234"/>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1" name="Oval 29"/>
          <p:cNvSpPr>
            <a:spLocks noChangeArrowheads="1"/>
          </p:cNvSpPr>
          <p:nvPr/>
        </p:nvSpPr>
        <p:spPr bwMode="auto">
          <a:xfrm>
            <a:off x="6771944" y="2041594"/>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2" name="Freeform 30"/>
          <p:cNvSpPr>
            <a:spLocks noEditPoints="1"/>
          </p:cNvSpPr>
          <p:nvPr/>
        </p:nvSpPr>
        <p:spPr bwMode="auto">
          <a:xfrm>
            <a:off x="7311156" y="1719018"/>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 name="Rectangle 31"/>
          <p:cNvSpPr>
            <a:spLocks noChangeArrowheads="1"/>
          </p:cNvSpPr>
          <p:nvPr/>
        </p:nvSpPr>
        <p:spPr bwMode="auto">
          <a:xfrm>
            <a:off x="7214741" y="1717828"/>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4" name="Freeform 32"/>
          <p:cNvSpPr>
            <a:spLocks noEditPoints="1"/>
          </p:cNvSpPr>
          <p:nvPr/>
        </p:nvSpPr>
        <p:spPr bwMode="auto">
          <a:xfrm>
            <a:off x="5634003" y="3510443"/>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45" name="Group 127"/>
          <p:cNvGrpSpPr/>
          <p:nvPr/>
        </p:nvGrpSpPr>
        <p:grpSpPr>
          <a:xfrm>
            <a:off x="6818366" y="3818734"/>
            <a:ext cx="380902" cy="490410"/>
            <a:chOff x="8610600" y="4127500"/>
            <a:chExt cx="508001" cy="654050"/>
          </a:xfrm>
          <a:solidFill>
            <a:srgbClr val="C00000"/>
          </a:solidFill>
        </p:grpSpPr>
        <p:sp>
          <p:nvSpPr>
            <p:cNvPr id="14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54" name="Freeform 41"/>
          <p:cNvSpPr>
            <a:spLocks noEditPoints="1"/>
          </p:cNvSpPr>
          <p:nvPr/>
        </p:nvSpPr>
        <p:spPr bwMode="auto">
          <a:xfrm>
            <a:off x="7133800" y="3323563"/>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5" name="Freeform 42"/>
          <p:cNvSpPr>
            <a:spLocks/>
          </p:cNvSpPr>
          <p:nvPr/>
        </p:nvSpPr>
        <p:spPr bwMode="auto">
          <a:xfrm>
            <a:off x="7217122" y="3593764"/>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6" name="Freeform 43"/>
          <p:cNvSpPr>
            <a:spLocks/>
          </p:cNvSpPr>
          <p:nvPr/>
        </p:nvSpPr>
        <p:spPr bwMode="auto">
          <a:xfrm>
            <a:off x="7188554" y="3638996"/>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7" name="Freeform 44"/>
          <p:cNvSpPr>
            <a:spLocks/>
          </p:cNvSpPr>
          <p:nvPr/>
        </p:nvSpPr>
        <p:spPr bwMode="auto">
          <a:xfrm>
            <a:off x="6297008" y="1385730"/>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8" name="Freeform 45"/>
          <p:cNvSpPr>
            <a:spLocks noEditPoints="1"/>
          </p:cNvSpPr>
          <p:nvPr/>
        </p:nvSpPr>
        <p:spPr bwMode="auto">
          <a:xfrm>
            <a:off x="6180357" y="3380698"/>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9" name="Freeform 46"/>
          <p:cNvSpPr>
            <a:spLocks noEditPoints="1"/>
          </p:cNvSpPr>
          <p:nvPr/>
        </p:nvSpPr>
        <p:spPr bwMode="auto">
          <a:xfrm>
            <a:off x="7026671" y="2591519"/>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0" name="Freeform 47"/>
          <p:cNvSpPr>
            <a:spLocks noEditPoints="1"/>
          </p:cNvSpPr>
          <p:nvPr/>
        </p:nvSpPr>
        <p:spPr bwMode="auto">
          <a:xfrm>
            <a:off x="7492084" y="2801015"/>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1" name="Freeform 48"/>
          <p:cNvSpPr>
            <a:spLocks noEditPoints="1"/>
          </p:cNvSpPr>
          <p:nvPr/>
        </p:nvSpPr>
        <p:spPr bwMode="auto">
          <a:xfrm>
            <a:off x="6566019" y="2867673"/>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2" name="Freeform 49"/>
          <p:cNvSpPr>
            <a:spLocks/>
          </p:cNvSpPr>
          <p:nvPr/>
        </p:nvSpPr>
        <p:spPr bwMode="auto">
          <a:xfrm>
            <a:off x="6645771" y="3005749"/>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63" name="Group 126"/>
          <p:cNvGrpSpPr/>
          <p:nvPr/>
        </p:nvGrpSpPr>
        <p:grpSpPr>
          <a:xfrm>
            <a:off x="6739805" y="3427120"/>
            <a:ext cx="340430" cy="323766"/>
            <a:chOff x="8505825" y="3605213"/>
            <a:chExt cx="454025" cy="431800"/>
          </a:xfrm>
        </p:grpSpPr>
        <p:sp>
          <p:nvSpPr>
            <p:cNvPr id="164"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5"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66" name="Freeform 52"/>
          <p:cNvSpPr>
            <a:spLocks/>
          </p:cNvSpPr>
          <p:nvPr/>
        </p:nvSpPr>
        <p:spPr bwMode="auto">
          <a:xfrm>
            <a:off x="5689947" y="1500000"/>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7" name="Freeform 54"/>
          <p:cNvSpPr>
            <a:spLocks/>
          </p:cNvSpPr>
          <p:nvPr/>
        </p:nvSpPr>
        <p:spPr bwMode="auto">
          <a:xfrm>
            <a:off x="5756605" y="1609509"/>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8" name="Freeform 55"/>
          <p:cNvSpPr>
            <a:spLocks noEditPoints="1"/>
          </p:cNvSpPr>
          <p:nvPr/>
        </p:nvSpPr>
        <p:spPr bwMode="auto">
          <a:xfrm>
            <a:off x="5442362" y="1830908"/>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9" name="Freeform 56"/>
          <p:cNvSpPr>
            <a:spLocks noEditPoints="1"/>
          </p:cNvSpPr>
          <p:nvPr/>
        </p:nvSpPr>
        <p:spPr bwMode="auto">
          <a:xfrm>
            <a:off x="5240008" y="2648655"/>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0" name="Freeform 57"/>
          <p:cNvSpPr>
            <a:spLocks noEditPoints="1"/>
          </p:cNvSpPr>
          <p:nvPr/>
        </p:nvSpPr>
        <p:spPr bwMode="auto">
          <a:xfrm>
            <a:off x="6776705" y="1476194"/>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1" name="Freeform 58"/>
          <p:cNvSpPr>
            <a:spLocks noEditPoints="1"/>
          </p:cNvSpPr>
          <p:nvPr/>
        </p:nvSpPr>
        <p:spPr bwMode="auto">
          <a:xfrm>
            <a:off x="5376514" y="3099989"/>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2" name="Rectangle 59"/>
          <p:cNvSpPr>
            <a:spLocks noChangeArrowheads="1"/>
          </p:cNvSpPr>
          <p:nvPr/>
        </p:nvSpPr>
        <p:spPr bwMode="auto">
          <a:xfrm>
            <a:off x="6873120" y="2729596"/>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3" name="Rectangle 60"/>
          <p:cNvSpPr>
            <a:spLocks noChangeArrowheads="1"/>
          </p:cNvSpPr>
          <p:nvPr/>
        </p:nvSpPr>
        <p:spPr bwMode="auto">
          <a:xfrm>
            <a:off x="6892165" y="2681983"/>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4" name="Rectangle 61"/>
          <p:cNvSpPr>
            <a:spLocks noChangeArrowheads="1"/>
          </p:cNvSpPr>
          <p:nvPr/>
        </p:nvSpPr>
        <p:spPr bwMode="auto">
          <a:xfrm>
            <a:off x="7062380" y="2633180"/>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5" name="Rectangle 62"/>
          <p:cNvSpPr>
            <a:spLocks noChangeArrowheads="1"/>
          </p:cNvSpPr>
          <p:nvPr/>
        </p:nvSpPr>
        <p:spPr bwMode="auto">
          <a:xfrm>
            <a:off x="7079045" y="2458204"/>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6" name="Rectangle 63"/>
          <p:cNvSpPr>
            <a:spLocks noChangeArrowheads="1"/>
          </p:cNvSpPr>
          <p:nvPr/>
        </p:nvSpPr>
        <p:spPr bwMode="auto">
          <a:xfrm>
            <a:off x="7062380" y="2448682"/>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7" name="Rectangle 64"/>
          <p:cNvSpPr>
            <a:spLocks noChangeArrowheads="1"/>
          </p:cNvSpPr>
          <p:nvPr/>
        </p:nvSpPr>
        <p:spPr bwMode="auto">
          <a:xfrm>
            <a:off x="7201647" y="2633180"/>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8" name="Rectangle 65"/>
          <p:cNvSpPr>
            <a:spLocks noChangeArrowheads="1"/>
          </p:cNvSpPr>
          <p:nvPr/>
        </p:nvSpPr>
        <p:spPr bwMode="auto">
          <a:xfrm>
            <a:off x="7217121" y="2458204"/>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9" name="Rectangle 66"/>
          <p:cNvSpPr>
            <a:spLocks noChangeArrowheads="1"/>
          </p:cNvSpPr>
          <p:nvPr/>
        </p:nvSpPr>
        <p:spPr bwMode="auto">
          <a:xfrm>
            <a:off x="7201647" y="2448682"/>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0" name="Rectangle 67"/>
          <p:cNvSpPr>
            <a:spLocks noChangeArrowheads="1"/>
          </p:cNvSpPr>
          <p:nvPr/>
        </p:nvSpPr>
        <p:spPr bwMode="auto">
          <a:xfrm>
            <a:off x="6925494" y="2633180"/>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1" name="Rectangle 68"/>
          <p:cNvSpPr>
            <a:spLocks noChangeArrowheads="1"/>
          </p:cNvSpPr>
          <p:nvPr/>
        </p:nvSpPr>
        <p:spPr bwMode="auto">
          <a:xfrm>
            <a:off x="6940969" y="2458204"/>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2" name="Rectangle 69"/>
          <p:cNvSpPr>
            <a:spLocks noChangeArrowheads="1"/>
          </p:cNvSpPr>
          <p:nvPr/>
        </p:nvSpPr>
        <p:spPr bwMode="auto">
          <a:xfrm>
            <a:off x="6925494" y="2448682"/>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3" name="Rectangle 70"/>
          <p:cNvSpPr>
            <a:spLocks noChangeArrowheads="1"/>
          </p:cNvSpPr>
          <p:nvPr/>
        </p:nvSpPr>
        <p:spPr bwMode="auto">
          <a:xfrm>
            <a:off x="6892165" y="2396308"/>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4" name="Freeform 71"/>
          <p:cNvSpPr>
            <a:spLocks/>
          </p:cNvSpPr>
          <p:nvPr/>
        </p:nvSpPr>
        <p:spPr bwMode="auto">
          <a:xfrm>
            <a:off x="6892165" y="2258231"/>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5" name="Freeform 72"/>
          <p:cNvSpPr>
            <a:spLocks noEditPoints="1"/>
          </p:cNvSpPr>
          <p:nvPr/>
        </p:nvSpPr>
        <p:spPr bwMode="auto">
          <a:xfrm>
            <a:off x="5704231" y="2383214"/>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6" name="Freeform 73"/>
          <p:cNvSpPr>
            <a:spLocks noEditPoints="1"/>
          </p:cNvSpPr>
          <p:nvPr/>
        </p:nvSpPr>
        <p:spPr bwMode="auto">
          <a:xfrm>
            <a:off x="7027861" y="2812918"/>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7" name="Freeform 74"/>
          <p:cNvSpPr>
            <a:spLocks noEditPoints="1"/>
          </p:cNvSpPr>
          <p:nvPr/>
        </p:nvSpPr>
        <p:spPr bwMode="auto">
          <a:xfrm>
            <a:off x="5801836" y="1972556"/>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8" name="Freeform 75"/>
          <p:cNvSpPr>
            <a:spLocks noEditPoints="1"/>
          </p:cNvSpPr>
          <p:nvPr/>
        </p:nvSpPr>
        <p:spPr bwMode="auto">
          <a:xfrm>
            <a:off x="6344621" y="2335601"/>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9" name="Freeform 76"/>
          <p:cNvSpPr>
            <a:spLocks noEditPoints="1"/>
          </p:cNvSpPr>
          <p:nvPr/>
        </p:nvSpPr>
        <p:spPr bwMode="auto">
          <a:xfrm>
            <a:off x="5918487" y="2887908"/>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0" name="Freeform 77"/>
          <p:cNvSpPr>
            <a:spLocks/>
          </p:cNvSpPr>
          <p:nvPr/>
        </p:nvSpPr>
        <p:spPr bwMode="auto">
          <a:xfrm>
            <a:off x="6129174" y="2352266"/>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1" name="Freeform 78"/>
          <p:cNvSpPr>
            <a:spLocks/>
          </p:cNvSpPr>
          <p:nvPr/>
        </p:nvSpPr>
        <p:spPr bwMode="auto">
          <a:xfrm>
            <a:off x="6200592" y="2321318"/>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2" name="Freeform 79"/>
          <p:cNvSpPr>
            <a:spLocks noEditPoints="1"/>
          </p:cNvSpPr>
          <p:nvPr/>
        </p:nvSpPr>
        <p:spPr bwMode="auto">
          <a:xfrm>
            <a:off x="5950626" y="3323563"/>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3" name="Freeform 80"/>
          <p:cNvSpPr>
            <a:spLocks noEditPoints="1"/>
          </p:cNvSpPr>
          <p:nvPr/>
        </p:nvSpPr>
        <p:spPr bwMode="auto">
          <a:xfrm>
            <a:off x="7249260" y="2121345"/>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Freeform 81"/>
          <p:cNvSpPr>
            <a:spLocks noEditPoints="1"/>
          </p:cNvSpPr>
          <p:nvPr/>
        </p:nvSpPr>
        <p:spPr bwMode="auto">
          <a:xfrm>
            <a:off x="6189879" y="1809482"/>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5" name="Freeform 82"/>
          <p:cNvSpPr>
            <a:spLocks noEditPoints="1"/>
          </p:cNvSpPr>
          <p:nvPr/>
        </p:nvSpPr>
        <p:spPr bwMode="auto">
          <a:xfrm>
            <a:off x="6075609" y="1744015"/>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6" name="Freeform 83"/>
          <p:cNvSpPr>
            <a:spLocks/>
          </p:cNvSpPr>
          <p:nvPr/>
        </p:nvSpPr>
        <p:spPr bwMode="auto">
          <a:xfrm>
            <a:off x="6023235" y="1841621"/>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7" name="Freeform 84"/>
          <p:cNvSpPr>
            <a:spLocks/>
          </p:cNvSpPr>
          <p:nvPr/>
        </p:nvSpPr>
        <p:spPr bwMode="auto">
          <a:xfrm>
            <a:off x="5972052" y="1848763"/>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8" name="Freeform 85"/>
          <p:cNvSpPr>
            <a:spLocks noEditPoints="1"/>
          </p:cNvSpPr>
          <p:nvPr/>
        </p:nvSpPr>
        <p:spPr bwMode="auto">
          <a:xfrm>
            <a:off x="5908965" y="2717692"/>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9" name="Freeform 86"/>
          <p:cNvSpPr>
            <a:spLocks/>
          </p:cNvSpPr>
          <p:nvPr/>
        </p:nvSpPr>
        <p:spPr bwMode="auto">
          <a:xfrm>
            <a:off x="7294492" y="3024794"/>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0" name="Freeform 87"/>
          <p:cNvSpPr>
            <a:spLocks/>
          </p:cNvSpPr>
          <p:nvPr/>
        </p:nvSpPr>
        <p:spPr bwMode="auto">
          <a:xfrm>
            <a:off x="7399240" y="3016462"/>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1" name="Freeform 88"/>
          <p:cNvSpPr>
            <a:spLocks/>
          </p:cNvSpPr>
          <p:nvPr/>
        </p:nvSpPr>
        <p:spPr bwMode="auto">
          <a:xfrm>
            <a:off x="7330201" y="3065265"/>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2" name="Freeform 89"/>
          <p:cNvSpPr>
            <a:spLocks noEditPoints="1"/>
          </p:cNvSpPr>
          <p:nvPr/>
        </p:nvSpPr>
        <p:spPr bwMode="auto">
          <a:xfrm>
            <a:off x="7044525" y="2096349"/>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3" name="Freeform 90"/>
          <p:cNvSpPr>
            <a:spLocks/>
          </p:cNvSpPr>
          <p:nvPr/>
        </p:nvSpPr>
        <p:spPr bwMode="auto">
          <a:xfrm>
            <a:off x="5655428" y="2891479"/>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4" name="Freeform 91"/>
          <p:cNvSpPr>
            <a:spLocks/>
          </p:cNvSpPr>
          <p:nvPr/>
        </p:nvSpPr>
        <p:spPr bwMode="auto">
          <a:xfrm>
            <a:off x="5645906" y="2884337"/>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5" name="Freeform 92"/>
          <p:cNvSpPr>
            <a:spLocks/>
          </p:cNvSpPr>
          <p:nvPr/>
        </p:nvSpPr>
        <p:spPr bwMode="auto">
          <a:xfrm>
            <a:off x="5676854" y="2927188"/>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6" name="Freeform 93"/>
          <p:cNvSpPr>
            <a:spLocks noEditPoints="1"/>
          </p:cNvSpPr>
          <p:nvPr/>
        </p:nvSpPr>
        <p:spPr bwMode="auto">
          <a:xfrm>
            <a:off x="6675528" y="4129407"/>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7" name="Freeform 94"/>
          <p:cNvSpPr>
            <a:spLocks/>
          </p:cNvSpPr>
          <p:nvPr/>
        </p:nvSpPr>
        <p:spPr bwMode="auto">
          <a:xfrm>
            <a:off x="6476745" y="2945043"/>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8" name="Freeform 95"/>
          <p:cNvSpPr>
            <a:spLocks/>
          </p:cNvSpPr>
          <p:nvPr/>
        </p:nvSpPr>
        <p:spPr bwMode="auto">
          <a:xfrm>
            <a:off x="6466032" y="2808157"/>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9" name="Freeform 96"/>
          <p:cNvSpPr>
            <a:spLocks/>
          </p:cNvSpPr>
          <p:nvPr/>
        </p:nvSpPr>
        <p:spPr bwMode="auto">
          <a:xfrm>
            <a:off x="6496981" y="2831963"/>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0" name="Freeform 97"/>
          <p:cNvSpPr>
            <a:spLocks/>
          </p:cNvSpPr>
          <p:nvPr/>
        </p:nvSpPr>
        <p:spPr bwMode="auto">
          <a:xfrm>
            <a:off x="6488649" y="2979562"/>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1" name="Freeform 98"/>
          <p:cNvSpPr>
            <a:spLocks noEditPoints="1"/>
          </p:cNvSpPr>
          <p:nvPr/>
        </p:nvSpPr>
        <p:spPr bwMode="auto">
          <a:xfrm>
            <a:off x="6450559" y="1773773"/>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2" name="燕尾形 211"/>
          <p:cNvSpPr/>
          <p:nvPr/>
        </p:nvSpPr>
        <p:spPr>
          <a:xfrm rot="5400000">
            <a:off x="1899399" y="2141617"/>
            <a:ext cx="269960" cy="431936"/>
          </a:xfrm>
          <a:prstGeom prst="chevron">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213" name="直接连接符 212"/>
          <p:cNvCxnSpPr/>
          <p:nvPr/>
        </p:nvCxnSpPr>
        <p:spPr>
          <a:xfrm>
            <a:off x="2034379" y="2573552"/>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14" name="矩形 213"/>
          <p:cNvSpPr/>
          <p:nvPr/>
        </p:nvSpPr>
        <p:spPr>
          <a:xfrm>
            <a:off x="2287062" y="1751665"/>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15" name="矩形 47"/>
          <p:cNvSpPr>
            <a:spLocks noChangeArrowheads="1"/>
          </p:cNvSpPr>
          <p:nvPr/>
        </p:nvSpPr>
        <p:spPr bwMode="auto">
          <a:xfrm>
            <a:off x="2277343" y="206263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216" name="燕尾形 215"/>
          <p:cNvSpPr/>
          <p:nvPr/>
        </p:nvSpPr>
        <p:spPr>
          <a:xfrm rot="5400000">
            <a:off x="1899399" y="3167464"/>
            <a:ext cx="269960" cy="431936"/>
          </a:xfrm>
          <a:prstGeom prst="chevron">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217" name="直接连接符 216"/>
          <p:cNvCxnSpPr/>
          <p:nvPr/>
        </p:nvCxnSpPr>
        <p:spPr>
          <a:xfrm>
            <a:off x="2034379" y="3599399"/>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18" name="矩形 217"/>
          <p:cNvSpPr/>
          <p:nvPr/>
        </p:nvSpPr>
        <p:spPr>
          <a:xfrm>
            <a:off x="2287062" y="2777512"/>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19" name="矩形 47"/>
          <p:cNvSpPr>
            <a:spLocks noChangeArrowheads="1"/>
          </p:cNvSpPr>
          <p:nvPr/>
        </p:nvSpPr>
        <p:spPr bwMode="auto">
          <a:xfrm>
            <a:off x="2277343" y="308848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220" name="燕尾形 219"/>
          <p:cNvSpPr/>
          <p:nvPr/>
        </p:nvSpPr>
        <p:spPr>
          <a:xfrm rot="5400000">
            <a:off x="1899399" y="4247302"/>
            <a:ext cx="269960" cy="431936"/>
          </a:xfrm>
          <a:prstGeom prst="chevron">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221" name="直接连接符 220"/>
          <p:cNvCxnSpPr/>
          <p:nvPr/>
        </p:nvCxnSpPr>
        <p:spPr>
          <a:xfrm>
            <a:off x="2034379" y="4679238"/>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22" name="矩形 221"/>
          <p:cNvSpPr/>
          <p:nvPr/>
        </p:nvSpPr>
        <p:spPr>
          <a:xfrm>
            <a:off x="2287062" y="3857351"/>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3" name="矩形 47"/>
          <p:cNvSpPr>
            <a:spLocks noChangeArrowheads="1"/>
          </p:cNvSpPr>
          <p:nvPr/>
        </p:nvSpPr>
        <p:spPr bwMode="auto">
          <a:xfrm>
            <a:off x="2277343" y="4168323"/>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500" fill="hold"/>
                                        <p:tgtEl>
                                          <p:spTgt spid="115"/>
                                        </p:tgtEl>
                                        <p:attrNameLst>
                                          <p:attrName>ppt_x</p:attrName>
                                        </p:attrNameLst>
                                      </p:cBhvr>
                                      <p:tavLst>
                                        <p:tav tm="0">
                                          <p:val>
                                            <p:strVal val="#ppt_x"/>
                                          </p:val>
                                        </p:tav>
                                        <p:tav tm="100000">
                                          <p:val>
                                            <p:strVal val="#ppt_x"/>
                                          </p:val>
                                        </p:tav>
                                      </p:tavLst>
                                    </p:anim>
                                    <p:anim calcmode="lin" valueType="num">
                                      <p:cBhvr additive="base">
                                        <p:cTn id="8" dur="500" fill="hold"/>
                                        <p:tgtEl>
                                          <p:spTgt spid="1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additive="base">
                                        <p:cTn id="12" dur="500" fill="hold"/>
                                        <p:tgtEl>
                                          <p:spTgt spid="113"/>
                                        </p:tgtEl>
                                        <p:attrNameLst>
                                          <p:attrName>ppt_x</p:attrName>
                                        </p:attrNameLst>
                                      </p:cBhvr>
                                      <p:tavLst>
                                        <p:tav tm="0">
                                          <p:val>
                                            <p:strVal val="#ppt_x"/>
                                          </p:val>
                                        </p:tav>
                                        <p:tav tm="100000">
                                          <p:val>
                                            <p:strVal val="#ppt_x"/>
                                          </p:val>
                                        </p:tav>
                                      </p:tavLst>
                                    </p:anim>
                                    <p:anim calcmode="lin" valueType="num">
                                      <p:cBhvr additive="base">
                                        <p:cTn id="13" dur="500" fill="hold"/>
                                        <p:tgtEl>
                                          <p:spTgt spid="1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additive="base">
                                        <p:cTn id="17" dur="500" fill="hold"/>
                                        <p:tgtEl>
                                          <p:spTgt spid="114"/>
                                        </p:tgtEl>
                                        <p:attrNameLst>
                                          <p:attrName>ppt_x</p:attrName>
                                        </p:attrNameLst>
                                      </p:cBhvr>
                                      <p:tavLst>
                                        <p:tav tm="0">
                                          <p:val>
                                            <p:strVal val="#ppt_x"/>
                                          </p:val>
                                        </p:tav>
                                        <p:tav tm="100000">
                                          <p:val>
                                            <p:strVal val="#ppt_x"/>
                                          </p:val>
                                        </p:tav>
                                      </p:tavLst>
                                    </p:anim>
                                    <p:anim calcmode="lin" valueType="num">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16"/>
                                        </p:tgtEl>
                                        <p:attrNameLst>
                                          <p:attrName>style.visibility</p:attrName>
                                        </p:attrNameLst>
                                      </p:cBhvr>
                                      <p:to>
                                        <p:strVal val="visible"/>
                                      </p:to>
                                    </p:set>
                                    <p:anim calcmode="lin" valueType="num">
                                      <p:cBhvr additive="base">
                                        <p:cTn id="22" dur="500" fill="hold"/>
                                        <p:tgtEl>
                                          <p:spTgt spid="116"/>
                                        </p:tgtEl>
                                        <p:attrNameLst>
                                          <p:attrName>ppt_x</p:attrName>
                                        </p:attrNameLst>
                                      </p:cBhvr>
                                      <p:tavLst>
                                        <p:tav tm="0">
                                          <p:val>
                                            <p:strVal val="1+#ppt_w/2"/>
                                          </p:val>
                                        </p:tav>
                                        <p:tav tm="100000">
                                          <p:val>
                                            <p:strVal val="#ppt_x"/>
                                          </p:val>
                                        </p:tav>
                                      </p:tavLst>
                                    </p:anim>
                                    <p:anim calcmode="lin" valueType="num">
                                      <p:cBhvr additive="base">
                                        <p:cTn id="23" dur="500" fill="hold"/>
                                        <p:tgtEl>
                                          <p:spTgt spid="116"/>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7"/>
                                        </p:tgtEl>
                                        <p:attrNameLst>
                                          <p:attrName>style.visibility</p:attrName>
                                        </p:attrNameLst>
                                      </p:cBhvr>
                                      <p:to>
                                        <p:strVal val="visible"/>
                                      </p:to>
                                    </p:set>
                                    <p:anim calcmode="lin" valueType="num">
                                      <p:cBhvr additive="base">
                                        <p:cTn id="26" dur="500" fill="hold"/>
                                        <p:tgtEl>
                                          <p:spTgt spid="117"/>
                                        </p:tgtEl>
                                        <p:attrNameLst>
                                          <p:attrName>ppt_x</p:attrName>
                                        </p:attrNameLst>
                                      </p:cBhvr>
                                      <p:tavLst>
                                        <p:tav tm="0">
                                          <p:val>
                                            <p:strVal val="#ppt_x"/>
                                          </p:val>
                                        </p:tav>
                                        <p:tav tm="100000">
                                          <p:val>
                                            <p:strVal val="#ppt_x"/>
                                          </p:val>
                                        </p:tav>
                                      </p:tavLst>
                                    </p:anim>
                                    <p:anim calcmode="lin" valueType="num">
                                      <p:cBhvr additive="base">
                                        <p:cTn id="27" dur="500" fill="hold"/>
                                        <p:tgtEl>
                                          <p:spTgt spid="1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8"/>
                                        </p:tgtEl>
                                        <p:attrNameLst>
                                          <p:attrName>style.visibility</p:attrName>
                                        </p:attrNameLst>
                                      </p:cBhvr>
                                      <p:to>
                                        <p:strVal val="visible"/>
                                      </p:to>
                                    </p:set>
                                    <p:anim calcmode="lin" valueType="num">
                                      <p:cBhvr additive="base">
                                        <p:cTn id="30" dur="500" fill="hold"/>
                                        <p:tgtEl>
                                          <p:spTgt spid="118"/>
                                        </p:tgtEl>
                                        <p:attrNameLst>
                                          <p:attrName>ppt_x</p:attrName>
                                        </p:attrNameLst>
                                      </p:cBhvr>
                                      <p:tavLst>
                                        <p:tav tm="0">
                                          <p:val>
                                            <p:strVal val="#ppt_x"/>
                                          </p:val>
                                        </p:tav>
                                        <p:tav tm="100000">
                                          <p:val>
                                            <p:strVal val="#ppt_x"/>
                                          </p:val>
                                        </p:tav>
                                      </p:tavLst>
                                    </p:anim>
                                    <p:anim calcmode="lin" valueType="num">
                                      <p:cBhvr additive="base">
                                        <p:cTn id="31" dur="500" fill="hold"/>
                                        <p:tgtEl>
                                          <p:spTgt spid="1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9"/>
                                        </p:tgtEl>
                                        <p:attrNameLst>
                                          <p:attrName>style.visibility</p:attrName>
                                        </p:attrNameLst>
                                      </p:cBhvr>
                                      <p:to>
                                        <p:strVal val="visible"/>
                                      </p:to>
                                    </p:set>
                                    <p:anim calcmode="lin" valueType="num">
                                      <p:cBhvr additive="base">
                                        <p:cTn id="34" dur="500" fill="hold"/>
                                        <p:tgtEl>
                                          <p:spTgt spid="119"/>
                                        </p:tgtEl>
                                        <p:attrNameLst>
                                          <p:attrName>ppt_x</p:attrName>
                                        </p:attrNameLst>
                                      </p:cBhvr>
                                      <p:tavLst>
                                        <p:tav tm="0">
                                          <p:val>
                                            <p:strVal val="#ppt_x"/>
                                          </p:val>
                                        </p:tav>
                                        <p:tav tm="100000">
                                          <p:val>
                                            <p:strVal val="#ppt_x"/>
                                          </p:val>
                                        </p:tav>
                                      </p:tavLst>
                                    </p:anim>
                                    <p:anim calcmode="lin" valueType="num">
                                      <p:cBhvr additive="base">
                                        <p:cTn id="35" dur="500" fill="hold"/>
                                        <p:tgtEl>
                                          <p:spTgt spid="119"/>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1+#ppt_w/2"/>
                                          </p:val>
                                        </p:tav>
                                        <p:tav tm="100000">
                                          <p:val>
                                            <p:strVal val="#ppt_x"/>
                                          </p:val>
                                        </p:tav>
                                      </p:tavLst>
                                    </p:anim>
                                    <p:anim calcmode="lin" valueType="num">
                                      <p:cBhvr additive="base">
                                        <p:cTn id="39" dur="500" fill="hold"/>
                                        <p:tgtEl>
                                          <p:spTgt spid="120"/>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cBhvr additive="base">
                                        <p:cTn id="42" dur="500" fill="hold"/>
                                        <p:tgtEl>
                                          <p:spTgt spid="121"/>
                                        </p:tgtEl>
                                        <p:attrNameLst>
                                          <p:attrName>ppt_x</p:attrName>
                                        </p:attrNameLst>
                                      </p:cBhvr>
                                      <p:tavLst>
                                        <p:tav tm="0">
                                          <p:val>
                                            <p:strVal val="#ppt_x"/>
                                          </p:val>
                                        </p:tav>
                                        <p:tav tm="100000">
                                          <p:val>
                                            <p:strVal val="#ppt_x"/>
                                          </p:val>
                                        </p:tav>
                                      </p:tavLst>
                                    </p:anim>
                                    <p:anim calcmode="lin" valueType="num">
                                      <p:cBhvr additive="base">
                                        <p:cTn id="43" dur="500" fill="hold"/>
                                        <p:tgtEl>
                                          <p:spTgt spid="1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2"/>
                                        </p:tgtEl>
                                        <p:attrNameLst>
                                          <p:attrName>style.visibility</p:attrName>
                                        </p:attrNameLst>
                                      </p:cBhvr>
                                      <p:to>
                                        <p:strVal val="visible"/>
                                      </p:to>
                                    </p:set>
                                    <p:anim calcmode="lin" valueType="num">
                                      <p:cBhvr additive="base">
                                        <p:cTn id="46" dur="500" fill="hold"/>
                                        <p:tgtEl>
                                          <p:spTgt spid="122"/>
                                        </p:tgtEl>
                                        <p:attrNameLst>
                                          <p:attrName>ppt_x</p:attrName>
                                        </p:attrNameLst>
                                      </p:cBhvr>
                                      <p:tavLst>
                                        <p:tav tm="0">
                                          <p:val>
                                            <p:strVal val="#ppt_x"/>
                                          </p:val>
                                        </p:tav>
                                        <p:tav tm="100000">
                                          <p:val>
                                            <p:strVal val="#ppt_x"/>
                                          </p:val>
                                        </p:tav>
                                      </p:tavLst>
                                    </p:anim>
                                    <p:anim calcmode="lin" valueType="num">
                                      <p:cBhvr additive="base">
                                        <p:cTn id="47" dur="500" fill="hold"/>
                                        <p:tgtEl>
                                          <p:spTgt spid="1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3"/>
                                        </p:tgtEl>
                                        <p:attrNameLst>
                                          <p:attrName>style.visibility</p:attrName>
                                        </p:attrNameLst>
                                      </p:cBhvr>
                                      <p:to>
                                        <p:strVal val="visible"/>
                                      </p:to>
                                    </p:set>
                                    <p:anim calcmode="lin" valueType="num">
                                      <p:cBhvr additive="base">
                                        <p:cTn id="50" dur="500" fill="hold"/>
                                        <p:tgtEl>
                                          <p:spTgt spid="123"/>
                                        </p:tgtEl>
                                        <p:attrNameLst>
                                          <p:attrName>ppt_x</p:attrName>
                                        </p:attrNameLst>
                                      </p:cBhvr>
                                      <p:tavLst>
                                        <p:tav tm="0">
                                          <p:val>
                                            <p:strVal val="#ppt_x"/>
                                          </p:val>
                                        </p:tav>
                                        <p:tav tm="100000">
                                          <p:val>
                                            <p:strVal val="#ppt_x"/>
                                          </p:val>
                                        </p:tav>
                                      </p:tavLst>
                                    </p:anim>
                                    <p:anim calcmode="lin" valueType="num">
                                      <p:cBhvr additive="base">
                                        <p:cTn id="51" dur="500" fill="hold"/>
                                        <p:tgtEl>
                                          <p:spTgt spid="123"/>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4"/>
                                        </p:tgtEl>
                                        <p:attrNameLst>
                                          <p:attrName>style.visibility</p:attrName>
                                        </p:attrNameLst>
                                      </p:cBhvr>
                                      <p:to>
                                        <p:strVal val="visible"/>
                                      </p:to>
                                    </p:set>
                                    <p:anim calcmode="lin" valueType="num">
                                      <p:cBhvr additive="base">
                                        <p:cTn id="54" dur="500" fill="hold"/>
                                        <p:tgtEl>
                                          <p:spTgt spid="124"/>
                                        </p:tgtEl>
                                        <p:attrNameLst>
                                          <p:attrName>ppt_x</p:attrName>
                                        </p:attrNameLst>
                                      </p:cBhvr>
                                      <p:tavLst>
                                        <p:tav tm="0">
                                          <p:val>
                                            <p:strVal val="#ppt_x"/>
                                          </p:val>
                                        </p:tav>
                                        <p:tav tm="100000">
                                          <p:val>
                                            <p:strVal val="#ppt_x"/>
                                          </p:val>
                                        </p:tav>
                                      </p:tavLst>
                                    </p:anim>
                                    <p:anim calcmode="lin" valueType="num">
                                      <p:cBhvr additive="base">
                                        <p:cTn id="55" dur="500" fill="hold"/>
                                        <p:tgtEl>
                                          <p:spTgt spid="124"/>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25"/>
                                        </p:tgtEl>
                                        <p:attrNameLst>
                                          <p:attrName>style.visibility</p:attrName>
                                        </p:attrNameLst>
                                      </p:cBhvr>
                                      <p:to>
                                        <p:strVal val="visible"/>
                                      </p:to>
                                    </p:set>
                                    <p:anim calcmode="lin" valueType="num">
                                      <p:cBhvr additive="base">
                                        <p:cTn id="58" dur="500" fill="hold"/>
                                        <p:tgtEl>
                                          <p:spTgt spid="125"/>
                                        </p:tgtEl>
                                        <p:attrNameLst>
                                          <p:attrName>ppt_x</p:attrName>
                                        </p:attrNameLst>
                                      </p:cBhvr>
                                      <p:tavLst>
                                        <p:tav tm="0">
                                          <p:val>
                                            <p:strVal val="1+#ppt_w/2"/>
                                          </p:val>
                                        </p:tav>
                                        <p:tav tm="100000">
                                          <p:val>
                                            <p:strVal val="#ppt_x"/>
                                          </p:val>
                                        </p:tav>
                                      </p:tavLst>
                                    </p:anim>
                                    <p:anim calcmode="lin" valueType="num">
                                      <p:cBhvr additive="base">
                                        <p:cTn id="59" dur="500" fill="hold"/>
                                        <p:tgtEl>
                                          <p:spTgt spid="125"/>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32"/>
                                        </p:tgtEl>
                                        <p:attrNameLst>
                                          <p:attrName>style.visibility</p:attrName>
                                        </p:attrNameLst>
                                      </p:cBhvr>
                                      <p:to>
                                        <p:strVal val="visible"/>
                                      </p:to>
                                    </p:set>
                                    <p:anim calcmode="lin" valueType="num">
                                      <p:cBhvr additive="base">
                                        <p:cTn id="62" dur="500" fill="hold"/>
                                        <p:tgtEl>
                                          <p:spTgt spid="132"/>
                                        </p:tgtEl>
                                        <p:attrNameLst>
                                          <p:attrName>ppt_x</p:attrName>
                                        </p:attrNameLst>
                                      </p:cBhvr>
                                      <p:tavLst>
                                        <p:tav tm="0">
                                          <p:val>
                                            <p:strVal val="1+#ppt_w/2"/>
                                          </p:val>
                                        </p:tav>
                                        <p:tav tm="100000">
                                          <p:val>
                                            <p:strVal val="#ppt_x"/>
                                          </p:val>
                                        </p:tav>
                                      </p:tavLst>
                                    </p:anim>
                                    <p:anim calcmode="lin" valueType="num">
                                      <p:cBhvr additive="base">
                                        <p:cTn id="63" dur="500" fill="hold"/>
                                        <p:tgtEl>
                                          <p:spTgt spid="13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33"/>
                                        </p:tgtEl>
                                        <p:attrNameLst>
                                          <p:attrName>style.visibility</p:attrName>
                                        </p:attrNameLst>
                                      </p:cBhvr>
                                      <p:to>
                                        <p:strVal val="visible"/>
                                      </p:to>
                                    </p:set>
                                    <p:anim calcmode="lin" valueType="num">
                                      <p:cBhvr additive="base">
                                        <p:cTn id="66" dur="500" fill="hold"/>
                                        <p:tgtEl>
                                          <p:spTgt spid="133"/>
                                        </p:tgtEl>
                                        <p:attrNameLst>
                                          <p:attrName>ppt_x</p:attrName>
                                        </p:attrNameLst>
                                      </p:cBhvr>
                                      <p:tavLst>
                                        <p:tav tm="0">
                                          <p:val>
                                            <p:strVal val="#ppt_x"/>
                                          </p:val>
                                        </p:tav>
                                        <p:tav tm="100000">
                                          <p:val>
                                            <p:strVal val="#ppt_x"/>
                                          </p:val>
                                        </p:tav>
                                      </p:tavLst>
                                    </p:anim>
                                    <p:anim calcmode="lin" valueType="num">
                                      <p:cBhvr additive="base">
                                        <p:cTn id="67" dur="500" fill="hold"/>
                                        <p:tgtEl>
                                          <p:spTgt spid="13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34"/>
                                        </p:tgtEl>
                                        <p:attrNameLst>
                                          <p:attrName>style.visibility</p:attrName>
                                        </p:attrNameLst>
                                      </p:cBhvr>
                                      <p:to>
                                        <p:strVal val="visible"/>
                                      </p:to>
                                    </p:set>
                                    <p:anim calcmode="lin" valueType="num">
                                      <p:cBhvr additive="base">
                                        <p:cTn id="70" dur="500" fill="hold"/>
                                        <p:tgtEl>
                                          <p:spTgt spid="134"/>
                                        </p:tgtEl>
                                        <p:attrNameLst>
                                          <p:attrName>ppt_x</p:attrName>
                                        </p:attrNameLst>
                                      </p:cBhvr>
                                      <p:tavLst>
                                        <p:tav tm="0">
                                          <p:val>
                                            <p:strVal val="#ppt_x"/>
                                          </p:val>
                                        </p:tav>
                                        <p:tav tm="100000">
                                          <p:val>
                                            <p:strVal val="#ppt_x"/>
                                          </p:val>
                                        </p:tav>
                                      </p:tavLst>
                                    </p:anim>
                                    <p:anim calcmode="lin" valueType="num">
                                      <p:cBhvr additive="base">
                                        <p:cTn id="71" dur="500" fill="hold"/>
                                        <p:tgtEl>
                                          <p:spTgt spid="13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5"/>
                                        </p:tgtEl>
                                        <p:attrNameLst>
                                          <p:attrName>style.visibility</p:attrName>
                                        </p:attrNameLst>
                                      </p:cBhvr>
                                      <p:to>
                                        <p:strVal val="visible"/>
                                      </p:to>
                                    </p:set>
                                    <p:anim calcmode="lin" valueType="num">
                                      <p:cBhvr additive="base">
                                        <p:cTn id="74" dur="500" fill="hold"/>
                                        <p:tgtEl>
                                          <p:spTgt spid="135"/>
                                        </p:tgtEl>
                                        <p:attrNameLst>
                                          <p:attrName>ppt_x</p:attrName>
                                        </p:attrNameLst>
                                      </p:cBhvr>
                                      <p:tavLst>
                                        <p:tav tm="0">
                                          <p:val>
                                            <p:strVal val="#ppt_x"/>
                                          </p:val>
                                        </p:tav>
                                        <p:tav tm="100000">
                                          <p:val>
                                            <p:strVal val="#ppt_x"/>
                                          </p:val>
                                        </p:tav>
                                      </p:tavLst>
                                    </p:anim>
                                    <p:anim calcmode="lin" valueType="num">
                                      <p:cBhvr additive="base">
                                        <p:cTn id="75" dur="500" fill="hold"/>
                                        <p:tgtEl>
                                          <p:spTgt spid="135"/>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6"/>
                                        </p:tgtEl>
                                        <p:attrNameLst>
                                          <p:attrName>style.visibility</p:attrName>
                                        </p:attrNameLst>
                                      </p:cBhvr>
                                      <p:to>
                                        <p:strVal val="visible"/>
                                      </p:to>
                                    </p:set>
                                    <p:anim calcmode="lin" valueType="num">
                                      <p:cBhvr additive="base">
                                        <p:cTn id="78" dur="500" fill="hold"/>
                                        <p:tgtEl>
                                          <p:spTgt spid="136"/>
                                        </p:tgtEl>
                                        <p:attrNameLst>
                                          <p:attrName>ppt_x</p:attrName>
                                        </p:attrNameLst>
                                      </p:cBhvr>
                                      <p:tavLst>
                                        <p:tav tm="0">
                                          <p:val>
                                            <p:strVal val="#ppt_x"/>
                                          </p:val>
                                        </p:tav>
                                        <p:tav tm="100000">
                                          <p:val>
                                            <p:strVal val="#ppt_x"/>
                                          </p:val>
                                        </p:tav>
                                      </p:tavLst>
                                    </p:anim>
                                    <p:anim calcmode="lin" valueType="num">
                                      <p:cBhvr additive="base">
                                        <p:cTn id="79" dur="500" fill="hold"/>
                                        <p:tgtEl>
                                          <p:spTgt spid="136"/>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37"/>
                                        </p:tgtEl>
                                        <p:attrNameLst>
                                          <p:attrName>style.visibility</p:attrName>
                                        </p:attrNameLst>
                                      </p:cBhvr>
                                      <p:to>
                                        <p:strVal val="visible"/>
                                      </p:to>
                                    </p:set>
                                    <p:anim calcmode="lin" valueType="num">
                                      <p:cBhvr additive="base">
                                        <p:cTn id="82" dur="500" fill="hold"/>
                                        <p:tgtEl>
                                          <p:spTgt spid="137"/>
                                        </p:tgtEl>
                                        <p:attrNameLst>
                                          <p:attrName>ppt_x</p:attrName>
                                        </p:attrNameLst>
                                      </p:cBhvr>
                                      <p:tavLst>
                                        <p:tav tm="0">
                                          <p:val>
                                            <p:strVal val="#ppt_x"/>
                                          </p:val>
                                        </p:tav>
                                        <p:tav tm="100000">
                                          <p:val>
                                            <p:strVal val="#ppt_x"/>
                                          </p:val>
                                        </p:tav>
                                      </p:tavLst>
                                    </p:anim>
                                    <p:anim calcmode="lin" valueType="num">
                                      <p:cBhvr additive="base">
                                        <p:cTn id="83" dur="500" fill="hold"/>
                                        <p:tgtEl>
                                          <p:spTgt spid="137"/>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38"/>
                                        </p:tgtEl>
                                        <p:attrNameLst>
                                          <p:attrName>style.visibility</p:attrName>
                                        </p:attrNameLst>
                                      </p:cBhvr>
                                      <p:to>
                                        <p:strVal val="visible"/>
                                      </p:to>
                                    </p:set>
                                    <p:anim calcmode="lin" valueType="num">
                                      <p:cBhvr additive="base">
                                        <p:cTn id="86" dur="500" fill="hold"/>
                                        <p:tgtEl>
                                          <p:spTgt spid="138"/>
                                        </p:tgtEl>
                                        <p:attrNameLst>
                                          <p:attrName>ppt_x</p:attrName>
                                        </p:attrNameLst>
                                      </p:cBhvr>
                                      <p:tavLst>
                                        <p:tav tm="0">
                                          <p:val>
                                            <p:strVal val="#ppt_x"/>
                                          </p:val>
                                        </p:tav>
                                        <p:tav tm="100000">
                                          <p:val>
                                            <p:strVal val="#ppt_x"/>
                                          </p:val>
                                        </p:tav>
                                      </p:tavLst>
                                    </p:anim>
                                    <p:anim calcmode="lin" valueType="num">
                                      <p:cBhvr additive="base">
                                        <p:cTn id="87" dur="500" fill="hold"/>
                                        <p:tgtEl>
                                          <p:spTgt spid="13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39"/>
                                        </p:tgtEl>
                                        <p:attrNameLst>
                                          <p:attrName>style.visibility</p:attrName>
                                        </p:attrNameLst>
                                      </p:cBhvr>
                                      <p:to>
                                        <p:strVal val="visible"/>
                                      </p:to>
                                    </p:set>
                                    <p:anim calcmode="lin" valueType="num">
                                      <p:cBhvr additive="base">
                                        <p:cTn id="90" dur="500" fill="hold"/>
                                        <p:tgtEl>
                                          <p:spTgt spid="139"/>
                                        </p:tgtEl>
                                        <p:attrNameLst>
                                          <p:attrName>ppt_x</p:attrName>
                                        </p:attrNameLst>
                                      </p:cBhvr>
                                      <p:tavLst>
                                        <p:tav tm="0">
                                          <p:val>
                                            <p:strVal val="#ppt_x"/>
                                          </p:val>
                                        </p:tav>
                                        <p:tav tm="100000">
                                          <p:val>
                                            <p:strVal val="#ppt_x"/>
                                          </p:val>
                                        </p:tav>
                                      </p:tavLst>
                                    </p:anim>
                                    <p:anim calcmode="lin" valueType="num">
                                      <p:cBhvr additive="base">
                                        <p:cTn id="91" dur="500" fill="hold"/>
                                        <p:tgtEl>
                                          <p:spTgt spid="139"/>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40"/>
                                        </p:tgtEl>
                                        <p:attrNameLst>
                                          <p:attrName>style.visibility</p:attrName>
                                        </p:attrNameLst>
                                      </p:cBhvr>
                                      <p:to>
                                        <p:strVal val="visible"/>
                                      </p:to>
                                    </p:set>
                                    <p:anim calcmode="lin" valueType="num">
                                      <p:cBhvr additive="base">
                                        <p:cTn id="94" dur="500" fill="hold"/>
                                        <p:tgtEl>
                                          <p:spTgt spid="140"/>
                                        </p:tgtEl>
                                        <p:attrNameLst>
                                          <p:attrName>ppt_x</p:attrName>
                                        </p:attrNameLst>
                                      </p:cBhvr>
                                      <p:tavLst>
                                        <p:tav tm="0">
                                          <p:val>
                                            <p:strVal val="#ppt_x"/>
                                          </p:val>
                                        </p:tav>
                                        <p:tav tm="100000">
                                          <p:val>
                                            <p:strVal val="#ppt_x"/>
                                          </p:val>
                                        </p:tav>
                                      </p:tavLst>
                                    </p:anim>
                                    <p:anim calcmode="lin" valueType="num">
                                      <p:cBhvr additive="base">
                                        <p:cTn id="95" dur="500" fill="hold"/>
                                        <p:tgtEl>
                                          <p:spTgt spid="140"/>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41"/>
                                        </p:tgtEl>
                                        <p:attrNameLst>
                                          <p:attrName>style.visibility</p:attrName>
                                        </p:attrNameLst>
                                      </p:cBhvr>
                                      <p:to>
                                        <p:strVal val="visible"/>
                                      </p:to>
                                    </p:set>
                                    <p:anim calcmode="lin" valueType="num">
                                      <p:cBhvr additive="base">
                                        <p:cTn id="98" dur="500" fill="hold"/>
                                        <p:tgtEl>
                                          <p:spTgt spid="141"/>
                                        </p:tgtEl>
                                        <p:attrNameLst>
                                          <p:attrName>ppt_x</p:attrName>
                                        </p:attrNameLst>
                                      </p:cBhvr>
                                      <p:tavLst>
                                        <p:tav tm="0">
                                          <p:val>
                                            <p:strVal val="#ppt_x"/>
                                          </p:val>
                                        </p:tav>
                                        <p:tav tm="100000">
                                          <p:val>
                                            <p:strVal val="#ppt_x"/>
                                          </p:val>
                                        </p:tav>
                                      </p:tavLst>
                                    </p:anim>
                                    <p:anim calcmode="lin" valueType="num">
                                      <p:cBhvr additive="base">
                                        <p:cTn id="99" dur="500" fill="hold"/>
                                        <p:tgtEl>
                                          <p:spTgt spid="141"/>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42"/>
                                        </p:tgtEl>
                                        <p:attrNameLst>
                                          <p:attrName>style.visibility</p:attrName>
                                        </p:attrNameLst>
                                      </p:cBhvr>
                                      <p:to>
                                        <p:strVal val="visible"/>
                                      </p:to>
                                    </p:set>
                                    <p:anim calcmode="lin" valueType="num">
                                      <p:cBhvr additive="base">
                                        <p:cTn id="102" dur="500" fill="hold"/>
                                        <p:tgtEl>
                                          <p:spTgt spid="142"/>
                                        </p:tgtEl>
                                        <p:attrNameLst>
                                          <p:attrName>ppt_x</p:attrName>
                                        </p:attrNameLst>
                                      </p:cBhvr>
                                      <p:tavLst>
                                        <p:tav tm="0">
                                          <p:val>
                                            <p:strVal val="0-#ppt_w/2"/>
                                          </p:val>
                                        </p:tav>
                                        <p:tav tm="100000">
                                          <p:val>
                                            <p:strVal val="#ppt_x"/>
                                          </p:val>
                                        </p:tav>
                                      </p:tavLst>
                                    </p:anim>
                                    <p:anim calcmode="lin" valueType="num">
                                      <p:cBhvr additive="base">
                                        <p:cTn id="103" dur="500" fill="hold"/>
                                        <p:tgtEl>
                                          <p:spTgt spid="142"/>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43"/>
                                        </p:tgtEl>
                                        <p:attrNameLst>
                                          <p:attrName>style.visibility</p:attrName>
                                        </p:attrNameLst>
                                      </p:cBhvr>
                                      <p:to>
                                        <p:strVal val="visible"/>
                                      </p:to>
                                    </p:set>
                                    <p:anim calcmode="lin" valueType="num">
                                      <p:cBhvr additive="base">
                                        <p:cTn id="106" dur="500" fill="hold"/>
                                        <p:tgtEl>
                                          <p:spTgt spid="143"/>
                                        </p:tgtEl>
                                        <p:attrNameLst>
                                          <p:attrName>ppt_x</p:attrName>
                                        </p:attrNameLst>
                                      </p:cBhvr>
                                      <p:tavLst>
                                        <p:tav tm="0">
                                          <p:val>
                                            <p:strVal val="#ppt_x"/>
                                          </p:val>
                                        </p:tav>
                                        <p:tav tm="100000">
                                          <p:val>
                                            <p:strVal val="#ppt_x"/>
                                          </p:val>
                                        </p:tav>
                                      </p:tavLst>
                                    </p:anim>
                                    <p:anim calcmode="lin" valueType="num">
                                      <p:cBhvr additive="base">
                                        <p:cTn id="107" dur="500" fill="hold"/>
                                        <p:tgtEl>
                                          <p:spTgt spid="143"/>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44"/>
                                        </p:tgtEl>
                                        <p:attrNameLst>
                                          <p:attrName>style.visibility</p:attrName>
                                        </p:attrNameLst>
                                      </p:cBhvr>
                                      <p:to>
                                        <p:strVal val="visible"/>
                                      </p:to>
                                    </p:set>
                                    <p:anim calcmode="lin" valueType="num">
                                      <p:cBhvr additive="base">
                                        <p:cTn id="110" dur="500" fill="hold"/>
                                        <p:tgtEl>
                                          <p:spTgt spid="144"/>
                                        </p:tgtEl>
                                        <p:attrNameLst>
                                          <p:attrName>ppt_x</p:attrName>
                                        </p:attrNameLst>
                                      </p:cBhvr>
                                      <p:tavLst>
                                        <p:tav tm="0">
                                          <p:val>
                                            <p:strVal val="0-#ppt_w/2"/>
                                          </p:val>
                                        </p:tav>
                                        <p:tav tm="100000">
                                          <p:val>
                                            <p:strVal val="#ppt_x"/>
                                          </p:val>
                                        </p:tav>
                                      </p:tavLst>
                                    </p:anim>
                                    <p:anim calcmode="lin" valueType="num">
                                      <p:cBhvr additive="base">
                                        <p:cTn id="111" dur="500" fill="hold"/>
                                        <p:tgtEl>
                                          <p:spTgt spid="144"/>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45"/>
                                        </p:tgtEl>
                                        <p:attrNameLst>
                                          <p:attrName>style.visibility</p:attrName>
                                        </p:attrNameLst>
                                      </p:cBhvr>
                                      <p:to>
                                        <p:strVal val="visible"/>
                                      </p:to>
                                    </p:set>
                                    <p:anim calcmode="lin" valueType="num">
                                      <p:cBhvr additive="base">
                                        <p:cTn id="114" dur="500" fill="hold"/>
                                        <p:tgtEl>
                                          <p:spTgt spid="145"/>
                                        </p:tgtEl>
                                        <p:attrNameLst>
                                          <p:attrName>ppt_x</p:attrName>
                                        </p:attrNameLst>
                                      </p:cBhvr>
                                      <p:tavLst>
                                        <p:tav tm="0">
                                          <p:val>
                                            <p:strVal val="0-#ppt_w/2"/>
                                          </p:val>
                                        </p:tav>
                                        <p:tav tm="100000">
                                          <p:val>
                                            <p:strVal val="#ppt_x"/>
                                          </p:val>
                                        </p:tav>
                                      </p:tavLst>
                                    </p:anim>
                                    <p:anim calcmode="lin" valueType="num">
                                      <p:cBhvr additive="base">
                                        <p:cTn id="115" dur="500" fill="hold"/>
                                        <p:tgtEl>
                                          <p:spTgt spid="145"/>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54"/>
                                        </p:tgtEl>
                                        <p:attrNameLst>
                                          <p:attrName>style.visibility</p:attrName>
                                        </p:attrNameLst>
                                      </p:cBhvr>
                                      <p:to>
                                        <p:strVal val="visible"/>
                                      </p:to>
                                    </p:set>
                                    <p:anim calcmode="lin" valueType="num">
                                      <p:cBhvr additive="base">
                                        <p:cTn id="118" dur="500" fill="hold"/>
                                        <p:tgtEl>
                                          <p:spTgt spid="154"/>
                                        </p:tgtEl>
                                        <p:attrNameLst>
                                          <p:attrName>ppt_x</p:attrName>
                                        </p:attrNameLst>
                                      </p:cBhvr>
                                      <p:tavLst>
                                        <p:tav tm="0">
                                          <p:val>
                                            <p:strVal val="#ppt_x"/>
                                          </p:val>
                                        </p:tav>
                                        <p:tav tm="100000">
                                          <p:val>
                                            <p:strVal val="#ppt_x"/>
                                          </p:val>
                                        </p:tav>
                                      </p:tavLst>
                                    </p:anim>
                                    <p:anim calcmode="lin" valueType="num">
                                      <p:cBhvr additive="base">
                                        <p:cTn id="119" dur="500" fill="hold"/>
                                        <p:tgtEl>
                                          <p:spTgt spid="154"/>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55"/>
                                        </p:tgtEl>
                                        <p:attrNameLst>
                                          <p:attrName>style.visibility</p:attrName>
                                        </p:attrNameLst>
                                      </p:cBhvr>
                                      <p:to>
                                        <p:strVal val="visible"/>
                                      </p:to>
                                    </p:set>
                                    <p:anim calcmode="lin" valueType="num">
                                      <p:cBhvr additive="base">
                                        <p:cTn id="122" dur="500" fill="hold"/>
                                        <p:tgtEl>
                                          <p:spTgt spid="155"/>
                                        </p:tgtEl>
                                        <p:attrNameLst>
                                          <p:attrName>ppt_x</p:attrName>
                                        </p:attrNameLst>
                                      </p:cBhvr>
                                      <p:tavLst>
                                        <p:tav tm="0">
                                          <p:val>
                                            <p:strVal val="#ppt_x"/>
                                          </p:val>
                                        </p:tav>
                                        <p:tav tm="100000">
                                          <p:val>
                                            <p:strVal val="#ppt_x"/>
                                          </p:val>
                                        </p:tav>
                                      </p:tavLst>
                                    </p:anim>
                                    <p:anim calcmode="lin" valueType="num">
                                      <p:cBhvr additive="base">
                                        <p:cTn id="123" dur="500" fill="hold"/>
                                        <p:tgtEl>
                                          <p:spTgt spid="155"/>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6"/>
                                        </p:tgtEl>
                                        <p:attrNameLst>
                                          <p:attrName>style.visibility</p:attrName>
                                        </p:attrNameLst>
                                      </p:cBhvr>
                                      <p:to>
                                        <p:strVal val="visible"/>
                                      </p:to>
                                    </p:set>
                                    <p:anim calcmode="lin" valueType="num">
                                      <p:cBhvr additive="base">
                                        <p:cTn id="126" dur="500" fill="hold"/>
                                        <p:tgtEl>
                                          <p:spTgt spid="156"/>
                                        </p:tgtEl>
                                        <p:attrNameLst>
                                          <p:attrName>ppt_x</p:attrName>
                                        </p:attrNameLst>
                                      </p:cBhvr>
                                      <p:tavLst>
                                        <p:tav tm="0">
                                          <p:val>
                                            <p:strVal val="#ppt_x"/>
                                          </p:val>
                                        </p:tav>
                                        <p:tav tm="100000">
                                          <p:val>
                                            <p:strVal val="#ppt_x"/>
                                          </p:val>
                                        </p:tav>
                                      </p:tavLst>
                                    </p:anim>
                                    <p:anim calcmode="lin" valueType="num">
                                      <p:cBhvr additive="base">
                                        <p:cTn id="127" dur="500" fill="hold"/>
                                        <p:tgtEl>
                                          <p:spTgt spid="156"/>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57"/>
                                        </p:tgtEl>
                                        <p:attrNameLst>
                                          <p:attrName>style.visibility</p:attrName>
                                        </p:attrNameLst>
                                      </p:cBhvr>
                                      <p:to>
                                        <p:strVal val="visible"/>
                                      </p:to>
                                    </p:set>
                                    <p:anim calcmode="lin" valueType="num">
                                      <p:cBhvr additive="base">
                                        <p:cTn id="130" dur="500" fill="hold"/>
                                        <p:tgtEl>
                                          <p:spTgt spid="157"/>
                                        </p:tgtEl>
                                        <p:attrNameLst>
                                          <p:attrName>ppt_x</p:attrName>
                                        </p:attrNameLst>
                                      </p:cBhvr>
                                      <p:tavLst>
                                        <p:tav tm="0">
                                          <p:val>
                                            <p:strVal val="0-#ppt_w/2"/>
                                          </p:val>
                                        </p:tav>
                                        <p:tav tm="100000">
                                          <p:val>
                                            <p:strVal val="#ppt_x"/>
                                          </p:val>
                                        </p:tav>
                                      </p:tavLst>
                                    </p:anim>
                                    <p:anim calcmode="lin" valueType="num">
                                      <p:cBhvr additive="base">
                                        <p:cTn id="131" dur="500" fill="hold"/>
                                        <p:tgtEl>
                                          <p:spTgt spid="157"/>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58"/>
                                        </p:tgtEl>
                                        <p:attrNameLst>
                                          <p:attrName>style.visibility</p:attrName>
                                        </p:attrNameLst>
                                      </p:cBhvr>
                                      <p:to>
                                        <p:strVal val="visible"/>
                                      </p:to>
                                    </p:set>
                                    <p:anim calcmode="lin" valueType="num">
                                      <p:cBhvr additive="base">
                                        <p:cTn id="134" dur="500" fill="hold"/>
                                        <p:tgtEl>
                                          <p:spTgt spid="158"/>
                                        </p:tgtEl>
                                        <p:attrNameLst>
                                          <p:attrName>ppt_x</p:attrName>
                                        </p:attrNameLst>
                                      </p:cBhvr>
                                      <p:tavLst>
                                        <p:tav tm="0">
                                          <p:val>
                                            <p:strVal val="#ppt_x"/>
                                          </p:val>
                                        </p:tav>
                                        <p:tav tm="100000">
                                          <p:val>
                                            <p:strVal val="#ppt_x"/>
                                          </p:val>
                                        </p:tav>
                                      </p:tavLst>
                                    </p:anim>
                                    <p:anim calcmode="lin" valueType="num">
                                      <p:cBhvr additive="base">
                                        <p:cTn id="135" dur="500" fill="hold"/>
                                        <p:tgtEl>
                                          <p:spTgt spid="158"/>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59"/>
                                        </p:tgtEl>
                                        <p:attrNameLst>
                                          <p:attrName>style.visibility</p:attrName>
                                        </p:attrNameLst>
                                      </p:cBhvr>
                                      <p:to>
                                        <p:strVal val="visible"/>
                                      </p:to>
                                    </p:set>
                                    <p:anim calcmode="lin" valueType="num">
                                      <p:cBhvr additive="base">
                                        <p:cTn id="138" dur="500" fill="hold"/>
                                        <p:tgtEl>
                                          <p:spTgt spid="159"/>
                                        </p:tgtEl>
                                        <p:attrNameLst>
                                          <p:attrName>ppt_x</p:attrName>
                                        </p:attrNameLst>
                                      </p:cBhvr>
                                      <p:tavLst>
                                        <p:tav tm="0">
                                          <p:val>
                                            <p:strVal val="0-#ppt_w/2"/>
                                          </p:val>
                                        </p:tav>
                                        <p:tav tm="100000">
                                          <p:val>
                                            <p:strVal val="#ppt_x"/>
                                          </p:val>
                                        </p:tav>
                                      </p:tavLst>
                                    </p:anim>
                                    <p:anim calcmode="lin" valueType="num">
                                      <p:cBhvr additive="base">
                                        <p:cTn id="139" dur="500" fill="hold"/>
                                        <p:tgtEl>
                                          <p:spTgt spid="159"/>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60"/>
                                        </p:tgtEl>
                                        <p:attrNameLst>
                                          <p:attrName>style.visibility</p:attrName>
                                        </p:attrNameLst>
                                      </p:cBhvr>
                                      <p:to>
                                        <p:strVal val="visible"/>
                                      </p:to>
                                    </p:set>
                                    <p:anim calcmode="lin" valueType="num">
                                      <p:cBhvr additive="base">
                                        <p:cTn id="142" dur="500" fill="hold"/>
                                        <p:tgtEl>
                                          <p:spTgt spid="160"/>
                                        </p:tgtEl>
                                        <p:attrNameLst>
                                          <p:attrName>ppt_x</p:attrName>
                                        </p:attrNameLst>
                                      </p:cBhvr>
                                      <p:tavLst>
                                        <p:tav tm="0">
                                          <p:val>
                                            <p:strVal val="#ppt_x"/>
                                          </p:val>
                                        </p:tav>
                                        <p:tav tm="100000">
                                          <p:val>
                                            <p:strVal val="#ppt_x"/>
                                          </p:val>
                                        </p:tav>
                                      </p:tavLst>
                                    </p:anim>
                                    <p:anim calcmode="lin" valueType="num">
                                      <p:cBhvr additive="base">
                                        <p:cTn id="143" dur="500" fill="hold"/>
                                        <p:tgtEl>
                                          <p:spTgt spid="160"/>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61"/>
                                        </p:tgtEl>
                                        <p:attrNameLst>
                                          <p:attrName>style.visibility</p:attrName>
                                        </p:attrNameLst>
                                      </p:cBhvr>
                                      <p:to>
                                        <p:strVal val="visible"/>
                                      </p:to>
                                    </p:set>
                                    <p:anim calcmode="lin" valueType="num">
                                      <p:cBhvr additive="base">
                                        <p:cTn id="146" dur="500" fill="hold"/>
                                        <p:tgtEl>
                                          <p:spTgt spid="161"/>
                                        </p:tgtEl>
                                        <p:attrNameLst>
                                          <p:attrName>ppt_x</p:attrName>
                                        </p:attrNameLst>
                                      </p:cBhvr>
                                      <p:tavLst>
                                        <p:tav tm="0">
                                          <p:val>
                                            <p:strVal val="#ppt_x"/>
                                          </p:val>
                                        </p:tav>
                                        <p:tav tm="100000">
                                          <p:val>
                                            <p:strVal val="#ppt_x"/>
                                          </p:val>
                                        </p:tav>
                                      </p:tavLst>
                                    </p:anim>
                                    <p:anim calcmode="lin" valueType="num">
                                      <p:cBhvr additive="base">
                                        <p:cTn id="147" dur="500" fill="hold"/>
                                        <p:tgtEl>
                                          <p:spTgt spid="161"/>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62"/>
                                        </p:tgtEl>
                                        <p:attrNameLst>
                                          <p:attrName>style.visibility</p:attrName>
                                        </p:attrNameLst>
                                      </p:cBhvr>
                                      <p:to>
                                        <p:strVal val="visible"/>
                                      </p:to>
                                    </p:set>
                                    <p:anim calcmode="lin" valueType="num">
                                      <p:cBhvr additive="base">
                                        <p:cTn id="150" dur="500" fill="hold"/>
                                        <p:tgtEl>
                                          <p:spTgt spid="162"/>
                                        </p:tgtEl>
                                        <p:attrNameLst>
                                          <p:attrName>ppt_x</p:attrName>
                                        </p:attrNameLst>
                                      </p:cBhvr>
                                      <p:tavLst>
                                        <p:tav tm="0">
                                          <p:val>
                                            <p:strVal val="#ppt_x"/>
                                          </p:val>
                                        </p:tav>
                                        <p:tav tm="100000">
                                          <p:val>
                                            <p:strVal val="#ppt_x"/>
                                          </p:val>
                                        </p:tav>
                                      </p:tavLst>
                                    </p:anim>
                                    <p:anim calcmode="lin" valueType="num">
                                      <p:cBhvr additive="base">
                                        <p:cTn id="151" dur="500" fill="hold"/>
                                        <p:tgtEl>
                                          <p:spTgt spid="162"/>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63"/>
                                        </p:tgtEl>
                                        <p:attrNameLst>
                                          <p:attrName>style.visibility</p:attrName>
                                        </p:attrNameLst>
                                      </p:cBhvr>
                                      <p:to>
                                        <p:strVal val="visible"/>
                                      </p:to>
                                    </p:set>
                                    <p:anim calcmode="lin" valueType="num">
                                      <p:cBhvr additive="base">
                                        <p:cTn id="154" dur="500" fill="hold"/>
                                        <p:tgtEl>
                                          <p:spTgt spid="163"/>
                                        </p:tgtEl>
                                        <p:attrNameLst>
                                          <p:attrName>ppt_x</p:attrName>
                                        </p:attrNameLst>
                                      </p:cBhvr>
                                      <p:tavLst>
                                        <p:tav tm="0">
                                          <p:val>
                                            <p:strVal val="0-#ppt_w/2"/>
                                          </p:val>
                                        </p:tav>
                                        <p:tav tm="100000">
                                          <p:val>
                                            <p:strVal val="#ppt_x"/>
                                          </p:val>
                                        </p:tav>
                                      </p:tavLst>
                                    </p:anim>
                                    <p:anim calcmode="lin" valueType="num">
                                      <p:cBhvr additive="base">
                                        <p:cTn id="155" dur="500" fill="hold"/>
                                        <p:tgtEl>
                                          <p:spTgt spid="163"/>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66"/>
                                        </p:tgtEl>
                                        <p:attrNameLst>
                                          <p:attrName>style.visibility</p:attrName>
                                        </p:attrNameLst>
                                      </p:cBhvr>
                                      <p:to>
                                        <p:strVal val="visible"/>
                                      </p:to>
                                    </p:set>
                                    <p:anim calcmode="lin" valueType="num">
                                      <p:cBhvr additive="base">
                                        <p:cTn id="158" dur="500" fill="hold"/>
                                        <p:tgtEl>
                                          <p:spTgt spid="166"/>
                                        </p:tgtEl>
                                        <p:attrNameLst>
                                          <p:attrName>ppt_x</p:attrName>
                                        </p:attrNameLst>
                                      </p:cBhvr>
                                      <p:tavLst>
                                        <p:tav tm="0">
                                          <p:val>
                                            <p:strVal val="#ppt_x"/>
                                          </p:val>
                                        </p:tav>
                                        <p:tav tm="100000">
                                          <p:val>
                                            <p:strVal val="#ppt_x"/>
                                          </p:val>
                                        </p:tav>
                                      </p:tavLst>
                                    </p:anim>
                                    <p:anim calcmode="lin" valueType="num">
                                      <p:cBhvr additive="base">
                                        <p:cTn id="159" dur="500" fill="hold"/>
                                        <p:tgtEl>
                                          <p:spTgt spid="166"/>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67"/>
                                        </p:tgtEl>
                                        <p:attrNameLst>
                                          <p:attrName>style.visibility</p:attrName>
                                        </p:attrNameLst>
                                      </p:cBhvr>
                                      <p:to>
                                        <p:strVal val="visible"/>
                                      </p:to>
                                    </p:set>
                                    <p:anim calcmode="lin" valueType="num">
                                      <p:cBhvr additive="base">
                                        <p:cTn id="162" dur="500" fill="hold"/>
                                        <p:tgtEl>
                                          <p:spTgt spid="167"/>
                                        </p:tgtEl>
                                        <p:attrNameLst>
                                          <p:attrName>ppt_x</p:attrName>
                                        </p:attrNameLst>
                                      </p:cBhvr>
                                      <p:tavLst>
                                        <p:tav tm="0">
                                          <p:val>
                                            <p:strVal val="#ppt_x"/>
                                          </p:val>
                                        </p:tav>
                                        <p:tav tm="100000">
                                          <p:val>
                                            <p:strVal val="#ppt_x"/>
                                          </p:val>
                                        </p:tav>
                                      </p:tavLst>
                                    </p:anim>
                                    <p:anim calcmode="lin" valueType="num">
                                      <p:cBhvr additive="base">
                                        <p:cTn id="163" dur="500" fill="hold"/>
                                        <p:tgtEl>
                                          <p:spTgt spid="167"/>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68"/>
                                        </p:tgtEl>
                                        <p:attrNameLst>
                                          <p:attrName>style.visibility</p:attrName>
                                        </p:attrNameLst>
                                      </p:cBhvr>
                                      <p:to>
                                        <p:strVal val="visible"/>
                                      </p:to>
                                    </p:set>
                                    <p:anim calcmode="lin" valueType="num">
                                      <p:cBhvr additive="base">
                                        <p:cTn id="166" dur="500" fill="hold"/>
                                        <p:tgtEl>
                                          <p:spTgt spid="168"/>
                                        </p:tgtEl>
                                        <p:attrNameLst>
                                          <p:attrName>ppt_x</p:attrName>
                                        </p:attrNameLst>
                                      </p:cBhvr>
                                      <p:tavLst>
                                        <p:tav tm="0">
                                          <p:val>
                                            <p:strVal val="#ppt_x"/>
                                          </p:val>
                                        </p:tav>
                                        <p:tav tm="100000">
                                          <p:val>
                                            <p:strVal val="#ppt_x"/>
                                          </p:val>
                                        </p:tav>
                                      </p:tavLst>
                                    </p:anim>
                                    <p:anim calcmode="lin" valueType="num">
                                      <p:cBhvr additive="base">
                                        <p:cTn id="167" dur="500" fill="hold"/>
                                        <p:tgtEl>
                                          <p:spTgt spid="168"/>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69"/>
                                        </p:tgtEl>
                                        <p:attrNameLst>
                                          <p:attrName>style.visibility</p:attrName>
                                        </p:attrNameLst>
                                      </p:cBhvr>
                                      <p:to>
                                        <p:strVal val="visible"/>
                                      </p:to>
                                    </p:set>
                                    <p:anim calcmode="lin" valueType="num">
                                      <p:cBhvr additive="base">
                                        <p:cTn id="170" dur="500" fill="hold"/>
                                        <p:tgtEl>
                                          <p:spTgt spid="169"/>
                                        </p:tgtEl>
                                        <p:attrNameLst>
                                          <p:attrName>ppt_x</p:attrName>
                                        </p:attrNameLst>
                                      </p:cBhvr>
                                      <p:tavLst>
                                        <p:tav tm="0">
                                          <p:val>
                                            <p:strVal val="#ppt_x"/>
                                          </p:val>
                                        </p:tav>
                                        <p:tav tm="100000">
                                          <p:val>
                                            <p:strVal val="#ppt_x"/>
                                          </p:val>
                                        </p:tav>
                                      </p:tavLst>
                                    </p:anim>
                                    <p:anim calcmode="lin" valueType="num">
                                      <p:cBhvr additive="base">
                                        <p:cTn id="171" dur="500" fill="hold"/>
                                        <p:tgtEl>
                                          <p:spTgt spid="169"/>
                                        </p:tgtEl>
                                        <p:attrNameLst>
                                          <p:attrName>ppt_y</p:attrName>
                                        </p:attrNameLst>
                                      </p:cBhvr>
                                      <p:tavLst>
                                        <p:tav tm="0">
                                          <p:val>
                                            <p:strVal val="1+#ppt_h/2"/>
                                          </p:val>
                                        </p:tav>
                                        <p:tav tm="100000">
                                          <p:val>
                                            <p:strVal val="#ppt_y"/>
                                          </p:val>
                                        </p:tav>
                                      </p:tavLst>
                                    </p:anim>
                                  </p:childTnLst>
                                </p:cTn>
                              </p:par>
                              <p:par>
                                <p:cTn id="172" presetID="2" presetClass="entr" presetSubtype="8" fill="hold" grpId="0" nodeType="withEffect">
                                  <p:stCondLst>
                                    <p:cond delay="0"/>
                                  </p:stCondLst>
                                  <p:childTnLst>
                                    <p:set>
                                      <p:cBhvr>
                                        <p:cTn id="173" dur="1" fill="hold">
                                          <p:stCondLst>
                                            <p:cond delay="0"/>
                                          </p:stCondLst>
                                        </p:cTn>
                                        <p:tgtEl>
                                          <p:spTgt spid="170"/>
                                        </p:tgtEl>
                                        <p:attrNameLst>
                                          <p:attrName>style.visibility</p:attrName>
                                        </p:attrNameLst>
                                      </p:cBhvr>
                                      <p:to>
                                        <p:strVal val="visible"/>
                                      </p:to>
                                    </p:set>
                                    <p:anim calcmode="lin" valueType="num">
                                      <p:cBhvr additive="base">
                                        <p:cTn id="174" dur="500" fill="hold"/>
                                        <p:tgtEl>
                                          <p:spTgt spid="170"/>
                                        </p:tgtEl>
                                        <p:attrNameLst>
                                          <p:attrName>ppt_x</p:attrName>
                                        </p:attrNameLst>
                                      </p:cBhvr>
                                      <p:tavLst>
                                        <p:tav tm="0">
                                          <p:val>
                                            <p:strVal val="0-#ppt_w/2"/>
                                          </p:val>
                                        </p:tav>
                                        <p:tav tm="100000">
                                          <p:val>
                                            <p:strVal val="#ppt_x"/>
                                          </p:val>
                                        </p:tav>
                                      </p:tavLst>
                                    </p:anim>
                                    <p:anim calcmode="lin" valueType="num">
                                      <p:cBhvr additive="base">
                                        <p:cTn id="175" dur="500" fill="hold"/>
                                        <p:tgtEl>
                                          <p:spTgt spid="170"/>
                                        </p:tgtEl>
                                        <p:attrNameLst>
                                          <p:attrName>ppt_y</p:attrName>
                                        </p:attrNameLst>
                                      </p:cBhvr>
                                      <p:tavLst>
                                        <p:tav tm="0">
                                          <p:val>
                                            <p:strVal val="#ppt_y"/>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171"/>
                                        </p:tgtEl>
                                        <p:attrNameLst>
                                          <p:attrName>style.visibility</p:attrName>
                                        </p:attrNameLst>
                                      </p:cBhvr>
                                      <p:to>
                                        <p:strVal val="visible"/>
                                      </p:to>
                                    </p:set>
                                    <p:anim calcmode="lin" valueType="num">
                                      <p:cBhvr additive="base">
                                        <p:cTn id="178" dur="500" fill="hold"/>
                                        <p:tgtEl>
                                          <p:spTgt spid="171"/>
                                        </p:tgtEl>
                                        <p:attrNameLst>
                                          <p:attrName>ppt_x</p:attrName>
                                        </p:attrNameLst>
                                      </p:cBhvr>
                                      <p:tavLst>
                                        <p:tav tm="0">
                                          <p:val>
                                            <p:strVal val="#ppt_x"/>
                                          </p:val>
                                        </p:tav>
                                        <p:tav tm="100000">
                                          <p:val>
                                            <p:strVal val="#ppt_x"/>
                                          </p:val>
                                        </p:tav>
                                      </p:tavLst>
                                    </p:anim>
                                    <p:anim calcmode="lin" valueType="num">
                                      <p:cBhvr additive="base">
                                        <p:cTn id="179" dur="500" fill="hold"/>
                                        <p:tgtEl>
                                          <p:spTgt spid="171"/>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72"/>
                                        </p:tgtEl>
                                        <p:attrNameLst>
                                          <p:attrName>style.visibility</p:attrName>
                                        </p:attrNameLst>
                                      </p:cBhvr>
                                      <p:to>
                                        <p:strVal val="visible"/>
                                      </p:to>
                                    </p:set>
                                    <p:anim calcmode="lin" valueType="num">
                                      <p:cBhvr additive="base">
                                        <p:cTn id="182" dur="500" fill="hold"/>
                                        <p:tgtEl>
                                          <p:spTgt spid="172"/>
                                        </p:tgtEl>
                                        <p:attrNameLst>
                                          <p:attrName>ppt_x</p:attrName>
                                        </p:attrNameLst>
                                      </p:cBhvr>
                                      <p:tavLst>
                                        <p:tav tm="0">
                                          <p:val>
                                            <p:strVal val="#ppt_x"/>
                                          </p:val>
                                        </p:tav>
                                        <p:tav tm="100000">
                                          <p:val>
                                            <p:strVal val="#ppt_x"/>
                                          </p:val>
                                        </p:tav>
                                      </p:tavLst>
                                    </p:anim>
                                    <p:anim calcmode="lin" valueType="num">
                                      <p:cBhvr additive="base">
                                        <p:cTn id="183" dur="500" fill="hold"/>
                                        <p:tgtEl>
                                          <p:spTgt spid="172"/>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73"/>
                                        </p:tgtEl>
                                        <p:attrNameLst>
                                          <p:attrName>style.visibility</p:attrName>
                                        </p:attrNameLst>
                                      </p:cBhvr>
                                      <p:to>
                                        <p:strVal val="visible"/>
                                      </p:to>
                                    </p:set>
                                    <p:anim calcmode="lin" valueType="num">
                                      <p:cBhvr additive="base">
                                        <p:cTn id="186" dur="500" fill="hold"/>
                                        <p:tgtEl>
                                          <p:spTgt spid="173"/>
                                        </p:tgtEl>
                                        <p:attrNameLst>
                                          <p:attrName>ppt_x</p:attrName>
                                        </p:attrNameLst>
                                      </p:cBhvr>
                                      <p:tavLst>
                                        <p:tav tm="0">
                                          <p:val>
                                            <p:strVal val="#ppt_x"/>
                                          </p:val>
                                        </p:tav>
                                        <p:tav tm="100000">
                                          <p:val>
                                            <p:strVal val="#ppt_x"/>
                                          </p:val>
                                        </p:tav>
                                      </p:tavLst>
                                    </p:anim>
                                    <p:anim calcmode="lin" valueType="num">
                                      <p:cBhvr additive="base">
                                        <p:cTn id="187" dur="500" fill="hold"/>
                                        <p:tgtEl>
                                          <p:spTgt spid="173"/>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74"/>
                                        </p:tgtEl>
                                        <p:attrNameLst>
                                          <p:attrName>style.visibility</p:attrName>
                                        </p:attrNameLst>
                                      </p:cBhvr>
                                      <p:to>
                                        <p:strVal val="visible"/>
                                      </p:to>
                                    </p:set>
                                    <p:anim calcmode="lin" valueType="num">
                                      <p:cBhvr additive="base">
                                        <p:cTn id="190" dur="500" fill="hold"/>
                                        <p:tgtEl>
                                          <p:spTgt spid="174"/>
                                        </p:tgtEl>
                                        <p:attrNameLst>
                                          <p:attrName>ppt_x</p:attrName>
                                        </p:attrNameLst>
                                      </p:cBhvr>
                                      <p:tavLst>
                                        <p:tav tm="0">
                                          <p:val>
                                            <p:strVal val="#ppt_x"/>
                                          </p:val>
                                        </p:tav>
                                        <p:tav tm="100000">
                                          <p:val>
                                            <p:strVal val="#ppt_x"/>
                                          </p:val>
                                        </p:tav>
                                      </p:tavLst>
                                    </p:anim>
                                    <p:anim calcmode="lin" valueType="num">
                                      <p:cBhvr additive="base">
                                        <p:cTn id="191" dur="500" fill="hold"/>
                                        <p:tgtEl>
                                          <p:spTgt spid="174"/>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75"/>
                                        </p:tgtEl>
                                        <p:attrNameLst>
                                          <p:attrName>style.visibility</p:attrName>
                                        </p:attrNameLst>
                                      </p:cBhvr>
                                      <p:to>
                                        <p:strVal val="visible"/>
                                      </p:to>
                                    </p:set>
                                    <p:anim calcmode="lin" valueType="num">
                                      <p:cBhvr additive="base">
                                        <p:cTn id="194" dur="500" fill="hold"/>
                                        <p:tgtEl>
                                          <p:spTgt spid="175"/>
                                        </p:tgtEl>
                                        <p:attrNameLst>
                                          <p:attrName>ppt_x</p:attrName>
                                        </p:attrNameLst>
                                      </p:cBhvr>
                                      <p:tavLst>
                                        <p:tav tm="0">
                                          <p:val>
                                            <p:strVal val="#ppt_x"/>
                                          </p:val>
                                        </p:tav>
                                        <p:tav tm="100000">
                                          <p:val>
                                            <p:strVal val="#ppt_x"/>
                                          </p:val>
                                        </p:tav>
                                      </p:tavLst>
                                    </p:anim>
                                    <p:anim calcmode="lin" valueType="num">
                                      <p:cBhvr additive="base">
                                        <p:cTn id="195" dur="500" fill="hold"/>
                                        <p:tgtEl>
                                          <p:spTgt spid="175"/>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76"/>
                                        </p:tgtEl>
                                        <p:attrNameLst>
                                          <p:attrName>style.visibility</p:attrName>
                                        </p:attrNameLst>
                                      </p:cBhvr>
                                      <p:to>
                                        <p:strVal val="visible"/>
                                      </p:to>
                                    </p:set>
                                    <p:anim calcmode="lin" valueType="num">
                                      <p:cBhvr additive="base">
                                        <p:cTn id="198" dur="500" fill="hold"/>
                                        <p:tgtEl>
                                          <p:spTgt spid="176"/>
                                        </p:tgtEl>
                                        <p:attrNameLst>
                                          <p:attrName>ppt_x</p:attrName>
                                        </p:attrNameLst>
                                      </p:cBhvr>
                                      <p:tavLst>
                                        <p:tav tm="0">
                                          <p:val>
                                            <p:strVal val="#ppt_x"/>
                                          </p:val>
                                        </p:tav>
                                        <p:tav tm="100000">
                                          <p:val>
                                            <p:strVal val="#ppt_x"/>
                                          </p:val>
                                        </p:tav>
                                      </p:tavLst>
                                    </p:anim>
                                    <p:anim calcmode="lin" valueType="num">
                                      <p:cBhvr additive="base">
                                        <p:cTn id="199" dur="500" fill="hold"/>
                                        <p:tgtEl>
                                          <p:spTgt spid="176"/>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77"/>
                                        </p:tgtEl>
                                        <p:attrNameLst>
                                          <p:attrName>style.visibility</p:attrName>
                                        </p:attrNameLst>
                                      </p:cBhvr>
                                      <p:to>
                                        <p:strVal val="visible"/>
                                      </p:to>
                                    </p:set>
                                    <p:anim calcmode="lin" valueType="num">
                                      <p:cBhvr additive="base">
                                        <p:cTn id="202" dur="500" fill="hold"/>
                                        <p:tgtEl>
                                          <p:spTgt spid="177"/>
                                        </p:tgtEl>
                                        <p:attrNameLst>
                                          <p:attrName>ppt_x</p:attrName>
                                        </p:attrNameLst>
                                      </p:cBhvr>
                                      <p:tavLst>
                                        <p:tav tm="0">
                                          <p:val>
                                            <p:strVal val="#ppt_x"/>
                                          </p:val>
                                        </p:tav>
                                        <p:tav tm="100000">
                                          <p:val>
                                            <p:strVal val="#ppt_x"/>
                                          </p:val>
                                        </p:tav>
                                      </p:tavLst>
                                    </p:anim>
                                    <p:anim calcmode="lin" valueType="num">
                                      <p:cBhvr additive="base">
                                        <p:cTn id="203" dur="500" fill="hold"/>
                                        <p:tgtEl>
                                          <p:spTgt spid="177"/>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78"/>
                                        </p:tgtEl>
                                        <p:attrNameLst>
                                          <p:attrName>style.visibility</p:attrName>
                                        </p:attrNameLst>
                                      </p:cBhvr>
                                      <p:to>
                                        <p:strVal val="visible"/>
                                      </p:to>
                                    </p:set>
                                    <p:anim calcmode="lin" valueType="num">
                                      <p:cBhvr additive="base">
                                        <p:cTn id="206" dur="500" fill="hold"/>
                                        <p:tgtEl>
                                          <p:spTgt spid="178"/>
                                        </p:tgtEl>
                                        <p:attrNameLst>
                                          <p:attrName>ppt_x</p:attrName>
                                        </p:attrNameLst>
                                      </p:cBhvr>
                                      <p:tavLst>
                                        <p:tav tm="0">
                                          <p:val>
                                            <p:strVal val="#ppt_x"/>
                                          </p:val>
                                        </p:tav>
                                        <p:tav tm="100000">
                                          <p:val>
                                            <p:strVal val="#ppt_x"/>
                                          </p:val>
                                        </p:tav>
                                      </p:tavLst>
                                    </p:anim>
                                    <p:anim calcmode="lin" valueType="num">
                                      <p:cBhvr additive="base">
                                        <p:cTn id="207" dur="500" fill="hold"/>
                                        <p:tgtEl>
                                          <p:spTgt spid="178"/>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79"/>
                                        </p:tgtEl>
                                        <p:attrNameLst>
                                          <p:attrName>style.visibility</p:attrName>
                                        </p:attrNameLst>
                                      </p:cBhvr>
                                      <p:to>
                                        <p:strVal val="visible"/>
                                      </p:to>
                                    </p:set>
                                    <p:anim calcmode="lin" valueType="num">
                                      <p:cBhvr additive="base">
                                        <p:cTn id="210" dur="500" fill="hold"/>
                                        <p:tgtEl>
                                          <p:spTgt spid="179"/>
                                        </p:tgtEl>
                                        <p:attrNameLst>
                                          <p:attrName>ppt_x</p:attrName>
                                        </p:attrNameLst>
                                      </p:cBhvr>
                                      <p:tavLst>
                                        <p:tav tm="0">
                                          <p:val>
                                            <p:strVal val="#ppt_x"/>
                                          </p:val>
                                        </p:tav>
                                        <p:tav tm="100000">
                                          <p:val>
                                            <p:strVal val="#ppt_x"/>
                                          </p:val>
                                        </p:tav>
                                      </p:tavLst>
                                    </p:anim>
                                    <p:anim calcmode="lin" valueType="num">
                                      <p:cBhvr additive="base">
                                        <p:cTn id="211" dur="500" fill="hold"/>
                                        <p:tgtEl>
                                          <p:spTgt spid="179"/>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80"/>
                                        </p:tgtEl>
                                        <p:attrNameLst>
                                          <p:attrName>style.visibility</p:attrName>
                                        </p:attrNameLst>
                                      </p:cBhvr>
                                      <p:to>
                                        <p:strVal val="visible"/>
                                      </p:to>
                                    </p:set>
                                    <p:anim calcmode="lin" valueType="num">
                                      <p:cBhvr additive="base">
                                        <p:cTn id="214" dur="500" fill="hold"/>
                                        <p:tgtEl>
                                          <p:spTgt spid="180"/>
                                        </p:tgtEl>
                                        <p:attrNameLst>
                                          <p:attrName>ppt_x</p:attrName>
                                        </p:attrNameLst>
                                      </p:cBhvr>
                                      <p:tavLst>
                                        <p:tav tm="0">
                                          <p:val>
                                            <p:strVal val="#ppt_x"/>
                                          </p:val>
                                        </p:tav>
                                        <p:tav tm="100000">
                                          <p:val>
                                            <p:strVal val="#ppt_x"/>
                                          </p:val>
                                        </p:tav>
                                      </p:tavLst>
                                    </p:anim>
                                    <p:anim calcmode="lin" valueType="num">
                                      <p:cBhvr additive="base">
                                        <p:cTn id="215" dur="500" fill="hold"/>
                                        <p:tgtEl>
                                          <p:spTgt spid="180"/>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81"/>
                                        </p:tgtEl>
                                        <p:attrNameLst>
                                          <p:attrName>style.visibility</p:attrName>
                                        </p:attrNameLst>
                                      </p:cBhvr>
                                      <p:to>
                                        <p:strVal val="visible"/>
                                      </p:to>
                                    </p:set>
                                    <p:anim calcmode="lin" valueType="num">
                                      <p:cBhvr additive="base">
                                        <p:cTn id="218" dur="500" fill="hold"/>
                                        <p:tgtEl>
                                          <p:spTgt spid="181"/>
                                        </p:tgtEl>
                                        <p:attrNameLst>
                                          <p:attrName>ppt_x</p:attrName>
                                        </p:attrNameLst>
                                      </p:cBhvr>
                                      <p:tavLst>
                                        <p:tav tm="0">
                                          <p:val>
                                            <p:strVal val="#ppt_x"/>
                                          </p:val>
                                        </p:tav>
                                        <p:tav tm="100000">
                                          <p:val>
                                            <p:strVal val="#ppt_x"/>
                                          </p:val>
                                        </p:tav>
                                      </p:tavLst>
                                    </p:anim>
                                    <p:anim calcmode="lin" valueType="num">
                                      <p:cBhvr additive="base">
                                        <p:cTn id="219" dur="500" fill="hold"/>
                                        <p:tgtEl>
                                          <p:spTgt spid="181"/>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82"/>
                                        </p:tgtEl>
                                        <p:attrNameLst>
                                          <p:attrName>style.visibility</p:attrName>
                                        </p:attrNameLst>
                                      </p:cBhvr>
                                      <p:to>
                                        <p:strVal val="visible"/>
                                      </p:to>
                                    </p:set>
                                    <p:anim calcmode="lin" valueType="num">
                                      <p:cBhvr additive="base">
                                        <p:cTn id="222" dur="500" fill="hold"/>
                                        <p:tgtEl>
                                          <p:spTgt spid="182"/>
                                        </p:tgtEl>
                                        <p:attrNameLst>
                                          <p:attrName>ppt_x</p:attrName>
                                        </p:attrNameLst>
                                      </p:cBhvr>
                                      <p:tavLst>
                                        <p:tav tm="0">
                                          <p:val>
                                            <p:strVal val="#ppt_x"/>
                                          </p:val>
                                        </p:tav>
                                        <p:tav tm="100000">
                                          <p:val>
                                            <p:strVal val="#ppt_x"/>
                                          </p:val>
                                        </p:tav>
                                      </p:tavLst>
                                    </p:anim>
                                    <p:anim calcmode="lin" valueType="num">
                                      <p:cBhvr additive="base">
                                        <p:cTn id="223" dur="500" fill="hold"/>
                                        <p:tgtEl>
                                          <p:spTgt spid="182"/>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83"/>
                                        </p:tgtEl>
                                        <p:attrNameLst>
                                          <p:attrName>style.visibility</p:attrName>
                                        </p:attrNameLst>
                                      </p:cBhvr>
                                      <p:to>
                                        <p:strVal val="visible"/>
                                      </p:to>
                                    </p:set>
                                    <p:anim calcmode="lin" valueType="num">
                                      <p:cBhvr additive="base">
                                        <p:cTn id="226" dur="500" fill="hold"/>
                                        <p:tgtEl>
                                          <p:spTgt spid="183"/>
                                        </p:tgtEl>
                                        <p:attrNameLst>
                                          <p:attrName>ppt_x</p:attrName>
                                        </p:attrNameLst>
                                      </p:cBhvr>
                                      <p:tavLst>
                                        <p:tav tm="0">
                                          <p:val>
                                            <p:strVal val="#ppt_x"/>
                                          </p:val>
                                        </p:tav>
                                        <p:tav tm="100000">
                                          <p:val>
                                            <p:strVal val="#ppt_x"/>
                                          </p:val>
                                        </p:tav>
                                      </p:tavLst>
                                    </p:anim>
                                    <p:anim calcmode="lin" valueType="num">
                                      <p:cBhvr additive="base">
                                        <p:cTn id="227" dur="500" fill="hold"/>
                                        <p:tgtEl>
                                          <p:spTgt spid="183"/>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84"/>
                                        </p:tgtEl>
                                        <p:attrNameLst>
                                          <p:attrName>style.visibility</p:attrName>
                                        </p:attrNameLst>
                                      </p:cBhvr>
                                      <p:to>
                                        <p:strVal val="visible"/>
                                      </p:to>
                                    </p:set>
                                    <p:anim calcmode="lin" valueType="num">
                                      <p:cBhvr additive="base">
                                        <p:cTn id="230" dur="500" fill="hold"/>
                                        <p:tgtEl>
                                          <p:spTgt spid="184"/>
                                        </p:tgtEl>
                                        <p:attrNameLst>
                                          <p:attrName>ppt_x</p:attrName>
                                        </p:attrNameLst>
                                      </p:cBhvr>
                                      <p:tavLst>
                                        <p:tav tm="0">
                                          <p:val>
                                            <p:strVal val="#ppt_x"/>
                                          </p:val>
                                        </p:tav>
                                        <p:tav tm="100000">
                                          <p:val>
                                            <p:strVal val="#ppt_x"/>
                                          </p:val>
                                        </p:tav>
                                      </p:tavLst>
                                    </p:anim>
                                    <p:anim calcmode="lin" valueType="num">
                                      <p:cBhvr additive="base">
                                        <p:cTn id="231" dur="500" fill="hold"/>
                                        <p:tgtEl>
                                          <p:spTgt spid="184"/>
                                        </p:tgtEl>
                                        <p:attrNameLst>
                                          <p:attrName>ppt_y</p:attrName>
                                        </p:attrNameLst>
                                      </p:cBhvr>
                                      <p:tavLst>
                                        <p:tav tm="0">
                                          <p:val>
                                            <p:strVal val="1+#ppt_h/2"/>
                                          </p:val>
                                        </p:tav>
                                        <p:tav tm="100000">
                                          <p:val>
                                            <p:strVal val="#ppt_y"/>
                                          </p:val>
                                        </p:tav>
                                      </p:tavLst>
                                    </p:anim>
                                  </p:childTnLst>
                                </p:cTn>
                              </p:par>
                              <p:par>
                                <p:cTn id="232" presetID="2" presetClass="entr" presetSubtype="1" fill="hold" grpId="0" nodeType="withEffect">
                                  <p:stCondLst>
                                    <p:cond delay="0"/>
                                  </p:stCondLst>
                                  <p:childTnLst>
                                    <p:set>
                                      <p:cBhvr>
                                        <p:cTn id="233" dur="1" fill="hold">
                                          <p:stCondLst>
                                            <p:cond delay="0"/>
                                          </p:stCondLst>
                                        </p:cTn>
                                        <p:tgtEl>
                                          <p:spTgt spid="185"/>
                                        </p:tgtEl>
                                        <p:attrNameLst>
                                          <p:attrName>style.visibility</p:attrName>
                                        </p:attrNameLst>
                                      </p:cBhvr>
                                      <p:to>
                                        <p:strVal val="visible"/>
                                      </p:to>
                                    </p:set>
                                    <p:anim calcmode="lin" valueType="num">
                                      <p:cBhvr additive="base">
                                        <p:cTn id="234" dur="500" fill="hold"/>
                                        <p:tgtEl>
                                          <p:spTgt spid="185"/>
                                        </p:tgtEl>
                                        <p:attrNameLst>
                                          <p:attrName>ppt_x</p:attrName>
                                        </p:attrNameLst>
                                      </p:cBhvr>
                                      <p:tavLst>
                                        <p:tav tm="0">
                                          <p:val>
                                            <p:strVal val="#ppt_x"/>
                                          </p:val>
                                        </p:tav>
                                        <p:tav tm="100000">
                                          <p:val>
                                            <p:strVal val="#ppt_x"/>
                                          </p:val>
                                        </p:tav>
                                      </p:tavLst>
                                    </p:anim>
                                    <p:anim calcmode="lin" valueType="num">
                                      <p:cBhvr additive="base">
                                        <p:cTn id="235" dur="500" fill="hold"/>
                                        <p:tgtEl>
                                          <p:spTgt spid="185"/>
                                        </p:tgtEl>
                                        <p:attrNameLst>
                                          <p:attrName>ppt_y</p:attrName>
                                        </p:attrNameLst>
                                      </p:cBhvr>
                                      <p:tavLst>
                                        <p:tav tm="0">
                                          <p:val>
                                            <p:strVal val="0-#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186"/>
                                        </p:tgtEl>
                                        <p:attrNameLst>
                                          <p:attrName>style.visibility</p:attrName>
                                        </p:attrNameLst>
                                      </p:cBhvr>
                                      <p:to>
                                        <p:strVal val="visible"/>
                                      </p:to>
                                    </p:set>
                                    <p:anim calcmode="lin" valueType="num">
                                      <p:cBhvr additive="base">
                                        <p:cTn id="238" dur="500" fill="hold"/>
                                        <p:tgtEl>
                                          <p:spTgt spid="186"/>
                                        </p:tgtEl>
                                        <p:attrNameLst>
                                          <p:attrName>ppt_x</p:attrName>
                                        </p:attrNameLst>
                                      </p:cBhvr>
                                      <p:tavLst>
                                        <p:tav tm="0">
                                          <p:val>
                                            <p:strVal val="#ppt_x"/>
                                          </p:val>
                                        </p:tav>
                                        <p:tav tm="100000">
                                          <p:val>
                                            <p:strVal val="#ppt_x"/>
                                          </p:val>
                                        </p:tav>
                                      </p:tavLst>
                                    </p:anim>
                                    <p:anim calcmode="lin" valueType="num">
                                      <p:cBhvr additive="base">
                                        <p:cTn id="239" dur="500" fill="hold"/>
                                        <p:tgtEl>
                                          <p:spTgt spid="186"/>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87"/>
                                        </p:tgtEl>
                                        <p:attrNameLst>
                                          <p:attrName>style.visibility</p:attrName>
                                        </p:attrNameLst>
                                      </p:cBhvr>
                                      <p:to>
                                        <p:strVal val="visible"/>
                                      </p:to>
                                    </p:set>
                                    <p:anim calcmode="lin" valueType="num">
                                      <p:cBhvr additive="base">
                                        <p:cTn id="242" dur="500" fill="hold"/>
                                        <p:tgtEl>
                                          <p:spTgt spid="187"/>
                                        </p:tgtEl>
                                        <p:attrNameLst>
                                          <p:attrName>ppt_x</p:attrName>
                                        </p:attrNameLst>
                                      </p:cBhvr>
                                      <p:tavLst>
                                        <p:tav tm="0">
                                          <p:val>
                                            <p:strVal val="#ppt_x"/>
                                          </p:val>
                                        </p:tav>
                                        <p:tav tm="100000">
                                          <p:val>
                                            <p:strVal val="#ppt_x"/>
                                          </p:val>
                                        </p:tav>
                                      </p:tavLst>
                                    </p:anim>
                                    <p:anim calcmode="lin" valueType="num">
                                      <p:cBhvr additive="base">
                                        <p:cTn id="243" dur="500" fill="hold"/>
                                        <p:tgtEl>
                                          <p:spTgt spid="187"/>
                                        </p:tgtEl>
                                        <p:attrNameLst>
                                          <p:attrName>ppt_y</p:attrName>
                                        </p:attrNameLst>
                                      </p:cBhvr>
                                      <p:tavLst>
                                        <p:tav tm="0">
                                          <p:val>
                                            <p:strVal val="1+#ppt_h/2"/>
                                          </p:val>
                                        </p:tav>
                                        <p:tav tm="100000">
                                          <p:val>
                                            <p:strVal val="#ppt_y"/>
                                          </p:val>
                                        </p:tav>
                                      </p:tavLst>
                                    </p:anim>
                                  </p:childTnLst>
                                </p:cTn>
                              </p:par>
                              <p:par>
                                <p:cTn id="244" presetID="2" presetClass="entr" presetSubtype="3" fill="hold" grpId="0" nodeType="withEffect">
                                  <p:stCondLst>
                                    <p:cond delay="0"/>
                                  </p:stCondLst>
                                  <p:childTnLst>
                                    <p:set>
                                      <p:cBhvr>
                                        <p:cTn id="245" dur="1" fill="hold">
                                          <p:stCondLst>
                                            <p:cond delay="0"/>
                                          </p:stCondLst>
                                        </p:cTn>
                                        <p:tgtEl>
                                          <p:spTgt spid="188"/>
                                        </p:tgtEl>
                                        <p:attrNameLst>
                                          <p:attrName>style.visibility</p:attrName>
                                        </p:attrNameLst>
                                      </p:cBhvr>
                                      <p:to>
                                        <p:strVal val="visible"/>
                                      </p:to>
                                    </p:set>
                                    <p:anim calcmode="lin" valueType="num">
                                      <p:cBhvr additive="base">
                                        <p:cTn id="246" dur="500" fill="hold"/>
                                        <p:tgtEl>
                                          <p:spTgt spid="188"/>
                                        </p:tgtEl>
                                        <p:attrNameLst>
                                          <p:attrName>ppt_x</p:attrName>
                                        </p:attrNameLst>
                                      </p:cBhvr>
                                      <p:tavLst>
                                        <p:tav tm="0">
                                          <p:val>
                                            <p:strVal val="1+#ppt_w/2"/>
                                          </p:val>
                                        </p:tav>
                                        <p:tav tm="100000">
                                          <p:val>
                                            <p:strVal val="#ppt_x"/>
                                          </p:val>
                                        </p:tav>
                                      </p:tavLst>
                                    </p:anim>
                                    <p:anim calcmode="lin" valueType="num">
                                      <p:cBhvr additive="base">
                                        <p:cTn id="247" dur="500" fill="hold"/>
                                        <p:tgtEl>
                                          <p:spTgt spid="188"/>
                                        </p:tgtEl>
                                        <p:attrNameLst>
                                          <p:attrName>ppt_y</p:attrName>
                                        </p:attrNameLst>
                                      </p:cBhvr>
                                      <p:tavLst>
                                        <p:tav tm="0">
                                          <p:val>
                                            <p:strVal val="0-#ppt_h/2"/>
                                          </p:val>
                                        </p:tav>
                                        <p:tav tm="100000">
                                          <p:val>
                                            <p:strVal val="#ppt_y"/>
                                          </p:val>
                                        </p:tav>
                                      </p:tavLst>
                                    </p:anim>
                                  </p:childTnLst>
                                </p:cTn>
                              </p:par>
                              <p:par>
                                <p:cTn id="248" presetID="2" presetClass="entr" presetSubtype="2" fill="hold" grpId="0" nodeType="withEffect">
                                  <p:stCondLst>
                                    <p:cond delay="0"/>
                                  </p:stCondLst>
                                  <p:childTnLst>
                                    <p:set>
                                      <p:cBhvr>
                                        <p:cTn id="249" dur="1" fill="hold">
                                          <p:stCondLst>
                                            <p:cond delay="0"/>
                                          </p:stCondLst>
                                        </p:cTn>
                                        <p:tgtEl>
                                          <p:spTgt spid="189"/>
                                        </p:tgtEl>
                                        <p:attrNameLst>
                                          <p:attrName>style.visibility</p:attrName>
                                        </p:attrNameLst>
                                      </p:cBhvr>
                                      <p:to>
                                        <p:strVal val="visible"/>
                                      </p:to>
                                    </p:set>
                                    <p:anim calcmode="lin" valueType="num">
                                      <p:cBhvr additive="base">
                                        <p:cTn id="250" dur="500" fill="hold"/>
                                        <p:tgtEl>
                                          <p:spTgt spid="189"/>
                                        </p:tgtEl>
                                        <p:attrNameLst>
                                          <p:attrName>ppt_x</p:attrName>
                                        </p:attrNameLst>
                                      </p:cBhvr>
                                      <p:tavLst>
                                        <p:tav tm="0">
                                          <p:val>
                                            <p:strVal val="1+#ppt_w/2"/>
                                          </p:val>
                                        </p:tav>
                                        <p:tav tm="100000">
                                          <p:val>
                                            <p:strVal val="#ppt_x"/>
                                          </p:val>
                                        </p:tav>
                                      </p:tavLst>
                                    </p:anim>
                                    <p:anim calcmode="lin" valueType="num">
                                      <p:cBhvr additive="base">
                                        <p:cTn id="251" dur="500" fill="hold"/>
                                        <p:tgtEl>
                                          <p:spTgt spid="189"/>
                                        </p:tgtEl>
                                        <p:attrNameLst>
                                          <p:attrName>ppt_y</p:attrName>
                                        </p:attrNameLst>
                                      </p:cBhvr>
                                      <p:tavLst>
                                        <p:tav tm="0">
                                          <p:val>
                                            <p:strVal val="#ppt_y"/>
                                          </p:val>
                                        </p:tav>
                                        <p:tav tm="100000">
                                          <p:val>
                                            <p:strVal val="#ppt_y"/>
                                          </p:val>
                                        </p:tav>
                                      </p:tavLst>
                                    </p:anim>
                                  </p:childTnLst>
                                </p:cTn>
                              </p:par>
                              <p:par>
                                <p:cTn id="252" presetID="2" presetClass="entr" presetSubtype="12" fill="hold" grpId="0" nodeType="withEffect">
                                  <p:stCondLst>
                                    <p:cond delay="0"/>
                                  </p:stCondLst>
                                  <p:childTnLst>
                                    <p:set>
                                      <p:cBhvr>
                                        <p:cTn id="253" dur="1" fill="hold">
                                          <p:stCondLst>
                                            <p:cond delay="0"/>
                                          </p:stCondLst>
                                        </p:cTn>
                                        <p:tgtEl>
                                          <p:spTgt spid="190"/>
                                        </p:tgtEl>
                                        <p:attrNameLst>
                                          <p:attrName>style.visibility</p:attrName>
                                        </p:attrNameLst>
                                      </p:cBhvr>
                                      <p:to>
                                        <p:strVal val="visible"/>
                                      </p:to>
                                    </p:set>
                                    <p:anim calcmode="lin" valueType="num">
                                      <p:cBhvr additive="base">
                                        <p:cTn id="254" dur="500" fill="hold"/>
                                        <p:tgtEl>
                                          <p:spTgt spid="190"/>
                                        </p:tgtEl>
                                        <p:attrNameLst>
                                          <p:attrName>ppt_x</p:attrName>
                                        </p:attrNameLst>
                                      </p:cBhvr>
                                      <p:tavLst>
                                        <p:tav tm="0">
                                          <p:val>
                                            <p:strVal val="0-#ppt_w/2"/>
                                          </p:val>
                                        </p:tav>
                                        <p:tav tm="100000">
                                          <p:val>
                                            <p:strVal val="#ppt_x"/>
                                          </p:val>
                                        </p:tav>
                                      </p:tavLst>
                                    </p:anim>
                                    <p:anim calcmode="lin" valueType="num">
                                      <p:cBhvr additive="base">
                                        <p:cTn id="255" dur="500" fill="hold"/>
                                        <p:tgtEl>
                                          <p:spTgt spid="190"/>
                                        </p:tgtEl>
                                        <p:attrNameLst>
                                          <p:attrName>ppt_y</p:attrName>
                                        </p:attrNameLst>
                                      </p:cBhvr>
                                      <p:tavLst>
                                        <p:tav tm="0">
                                          <p:val>
                                            <p:strVal val="1+#ppt_h/2"/>
                                          </p:val>
                                        </p:tav>
                                        <p:tav tm="100000">
                                          <p:val>
                                            <p:strVal val="#ppt_y"/>
                                          </p:val>
                                        </p:tav>
                                      </p:tavLst>
                                    </p:anim>
                                  </p:childTnLst>
                                </p:cTn>
                              </p:par>
                              <p:par>
                                <p:cTn id="256" presetID="2" presetClass="entr" presetSubtype="4" fill="hold" grpId="0" nodeType="withEffect">
                                  <p:stCondLst>
                                    <p:cond delay="0"/>
                                  </p:stCondLst>
                                  <p:childTnLst>
                                    <p:set>
                                      <p:cBhvr>
                                        <p:cTn id="257" dur="1" fill="hold">
                                          <p:stCondLst>
                                            <p:cond delay="0"/>
                                          </p:stCondLst>
                                        </p:cTn>
                                        <p:tgtEl>
                                          <p:spTgt spid="191"/>
                                        </p:tgtEl>
                                        <p:attrNameLst>
                                          <p:attrName>style.visibility</p:attrName>
                                        </p:attrNameLst>
                                      </p:cBhvr>
                                      <p:to>
                                        <p:strVal val="visible"/>
                                      </p:to>
                                    </p:set>
                                    <p:anim calcmode="lin" valueType="num">
                                      <p:cBhvr additive="base">
                                        <p:cTn id="258" dur="500" fill="hold"/>
                                        <p:tgtEl>
                                          <p:spTgt spid="191"/>
                                        </p:tgtEl>
                                        <p:attrNameLst>
                                          <p:attrName>ppt_x</p:attrName>
                                        </p:attrNameLst>
                                      </p:cBhvr>
                                      <p:tavLst>
                                        <p:tav tm="0">
                                          <p:val>
                                            <p:strVal val="#ppt_x"/>
                                          </p:val>
                                        </p:tav>
                                        <p:tav tm="100000">
                                          <p:val>
                                            <p:strVal val="#ppt_x"/>
                                          </p:val>
                                        </p:tav>
                                      </p:tavLst>
                                    </p:anim>
                                    <p:anim calcmode="lin" valueType="num">
                                      <p:cBhvr additive="base">
                                        <p:cTn id="259" dur="500" fill="hold"/>
                                        <p:tgtEl>
                                          <p:spTgt spid="191"/>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92"/>
                                        </p:tgtEl>
                                        <p:attrNameLst>
                                          <p:attrName>style.visibility</p:attrName>
                                        </p:attrNameLst>
                                      </p:cBhvr>
                                      <p:to>
                                        <p:strVal val="visible"/>
                                      </p:to>
                                    </p:set>
                                    <p:anim calcmode="lin" valueType="num">
                                      <p:cBhvr additive="base">
                                        <p:cTn id="262" dur="500" fill="hold"/>
                                        <p:tgtEl>
                                          <p:spTgt spid="192"/>
                                        </p:tgtEl>
                                        <p:attrNameLst>
                                          <p:attrName>ppt_x</p:attrName>
                                        </p:attrNameLst>
                                      </p:cBhvr>
                                      <p:tavLst>
                                        <p:tav tm="0">
                                          <p:val>
                                            <p:strVal val="#ppt_x"/>
                                          </p:val>
                                        </p:tav>
                                        <p:tav tm="100000">
                                          <p:val>
                                            <p:strVal val="#ppt_x"/>
                                          </p:val>
                                        </p:tav>
                                      </p:tavLst>
                                    </p:anim>
                                    <p:anim calcmode="lin" valueType="num">
                                      <p:cBhvr additive="base">
                                        <p:cTn id="263" dur="500" fill="hold"/>
                                        <p:tgtEl>
                                          <p:spTgt spid="192"/>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93"/>
                                        </p:tgtEl>
                                        <p:attrNameLst>
                                          <p:attrName>style.visibility</p:attrName>
                                        </p:attrNameLst>
                                      </p:cBhvr>
                                      <p:to>
                                        <p:strVal val="visible"/>
                                      </p:to>
                                    </p:set>
                                    <p:anim calcmode="lin" valueType="num">
                                      <p:cBhvr additive="base">
                                        <p:cTn id="266" dur="500" fill="hold"/>
                                        <p:tgtEl>
                                          <p:spTgt spid="193"/>
                                        </p:tgtEl>
                                        <p:attrNameLst>
                                          <p:attrName>ppt_x</p:attrName>
                                        </p:attrNameLst>
                                      </p:cBhvr>
                                      <p:tavLst>
                                        <p:tav tm="0">
                                          <p:val>
                                            <p:strVal val="#ppt_x"/>
                                          </p:val>
                                        </p:tav>
                                        <p:tav tm="100000">
                                          <p:val>
                                            <p:strVal val="#ppt_x"/>
                                          </p:val>
                                        </p:tav>
                                      </p:tavLst>
                                    </p:anim>
                                    <p:anim calcmode="lin" valueType="num">
                                      <p:cBhvr additive="base">
                                        <p:cTn id="267" dur="500" fill="hold"/>
                                        <p:tgtEl>
                                          <p:spTgt spid="193"/>
                                        </p:tgtEl>
                                        <p:attrNameLst>
                                          <p:attrName>ppt_y</p:attrName>
                                        </p:attrNameLst>
                                      </p:cBhvr>
                                      <p:tavLst>
                                        <p:tav tm="0">
                                          <p:val>
                                            <p:strVal val="1+#ppt_h/2"/>
                                          </p:val>
                                        </p:tav>
                                        <p:tav tm="100000">
                                          <p:val>
                                            <p:strVal val="#ppt_y"/>
                                          </p:val>
                                        </p:tav>
                                      </p:tavLst>
                                    </p:anim>
                                  </p:childTnLst>
                                </p:cTn>
                              </p:par>
                              <p:par>
                                <p:cTn id="268" presetID="2" presetClass="entr" presetSubtype="8" fill="hold" grpId="0" nodeType="withEffect">
                                  <p:stCondLst>
                                    <p:cond delay="0"/>
                                  </p:stCondLst>
                                  <p:childTnLst>
                                    <p:set>
                                      <p:cBhvr>
                                        <p:cTn id="269" dur="1" fill="hold">
                                          <p:stCondLst>
                                            <p:cond delay="0"/>
                                          </p:stCondLst>
                                        </p:cTn>
                                        <p:tgtEl>
                                          <p:spTgt spid="194"/>
                                        </p:tgtEl>
                                        <p:attrNameLst>
                                          <p:attrName>style.visibility</p:attrName>
                                        </p:attrNameLst>
                                      </p:cBhvr>
                                      <p:to>
                                        <p:strVal val="visible"/>
                                      </p:to>
                                    </p:set>
                                    <p:anim calcmode="lin" valueType="num">
                                      <p:cBhvr additive="base">
                                        <p:cTn id="270" dur="500" fill="hold"/>
                                        <p:tgtEl>
                                          <p:spTgt spid="194"/>
                                        </p:tgtEl>
                                        <p:attrNameLst>
                                          <p:attrName>ppt_x</p:attrName>
                                        </p:attrNameLst>
                                      </p:cBhvr>
                                      <p:tavLst>
                                        <p:tav tm="0">
                                          <p:val>
                                            <p:strVal val="0-#ppt_w/2"/>
                                          </p:val>
                                        </p:tav>
                                        <p:tav tm="100000">
                                          <p:val>
                                            <p:strVal val="#ppt_x"/>
                                          </p:val>
                                        </p:tav>
                                      </p:tavLst>
                                    </p:anim>
                                    <p:anim calcmode="lin" valueType="num">
                                      <p:cBhvr additive="base">
                                        <p:cTn id="271" dur="500" fill="hold"/>
                                        <p:tgtEl>
                                          <p:spTgt spid="194"/>
                                        </p:tgtEl>
                                        <p:attrNameLst>
                                          <p:attrName>ppt_y</p:attrName>
                                        </p:attrNameLst>
                                      </p:cBhvr>
                                      <p:tavLst>
                                        <p:tav tm="0">
                                          <p:val>
                                            <p:strVal val="#ppt_y"/>
                                          </p:val>
                                        </p:tav>
                                        <p:tav tm="100000">
                                          <p:val>
                                            <p:strVal val="#ppt_y"/>
                                          </p:val>
                                        </p:tav>
                                      </p:tavLst>
                                    </p:anim>
                                  </p:childTnLst>
                                </p:cTn>
                              </p:par>
                              <p:par>
                                <p:cTn id="272" presetID="2" presetClass="entr" presetSubtype="4" fill="hold" grpId="0" nodeType="withEffect">
                                  <p:stCondLst>
                                    <p:cond delay="0"/>
                                  </p:stCondLst>
                                  <p:childTnLst>
                                    <p:set>
                                      <p:cBhvr>
                                        <p:cTn id="273" dur="1" fill="hold">
                                          <p:stCondLst>
                                            <p:cond delay="0"/>
                                          </p:stCondLst>
                                        </p:cTn>
                                        <p:tgtEl>
                                          <p:spTgt spid="195"/>
                                        </p:tgtEl>
                                        <p:attrNameLst>
                                          <p:attrName>style.visibility</p:attrName>
                                        </p:attrNameLst>
                                      </p:cBhvr>
                                      <p:to>
                                        <p:strVal val="visible"/>
                                      </p:to>
                                    </p:set>
                                    <p:anim calcmode="lin" valueType="num">
                                      <p:cBhvr additive="base">
                                        <p:cTn id="274" dur="500" fill="hold"/>
                                        <p:tgtEl>
                                          <p:spTgt spid="195"/>
                                        </p:tgtEl>
                                        <p:attrNameLst>
                                          <p:attrName>ppt_x</p:attrName>
                                        </p:attrNameLst>
                                      </p:cBhvr>
                                      <p:tavLst>
                                        <p:tav tm="0">
                                          <p:val>
                                            <p:strVal val="#ppt_x"/>
                                          </p:val>
                                        </p:tav>
                                        <p:tav tm="100000">
                                          <p:val>
                                            <p:strVal val="#ppt_x"/>
                                          </p:val>
                                        </p:tav>
                                      </p:tavLst>
                                    </p:anim>
                                    <p:anim calcmode="lin" valueType="num">
                                      <p:cBhvr additive="base">
                                        <p:cTn id="275" dur="500" fill="hold"/>
                                        <p:tgtEl>
                                          <p:spTgt spid="195"/>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96"/>
                                        </p:tgtEl>
                                        <p:attrNameLst>
                                          <p:attrName>style.visibility</p:attrName>
                                        </p:attrNameLst>
                                      </p:cBhvr>
                                      <p:to>
                                        <p:strVal val="visible"/>
                                      </p:to>
                                    </p:set>
                                    <p:anim calcmode="lin" valueType="num">
                                      <p:cBhvr additive="base">
                                        <p:cTn id="278" dur="500" fill="hold"/>
                                        <p:tgtEl>
                                          <p:spTgt spid="196"/>
                                        </p:tgtEl>
                                        <p:attrNameLst>
                                          <p:attrName>ppt_x</p:attrName>
                                        </p:attrNameLst>
                                      </p:cBhvr>
                                      <p:tavLst>
                                        <p:tav tm="0">
                                          <p:val>
                                            <p:strVal val="#ppt_x"/>
                                          </p:val>
                                        </p:tav>
                                        <p:tav tm="100000">
                                          <p:val>
                                            <p:strVal val="#ppt_x"/>
                                          </p:val>
                                        </p:tav>
                                      </p:tavLst>
                                    </p:anim>
                                    <p:anim calcmode="lin" valueType="num">
                                      <p:cBhvr additive="base">
                                        <p:cTn id="279" dur="500" fill="hold"/>
                                        <p:tgtEl>
                                          <p:spTgt spid="196"/>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97"/>
                                        </p:tgtEl>
                                        <p:attrNameLst>
                                          <p:attrName>style.visibility</p:attrName>
                                        </p:attrNameLst>
                                      </p:cBhvr>
                                      <p:to>
                                        <p:strVal val="visible"/>
                                      </p:to>
                                    </p:set>
                                    <p:anim calcmode="lin" valueType="num">
                                      <p:cBhvr additive="base">
                                        <p:cTn id="282" dur="500" fill="hold"/>
                                        <p:tgtEl>
                                          <p:spTgt spid="197"/>
                                        </p:tgtEl>
                                        <p:attrNameLst>
                                          <p:attrName>ppt_x</p:attrName>
                                        </p:attrNameLst>
                                      </p:cBhvr>
                                      <p:tavLst>
                                        <p:tav tm="0">
                                          <p:val>
                                            <p:strVal val="#ppt_x"/>
                                          </p:val>
                                        </p:tav>
                                        <p:tav tm="100000">
                                          <p:val>
                                            <p:strVal val="#ppt_x"/>
                                          </p:val>
                                        </p:tav>
                                      </p:tavLst>
                                    </p:anim>
                                    <p:anim calcmode="lin" valueType="num">
                                      <p:cBhvr additive="base">
                                        <p:cTn id="283" dur="500" fill="hold"/>
                                        <p:tgtEl>
                                          <p:spTgt spid="197"/>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98"/>
                                        </p:tgtEl>
                                        <p:attrNameLst>
                                          <p:attrName>style.visibility</p:attrName>
                                        </p:attrNameLst>
                                      </p:cBhvr>
                                      <p:to>
                                        <p:strVal val="visible"/>
                                      </p:to>
                                    </p:set>
                                    <p:anim calcmode="lin" valueType="num">
                                      <p:cBhvr additive="base">
                                        <p:cTn id="286" dur="500" fill="hold"/>
                                        <p:tgtEl>
                                          <p:spTgt spid="198"/>
                                        </p:tgtEl>
                                        <p:attrNameLst>
                                          <p:attrName>ppt_x</p:attrName>
                                        </p:attrNameLst>
                                      </p:cBhvr>
                                      <p:tavLst>
                                        <p:tav tm="0">
                                          <p:val>
                                            <p:strVal val="#ppt_x"/>
                                          </p:val>
                                        </p:tav>
                                        <p:tav tm="100000">
                                          <p:val>
                                            <p:strVal val="#ppt_x"/>
                                          </p:val>
                                        </p:tav>
                                      </p:tavLst>
                                    </p:anim>
                                    <p:anim calcmode="lin" valueType="num">
                                      <p:cBhvr additive="base">
                                        <p:cTn id="287" dur="500" fill="hold"/>
                                        <p:tgtEl>
                                          <p:spTgt spid="198"/>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99"/>
                                        </p:tgtEl>
                                        <p:attrNameLst>
                                          <p:attrName>style.visibility</p:attrName>
                                        </p:attrNameLst>
                                      </p:cBhvr>
                                      <p:to>
                                        <p:strVal val="visible"/>
                                      </p:to>
                                    </p:set>
                                    <p:anim calcmode="lin" valueType="num">
                                      <p:cBhvr additive="base">
                                        <p:cTn id="290" dur="500" fill="hold"/>
                                        <p:tgtEl>
                                          <p:spTgt spid="199"/>
                                        </p:tgtEl>
                                        <p:attrNameLst>
                                          <p:attrName>ppt_x</p:attrName>
                                        </p:attrNameLst>
                                      </p:cBhvr>
                                      <p:tavLst>
                                        <p:tav tm="0">
                                          <p:val>
                                            <p:strVal val="#ppt_x"/>
                                          </p:val>
                                        </p:tav>
                                        <p:tav tm="100000">
                                          <p:val>
                                            <p:strVal val="#ppt_x"/>
                                          </p:val>
                                        </p:tav>
                                      </p:tavLst>
                                    </p:anim>
                                    <p:anim calcmode="lin" valueType="num">
                                      <p:cBhvr additive="base">
                                        <p:cTn id="291" dur="500" fill="hold"/>
                                        <p:tgtEl>
                                          <p:spTgt spid="199"/>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00"/>
                                        </p:tgtEl>
                                        <p:attrNameLst>
                                          <p:attrName>style.visibility</p:attrName>
                                        </p:attrNameLst>
                                      </p:cBhvr>
                                      <p:to>
                                        <p:strVal val="visible"/>
                                      </p:to>
                                    </p:set>
                                    <p:anim calcmode="lin" valueType="num">
                                      <p:cBhvr additive="base">
                                        <p:cTn id="294" dur="500" fill="hold"/>
                                        <p:tgtEl>
                                          <p:spTgt spid="200"/>
                                        </p:tgtEl>
                                        <p:attrNameLst>
                                          <p:attrName>ppt_x</p:attrName>
                                        </p:attrNameLst>
                                      </p:cBhvr>
                                      <p:tavLst>
                                        <p:tav tm="0">
                                          <p:val>
                                            <p:strVal val="#ppt_x"/>
                                          </p:val>
                                        </p:tav>
                                        <p:tav tm="100000">
                                          <p:val>
                                            <p:strVal val="#ppt_x"/>
                                          </p:val>
                                        </p:tav>
                                      </p:tavLst>
                                    </p:anim>
                                    <p:anim calcmode="lin" valueType="num">
                                      <p:cBhvr additive="base">
                                        <p:cTn id="295" dur="500" fill="hold"/>
                                        <p:tgtEl>
                                          <p:spTgt spid="200"/>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01"/>
                                        </p:tgtEl>
                                        <p:attrNameLst>
                                          <p:attrName>style.visibility</p:attrName>
                                        </p:attrNameLst>
                                      </p:cBhvr>
                                      <p:to>
                                        <p:strVal val="visible"/>
                                      </p:to>
                                    </p:set>
                                    <p:anim calcmode="lin" valueType="num">
                                      <p:cBhvr additive="base">
                                        <p:cTn id="298" dur="500" fill="hold"/>
                                        <p:tgtEl>
                                          <p:spTgt spid="201"/>
                                        </p:tgtEl>
                                        <p:attrNameLst>
                                          <p:attrName>ppt_x</p:attrName>
                                        </p:attrNameLst>
                                      </p:cBhvr>
                                      <p:tavLst>
                                        <p:tav tm="0">
                                          <p:val>
                                            <p:strVal val="#ppt_x"/>
                                          </p:val>
                                        </p:tav>
                                        <p:tav tm="100000">
                                          <p:val>
                                            <p:strVal val="#ppt_x"/>
                                          </p:val>
                                        </p:tav>
                                      </p:tavLst>
                                    </p:anim>
                                    <p:anim calcmode="lin" valueType="num">
                                      <p:cBhvr additive="base">
                                        <p:cTn id="299" dur="500" fill="hold"/>
                                        <p:tgtEl>
                                          <p:spTgt spid="201"/>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02"/>
                                        </p:tgtEl>
                                        <p:attrNameLst>
                                          <p:attrName>style.visibility</p:attrName>
                                        </p:attrNameLst>
                                      </p:cBhvr>
                                      <p:to>
                                        <p:strVal val="visible"/>
                                      </p:to>
                                    </p:set>
                                    <p:anim calcmode="lin" valueType="num">
                                      <p:cBhvr additive="base">
                                        <p:cTn id="302" dur="500" fill="hold"/>
                                        <p:tgtEl>
                                          <p:spTgt spid="202"/>
                                        </p:tgtEl>
                                        <p:attrNameLst>
                                          <p:attrName>ppt_x</p:attrName>
                                        </p:attrNameLst>
                                      </p:cBhvr>
                                      <p:tavLst>
                                        <p:tav tm="0">
                                          <p:val>
                                            <p:strVal val="#ppt_x"/>
                                          </p:val>
                                        </p:tav>
                                        <p:tav tm="100000">
                                          <p:val>
                                            <p:strVal val="#ppt_x"/>
                                          </p:val>
                                        </p:tav>
                                      </p:tavLst>
                                    </p:anim>
                                    <p:anim calcmode="lin" valueType="num">
                                      <p:cBhvr additive="base">
                                        <p:cTn id="303" dur="500" fill="hold"/>
                                        <p:tgtEl>
                                          <p:spTgt spid="202"/>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03"/>
                                        </p:tgtEl>
                                        <p:attrNameLst>
                                          <p:attrName>style.visibility</p:attrName>
                                        </p:attrNameLst>
                                      </p:cBhvr>
                                      <p:to>
                                        <p:strVal val="visible"/>
                                      </p:to>
                                    </p:set>
                                    <p:anim calcmode="lin" valueType="num">
                                      <p:cBhvr additive="base">
                                        <p:cTn id="306" dur="500" fill="hold"/>
                                        <p:tgtEl>
                                          <p:spTgt spid="203"/>
                                        </p:tgtEl>
                                        <p:attrNameLst>
                                          <p:attrName>ppt_x</p:attrName>
                                        </p:attrNameLst>
                                      </p:cBhvr>
                                      <p:tavLst>
                                        <p:tav tm="0">
                                          <p:val>
                                            <p:strVal val="#ppt_x"/>
                                          </p:val>
                                        </p:tav>
                                        <p:tav tm="100000">
                                          <p:val>
                                            <p:strVal val="#ppt_x"/>
                                          </p:val>
                                        </p:tav>
                                      </p:tavLst>
                                    </p:anim>
                                    <p:anim calcmode="lin" valueType="num">
                                      <p:cBhvr additive="base">
                                        <p:cTn id="307" dur="500" fill="hold"/>
                                        <p:tgtEl>
                                          <p:spTgt spid="203"/>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04"/>
                                        </p:tgtEl>
                                        <p:attrNameLst>
                                          <p:attrName>style.visibility</p:attrName>
                                        </p:attrNameLst>
                                      </p:cBhvr>
                                      <p:to>
                                        <p:strVal val="visible"/>
                                      </p:to>
                                    </p:set>
                                    <p:anim calcmode="lin" valueType="num">
                                      <p:cBhvr additive="base">
                                        <p:cTn id="310" dur="500" fill="hold"/>
                                        <p:tgtEl>
                                          <p:spTgt spid="204"/>
                                        </p:tgtEl>
                                        <p:attrNameLst>
                                          <p:attrName>ppt_x</p:attrName>
                                        </p:attrNameLst>
                                      </p:cBhvr>
                                      <p:tavLst>
                                        <p:tav tm="0">
                                          <p:val>
                                            <p:strVal val="#ppt_x"/>
                                          </p:val>
                                        </p:tav>
                                        <p:tav tm="100000">
                                          <p:val>
                                            <p:strVal val="#ppt_x"/>
                                          </p:val>
                                        </p:tav>
                                      </p:tavLst>
                                    </p:anim>
                                    <p:anim calcmode="lin" valueType="num">
                                      <p:cBhvr additive="base">
                                        <p:cTn id="311" dur="500" fill="hold"/>
                                        <p:tgtEl>
                                          <p:spTgt spid="204"/>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05"/>
                                        </p:tgtEl>
                                        <p:attrNameLst>
                                          <p:attrName>style.visibility</p:attrName>
                                        </p:attrNameLst>
                                      </p:cBhvr>
                                      <p:to>
                                        <p:strVal val="visible"/>
                                      </p:to>
                                    </p:set>
                                    <p:anim calcmode="lin" valueType="num">
                                      <p:cBhvr additive="base">
                                        <p:cTn id="314" dur="500" fill="hold"/>
                                        <p:tgtEl>
                                          <p:spTgt spid="205"/>
                                        </p:tgtEl>
                                        <p:attrNameLst>
                                          <p:attrName>ppt_x</p:attrName>
                                        </p:attrNameLst>
                                      </p:cBhvr>
                                      <p:tavLst>
                                        <p:tav tm="0">
                                          <p:val>
                                            <p:strVal val="#ppt_x"/>
                                          </p:val>
                                        </p:tav>
                                        <p:tav tm="100000">
                                          <p:val>
                                            <p:strVal val="#ppt_x"/>
                                          </p:val>
                                        </p:tav>
                                      </p:tavLst>
                                    </p:anim>
                                    <p:anim calcmode="lin" valueType="num">
                                      <p:cBhvr additive="base">
                                        <p:cTn id="315" dur="500" fill="hold"/>
                                        <p:tgtEl>
                                          <p:spTgt spid="205"/>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06"/>
                                        </p:tgtEl>
                                        <p:attrNameLst>
                                          <p:attrName>style.visibility</p:attrName>
                                        </p:attrNameLst>
                                      </p:cBhvr>
                                      <p:to>
                                        <p:strVal val="visible"/>
                                      </p:to>
                                    </p:set>
                                    <p:anim calcmode="lin" valueType="num">
                                      <p:cBhvr additive="base">
                                        <p:cTn id="318" dur="500" fill="hold"/>
                                        <p:tgtEl>
                                          <p:spTgt spid="206"/>
                                        </p:tgtEl>
                                        <p:attrNameLst>
                                          <p:attrName>ppt_x</p:attrName>
                                        </p:attrNameLst>
                                      </p:cBhvr>
                                      <p:tavLst>
                                        <p:tav tm="0">
                                          <p:val>
                                            <p:strVal val="#ppt_x"/>
                                          </p:val>
                                        </p:tav>
                                        <p:tav tm="100000">
                                          <p:val>
                                            <p:strVal val="#ppt_x"/>
                                          </p:val>
                                        </p:tav>
                                      </p:tavLst>
                                    </p:anim>
                                    <p:anim calcmode="lin" valueType="num">
                                      <p:cBhvr additive="base">
                                        <p:cTn id="319" dur="500" fill="hold"/>
                                        <p:tgtEl>
                                          <p:spTgt spid="206"/>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07"/>
                                        </p:tgtEl>
                                        <p:attrNameLst>
                                          <p:attrName>style.visibility</p:attrName>
                                        </p:attrNameLst>
                                      </p:cBhvr>
                                      <p:to>
                                        <p:strVal val="visible"/>
                                      </p:to>
                                    </p:set>
                                    <p:anim calcmode="lin" valueType="num">
                                      <p:cBhvr additive="base">
                                        <p:cTn id="322" dur="500" fill="hold"/>
                                        <p:tgtEl>
                                          <p:spTgt spid="207"/>
                                        </p:tgtEl>
                                        <p:attrNameLst>
                                          <p:attrName>ppt_x</p:attrName>
                                        </p:attrNameLst>
                                      </p:cBhvr>
                                      <p:tavLst>
                                        <p:tav tm="0">
                                          <p:val>
                                            <p:strVal val="#ppt_x"/>
                                          </p:val>
                                        </p:tav>
                                        <p:tav tm="100000">
                                          <p:val>
                                            <p:strVal val="#ppt_x"/>
                                          </p:val>
                                        </p:tav>
                                      </p:tavLst>
                                    </p:anim>
                                    <p:anim calcmode="lin" valueType="num">
                                      <p:cBhvr additive="base">
                                        <p:cTn id="323" dur="500" fill="hold"/>
                                        <p:tgtEl>
                                          <p:spTgt spid="207"/>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08"/>
                                        </p:tgtEl>
                                        <p:attrNameLst>
                                          <p:attrName>style.visibility</p:attrName>
                                        </p:attrNameLst>
                                      </p:cBhvr>
                                      <p:to>
                                        <p:strVal val="visible"/>
                                      </p:to>
                                    </p:set>
                                    <p:anim calcmode="lin" valueType="num">
                                      <p:cBhvr additive="base">
                                        <p:cTn id="326" dur="500" fill="hold"/>
                                        <p:tgtEl>
                                          <p:spTgt spid="208"/>
                                        </p:tgtEl>
                                        <p:attrNameLst>
                                          <p:attrName>ppt_x</p:attrName>
                                        </p:attrNameLst>
                                      </p:cBhvr>
                                      <p:tavLst>
                                        <p:tav tm="0">
                                          <p:val>
                                            <p:strVal val="#ppt_x"/>
                                          </p:val>
                                        </p:tav>
                                        <p:tav tm="100000">
                                          <p:val>
                                            <p:strVal val="#ppt_x"/>
                                          </p:val>
                                        </p:tav>
                                      </p:tavLst>
                                    </p:anim>
                                    <p:anim calcmode="lin" valueType="num">
                                      <p:cBhvr additive="base">
                                        <p:cTn id="327" dur="500" fill="hold"/>
                                        <p:tgtEl>
                                          <p:spTgt spid="208"/>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09"/>
                                        </p:tgtEl>
                                        <p:attrNameLst>
                                          <p:attrName>style.visibility</p:attrName>
                                        </p:attrNameLst>
                                      </p:cBhvr>
                                      <p:to>
                                        <p:strVal val="visible"/>
                                      </p:to>
                                    </p:set>
                                    <p:anim calcmode="lin" valueType="num">
                                      <p:cBhvr additive="base">
                                        <p:cTn id="330" dur="500" fill="hold"/>
                                        <p:tgtEl>
                                          <p:spTgt spid="209"/>
                                        </p:tgtEl>
                                        <p:attrNameLst>
                                          <p:attrName>ppt_x</p:attrName>
                                        </p:attrNameLst>
                                      </p:cBhvr>
                                      <p:tavLst>
                                        <p:tav tm="0">
                                          <p:val>
                                            <p:strVal val="#ppt_x"/>
                                          </p:val>
                                        </p:tav>
                                        <p:tav tm="100000">
                                          <p:val>
                                            <p:strVal val="#ppt_x"/>
                                          </p:val>
                                        </p:tav>
                                      </p:tavLst>
                                    </p:anim>
                                    <p:anim calcmode="lin" valueType="num">
                                      <p:cBhvr additive="base">
                                        <p:cTn id="331" dur="500" fill="hold"/>
                                        <p:tgtEl>
                                          <p:spTgt spid="209"/>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10"/>
                                        </p:tgtEl>
                                        <p:attrNameLst>
                                          <p:attrName>style.visibility</p:attrName>
                                        </p:attrNameLst>
                                      </p:cBhvr>
                                      <p:to>
                                        <p:strVal val="visible"/>
                                      </p:to>
                                    </p:set>
                                    <p:anim calcmode="lin" valueType="num">
                                      <p:cBhvr additive="base">
                                        <p:cTn id="334" dur="500" fill="hold"/>
                                        <p:tgtEl>
                                          <p:spTgt spid="210"/>
                                        </p:tgtEl>
                                        <p:attrNameLst>
                                          <p:attrName>ppt_x</p:attrName>
                                        </p:attrNameLst>
                                      </p:cBhvr>
                                      <p:tavLst>
                                        <p:tav tm="0">
                                          <p:val>
                                            <p:strVal val="#ppt_x"/>
                                          </p:val>
                                        </p:tav>
                                        <p:tav tm="100000">
                                          <p:val>
                                            <p:strVal val="#ppt_x"/>
                                          </p:val>
                                        </p:tav>
                                      </p:tavLst>
                                    </p:anim>
                                    <p:anim calcmode="lin" valueType="num">
                                      <p:cBhvr additive="base">
                                        <p:cTn id="335" dur="500" fill="hold"/>
                                        <p:tgtEl>
                                          <p:spTgt spid="210"/>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11"/>
                                        </p:tgtEl>
                                        <p:attrNameLst>
                                          <p:attrName>style.visibility</p:attrName>
                                        </p:attrNameLst>
                                      </p:cBhvr>
                                      <p:to>
                                        <p:strVal val="visible"/>
                                      </p:to>
                                    </p:set>
                                    <p:anim calcmode="lin" valueType="num">
                                      <p:cBhvr additive="base">
                                        <p:cTn id="338" dur="500" fill="hold"/>
                                        <p:tgtEl>
                                          <p:spTgt spid="211"/>
                                        </p:tgtEl>
                                        <p:attrNameLst>
                                          <p:attrName>ppt_x</p:attrName>
                                        </p:attrNameLst>
                                      </p:cBhvr>
                                      <p:tavLst>
                                        <p:tav tm="0">
                                          <p:val>
                                            <p:strVal val="#ppt_x"/>
                                          </p:val>
                                        </p:tav>
                                        <p:tav tm="100000">
                                          <p:val>
                                            <p:strVal val="#ppt_x"/>
                                          </p:val>
                                        </p:tav>
                                      </p:tavLst>
                                    </p:anim>
                                    <p:anim calcmode="lin" valueType="num">
                                      <p:cBhvr additive="base">
                                        <p:cTn id="339" dur="500" fill="hold"/>
                                        <p:tgtEl>
                                          <p:spTgt spid="211"/>
                                        </p:tgtEl>
                                        <p:attrNameLst>
                                          <p:attrName>ppt_y</p:attrName>
                                        </p:attrNameLst>
                                      </p:cBhvr>
                                      <p:tavLst>
                                        <p:tav tm="0">
                                          <p:val>
                                            <p:strVal val="1+#ppt_h/2"/>
                                          </p:val>
                                        </p:tav>
                                        <p:tav tm="100000">
                                          <p:val>
                                            <p:strVal val="#ppt_y"/>
                                          </p:val>
                                        </p:tav>
                                      </p:tavLst>
                                    </p:anim>
                                  </p:childTnLst>
                                </p:cTn>
                              </p:par>
                            </p:childTnLst>
                          </p:cTn>
                        </p:par>
                        <p:par>
                          <p:cTn id="340" fill="hold">
                            <p:stCondLst>
                              <p:cond delay="2000"/>
                            </p:stCondLst>
                            <p:childTnLst>
                              <p:par>
                                <p:cTn id="341" presetID="47" presetClass="entr" presetSubtype="0" fill="hold" grpId="0" nodeType="afterEffect">
                                  <p:stCondLst>
                                    <p:cond delay="0"/>
                                  </p:stCondLst>
                                  <p:childTnLst>
                                    <p:set>
                                      <p:cBhvr>
                                        <p:cTn id="342" dur="1" fill="hold">
                                          <p:stCondLst>
                                            <p:cond delay="0"/>
                                          </p:stCondLst>
                                        </p:cTn>
                                        <p:tgtEl>
                                          <p:spTgt spid="212"/>
                                        </p:tgtEl>
                                        <p:attrNameLst>
                                          <p:attrName>style.visibility</p:attrName>
                                        </p:attrNameLst>
                                      </p:cBhvr>
                                      <p:to>
                                        <p:strVal val="visible"/>
                                      </p:to>
                                    </p:set>
                                    <p:animEffect transition="in" filter="fade">
                                      <p:cBhvr>
                                        <p:cTn id="343" dur="1000"/>
                                        <p:tgtEl>
                                          <p:spTgt spid="212"/>
                                        </p:tgtEl>
                                      </p:cBhvr>
                                    </p:animEffect>
                                    <p:anim calcmode="lin" valueType="num">
                                      <p:cBhvr>
                                        <p:cTn id="344" dur="1000" fill="hold"/>
                                        <p:tgtEl>
                                          <p:spTgt spid="212"/>
                                        </p:tgtEl>
                                        <p:attrNameLst>
                                          <p:attrName>ppt_x</p:attrName>
                                        </p:attrNameLst>
                                      </p:cBhvr>
                                      <p:tavLst>
                                        <p:tav tm="0">
                                          <p:val>
                                            <p:strVal val="#ppt_x"/>
                                          </p:val>
                                        </p:tav>
                                        <p:tav tm="100000">
                                          <p:val>
                                            <p:strVal val="#ppt_x"/>
                                          </p:val>
                                        </p:tav>
                                      </p:tavLst>
                                    </p:anim>
                                    <p:anim calcmode="lin" valueType="num">
                                      <p:cBhvr>
                                        <p:cTn id="345" dur="1000" fill="hold"/>
                                        <p:tgtEl>
                                          <p:spTgt spid="212"/>
                                        </p:tgtEl>
                                        <p:attrNameLst>
                                          <p:attrName>ppt_y</p:attrName>
                                        </p:attrNameLst>
                                      </p:cBhvr>
                                      <p:tavLst>
                                        <p:tav tm="0">
                                          <p:val>
                                            <p:strVal val="#ppt_y-.1"/>
                                          </p:val>
                                        </p:tav>
                                        <p:tav tm="100000">
                                          <p:val>
                                            <p:strVal val="#ppt_y"/>
                                          </p:val>
                                        </p:tav>
                                      </p:tavLst>
                                    </p:anim>
                                  </p:childTnLst>
                                </p:cTn>
                              </p:par>
                            </p:childTnLst>
                          </p:cTn>
                        </p:par>
                        <p:par>
                          <p:cTn id="346" fill="hold">
                            <p:stCondLst>
                              <p:cond delay="3000"/>
                            </p:stCondLst>
                            <p:childTnLst>
                              <p:par>
                                <p:cTn id="347" presetID="22" presetClass="entr" presetSubtype="8" fill="hold" nodeType="afterEffect">
                                  <p:stCondLst>
                                    <p:cond delay="0"/>
                                  </p:stCondLst>
                                  <p:childTnLst>
                                    <p:set>
                                      <p:cBhvr>
                                        <p:cTn id="348" dur="1" fill="hold">
                                          <p:stCondLst>
                                            <p:cond delay="0"/>
                                          </p:stCondLst>
                                        </p:cTn>
                                        <p:tgtEl>
                                          <p:spTgt spid="213"/>
                                        </p:tgtEl>
                                        <p:attrNameLst>
                                          <p:attrName>style.visibility</p:attrName>
                                        </p:attrNameLst>
                                      </p:cBhvr>
                                      <p:to>
                                        <p:strVal val="visible"/>
                                      </p:to>
                                    </p:set>
                                    <p:animEffect transition="in" filter="wipe(left)">
                                      <p:cBhvr>
                                        <p:cTn id="349" dur="500"/>
                                        <p:tgtEl>
                                          <p:spTgt spid="213"/>
                                        </p:tgtEl>
                                      </p:cBhvr>
                                    </p:animEffect>
                                  </p:childTnLst>
                                </p:cTn>
                              </p:par>
                            </p:childTnLst>
                          </p:cTn>
                        </p:par>
                        <p:par>
                          <p:cTn id="350" fill="hold">
                            <p:stCondLst>
                              <p:cond delay="3500"/>
                            </p:stCondLst>
                            <p:childTnLst>
                              <p:par>
                                <p:cTn id="351" presetID="22" presetClass="entr" presetSubtype="8" fill="hold" grpId="0" nodeType="afterEffect">
                                  <p:stCondLst>
                                    <p:cond delay="0"/>
                                  </p:stCondLst>
                                  <p:childTnLst>
                                    <p:set>
                                      <p:cBhvr>
                                        <p:cTn id="352" dur="1" fill="hold">
                                          <p:stCondLst>
                                            <p:cond delay="0"/>
                                          </p:stCondLst>
                                        </p:cTn>
                                        <p:tgtEl>
                                          <p:spTgt spid="214"/>
                                        </p:tgtEl>
                                        <p:attrNameLst>
                                          <p:attrName>style.visibility</p:attrName>
                                        </p:attrNameLst>
                                      </p:cBhvr>
                                      <p:to>
                                        <p:strVal val="visible"/>
                                      </p:to>
                                    </p:set>
                                    <p:animEffect transition="in" filter="wipe(left)">
                                      <p:cBhvr>
                                        <p:cTn id="353" dur="500"/>
                                        <p:tgtEl>
                                          <p:spTgt spid="214"/>
                                        </p:tgtEl>
                                      </p:cBhvr>
                                    </p:animEffect>
                                  </p:childTnLst>
                                </p:cTn>
                              </p:par>
                              <p:par>
                                <p:cTn id="354" presetID="22" presetClass="entr" presetSubtype="8" fill="hold" grpId="0" nodeType="withEffect">
                                  <p:stCondLst>
                                    <p:cond delay="0"/>
                                  </p:stCondLst>
                                  <p:childTnLst>
                                    <p:set>
                                      <p:cBhvr>
                                        <p:cTn id="355" dur="1" fill="hold">
                                          <p:stCondLst>
                                            <p:cond delay="0"/>
                                          </p:stCondLst>
                                        </p:cTn>
                                        <p:tgtEl>
                                          <p:spTgt spid="215"/>
                                        </p:tgtEl>
                                        <p:attrNameLst>
                                          <p:attrName>style.visibility</p:attrName>
                                        </p:attrNameLst>
                                      </p:cBhvr>
                                      <p:to>
                                        <p:strVal val="visible"/>
                                      </p:to>
                                    </p:set>
                                    <p:animEffect transition="in" filter="wipe(left)">
                                      <p:cBhvr>
                                        <p:cTn id="356" dur="500"/>
                                        <p:tgtEl>
                                          <p:spTgt spid="215"/>
                                        </p:tgtEl>
                                      </p:cBhvr>
                                    </p:animEffect>
                                  </p:childTnLst>
                                </p:cTn>
                              </p:par>
                            </p:childTnLst>
                          </p:cTn>
                        </p:par>
                        <p:par>
                          <p:cTn id="357" fill="hold">
                            <p:stCondLst>
                              <p:cond delay="4000"/>
                            </p:stCondLst>
                            <p:childTnLst>
                              <p:par>
                                <p:cTn id="358" presetID="47" presetClass="entr" presetSubtype="0" fill="hold" grpId="0" nodeType="afterEffect">
                                  <p:stCondLst>
                                    <p:cond delay="0"/>
                                  </p:stCondLst>
                                  <p:childTnLst>
                                    <p:set>
                                      <p:cBhvr>
                                        <p:cTn id="359" dur="1" fill="hold">
                                          <p:stCondLst>
                                            <p:cond delay="0"/>
                                          </p:stCondLst>
                                        </p:cTn>
                                        <p:tgtEl>
                                          <p:spTgt spid="216"/>
                                        </p:tgtEl>
                                        <p:attrNameLst>
                                          <p:attrName>style.visibility</p:attrName>
                                        </p:attrNameLst>
                                      </p:cBhvr>
                                      <p:to>
                                        <p:strVal val="visible"/>
                                      </p:to>
                                    </p:set>
                                    <p:animEffect transition="in" filter="fade">
                                      <p:cBhvr>
                                        <p:cTn id="360" dur="1000"/>
                                        <p:tgtEl>
                                          <p:spTgt spid="216"/>
                                        </p:tgtEl>
                                      </p:cBhvr>
                                    </p:animEffect>
                                    <p:anim calcmode="lin" valueType="num">
                                      <p:cBhvr>
                                        <p:cTn id="361" dur="1000" fill="hold"/>
                                        <p:tgtEl>
                                          <p:spTgt spid="216"/>
                                        </p:tgtEl>
                                        <p:attrNameLst>
                                          <p:attrName>ppt_x</p:attrName>
                                        </p:attrNameLst>
                                      </p:cBhvr>
                                      <p:tavLst>
                                        <p:tav tm="0">
                                          <p:val>
                                            <p:strVal val="#ppt_x"/>
                                          </p:val>
                                        </p:tav>
                                        <p:tav tm="100000">
                                          <p:val>
                                            <p:strVal val="#ppt_x"/>
                                          </p:val>
                                        </p:tav>
                                      </p:tavLst>
                                    </p:anim>
                                    <p:anim calcmode="lin" valueType="num">
                                      <p:cBhvr>
                                        <p:cTn id="362" dur="1000" fill="hold"/>
                                        <p:tgtEl>
                                          <p:spTgt spid="216"/>
                                        </p:tgtEl>
                                        <p:attrNameLst>
                                          <p:attrName>ppt_y</p:attrName>
                                        </p:attrNameLst>
                                      </p:cBhvr>
                                      <p:tavLst>
                                        <p:tav tm="0">
                                          <p:val>
                                            <p:strVal val="#ppt_y-.1"/>
                                          </p:val>
                                        </p:tav>
                                        <p:tav tm="100000">
                                          <p:val>
                                            <p:strVal val="#ppt_y"/>
                                          </p:val>
                                        </p:tav>
                                      </p:tavLst>
                                    </p:anim>
                                  </p:childTnLst>
                                </p:cTn>
                              </p:par>
                            </p:childTnLst>
                          </p:cTn>
                        </p:par>
                        <p:par>
                          <p:cTn id="363" fill="hold">
                            <p:stCondLst>
                              <p:cond delay="5000"/>
                            </p:stCondLst>
                            <p:childTnLst>
                              <p:par>
                                <p:cTn id="364" presetID="22" presetClass="entr" presetSubtype="8" fill="hold" nodeType="afterEffect">
                                  <p:stCondLst>
                                    <p:cond delay="0"/>
                                  </p:stCondLst>
                                  <p:childTnLst>
                                    <p:set>
                                      <p:cBhvr>
                                        <p:cTn id="365" dur="1" fill="hold">
                                          <p:stCondLst>
                                            <p:cond delay="0"/>
                                          </p:stCondLst>
                                        </p:cTn>
                                        <p:tgtEl>
                                          <p:spTgt spid="217"/>
                                        </p:tgtEl>
                                        <p:attrNameLst>
                                          <p:attrName>style.visibility</p:attrName>
                                        </p:attrNameLst>
                                      </p:cBhvr>
                                      <p:to>
                                        <p:strVal val="visible"/>
                                      </p:to>
                                    </p:set>
                                    <p:animEffect transition="in" filter="wipe(left)">
                                      <p:cBhvr>
                                        <p:cTn id="366" dur="500"/>
                                        <p:tgtEl>
                                          <p:spTgt spid="217"/>
                                        </p:tgtEl>
                                      </p:cBhvr>
                                    </p:animEffect>
                                  </p:childTnLst>
                                </p:cTn>
                              </p:par>
                            </p:childTnLst>
                          </p:cTn>
                        </p:par>
                        <p:par>
                          <p:cTn id="367" fill="hold">
                            <p:stCondLst>
                              <p:cond delay="5500"/>
                            </p:stCondLst>
                            <p:childTnLst>
                              <p:par>
                                <p:cTn id="368" presetID="22" presetClass="entr" presetSubtype="8" fill="hold" grpId="0" nodeType="afterEffect">
                                  <p:stCondLst>
                                    <p:cond delay="0"/>
                                  </p:stCondLst>
                                  <p:childTnLst>
                                    <p:set>
                                      <p:cBhvr>
                                        <p:cTn id="369" dur="1" fill="hold">
                                          <p:stCondLst>
                                            <p:cond delay="0"/>
                                          </p:stCondLst>
                                        </p:cTn>
                                        <p:tgtEl>
                                          <p:spTgt spid="218"/>
                                        </p:tgtEl>
                                        <p:attrNameLst>
                                          <p:attrName>style.visibility</p:attrName>
                                        </p:attrNameLst>
                                      </p:cBhvr>
                                      <p:to>
                                        <p:strVal val="visible"/>
                                      </p:to>
                                    </p:set>
                                    <p:animEffect transition="in" filter="wipe(left)">
                                      <p:cBhvr>
                                        <p:cTn id="370" dur="500"/>
                                        <p:tgtEl>
                                          <p:spTgt spid="218"/>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219"/>
                                        </p:tgtEl>
                                        <p:attrNameLst>
                                          <p:attrName>style.visibility</p:attrName>
                                        </p:attrNameLst>
                                      </p:cBhvr>
                                      <p:to>
                                        <p:strVal val="visible"/>
                                      </p:to>
                                    </p:set>
                                    <p:animEffect transition="in" filter="wipe(left)">
                                      <p:cBhvr>
                                        <p:cTn id="373" dur="500"/>
                                        <p:tgtEl>
                                          <p:spTgt spid="219"/>
                                        </p:tgtEl>
                                      </p:cBhvr>
                                    </p:animEffect>
                                  </p:childTnLst>
                                </p:cTn>
                              </p:par>
                            </p:childTnLst>
                          </p:cTn>
                        </p:par>
                        <p:par>
                          <p:cTn id="374" fill="hold">
                            <p:stCondLst>
                              <p:cond delay="6000"/>
                            </p:stCondLst>
                            <p:childTnLst>
                              <p:par>
                                <p:cTn id="375" presetID="47" presetClass="entr" presetSubtype="0" fill="hold" grpId="0" nodeType="afterEffect">
                                  <p:stCondLst>
                                    <p:cond delay="0"/>
                                  </p:stCondLst>
                                  <p:childTnLst>
                                    <p:set>
                                      <p:cBhvr>
                                        <p:cTn id="376" dur="1" fill="hold">
                                          <p:stCondLst>
                                            <p:cond delay="0"/>
                                          </p:stCondLst>
                                        </p:cTn>
                                        <p:tgtEl>
                                          <p:spTgt spid="220"/>
                                        </p:tgtEl>
                                        <p:attrNameLst>
                                          <p:attrName>style.visibility</p:attrName>
                                        </p:attrNameLst>
                                      </p:cBhvr>
                                      <p:to>
                                        <p:strVal val="visible"/>
                                      </p:to>
                                    </p:set>
                                    <p:animEffect transition="in" filter="fade">
                                      <p:cBhvr>
                                        <p:cTn id="377" dur="1000"/>
                                        <p:tgtEl>
                                          <p:spTgt spid="220"/>
                                        </p:tgtEl>
                                      </p:cBhvr>
                                    </p:animEffect>
                                    <p:anim calcmode="lin" valueType="num">
                                      <p:cBhvr>
                                        <p:cTn id="378" dur="1000" fill="hold"/>
                                        <p:tgtEl>
                                          <p:spTgt spid="220"/>
                                        </p:tgtEl>
                                        <p:attrNameLst>
                                          <p:attrName>ppt_x</p:attrName>
                                        </p:attrNameLst>
                                      </p:cBhvr>
                                      <p:tavLst>
                                        <p:tav tm="0">
                                          <p:val>
                                            <p:strVal val="#ppt_x"/>
                                          </p:val>
                                        </p:tav>
                                        <p:tav tm="100000">
                                          <p:val>
                                            <p:strVal val="#ppt_x"/>
                                          </p:val>
                                        </p:tav>
                                      </p:tavLst>
                                    </p:anim>
                                    <p:anim calcmode="lin" valueType="num">
                                      <p:cBhvr>
                                        <p:cTn id="379" dur="1000" fill="hold"/>
                                        <p:tgtEl>
                                          <p:spTgt spid="220"/>
                                        </p:tgtEl>
                                        <p:attrNameLst>
                                          <p:attrName>ppt_y</p:attrName>
                                        </p:attrNameLst>
                                      </p:cBhvr>
                                      <p:tavLst>
                                        <p:tav tm="0">
                                          <p:val>
                                            <p:strVal val="#ppt_y-.1"/>
                                          </p:val>
                                        </p:tav>
                                        <p:tav tm="100000">
                                          <p:val>
                                            <p:strVal val="#ppt_y"/>
                                          </p:val>
                                        </p:tav>
                                      </p:tavLst>
                                    </p:anim>
                                  </p:childTnLst>
                                </p:cTn>
                              </p:par>
                            </p:childTnLst>
                          </p:cTn>
                        </p:par>
                        <p:par>
                          <p:cTn id="380" fill="hold">
                            <p:stCondLst>
                              <p:cond delay="7000"/>
                            </p:stCondLst>
                            <p:childTnLst>
                              <p:par>
                                <p:cTn id="381" presetID="22" presetClass="entr" presetSubtype="8" fill="hold" nodeType="afterEffect">
                                  <p:stCondLst>
                                    <p:cond delay="0"/>
                                  </p:stCondLst>
                                  <p:childTnLst>
                                    <p:set>
                                      <p:cBhvr>
                                        <p:cTn id="382" dur="1" fill="hold">
                                          <p:stCondLst>
                                            <p:cond delay="0"/>
                                          </p:stCondLst>
                                        </p:cTn>
                                        <p:tgtEl>
                                          <p:spTgt spid="221"/>
                                        </p:tgtEl>
                                        <p:attrNameLst>
                                          <p:attrName>style.visibility</p:attrName>
                                        </p:attrNameLst>
                                      </p:cBhvr>
                                      <p:to>
                                        <p:strVal val="visible"/>
                                      </p:to>
                                    </p:set>
                                    <p:animEffect transition="in" filter="wipe(left)">
                                      <p:cBhvr>
                                        <p:cTn id="383" dur="500"/>
                                        <p:tgtEl>
                                          <p:spTgt spid="221"/>
                                        </p:tgtEl>
                                      </p:cBhvr>
                                    </p:animEffect>
                                  </p:childTnLst>
                                </p:cTn>
                              </p:par>
                            </p:childTnLst>
                          </p:cTn>
                        </p:par>
                        <p:par>
                          <p:cTn id="384" fill="hold">
                            <p:stCondLst>
                              <p:cond delay="7500"/>
                            </p:stCondLst>
                            <p:childTnLst>
                              <p:par>
                                <p:cTn id="385" presetID="22" presetClass="entr" presetSubtype="8" fill="hold" grpId="0" nodeType="afterEffect">
                                  <p:stCondLst>
                                    <p:cond delay="0"/>
                                  </p:stCondLst>
                                  <p:childTnLst>
                                    <p:set>
                                      <p:cBhvr>
                                        <p:cTn id="386" dur="1" fill="hold">
                                          <p:stCondLst>
                                            <p:cond delay="0"/>
                                          </p:stCondLst>
                                        </p:cTn>
                                        <p:tgtEl>
                                          <p:spTgt spid="222"/>
                                        </p:tgtEl>
                                        <p:attrNameLst>
                                          <p:attrName>style.visibility</p:attrName>
                                        </p:attrNameLst>
                                      </p:cBhvr>
                                      <p:to>
                                        <p:strVal val="visible"/>
                                      </p:to>
                                    </p:set>
                                    <p:animEffect transition="in" filter="wipe(left)">
                                      <p:cBhvr>
                                        <p:cTn id="387" dur="500"/>
                                        <p:tgtEl>
                                          <p:spTgt spid="222"/>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223"/>
                                        </p:tgtEl>
                                        <p:attrNameLst>
                                          <p:attrName>style.visibility</p:attrName>
                                        </p:attrNameLst>
                                      </p:cBhvr>
                                      <p:to>
                                        <p:strVal val="visible"/>
                                      </p:to>
                                    </p:set>
                                    <p:animEffect transition="in" filter="wipe(left)">
                                      <p:cBhvr>
                                        <p:cTn id="390"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4" grpId="0"/>
      <p:bldP spid="215" grpId="0"/>
      <p:bldP spid="216" grpId="0" animBg="1"/>
      <p:bldP spid="218" grpId="0"/>
      <p:bldP spid="219" grpId="0"/>
      <p:bldP spid="220" grpId="0" animBg="1"/>
      <p:bldP spid="222" grpId="0"/>
      <p:bldP spid="2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43790" y="2103238"/>
            <a:ext cx="1141288" cy="1323440"/>
            <a:chOff x="1608359" y="2470855"/>
            <a:chExt cx="666486" cy="772858"/>
          </a:xfrm>
        </p:grpSpPr>
        <p:sp>
          <p:nvSpPr>
            <p:cNvPr id="3" name="矩形 2"/>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3"/>
            <p:cNvSpPr txBox="1"/>
            <p:nvPr/>
          </p:nvSpPr>
          <p:spPr>
            <a:xfrm>
              <a:off x="1611887" y="2470855"/>
              <a:ext cx="662958"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03</a:t>
              </a:r>
              <a:endParaRPr lang="zh-CN" altLang="en-US" sz="8000" b="1" dirty="0">
                <a:solidFill>
                  <a:schemeClr val="bg1"/>
                </a:solidFill>
                <a:latin typeface="Agency FB" pitchFamily="34" charset="0"/>
                <a:ea typeface="微软雅黑" pitchFamily="34" charset="-122"/>
              </a:endParaRPr>
            </a:p>
          </p:txBody>
        </p:sp>
      </p:grpSp>
      <p:sp>
        <p:nvSpPr>
          <p:cNvPr id="5" name="TextBox 64"/>
          <p:cNvSpPr txBox="1"/>
          <p:nvPr/>
        </p:nvSpPr>
        <p:spPr>
          <a:xfrm>
            <a:off x="2643020" y="354339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6" name="TextBox 65"/>
          <p:cNvSpPr txBox="1"/>
          <p:nvPr/>
        </p:nvSpPr>
        <p:spPr>
          <a:xfrm>
            <a:off x="3517456" y="426347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 name="TextBox 66"/>
          <p:cNvSpPr txBox="1"/>
          <p:nvPr/>
        </p:nvSpPr>
        <p:spPr>
          <a:xfrm>
            <a:off x="4233773" y="238023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第三部分</a:t>
            </a:r>
          </a:p>
        </p:txBody>
      </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5333">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14:bounceEnd="45333">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5333">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8"/>
          <p:cNvSpPr txBox="1"/>
          <p:nvPr/>
        </p:nvSpPr>
        <p:spPr>
          <a:xfrm>
            <a:off x="1543024" y="1779809"/>
            <a:ext cx="1470856"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8" name="文本框 19"/>
          <p:cNvSpPr txBox="1"/>
          <p:nvPr/>
        </p:nvSpPr>
        <p:spPr>
          <a:xfrm>
            <a:off x="1764419" y="2976902"/>
            <a:ext cx="1519421"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9" name="文本框 20"/>
          <p:cNvSpPr txBox="1"/>
          <p:nvPr/>
        </p:nvSpPr>
        <p:spPr>
          <a:xfrm>
            <a:off x="5860160" y="1357144"/>
            <a:ext cx="1681397"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0" name="文本框 21"/>
          <p:cNvSpPr txBox="1"/>
          <p:nvPr/>
        </p:nvSpPr>
        <p:spPr>
          <a:xfrm>
            <a:off x="6022136" y="2760934"/>
            <a:ext cx="1519421"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31" name="组合 30"/>
          <p:cNvGrpSpPr/>
          <p:nvPr/>
        </p:nvGrpSpPr>
        <p:grpSpPr>
          <a:xfrm>
            <a:off x="3494686" y="1436720"/>
            <a:ext cx="2084110" cy="2084110"/>
            <a:chOff x="3325860" y="1074902"/>
            <a:chExt cx="2531533" cy="2531533"/>
          </a:xfrm>
        </p:grpSpPr>
        <p:sp>
          <p:nvSpPr>
            <p:cNvPr id="32" name="椭圆 31"/>
            <p:cNvSpPr/>
            <p:nvPr/>
          </p:nvSpPr>
          <p:spPr>
            <a:xfrm>
              <a:off x="3325860" y="1074902"/>
              <a:ext cx="2531533" cy="2531533"/>
            </a:xfrm>
            <a:prstGeom prst="ellipse">
              <a:avLst/>
            </a:prstGeom>
            <a:solidFill>
              <a:srgbClr val="C00000"/>
            </a:solidFill>
            <a:ln w="12700" cap="flat" cmpd="sng" algn="ctr">
              <a:no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ysClr val="window" lastClr="FFFFFF"/>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文本框 23"/>
            <p:cNvSpPr txBox="1"/>
            <p:nvPr/>
          </p:nvSpPr>
          <p:spPr>
            <a:xfrm>
              <a:off x="3505189" y="2198316"/>
              <a:ext cx="2172875" cy="12337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行业前景</a:t>
              </a:r>
              <a:endPar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5" name="组合 34"/>
          <p:cNvGrpSpPr/>
          <p:nvPr/>
        </p:nvGrpSpPr>
        <p:grpSpPr>
          <a:xfrm>
            <a:off x="3057962" y="1636338"/>
            <a:ext cx="704666" cy="704666"/>
            <a:chOff x="2386060" y="1495059"/>
            <a:chExt cx="939800" cy="939800"/>
          </a:xfrm>
        </p:grpSpPr>
        <p:sp>
          <p:nvSpPr>
            <p:cNvPr id="36" name="椭圆 35"/>
            <p:cNvSpPr/>
            <p:nvPr/>
          </p:nvSpPr>
          <p:spPr>
            <a:xfrm>
              <a:off x="2386060" y="1495059"/>
              <a:ext cx="939800" cy="939800"/>
            </a:xfrm>
            <a:prstGeom prst="ellipse">
              <a:avLst/>
            </a:prstGeom>
            <a:solidFill>
              <a:srgbClr val="C00000"/>
            </a:solidFill>
            <a:ln w="38100" cap="flat" cmpd="sng" algn="ctr">
              <a:solidFill>
                <a:sysClr val="window" lastClr="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8" name="组合 37"/>
          <p:cNvGrpSpPr/>
          <p:nvPr/>
        </p:nvGrpSpPr>
        <p:grpSpPr>
          <a:xfrm>
            <a:off x="5078829" y="1427475"/>
            <a:ext cx="704666" cy="704666"/>
            <a:chOff x="5454052" y="1074902"/>
            <a:chExt cx="939800" cy="939800"/>
          </a:xfrm>
        </p:grpSpPr>
        <p:sp>
          <p:nvSpPr>
            <p:cNvPr id="39" name="椭圆 38"/>
            <p:cNvSpPr/>
            <p:nvPr/>
          </p:nvSpPr>
          <p:spPr>
            <a:xfrm>
              <a:off x="5454052" y="1074902"/>
              <a:ext cx="939800" cy="939800"/>
            </a:xfrm>
            <a:prstGeom prst="ellipse">
              <a:avLst/>
            </a:prstGeom>
            <a:solidFill>
              <a:srgbClr val="C00000"/>
            </a:solidFill>
            <a:ln w="38100" cap="flat" cmpd="sng" algn="ctr">
              <a:solidFill>
                <a:sysClr val="window" lastClr="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0" name="组合 39"/>
            <p:cNvGrpSpPr/>
            <p:nvPr/>
          </p:nvGrpSpPr>
          <p:grpSpPr>
            <a:xfrm>
              <a:off x="5729640" y="1309909"/>
              <a:ext cx="411300" cy="441104"/>
              <a:chOff x="5995987" y="547688"/>
              <a:chExt cx="219075" cy="234950"/>
            </a:xfrm>
            <a:solidFill>
              <a:sysClr val="window" lastClr="FFFFFF"/>
            </a:solidFill>
          </p:grpSpPr>
          <p:sp>
            <p:nvSpPr>
              <p:cNvPr id="41"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2"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3" name="组合 42"/>
          <p:cNvGrpSpPr/>
          <p:nvPr/>
        </p:nvGrpSpPr>
        <p:grpSpPr>
          <a:xfrm>
            <a:off x="3276194" y="2933896"/>
            <a:ext cx="704666" cy="704666"/>
            <a:chOff x="3080330" y="2789142"/>
            <a:chExt cx="939800" cy="939800"/>
          </a:xfrm>
        </p:grpSpPr>
        <p:sp>
          <p:nvSpPr>
            <p:cNvPr id="44" name="椭圆 43"/>
            <p:cNvSpPr/>
            <p:nvPr/>
          </p:nvSpPr>
          <p:spPr>
            <a:xfrm>
              <a:off x="3080330" y="2789142"/>
              <a:ext cx="939800" cy="939800"/>
            </a:xfrm>
            <a:prstGeom prst="ellipse">
              <a:avLst/>
            </a:prstGeom>
            <a:solidFill>
              <a:srgbClr val="C00000"/>
            </a:solidFill>
            <a:ln w="38100" cap="flat" cmpd="sng" algn="ctr">
              <a:solidFill>
                <a:sysClr val="window" lastClr="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5" name="组合 44"/>
            <p:cNvGrpSpPr/>
            <p:nvPr/>
          </p:nvGrpSpPr>
          <p:grpSpPr>
            <a:xfrm>
              <a:off x="3294687" y="3010257"/>
              <a:ext cx="497794" cy="491067"/>
              <a:chOff x="8123237" y="3667126"/>
              <a:chExt cx="234950" cy="231775"/>
            </a:xfrm>
            <a:solidFill>
              <a:sysClr val="window" lastClr="FFFFFF"/>
            </a:solidFill>
          </p:grpSpPr>
          <p:sp>
            <p:nvSpPr>
              <p:cNvPr id="46"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7"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8" name="组合 47"/>
          <p:cNvGrpSpPr/>
          <p:nvPr/>
        </p:nvGrpSpPr>
        <p:grpSpPr>
          <a:xfrm>
            <a:off x="5306358" y="2663818"/>
            <a:ext cx="675698" cy="675698"/>
            <a:chOff x="5719249" y="3077288"/>
            <a:chExt cx="767347" cy="767347"/>
          </a:xfrm>
        </p:grpSpPr>
        <p:sp>
          <p:nvSpPr>
            <p:cNvPr id="49" name="椭圆 48"/>
            <p:cNvSpPr/>
            <p:nvPr/>
          </p:nvSpPr>
          <p:spPr>
            <a:xfrm>
              <a:off x="5719249" y="3077288"/>
              <a:ext cx="767347" cy="767347"/>
            </a:xfrm>
            <a:prstGeom prst="ellipse">
              <a:avLst/>
            </a:prstGeom>
            <a:solidFill>
              <a:srgbClr val="C00000"/>
            </a:solidFill>
            <a:ln w="38100" cap="flat" cmpd="sng" algn="ctr">
              <a:solidFill>
                <a:sysClr val="window" lastClr="FFFFFF"/>
              </a:solidFill>
              <a:prstDash val="solid"/>
              <a:miter lim="800000"/>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0"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ysClr val="window" lastClr="FFFFFF"/>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51" name="矩形 47"/>
          <p:cNvSpPr>
            <a:spLocks noChangeArrowheads="1"/>
          </p:cNvSpPr>
          <p:nvPr/>
        </p:nvSpPr>
        <p:spPr bwMode="auto">
          <a:xfrm>
            <a:off x="1764419" y="4126992"/>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4*#ppt_w"/>
                                          </p:val>
                                        </p:tav>
                                        <p:tav tm="100000">
                                          <p:val>
                                            <p:strVal val="#ppt_w"/>
                                          </p:val>
                                        </p:tav>
                                      </p:tavLst>
                                    </p:anim>
                                    <p:anim calcmode="lin" valueType="num">
                                      <p:cBhvr>
                                        <p:cTn id="8" dur="500" fill="hold"/>
                                        <p:tgtEl>
                                          <p:spTgt spid="31"/>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400" fill="hold"/>
                                        <p:tgtEl>
                                          <p:spTgt spid="35"/>
                                        </p:tgtEl>
                                        <p:attrNameLst>
                                          <p:attrName>ppt_w</p:attrName>
                                        </p:attrNameLst>
                                      </p:cBhvr>
                                      <p:tavLst>
                                        <p:tav tm="0">
                                          <p:val>
                                            <p:fltVal val="0"/>
                                          </p:val>
                                        </p:tav>
                                        <p:tav tm="100000">
                                          <p:val>
                                            <p:strVal val="#ppt_w"/>
                                          </p:val>
                                        </p:tav>
                                      </p:tavLst>
                                    </p:anim>
                                    <p:anim calcmode="lin" valueType="num">
                                      <p:cBhvr>
                                        <p:cTn id="13" dur="400" fill="hold"/>
                                        <p:tgtEl>
                                          <p:spTgt spid="35"/>
                                        </p:tgtEl>
                                        <p:attrNameLst>
                                          <p:attrName>ppt_h</p:attrName>
                                        </p:attrNameLst>
                                      </p:cBhvr>
                                      <p:tavLst>
                                        <p:tav tm="0">
                                          <p:val>
                                            <p:fltVal val="0"/>
                                          </p:val>
                                        </p:tav>
                                        <p:tav tm="100000">
                                          <p:val>
                                            <p:strVal val="#ppt_h"/>
                                          </p:val>
                                        </p:tav>
                                      </p:tavLst>
                                    </p:anim>
                                    <p:animEffect transition="in" filter="fade">
                                      <p:cBhvr>
                                        <p:cTn id="14" dur="400"/>
                                        <p:tgtEl>
                                          <p:spTgt spid="3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400" fill="hold"/>
                                        <p:tgtEl>
                                          <p:spTgt spid="43"/>
                                        </p:tgtEl>
                                        <p:attrNameLst>
                                          <p:attrName>ppt_w</p:attrName>
                                        </p:attrNameLst>
                                      </p:cBhvr>
                                      <p:tavLst>
                                        <p:tav tm="0">
                                          <p:val>
                                            <p:fltVal val="0"/>
                                          </p:val>
                                        </p:tav>
                                        <p:tav tm="100000">
                                          <p:val>
                                            <p:strVal val="#ppt_w"/>
                                          </p:val>
                                        </p:tav>
                                      </p:tavLst>
                                    </p:anim>
                                    <p:anim calcmode="lin" valueType="num">
                                      <p:cBhvr>
                                        <p:cTn id="22" dur="400" fill="hold"/>
                                        <p:tgtEl>
                                          <p:spTgt spid="43"/>
                                        </p:tgtEl>
                                        <p:attrNameLst>
                                          <p:attrName>ppt_h</p:attrName>
                                        </p:attrNameLst>
                                      </p:cBhvr>
                                      <p:tavLst>
                                        <p:tav tm="0">
                                          <p:val>
                                            <p:fltVal val="0"/>
                                          </p:val>
                                        </p:tav>
                                        <p:tav tm="100000">
                                          <p:val>
                                            <p:strVal val="#ppt_h"/>
                                          </p:val>
                                        </p:tav>
                                      </p:tavLst>
                                    </p:anim>
                                    <p:animEffect transition="in" filter="fade">
                                      <p:cBhvr>
                                        <p:cTn id="23" dur="4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400" fill="hold"/>
                                        <p:tgtEl>
                                          <p:spTgt spid="48"/>
                                        </p:tgtEl>
                                        <p:attrNameLst>
                                          <p:attrName>ppt_w</p:attrName>
                                        </p:attrNameLst>
                                      </p:cBhvr>
                                      <p:tavLst>
                                        <p:tav tm="0">
                                          <p:val>
                                            <p:fltVal val="0"/>
                                          </p:val>
                                        </p:tav>
                                        <p:tav tm="100000">
                                          <p:val>
                                            <p:strVal val="#ppt_w"/>
                                          </p:val>
                                        </p:tav>
                                      </p:tavLst>
                                    </p:anim>
                                    <p:anim calcmode="lin" valueType="num">
                                      <p:cBhvr>
                                        <p:cTn id="31" dur="400" fill="hold"/>
                                        <p:tgtEl>
                                          <p:spTgt spid="48"/>
                                        </p:tgtEl>
                                        <p:attrNameLst>
                                          <p:attrName>ppt_h</p:attrName>
                                        </p:attrNameLst>
                                      </p:cBhvr>
                                      <p:tavLst>
                                        <p:tav tm="0">
                                          <p:val>
                                            <p:fltVal val="0"/>
                                          </p:val>
                                        </p:tav>
                                        <p:tav tm="100000">
                                          <p:val>
                                            <p:strVal val="#ppt_h"/>
                                          </p:val>
                                        </p:tav>
                                      </p:tavLst>
                                    </p:anim>
                                    <p:animEffect transition="in" filter="fade">
                                      <p:cBhvr>
                                        <p:cTn id="32" dur="400"/>
                                        <p:tgtEl>
                                          <p:spTgt spid="4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400" fill="hold"/>
                                        <p:tgtEl>
                                          <p:spTgt spid="38"/>
                                        </p:tgtEl>
                                        <p:attrNameLst>
                                          <p:attrName>ppt_w</p:attrName>
                                        </p:attrNameLst>
                                      </p:cBhvr>
                                      <p:tavLst>
                                        <p:tav tm="0">
                                          <p:val>
                                            <p:fltVal val="0"/>
                                          </p:val>
                                        </p:tav>
                                        <p:tav tm="100000">
                                          <p:val>
                                            <p:strVal val="#ppt_w"/>
                                          </p:val>
                                        </p:tav>
                                      </p:tavLst>
                                    </p:anim>
                                    <p:anim calcmode="lin" valueType="num">
                                      <p:cBhvr>
                                        <p:cTn id="40" dur="400" fill="hold"/>
                                        <p:tgtEl>
                                          <p:spTgt spid="38"/>
                                        </p:tgtEl>
                                        <p:attrNameLst>
                                          <p:attrName>ppt_h</p:attrName>
                                        </p:attrNameLst>
                                      </p:cBhvr>
                                      <p:tavLst>
                                        <p:tav tm="0">
                                          <p:val>
                                            <p:fltVal val="0"/>
                                          </p:val>
                                        </p:tav>
                                        <p:tav tm="100000">
                                          <p:val>
                                            <p:strVal val="#ppt_h"/>
                                          </p:val>
                                        </p:tav>
                                      </p:tavLst>
                                    </p:anim>
                                    <p:animEffect transition="in" filter="fade">
                                      <p:cBhvr>
                                        <p:cTn id="41" dur="400"/>
                                        <p:tgtEl>
                                          <p:spTgt spid="3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randombar(horizontal)">
                                      <p:cBhvr>
                                        <p:cTn id="48"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2740154" y="1862452"/>
            <a:ext cx="2157841" cy="295466"/>
            <a:chOff x="3249264" y="1751685"/>
            <a:chExt cx="2994025" cy="394057"/>
          </a:xfrm>
        </p:grpSpPr>
        <p:grpSp>
          <p:nvGrpSpPr>
            <p:cNvPr id="56" name="组合 55"/>
            <p:cNvGrpSpPr/>
            <p:nvPr/>
          </p:nvGrpSpPr>
          <p:grpSpPr>
            <a:xfrm>
              <a:off x="3249264" y="1776444"/>
              <a:ext cx="2994025" cy="314202"/>
              <a:chOff x="2940050" y="2132898"/>
              <a:chExt cx="2994025" cy="314202"/>
            </a:xfrm>
          </p:grpSpPr>
          <p:sp>
            <p:nvSpPr>
              <p:cNvPr id="58" name="圆角矩形 57"/>
              <p:cNvSpPr/>
              <p:nvPr/>
            </p:nvSpPr>
            <p:spPr>
              <a:xfrm>
                <a:off x="2940050" y="2132898"/>
                <a:ext cx="2994025" cy="314202"/>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圆角矩形 58"/>
              <p:cNvSpPr/>
              <p:nvPr/>
            </p:nvSpPr>
            <p:spPr>
              <a:xfrm>
                <a:off x="2940050" y="2132898"/>
                <a:ext cx="2108200" cy="314202"/>
              </a:xfrm>
              <a:prstGeom prst="roundRect">
                <a:avLst>
                  <a:gd name="adj" fmla="val 50000"/>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7" name="文本框 4"/>
            <p:cNvSpPr txBox="1"/>
            <p:nvPr/>
          </p:nvSpPr>
          <p:spPr>
            <a:xfrm>
              <a:off x="5335260" y="1751685"/>
              <a:ext cx="673754" cy="394057"/>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0" name="组合 59"/>
          <p:cNvGrpSpPr/>
          <p:nvPr/>
        </p:nvGrpSpPr>
        <p:grpSpPr>
          <a:xfrm>
            <a:off x="2736409" y="2170672"/>
            <a:ext cx="2157841" cy="295466"/>
            <a:chOff x="3249264" y="2162753"/>
            <a:chExt cx="2994025" cy="394058"/>
          </a:xfrm>
        </p:grpSpPr>
        <p:grpSp>
          <p:nvGrpSpPr>
            <p:cNvPr id="61" name="组合 60"/>
            <p:cNvGrpSpPr/>
            <p:nvPr/>
          </p:nvGrpSpPr>
          <p:grpSpPr>
            <a:xfrm>
              <a:off x="3249264" y="2178703"/>
              <a:ext cx="2994025" cy="314618"/>
              <a:chOff x="2940050" y="2519659"/>
              <a:chExt cx="2994025" cy="314618"/>
            </a:xfrm>
          </p:grpSpPr>
          <p:sp>
            <p:nvSpPr>
              <p:cNvPr id="63" name="圆角矩形 62"/>
              <p:cNvSpPr/>
              <p:nvPr/>
            </p:nvSpPr>
            <p:spPr>
              <a:xfrm>
                <a:off x="2940050" y="2520075"/>
                <a:ext cx="2994025" cy="314202"/>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圆角矩形 63"/>
              <p:cNvSpPr/>
              <p:nvPr/>
            </p:nvSpPr>
            <p:spPr>
              <a:xfrm>
                <a:off x="2940051" y="2519659"/>
                <a:ext cx="889000" cy="314202"/>
              </a:xfrm>
              <a:prstGeom prst="roundRect">
                <a:avLst>
                  <a:gd name="adj" fmla="val 50000"/>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2" name="文本框 9"/>
            <p:cNvSpPr txBox="1"/>
            <p:nvPr/>
          </p:nvSpPr>
          <p:spPr>
            <a:xfrm>
              <a:off x="4118870" y="2162753"/>
              <a:ext cx="673754" cy="394058"/>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5" name="组合 64"/>
          <p:cNvGrpSpPr/>
          <p:nvPr/>
        </p:nvGrpSpPr>
        <p:grpSpPr>
          <a:xfrm>
            <a:off x="2736408" y="3497964"/>
            <a:ext cx="2170479" cy="295466"/>
            <a:chOff x="3244272" y="3932941"/>
            <a:chExt cx="3011560" cy="394056"/>
          </a:xfrm>
        </p:grpSpPr>
        <p:sp>
          <p:nvSpPr>
            <p:cNvPr id="66" name="圆角矩形 65"/>
            <p:cNvSpPr/>
            <p:nvPr/>
          </p:nvSpPr>
          <p:spPr>
            <a:xfrm>
              <a:off x="3261807" y="3971332"/>
              <a:ext cx="2994025" cy="314202"/>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圆角矩形 66"/>
            <p:cNvSpPr/>
            <p:nvPr/>
          </p:nvSpPr>
          <p:spPr>
            <a:xfrm>
              <a:off x="3244272" y="3971332"/>
              <a:ext cx="1201953" cy="314202"/>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8" name="文本框 15"/>
            <p:cNvSpPr txBox="1"/>
            <p:nvPr/>
          </p:nvSpPr>
          <p:spPr>
            <a:xfrm>
              <a:off x="4418924" y="3932941"/>
              <a:ext cx="907693" cy="394056"/>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9" name="组合 68"/>
          <p:cNvGrpSpPr/>
          <p:nvPr/>
        </p:nvGrpSpPr>
        <p:grpSpPr>
          <a:xfrm>
            <a:off x="2736412" y="3791918"/>
            <a:ext cx="2168304" cy="295466"/>
            <a:chOff x="3244272" y="4324968"/>
            <a:chExt cx="3008542" cy="394054"/>
          </a:xfrm>
        </p:grpSpPr>
        <p:sp>
          <p:nvSpPr>
            <p:cNvPr id="70" name="圆角矩形 69"/>
            <p:cNvSpPr/>
            <p:nvPr/>
          </p:nvSpPr>
          <p:spPr>
            <a:xfrm>
              <a:off x="3258789" y="4362615"/>
              <a:ext cx="2994025" cy="314202"/>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圆角矩形 70"/>
            <p:cNvSpPr/>
            <p:nvPr/>
          </p:nvSpPr>
          <p:spPr>
            <a:xfrm>
              <a:off x="3244272" y="4362651"/>
              <a:ext cx="2108200" cy="314202"/>
            </a:xfrm>
            <a:prstGeom prst="roundRect">
              <a:avLst>
                <a:gd name="adj" fmla="val 50000"/>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2" name="文本框 19"/>
            <p:cNvSpPr txBox="1"/>
            <p:nvPr/>
          </p:nvSpPr>
          <p:spPr>
            <a:xfrm>
              <a:off x="5326614" y="4324968"/>
              <a:ext cx="673754" cy="394054"/>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3" name="组合 72"/>
          <p:cNvGrpSpPr/>
          <p:nvPr/>
        </p:nvGrpSpPr>
        <p:grpSpPr>
          <a:xfrm>
            <a:off x="1266538" y="1634505"/>
            <a:ext cx="1618420" cy="1646571"/>
            <a:chOff x="471707" y="1675770"/>
            <a:chExt cx="2158455" cy="2196000"/>
          </a:xfrm>
          <a:solidFill>
            <a:srgbClr val="E62A2A"/>
          </a:solidFill>
        </p:grpSpPr>
        <p:grpSp>
          <p:nvGrpSpPr>
            <p:cNvPr id="74" name="组合 73"/>
            <p:cNvGrpSpPr>
              <a:grpSpLocks noChangeAspect="1"/>
            </p:cNvGrpSpPr>
            <p:nvPr/>
          </p:nvGrpSpPr>
          <p:grpSpPr>
            <a:xfrm>
              <a:off x="471707" y="1675770"/>
              <a:ext cx="2158455" cy="2196000"/>
              <a:chOff x="5397500" y="5734050"/>
              <a:chExt cx="365125" cy="371476"/>
            </a:xfrm>
            <a:grpFill/>
          </p:grpSpPr>
          <p:sp>
            <p:nvSpPr>
              <p:cNvPr id="78"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12700" cap="flat" cmpd="sng" algn="ctr">
                <a:noFill/>
                <a:prstDash val="solid"/>
                <a:miter lim="800000"/>
              </a:ln>
              <a:effectLst/>
              <a:ex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12700" cap="flat" cmpd="sng" algn="ctr">
                <a:noFill/>
                <a:prstDash val="solid"/>
                <a:miter lim="800000"/>
              </a:ln>
              <a:effectLst/>
              <a:ex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0"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12700" cap="flat" cmpd="sng" algn="ctr">
                <a:noFill/>
                <a:prstDash val="solid"/>
                <a:miter lim="800000"/>
              </a:ln>
              <a:effectLst/>
              <a:ex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5" name="组合 74"/>
            <p:cNvGrpSpPr>
              <a:grpSpLocks noChangeAspect="1"/>
            </p:cNvGrpSpPr>
            <p:nvPr/>
          </p:nvGrpSpPr>
          <p:grpSpPr>
            <a:xfrm>
              <a:off x="1735995" y="2108076"/>
              <a:ext cx="462003" cy="468000"/>
              <a:chOff x="2665061" y="4979202"/>
              <a:chExt cx="284308" cy="288000"/>
            </a:xfrm>
            <a:grpFill/>
          </p:grpSpPr>
          <p:sp>
            <p:nvSpPr>
              <p:cNvPr id="76"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12700" cap="flat" cmpd="sng" algn="ctr">
                <a:noFill/>
                <a:prstDash val="solid"/>
                <a:miter lim="800000"/>
              </a:ln>
              <a:effectLst/>
              <a:ex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12700" cap="flat" cmpd="sng" algn="ctr">
                <a:noFill/>
                <a:prstDash val="solid"/>
                <a:miter lim="800000"/>
              </a:ln>
              <a:effectLst/>
              <a:ex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1" name="组合 80"/>
          <p:cNvGrpSpPr/>
          <p:nvPr/>
        </p:nvGrpSpPr>
        <p:grpSpPr>
          <a:xfrm>
            <a:off x="1274092" y="3294597"/>
            <a:ext cx="1618420" cy="1646571"/>
            <a:chOff x="478903" y="4355475"/>
            <a:chExt cx="2158455" cy="2196000"/>
          </a:xfrm>
          <a:solidFill>
            <a:srgbClr val="C00000"/>
          </a:solidFill>
        </p:grpSpPr>
        <p:grpSp>
          <p:nvGrpSpPr>
            <p:cNvPr id="82" name="组合 81"/>
            <p:cNvGrpSpPr>
              <a:grpSpLocks noChangeAspect="1"/>
            </p:cNvGrpSpPr>
            <p:nvPr/>
          </p:nvGrpSpPr>
          <p:grpSpPr>
            <a:xfrm>
              <a:off x="1795203" y="4733013"/>
              <a:ext cx="366333" cy="576000"/>
              <a:chOff x="2257888" y="5547128"/>
              <a:chExt cx="137373" cy="216000"/>
            </a:xfrm>
            <a:grpFill/>
          </p:grpSpPr>
          <p:sp>
            <p:nvSpPr>
              <p:cNvPr id="87"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83" name="组合 82"/>
            <p:cNvGrpSpPr>
              <a:grpSpLocks noChangeAspect="1"/>
            </p:cNvGrpSpPr>
            <p:nvPr/>
          </p:nvGrpSpPr>
          <p:grpSpPr>
            <a:xfrm>
              <a:off x="478903" y="4355475"/>
              <a:ext cx="2158455" cy="2196000"/>
              <a:chOff x="5397500" y="5734050"/>
              <a:chExt cx="365125" cy="371476"/>
            </a:xfrm>
            <a:grpFill/>
          </p:grpSpPr>
          <p:sp>
            <p:nvSpPr>
              <p:cNvPr id="8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9" name="矩形 88"/>
          <p:cNvSpPr/>
          <p:nvPr/>
        </p:nvSpPr>
        <p:spPr>
          <a:xfrm>
            <a:off x="2809761" y="1561276"/>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90" name="矩形 47"/>
          <p:cNvSpPr>
            <a:spLocks noChangeArrowheads="1"/>
          </p:cNvSpPr>
          <p:nvPr/>
        </p:nvSpPr>
        <p:spPr bwMode="auto">
          <a:xfrm>
            <a:off x="2797941" y="2447600"/>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91" name="矩形 90"/>
          <p:cNvSpPr/>
          <p:nvPr/>
        </p:nvSpPr>
        <p:spPr>
          <a:xfrm>
            <a:off x="2809761" y="3214882"/>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92" name="矩形 47"/>
          <p:cNvSpPr>
            <a:spLocks noChangeArrowheads="1"/>
          </p:cNvSpPr>
          <p:nvPr/>
        </p:nvSpPr>
        <p:spPr bwMode="auto">
          <a:xfrm>
            <a:off x="2797941" y="4089386"/>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93" name="矩形 92"/>
          <p:cNvSpPr/>
          <p:nvPr/>
        </p:nvSpPr>
        <p:spPr>
          <a:xfrm>
            <a:off x="5315933" y="1576295"/>
            <a:ext cx="161976" cy="161976"/>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94" name="矩形 93"/>
          <p:cNvSpPr/>
          <p:nvPr/>
        </p:nvSpPr>
        <p:spPr>
          <a:xfrm>
            <a:off x="5597848" y="1507284"/>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95" name="矩形 47"/>
          <p:cNvSpPr>
            <a:spLocks noChangeArrowheads="1"/>
          </p:cNvSpPr>
          <p:nvPr/>
        </p:nvSpPr>
        <p:spPr bwMode="auto">
          <a:xfrm>
            <a:off x="5597847" y="1780923"/>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96" name="直接连接符 95"/>
          <p:cNvCxnSpPr/>
          <p:nvPr/>
        </p:nvCxnSpPr>
        <p:spPr>
          <a:xfrm>
            <a:off x="5396921" y="1738270"/>
            <a:ext cx="0" cy="740869"/>
          </a:xfrm>
          <a:prstGeom prst="line">
            <a:avLst/>
          </a:prstGeom>
          <a:noFill/>
          <a:ln w="6350" cap="flat" cmpd="sng" algn="ctr">
            <a:solidFill>
              <a:srgbClr val="C00000"/>
            </a:solidFill>
            <a:prstDash val="solid"/>
            <a:miter lim="800000"/>
          </a:ln>
          <a:effectLst/>
        </p:spPr>
      </p:cxnSp>
      <p:sp>
        <p:nvSpPr>
          <p:cNvPr id="97" name="矩形 96"/>
          <p:cNvSpPr/>
          <p:nvPr/>
        </p:nvSpPr>
        <p:spPr>
          <a:xfrm>
            <a:off x="5315933" y="2479139"/>
            <a:ext cx="161976" cy="161976"/>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5597848" y="2396481"/>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99" name="矩形 47"/>
          <p:cNvSpPr>
            <a:spLocks noChangeArrowheads="1"/>
          </p:cNvSpPr>
          <p:nvPr/>
        </p:nvSpPr>
        <p:spPr bwMode="auto">
          <a:xfrm>
            <a:off x="5597847" y="267011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100" name="直接连接符 99"/>
          <p:cNvCxnSpPr/>
          <p:nvPr/>
        </p:nvCxnSpPr>
        <p:spPr>
          <a:xfrm>
            <a:off x="5396921" y="2641115"/>
            <a:ext cx="0" cy="740869"/>
          </a:xfrm>
          <a:prstGeom prst="line">
            <a:avLst/>
          </a:prstGeom>
          <a:noFill/>
          <a:ln w="6350" cap="flat" cmpd="sng" algn="ctr">
            <a:solidFill>
              <a:srgbClr val="C00000"/>
            </a:solidFill>
            <a:prstDash val="solid"/>
            <a:miter lim="800000"/>
          </a:ln>
          <a:effectLst/>
        </p:spPr>
      </p:cxnSp>
      <p:sp>
        <p:nvSpPr>
          <p:cNvPr id="101" name="矩形 100"/>
          <p:cNvSpPr/>
          <p:nvPr/>
        </p:nvSpPr>
        <p:spPr>
          <a:xfrm>
            <a:off x="5315933" y="3381983"/>
            <a:ext cx="161976" cy="161976"/>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5597848" y="3314344"/>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103" name="矩形 102"/>
          <p:cNvSpPr>
            <a:spLocks noChangeArrowheads="1"/>
          </p:cNvSpPr>
          <p:nvPr/>
        </p:nvSpPr>
        <p:spPr bwMode="auto">
          <a:xfrm>
            <a:off x="5597847" y="3587982"/>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104" name="直接连接符 103"/>
          <p:cNvCxnSpPr/>
          <p:nvPr/>
        </p:nvCxnSpPr>
        <p:spPr>
          <a:xfrm>
            <a:off x="5396921" y="3520004"/>
            <a:ext cx="0" cy="740869"/>
          </a:xfrm>
          <a:prstGeom prst="line">
            <a:avLst/>
          </a:prstGeom>
          <a:noFill/>
          <a:ln w="6350" cap="flat" cmpd="sng" algn="ctr">
            <a:solidFill>
              <a:srgbClr val="C00000"/>
            </a:solidFill>
            <a:prstDash val="solid"/>
            <a:miter lim="800000"/>
          </a:ln>
          <a:effectLst/>
        </p:spPr>
      </p:cxnSp>
      <p:sp>
        <p:nvSpPr>
          <p:cNvPr id="105" name="矩形 104"/>
          <p:cNvSpPr/>
          <p:nvPr/>
        </p:nvSpPr>
        <p:spPr>
          <a:xfrm>
            <a:off x="5315933" y="4214804"/>
            <a:ext cx="161976" cy="161976"/>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5597848" y="4124223"/>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107" name="矩形 106"/>
          <p:cNvSpPr>
            <a:spLocks noChangeArrowheads="1"/>
          </p:cNvSpPr>
          <p:nvPr/>
        </p:nvSpPr>
        <p:spPr bwMode="auto">
          <a:xfrm>
            <a:off x="5597847" y="439786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73"/>
                                        </p:tgtEl>
                                        <p:attrNameLst>
                                          <p:attrName>style.visibility</p:attrName>
                                        </p:attrNameLst>
                                      </p:cBhvr>
                                      <p:to>
                                        <p:strVal val="visible"/>
                                      </p:to>
                                    </p:set>
                                    <p:anim calcmode="lin" valueType="num">
                                      <p:cBhvr>
                                        <p:cTn id="7" dur="350" fill="hold"/>
                                        <p:tgtEl>
                                          <p:spTgt spid="73"/>
                                        </p:tgtEl>
                                        <p:attrNameLst>
                                          <p:attrName>ppt_w</p:attrName>
                                        </p:attrNameLst>
                                      </p:cBhvr>
                                      <p:tavLst>
                                        <p:tav tm="0">
                                          <p:val>
                                            <p:fltVal val="0"/>
                                          </p:val>
                                        </p:tav>
                                        <p:tav tm="100000">
                                          <p:val>
                                            <p:strVal val="#ppt_w"/>
                                          </p:val>
                                        </p:tav>
                                      </p:tavLst>
                                    </p:anim>
                                    <p:anim calcmode="lin" valueType="num">
                                      <p:cBhvr>
                                        <p:cTn id="8" dur="350" fill="hold"/>
                                        <p:tgtEl>
                                          <p:spTgt spid="73"/>
                                        </p:tgtEl>
                                        <p:attrNameLst>
                                          <p:attrName>ppt_h</p:attrName>
                                        </p:attrNameLst>
                                      </p:cBhvr>
                                      <p:tavLst>
                                        <p:tav tm="0">
                                          <p:val>
                                            <p:fltVal val="0"/>
                                          </p:val>
                                        </p:tav>
                                        <p:tav tm="100000">
                                          <p:val>
                                            <p:strVal val="#ppt_h"/>
                                          </p:val>
                                        </p:tav>
                                      </p:tavLst>
                                    </p:anim>
                                    <p:animEffect transition="in" filter="fade">
                                      <p:cBhvr>
                                        <p:cTn id="9" dur="350"/>
                                        <p:tgtEl>
                                          <p:spTgt spid="73"/>
                                        </p:tgtEl>
                                      </p:cBhvr>
                                    </p:animEffect>
                                  </p:childTnLst>
                                </p:cTn>
                              </p:par>
                              <p:par>
                                <p:cTn id="10" presetID="22" presetClass="entr" presetSubtype="8" fill="hold" nodeType="withEffect">
                                  <p:stCondLst>
                                    <p:cond delay="100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2" presetClass="entr" presetSubtype="8" fill="hold" nodeType="withEffect">
                                  <p:stCondLst>
                                    <p:cond delay="1900"/>
                                  </p:stCondLst>
                                  <p:childTnLst>
                                    <p:set>
                                      <p:cBhvr>
                                        <p:cTn id="14" dur="1" fill="hold">
                                          <p:stCondLst>
                                            <p:cond delay="0"/>
                                          </p:stCondLst>
                                        </p:cTn>
                                        <p:tgtEl>
                                          <p:spTgt spid="60"/>
                                        </p:tgtEl>
                                        <p:attrNameLst>
                                          <p:attrName>style.visibility</p:attrName>
                                        </p:attrNameLst>
                                      </p:cBhvr>
                                      <p:to>
                                        <p:strVal val="visible"/>
                                      </p:to>
                                    </p:set>
                                    <p:animEffect transition="in" filter="wipe(left)">
                                      <p:cBhvr>
                                        <p:cTn id="15" dur="500"/>
                                        <p:tgtEl>
                                          <p:spTgt spid="60"/>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89"/>
                                        </p:tgtEl>
                                        <p:attrNameLst>
                                          <p:attrName>style.visibility</p:attrName>
                                        </p:attrNameLst>
                                      </p:cBhvr>
                                      <p:to>
                                        <p:strVal val="visible"/>
                                      </p:to>
                                    </p:set>
                                    <p:animEffect transition="in" filter="wipe(down)">
                                      <p:cBhvr>
                                        <p:cTn id="18" dur="500"/>
                                        <p:tgtEl>
                                          <p:spTgt spid="89"/>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90"/>
                                        </p:tgtEl>
                                        <p:attrNameLst>
                                          <p:attrName>style.visibility</p:attrName>
                                        </p:attrNameLst>
                                      </p:cBhvr>
                                      <p:to>
                                        <p:strVal val="visible"/>
                                      </p:to>
                                    </p:set>
                                    <p:animEffect transition="in" filter="wipe(up)">
                                      <p:cBhvr>
                                        <p:cTn id="21" dur="500"/>
                                        <p:tgtEl>
                                          <p:spTgt spid="90"/>
                                        </p:tgtEl>
                                      </p:cBhvr>
                                    </p:animEffect>
                                  </p:childTnLst>
                                </p:cTn>
                              </p:par>
                              <p:par>
                                <p:cTn id="22" presetID="53" presetClass="entr" presetSubtype="16" fill="hold" nodeType="withEffect">
                                  <p:stCondLst>
                                    <p:cond delay="3500"/>
                                  </p:stCondLst>
                                  <p:childTnLst>
                                    <p:set>
                                      <p:cBhvr>
                                        <p:cTn id="23" dur="1" fill="hold">
                                          <p:stCondLst>
                                            <p:cond delay="0"/>
                                          </p:stCondLst>
                                        </p:cTn>
                                        <p:tgtEl>
                                          <p:spTgt spid="81"/>
                                        </p:tgtEl>
                                        <p:attrNameLst>
                                          <p:attrName>style.visibility</p:attrName>
                                        </p:attrNameLst>
                                      </p:cBhvr>
                                      <p:to>
                                        <p:strVal val="visible"/>
                                      </p:to>
                                    </p:set>
                                    <p:anim calcmode="lin" valueType="num">
                                      <p:cBhvr>
                                        <p:cTn id="24" dur="350" fill="hold"/>
                                        <p:tgtEl>
                                          <p:spTgt spid="81"/>
                                        </p:tgtEl>
                                        <p:attrNameLst>
                                          <p:attrName>ppt_w</p:attrName>
                                        </p:attrNameLst>
                                      </p:cBhvr>
                                      <p:tavLst>
                                        <p:tav tm="0">
                                          <p:val>
                                            <p:fltVal val="0"/>
                                          </p:val>
                                        </p:tav>
                                        <p:tav tm="100000">
                                          <p:val>
                                            <p:strVal val="#ppt_w"/>
                                          </p:val>
                                        </p:tav>
                                      </p:tavLst>
                                    </p:anim>
                                    <p:anim calcmode="lin" valueType="num">
                                      <p:cBhvr>
                                        <p:cTn id="25" dur="350" fill="hold"/>
                                        <p:tgtEl>
                                          <p:spTgt spid="81"/>
                                        </p:tgtEl>
                                        <p:attrNameLst>
                                          <p:attrName>ppt_h</p:attrName>
                                        </p:attrNameLst>
                                      </p:cBhvr>
                                      <p:tavLst>
                                        <p:tav tm="0">
                                          <p:val>
                                            <p:fltVal val="0"/>
                                          </p:val>
                                        </p:tav>
                                        <p:tav tm="100000">
                                          <p:val>
                                            <p:strVal val="#ppt_h"/>
                                          </p:val>
                                        </p:tav>
                                      </p:tavLst>
                                    </p:anim>
                                    <p:animEffect transition="in" filter="fade">
                                      <p:cBhvr>
                                        <p:cTn id="26" dur="350"/>
                                        <p:tgtEl>
                                          <p:spTgt spid="81"/>
                                        </p:tgtEl>
                                      </p:cBhvr>
                                    </p:animEffect>
                                  </p:childTnLst>
                                </p:cTn>
                              </p:par>
                              <p:par>
                                <p:cTn id="27" presetID="22" presetClass="entr" presetSubtype="8" fill="hold" nodeType="withEffect">
                                  <p:stCondLst>
                                    <p:cond delay="420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500"/>
                                        <p:tgtEl>
                                          <p:spTgt spid="65"/>
                                        </p:tgtEl>
                                      </p:cBhvr>
                                    </p:animEffect>
                                  </p:childTnLst>
                                </p:cTn>
                              </p:par>
                              <p:par>
                                <p:cTn id="30" presetID="22" presetClass="entr" presetSubtype="8" fill="hold" nodeType="withEffect">
                                  <p:stCondLst>
                                    <p:cond delay="510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91"/>
                                        </p:tgtEl>
                                        <p:attrNameLst>
                                          <p:attrName>style.visibility</p:attrName>
                                        </p:attrNameLst>
                                      </p:cBhvr>
                                      <p:to>
                                        <p:strVal val="visible"/>
                                      </p:to>
                                    </p:set>
                                    <p:animEffect transition="in" filter="wipe(down)">
                                      <p:cBhvr>
                                        <p:cTn id="35" dur="500"/>
                                        <p:tgtEl>
                                          <p:spTgt spid="91"/>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92"/>
                                        </p:tgtEl>
                                        <p:attrNameLst>
                                          <p:attrName>style.visibility</p:attrName>
                                        </p:attrNameLst>
                                      </p:cBhvr>
                                      <p:to>
                                        <p:strVal val="visible"/>
                                      </p:to>
                                    </p:set>
                                    <p:animEffect transition="in" filter="wipe(up)">
                                      <p:cBhvr>
                                        <p:cTn id="38" dur="500"/>
                                        <p:tgtEl>
                                          <p:spTgt spid="92"/>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93"/>
                                        </p:tgtEl>
                                        <p:attrNameLst>
                                          <p:attrName>style.visibility</p:attrName>
                                        </p:attrNameLst>
                                      </p:cBhvr>
                                      <p:to>
                                        <p:strVal val="visible"/>
                                      </p:to>
                                    </p:set>
                                    <p:anim calcmode="lin" valueType="num">
                                      <p:cBhvr additive="base">
                                        <p:cTn id="42" dur="500" fill="hold"/>
                                        <p:tgtEl>
                                          <p:spTgt spid="93"/>
                                        </p:tgtEl>
                                        <p:attrNameLst>
                                          <p:attrName>ppt_x</p:attrName>
                                        </p:attrNameLst>
                                      </p:cBhvr>
                                      <p:tavLst>
                                        <p:tav tm="0">
                                          <p:val>
                                            <p:strVal val="#ppt_x"/>
                                          </p:val>
                                        </p:tav>
                                        <p:tav tm="100000">
                                          <p:val>
                                            <p:strVal val="#ppt_x"/>
                                          </p:val>
                                        </p:tav>
                                      </p:tavLst>
                                    </p:anim>
                                    <p:anim calcmode="lin" valueType="num">
                                      <p:cBhvr additive="base">
                                        <p:cTn id="43" dur="500" fill="hold"/>
                                        <p:tgtEl>
                                          <p:spTgt spid="93"/>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wipe(left)">
                                      <p:cBhvr>
                                        <p:cTn id="47" dur="400"/>
                                        <p:tgtEl>
                                          <p:spTgt spid="94"/>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wipe(left)">
                                      <p:cBhvr>
                                        <p:cTn id="51" dur="400"/>
                                        <p:tgtEl>
                                          <p:spTgt spid="95"/>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wipe(up)">
                                      <p:cBhvr>
                                        <p:cTn id="55" dur="500"/>
                                        <p:tgtEl>
                                          <p:spTgt spid="96"/>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97"/>
                                        </p:tgtEl>
                                        <p:attrNameLst>
                                          <p:attrName>style.visibility</p:attrName>
                                        </p:attrNameLst>
                                      </p:cBhvr>
                                      <p:to>
                                        <p:strVal val="visible"/>
                                      </p:to>
                                    </p:set>
                                    <p:anim calcmode="lin" valueType="num">
                                      <p:cBhvr additive="base">
                                        <p:cTn id="59" dur="500" fill="hold"/>
                                        <p:tgtEl>
                                          <p:spTgt spid="97"/>
                                        </p:tgtEl>
                                        <p:attrNameLst>
                                          <p:attrName>ppt_x</p:attrName>
                                        </p:attrNameLst>
                                      </p:cBhvr>
                                      <p:tavLst>
                                        <p:tav tm="0">
                                          <p:val>
                                            <p:strVal val="#ppt_x"/>
                                          </p:val>
                                        </p:tav>
                                        <p:tav tm="100000">
                                          <p:val>
                                            <p:strVal val="#ppt_x"/>
                                          </p:val>
                                        </p:tav>
                                      </p:tavLst>
                                    </p:anim>
                                    <p:anim calcmode="lin" valueType="num">
                                      <p:cBhvr additive="base">
                                        <p:cTn id="60" dur="500" fill="hold"/>
                                        <p:tgtEl>
                                          <p:spTgt spid="97"/>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left)">
                                      <p:cBhvr>
                                        <p:cTn id="64" dur="400"/>
                                        <p:tgtEl>
                                          <p:spTgt spid="98"/>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wipe(left)">
                                      <p:cBhvr>
                                        <p:cTn id="68" dur="400"/>
                                        <p:tgtEl>
                                          <p:spTgt spid="99"/>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101"/>
                                        </p:tgtEl>
                                        <p:attrNameLst>
                                          <p:attrName>style.visibility</p:attrName>
                                        </p:attrNameLst>
                                      </p:cBhvr>
                                      <p:to>
                                        <p:strVal val="visible"/>
                                      </p:to>
                                    </p:set>
                                    <p:anim calcmode="lin" valueType="num">
                                      <p:cBhvr additive="base">
                                        <p:cTn id="76" dur="500" fill="hold"/>
                                        <p:tgtEl>
                                          <p:spTgt spid="101"/>
                                        </p:tgtEl>
                                        <p:attrNameLst>
                                          <p:attrName>ppt_x</p:attrName>
                                        </p:attrNameLst>
                                      </p:cBhvr>
                                      <p:tavLst>
                                        <p:tav tm="0">
                                          <p:val>
                                            <p:strVal val="#ppt_x"/>
                                          </p:val>
                                        </p:tav>
                                        <p:tav tm="100000">
                                          <p:val>
                                            <p:strVal val="#ppt_x"/>
                                          </p:val>
                                        </p:tav>
                                      </p:tavLst>
                                    </p:anim>
                                    <p:anim calcmode="lin" valueType="num">
                                      <p:cBhvr additive="base">
                                        <p:cTn id="77" dur="500" fill="hold"/>
                                        <p:tgtEl>
                                          <p:spTgt spid="101"/>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102"/>
                                        </p:tgtEl>
                                        <p:attrNameLst>
                                          <p:attrName>style.visibility</p:attrName>
                                        </p:attrNameLst>
                                      </p:cBhvr>
                                      <p:to>
                                        <p:strVal val="visible"/>
                                      </p:to>
                                    </p:set>
                                    <p:animEffect transition="in" filter="wipe(left)">
                                      <p:cBhvr>
                                        <p:cTn id="81" dur="400"/>
                                        <p:tgtEl>
                                          <p:spTgt spid="102"/>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103"/>
                                        </p:tgtEl>
                                        <p:attrNameLst>
                                          <p:attrName>style.visibility</p:attrName>
                                        </p:attrNameLst>
                                      </p:cBhvr>
                                      <p:to>
                                        <p:strVal val="visible"/>
                                      </p:to>
                                    </p:set>
                                    <p:animEffect transition="in" filter="wipe(left)">
                                      <p:cBhvr>
                                        <p:cTn id="85" dur="400"/>
                                        <p:tgtEl>
                                          <p:spTgt spid="103"/>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104"/>
                                        </p:tgtEl>
                                        <p:attrNameLst>
                                          <p:attrName>style.visibility</p:attrName>
                                        </p:attrNameLst>
                                      </p:cBhvr>
                                      <p:to>
                                        <p:strVal val="visible"/>
                                      </p:to>
                                    </p:set>
                                    <p:animEffect transition="in" filter="wipe(up)">
                                      <p:cBhvr>
                                        <p:cTn id="89" dur="500"/>
                                        <p:tgtEl>
                                          <p:spTgt spid="104"/>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 calcmode="lin" valueType="num">
                                      <p:cBhvr additive="base">
                                        <p:cTn id="93" dur="500" fill="hold"/>
                                        <p:tgtEl>
                                          <p:spTgt spid="105"/>
                                        </p:tgtEl>
                                        <p:attrNameLst>
                                          <p:attrName>ppt_x</p:attrName>
                                        </p:attrNameLst>
                                      </p:cBhvr>
                                      <p:tavLst>
                                        <p:tav tm="0">
                                          <p:val>
                                            <p:strVal val="#ppt_x"/>
                                          </p:val>
                                        </p:tav>
                                        <p:tav tm="100000">
                                          <p:val>
                                            <p:strVal val="#ppt_x"/>
                                          </p:val>
                                        </p:tav>
                                      </p:tavLst>
                                    </p:anim>
                                    <p:anim calcmode="lin" valueType="num">
                                      <p:cBhvr additive="base">
                                        <p:cTn id="94" dur="500" fill="hold"/>
                                        <p:tgtEl>
                                          <p:spTgt spid="105"/>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106"/>
                                        </p:tgtEl>
                                        <p:attrNameLst>
                                          <p:attrName>style.visibility</p:attrName>
                                        </p:attrNameLst>
                                      </p:cBhvr>
                                      <p:to>
                                        <p:strVal val="visible"/>
                                      </p:to>
                                    </p:set>
                                    <p:animEffect transition="in" filter="wipe(left)">
                                      <p:cBhvr>
                                        <p:cTn id="98" dur="400"/>
                                        <p:tgtEl>
                                          <p:spTgt spid="106"/>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107"/>
                                        </p:tgtEl>
                                        <p:attrNameLst>
                                          <p:attrName>style.visibility</p:attrName>
                                        </p:attrNameLst>
                                      </p:cBhvr>
                                      <p:to>
                                        <p:strVal val="visible"/>
                                      </p:to>
                                    </p:set>
                                    <p:animEffect transition="in" filter="wipe(left)">
                                      <p:cBhvr>
                                        <p:cTn id="102"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animBg="1"/>
      <p:bldP spid="94" grpId="0"/>
      <p:bldP spid="95" grpId="0"/>
      <p:bldP spid="97" grpId="0" animBg="1"/>
      <p:bldP spid="98" grpId="0"/>
      <p:bldP spid="99" grpId="0"/>
      <p:bldP spid="101" grpId="0" animBg="1"/>
      <p:bldP spid="102" grpId="0"/>
      <p:bldP spid="103" grpId="0"/>
      <p:bldP spid="105" grpId="0" animBg="1"/>
      <p:bldP spid="106" grpId="0"/>
      <p:bldP spid="1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2358411" y="1439073"/>
            <a:ext cx="532511" cy="578507"/>
            <a:chOff x="3185939" y="1739094"/>
            <a:chExt cx="710200" cy="771543"/>
          </a:xfrm>
        </p:grpSpPr>
        <p:sp>
          <p:nvSpPr>
            <p:cNvPr id="71" name="任意多边形 7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1" i="0" u="none" strike="noStrike" kern="1200" cap="none" spc="0" normalizeH="0" baseline="0" noProof="0" dirty="0">
                <a:ln>
                  <a:noFill/>
                </a:ln>
                <a:solidFill>
                  <a:srgbClr val="FF0000"/>
                </a:solidFill>
                <a:effectLst/>
                <a:uLnTx/>
                <a:uFillTx/>
                <a:latin typeface="DIN-BoldItalic" pitchFamily="50" charset="0"/>
                <a:ea typeface="等线" panose="02010600030101010101" pitchFamily="2" charset="-122"/>
                <a:cs typeface="+mn-cs"/>
              </a:endParaRPr>
            </a:p>
          </p:txBody>
        </p:sp>
        <p:sp>
          <p:nvSpPr>
            <p:cNvPr id="72" name="椭圆 71"/>
            <p:cNvSpPr/>
            <p:nvPr/>
          </p:nvSpPr>
          <p:spPr>
            <a:xfrm>
              <a:off x="3343511" y="1739094"/>
              <a:ext cx="552628" cy="552628"/>
            </a:xfrm>
            <a:prstGeom prst="ellipse">
              <a:avLst/>
            </a:prstGeom>
            <a:solidFill>
              <a:srgbClr val="C0000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sp>
          <p:nvSpPr>
            <p:cNvPr id="73" name="椭圆 72"/>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sp>
          <p:nvSpPr>
            <p:cNvPr id="7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grpSp>
      <p:sp>
        <p:nvSpPr>
          <p:cNvPr id="75" name="Oval 21"/>
          <p:cNvSpPr/>
          <p:nvPr/>
        </p:nvSpPr>
        <p:spPr>
          <a:xfrm>
            <a:off x="1224500" y="1780406"/>
            <a:ext cx="1449083" cy="1449083"/>
          </a:xfrm>
          <a:prstGeom prst="ellipse">
            <a:avLst/>
          </a:prstGeom>
          <a:solidFill>
            <a:srgbClr val="C0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76" name="椭圆 75"/>
          <p:cNvSpPr/>
          <p:nvPr/>
        </p:nvSpPr>
        <p:spPr>
          <a:xfrm>
            <a:off x="1343147" y="1898642"/>
            <a:ext cx="1211788" cy="1212612"/>
          </a:xfrm>
          <a:prstGeom prst="ellipse">
            <a:avLst/>
          </a:prstGeom>
          <a:blipFill dpi="0" rotWithShape="1">
            <a:blip r:embed="rId2" cstate="email">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77" name="标题 11"/>
          <p:cNvSpPr txBox="1">
            <a:spLocks/>
          </p:cNvSpPr>
          <p:nvPr/>
        </p:nvSpPr>
        <p:spPr>
          <a:xfrm>
            <a:off x="2485180" y="1467780"/>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01</a:t>
            </a:r>
            <a:endParaRPr kumimoji="0" lang="zh-CN" altLang="en-US"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78" name="直接连接符 77"/>
          <p:cNvCxnSpPr/>
          <p:nvPr/>
        </p:nvCxnSpPr>
        <p:spPr>
          <a:xfrm>
            <a:off x="1494459" y="3328791"/>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79" name="标题 11"/>
          <p:cNvSpPr txBox="1">
            <a:spLocks/>
          </p:cNvSpPr>
          <p:nvPr/>
        </p:nvSpPr>
        <p:spPr>
          <a:xfrm>
            <a:off x="1563987" y="3357498"/>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80" name="标题 11"/>
          <p:cNvSpPr txBox="1">
            <a:spLocks/>
          </p:cNvSpPr>
          <p:nvPr/>
        </p:nvSpPr>
        <p:spPr>
          <a:xfrm>
            <a:off x="1548451" y="357346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DUAN OUY</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81" name="标题 11"/>
          <p:cNvSpPr txBox="1">
            <a:spLocks/>
          </p:cNvSpPr>
          <p:nvPr/>
        </p:nvSpPr>
        <p:spPr>
          <a:xfrm>
            <a:off x="1563987" y="3850269"/>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82" name="标题 11"/>
          <p:cNvSpPr txBox="1">
            <a:spLocks/>
          </p:cNvSpPr>
          <p:nvPr/>
        </p:nvSpPr>
        <p:spPr>
          <a:xfrm>
            <a:off x="1548451" y="406623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1989-10-10</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83" name="标题 11"/>
          <p:cNvSpPr txBox="1">
            <a:spLocks/>
          </p:cNvSpPr>
          <p:nvPr/>
        </p:nvSpPr>
        <p:spPr>
          <a:xfrm>
            <a:off x="1563987" y="4336197"/>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84" name="标题 11"/>
          <p:cNvSpPr txBox="1">
            <a:spLocks/>
          </p:cNvSpPr>
          <p:nvPr/>
        </p:nvSpPr>
        <p:spPr>
          <a:xfrm>
            <a:off x="1548451" y="455216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金融博士在读</a:t>
            </a:r>
          </a:p>
        </p:txBody>
      </p:sp>
      <p:sp>
        <p:nvSpPr>
          <p:cNvPr id="85" name="标题 11"/>
          <p:cNvSpPr txBox="1">
            <a:spLocks/>
          </p:cNvSpPr>
          <p:nvPr/>
        </p:nvSpPr>
        <p:spPr>
          <a:xfrm>
            <a:off x="1563987" y="4818702"/>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86" name="标题 11"/>
          <p:cNvSpPr txBox="1">
            <a:spLocks/>
          </p:cNvSpPr>
          <p:nvPr/>
        </p:nvSpPr>
        <p:spPr>
          <a:xfrm>
            <a:off x="1548451" y="503467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销售部拓展经理</a:t>
            </a:r>
          </a:p>
        </p:txBody>
      </p:sp>
      <p:grpSp>
        <p:nvGrpSpPr>
          <p:cNvPr id="87" name="组合 86"/>
          <p:cNvGrpSpPr/>
          <p:nvPr/>
        </p:nvGrpSpPr>
        <p:grpSpPr>
          <a:xfrm>
            <a:off x="4125489" y="1439073"/>
            <a:ext cx="532511" cy="578507"/>
            <a:chOff x="3185939" y="1739094"/>
            <a:chExt cx="710200" cy="771543"/>
          </a:xfrm>
        </p:grpSpPr>
        <p:sp>
          <p:nvSpPr>
            <p:cNvPr id="88" name="任意多边形 8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89" name="椭圆 88"/>
            <p:cNvSpPr/>
            <p:nvPr/>
          </p:nvSpPr>
          <p:spPr>
            <a:xfrm>
              <a:off x="3343511" y="1739094"/>
              <a:ext cx="552628" cy="552628"/>
            </a:xfrm>
            <a:prstGeom prst="ellipse">
              <a:avLst/>
            </a:prstGeom>
            <a:solidFill>
              <a:srgbClr val="E62A2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90" name="椭圆 89"/>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9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92" name="Oval 21"/>
          <p:cNvSpPr/>
          <p:nvPr/>
        </p:nvSpPr>
        <p:spPr>
          <a:xfrm>
            <a:off x="2991578" y="1780406"/>
            <a:ext cx="1449083" cy="1449083"/>
          </a:xfrm>
          <a:prstGeom prst="ellipse">
            <a:avLst/>
          </a:prstGeom>
          <a:solidFill>
            <a:srgbClr val="E62A2A"/>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93" name="椭圆 92"/>
          <p:cNvSpPr/>
          <p:nvPr/>
        </p:nvSpPr>
        <p:spPr>
          <a:xfrm>
            <a:off x="3110226" y="1898642"/>
            <a:ext cx="1211788" cy="1212612"/>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94" name="标题 11"/>
          <p:cNvSpPr txBox="1">
            <a:spLocks/>
          </p:cNvSpPr>
          <p:nvPr/>
        </p:nvSpPr>
        <p:spPr>
          <a:xfrm>
            <a:off x="4252258" y="1467780"/>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02</a:t>
            </a:r>
            <a:endParaRPr kumimoji="0" lang="zh-CN" altLang="en-US"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95" name="直接连接符 94"/>
          <p:cNvCxnSpPr/>
          <p:nvPr/>
        </p:nvCxnSpPr>
        <p:spPr>
          <a:xfrm>
            <a:off x="3268866" y="3328791"/>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96" name="标题 11"/>
          <p:cNvSpPr txBox="1">
            <a:spLocks/>
          </p:cNvSpPr>
          <p:nvPr/>
        </p:nvSpPr>
        <p:spPr>
          <a:xfrm>
            <a:off x="3338394" y="3357498"/>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97" name="标题 11"/>
          <p:cNvSpPr txBox="1">
            <a:spLocks/>
          </p:cNvSpPr>
          <p:nvPr/>
        </p:nvSpPr>
        <p:spPr>
          <a:xfrm>
            <a:off x="3322857" y="357346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LUSY DANY</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98" name="标题 11"/>
          <p:cNvSpPr txBox="1">
            <a:spLocks/>
          </p:cNvSpPr>
          <p:nvPr/>
        </p:nvSpPr>
        <p:spPr>
          <a:xfrm>
            <a:off x="3338393" y="3850269"/>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99" name="标题 11"/>
          <p:cNvSpPr txBox="1">
            <a:spLocks/>
          </p:cNvSpPr>
          <p:nvPr/>
        </p:nvSpPr>
        <p:spPr>
          <a:xfrm>
            <a:off x="3322857" y="406623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1979-11-15</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100" name="标题 11"/>
          <p:cNvSpPr txBox="1">
            <a:spLocks/>
          </p:cNvSpPr>
          <p:nvPr/>
        </p:nvSpPr>
        <p:spPr>
          <a:xfrm>
            <a:off x="3338393" y="4336197"/>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101" name="标题 11"/>
          <p:cNvSpPr txBox="1">
            <a:spLocks/>
          </p:cNvSpPr>
          <p:nvPr/>
        </p:nvSpPr>
        <p:spPr>
          <a:xfrm>
            <a:off x="3322857" y="455216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剑桥管理硕士</a:t>
            </a:r>
          </a:p>
        </p:txBody>
      </p:sp>
      <p:sp>
        <p:nvSpPr>
          <p:cNvPr id="102" name="标题 11"/>
          <p:cNvSpPr txBox="1">
            <a:spLocks/>
          </p:cNvSpPr>
          <p:nvPr/>
        </p:nvSpPr>
        <p:spPr>
          <a:xfrm>
            <a:off x="3338393" y="4818702"/>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103" name="标题 11"/>
          <p:cNvSpPr txBox="1">
            <a:spLocks/>
          </p:cNvSpPr>
          <p:nvPr/>
        </p:nvSpPr>
        <p:spPr>
          <a:xfrm>
            <a:off x="3322857" y="503467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销售部部门经理</a:t>
            </a:r>
          </a:p>
        </p:txBody>
      </p:sp>
      <p:grpSp>
        <p:nvGrpSpPr>
          <p:cNvPr id="104" name="组合 103"/>
          <p:cNvGrpSpPr/>
          <p:nvPr/>
        </p:nvGrpSpPr>
        <p:grpSpPr>
          <a:xfrm>
            <a:off x="5892568" y="1439073"/>
            <a:ext cx="532511" cy="578507"/>
            <a:chOff x="3185939" y="1739094"/>
            <a:chExt cx="710200" cy="771543"/>
          </a:xfrm>
        </p:grpSpPr>
        <p:sp>
          <p:nvSpPr>
            <p:cNvPr id="105" name="任意多边形 10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106" name="椭圆 105"/>
            <p:cNvSpPr/>
            <p:nvPr/>
          </p:nvSpPr>
          <p:spPr>
            <a:xfrm>
              <a:off x="3343511" y="1739094"/>
              <a:ext cx="552628" cy="552628"/>
            </a:xfrm>
            <a:prstGeom prst="ellipse">
              <a:avLst/>
            </a:prstGeom>
            <a:solidFill>
              <a:srgbClr val="C0000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107" name="椭圆 106"/>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10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109" name="Oval 21"/>
          <p:cNvSpPr/>
          <p:nvPr/>
        </p:nvSpPr>
        <p:spPr>
          <a:xfrm>
            <a:off x="4758656" y="1780406"/>
            <a:ext cx="1449083" cy="1449083"/>
          </a:xfrm>
          <a:prstGeom prst="ellipse">
            <a:avLst/>
          </a:prstGeom>
          <a:solidFill>
            <a:srgbClr val="C0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110" name="椭圆 109"/>
          <p:cNvSpPr/>
          <p:nvPr/>
        </p:nvSpPr>
        <p:spPr>
          <a:xfrm>
            <a:off x="4877304" y="1898642"/>
            <a:ext cx="1211788" cy="1212612"/>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111" name="标题 11"/>
          <p:cNvSpPr txBox="1">
            <a:spLocks/>
          </p:cNvSpPr>
          <p:nvPr/>
        </p:nvSpPr>
        <p:spPr>
          <a:xfrm>
            <a:off x="6019336" y="1467780"/>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03</a:t>
            </a:r>
            <a:endParaRPr kumimoji="0" lang="zh-CN" altLang="en-US"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112" name="直接连接符 111"/>
          <p:cNvCxnSpPr/>
          <p:nvPr/>
        </p:nvCxnSpPr>
        <p:spPr>
          <a:xfrm>
            <a:off x="5035944" y="3328791"/>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113" name="标题 11"/>
          <p:cNvSpPr txBox="1">
            <a:spLocks/>
          </p:cNvSpPr>
          <p:nvPr/>
        </p:nvSpPr>
        <p:spPr>
          <a:xfrm>
            <a:off x="5105472" y="3357498"/>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114" name="标题 11"/>
          <p:cNvSpPr txBox="1">
            <a:spLocks/>
          </p:cNvSpPr>
          <p:nvPr/>
        </p:nvSpPr>
        <p:spPr>
          <a:xfrm>
            <a:off x="5089936" y="357346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DAB PUY</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115" name="标题 11"/>
          <p:cNvSpPr txBox="1">
            <a:spLocks/>
          </p:cNvSpPr>
          <p:nvPr/>
        </p:nvSpPr>
        <p:spPr>
          <a:xfrm>
            <a:off x="5105472" y="3850269"/>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116" name="标题 11"/>
          <p:cNvSpPr txBox="1">
            <a:spLocks/>
          </p:cNvSpPr>
          <p:nvPr/>
        </p:nvSpPr>
        <p:spPr>
          <a:xfrm>
            <a:off x="5089936" y="406623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1982-09-30</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117" name="标题 11"/>
          <p:cNvSpPr txBox="1">
            <a:spLocks/>
          </p:cNvSpPr>
          <p:nvPr/>
        </p:nvSpPr>
        <p:spPr>
          <a:xfrm>
            <a:off x="5105472" y="4336197"/>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118" name="标题 11"/>
          <p:cNvSpPr txBox="1">
            <a:spLocks/>
          </p:cNvSpPr>
          <p:nvPr/>
        </p:nvSpPr>
        <p:spPr>
          <a:xfrm>
            <a:off x="5089936" y="455216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哈佛金融博士</a:t>
            </a:r>
          </a:p>
        </p:txBody>
      </p:sp>
      <p:sp>
        <p:nvSpPr>
          <p:cNvPr id="119" name="标题 11"/>
          <p:cNvSpPr txBox="1">
            <a:spLocks/>
          </p:cNvSpPr>
          <p:nvPr/>
        </p:nvSpPr>
        <p:spPr>
          <a:xfrm>
            <a:off x="5105472" y="4818702"/>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120" name="标题 11"/>
          <p:cNvSpPr txBox="1">
            <a:spLocks/>
          </p:cNvSpPr>
          <p:nvPr/>
        </p:nvSpPr>
        <p:spPr>
          <a:xfrm>
            <a:off x="5089936" y="5034670"/>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设计总监及负责人</a:t>
            </a:r>
          </a:p>
        </p:txBody>
      </p:sp>
      <p:grpSp>
        <p:nvGrpSpPr>
          <p:cNvPr id="121" name="组合 120"/>
          <p:cNvGrpSpPr/>
          <p:nvPr/>
        </p:nvGrpSpPr>
        <p:grpSpPr>
          <a:xfrm>
            <a:off x="7620310" y="1430391"/>
            <a:ext cx="532511" cy="578507"/>
            <a:chOff x="3185939" y="1739094"/>
            <a:chExt cx="710200" cy="771543"/>
          </a:xfrm>
        </p:grpSpPr>
        <p:sp>
          <p:nvSpPr>
            <p:cNvPr id="122" name="任意多边形 12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123" name="椭圆 122"/>
            <p:cNvSpPr/>
            <p:nvPr/>
          </p:nvSpPr>
          <p:spPr>
            <a:xfrm>
              <a:off x="3343511" y="1739094"/>
              <a:ext cx="552628" cy="552628"/>
            </a:xfrm>
            <a:prstGeom prst="ellipse">
              <a:avLst/>
            </a:prstGeom>
            <a:solidFill>
              <a:srgbClr val="E62A2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124" name="椭圆 123"/>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12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126" name="Oval 21"/>
          <p:cNvSpPr/>
          <p:nvPr/>
        </p:nvSpPr>
        <p:spPr>
          <a:xfrm>
            <a:off x="6486399" y="1771724"/>
            <a:ext cx="1449083" cy="1449083"/>
          </a:xfrm>
          <a:prstGeom prst="ellipse">
            <a:avLst/>
          </a:prstGeom>
          <a:solidFill>
            <a:srgbClr val="E62A2A"/>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127" name="椭圆 126"/>
          <p:cNvSpPr/>
          <p:nvPr/>
        </p:nvSpPr>
        <p:spPr>
          <a:xfrm>
            <a:off x="6605046" y="1889960"/>
            <a:ext cx="1211788" cy="121261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128" name="标题 11"/>
          <p:cNvSpPr txBox="1">
            <a:spLocks/>
          </p:cNvSpPr>
          <p:nvPr/>
        </p:nvSpPr>
        <p:spPr>
          <a:xfrm>
            <a:off x="7747078" y="1459098"/>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04</a:t>
            </a:r>
            <a:endParaRPr kumimoji="0" lang="zh-CN" altLang="en-US" sz="14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129" name="直接连接符 128"/>
          <p:cNvCxnSpPr/>
          <p:nvPr/>
        </p:nvCxnSpPr>
        <p:spPr>
          <a:xfrm>
            <a:off x="6763686" y="3328791"/>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130" name="标题 11"/>
          <p:cNvSpPr txBox="1">
            <a:spLocks/>
          </p:cNvSpPr>
          <p:nvPr/>
        </p:nvSpPr>
        <p:spPr>
          <a:xfrm>
            <a:off x="6833214" y="3357498"/>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131" name="标题 11"/>
          <p:cNvSpPr txBox="1">
            <a:spLocks/>
          </p:cNvSpPr>
          <p:nvPr/>
        </p:nvSpPr>
        <p:spPr>
          <a:xfrm>
            <a:off x="6817678" y="357346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COCO</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132" name="标题 11"/>
          <p:cNvSpPr txBox="1">
            <a:spLocks/>
          </p:cNvSpPr>
          <p:nvPr/>
        </p:nvSpPr>
        <p:spPr>
          <a:xfrm>
            <a:off x="6833214" y="3850269"/>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133" name="标题 11"/>
          <p:cNvSpPr txBox="1">
            <a:spLocks/>
          </p:cNvSpPr>
          <p:nvPr/>
        </p:nvSpPr>
        <p:spPr>
          <a:xfrm>
            <a:off x="6817678" y="406623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1983-12-18</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134" name="标题 11"/>
          <p:cNvSpPr txBox="1">
            <a:spLocks/>
          </p:cNvSpPr>
          <p:nvPr/>
        </p:nvSpPr>
        <p:spPr>
          <a:xfrm>
            <a:off x="6833214" y="4336197"/>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135" name="标题 11"/>
          <p:cNvSpPr txBox="1">
            <a:spLocks/>
          </p:cNvSpPr>
          <p:nvPr/>
        </p:nvSpPr>
        <p:spPr>
          <a:xfrm>
            <a:off x="6817678" y="455216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行政管理博士</a:t>
            </a:r>
          </a:p>
        </p:txBody>
      </p:sp>
      <p:sp>
        <p:nvSpPr>
          <p:cNvPr id="136" name="标题 11"/>
          <p:cNvSpPr txBox="1">
            <a:spLocks/>
          </p:cNvSpPr>
          <p:nvPr/>
        </p:nvSpPr>
        <p:spPr>
          <a:xfrm>
            <a:off x="6833214" y="4818702"/>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137" name="标题 11"/>
          <p:cNvSpPr txBox="1">
            <a:spLocks/>
          </p:cNvSpPr>
          <p:nvPr/>
        </p:nvSpPr>
        <p:spPr>
          <a:xfrm>
            <a:off x="6817678" y="5034670"/>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行政部经理</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75"/>
                                        </p:tgtEl>
                                        <p:attrNameLst>
                                          <p:attrName>style.visibility</p:attrName>
                                        </p:attrNameLst>
                                      </p:cBhvr>
                                      <p:to>
                                        <p:strVal val="visible"/>
                                      </p:to>
                                    </p:set>
                                    <p:anim calcmode="lin" valueType="num">
                                      <p:cBhvr>
                                        <p:cTn id="12" dur="500" fill="hold"/>
                                        <p:tgtEl>
                                          <p:spTgt spid="75"/>
                                        </p:tgtEl>
                                        <p:attrNameLst>
                                          <p:attrName>ppt_w</p:attrName>
                                        </p:attrNameLst>
                                      </p:cBhvr>
                                      <p:tavLst>
                                        <p:tav tm="0">
                                          <p:val>
                                            <p:fltVal val="0"/>
                                          </p:val>
                                        </p:tav>
                                        <p:tav tm="100000">
                                          <p:val>
                                            <p:strVal val="#ppt_w"/>
                                          </p:val>
                                        </p:tav>
                                      </p:tavLst>
                                    </p:anim>
                                    <p:anim calcmode="lin" valueType="num">
                                      <p:cBhvr>
                                        <p:cTn id="13" dur="500" fill="hold"/>
                                        <p:tgtEl>
                                          <p:spTgt spid="75"/>
                                        </p:tgtEl>
                                        <p:attrNameLst>
                                          <p:attrName>ppt_h</p:attrName>
                                        </p:attrNameLst>
                                      </p:cBhvr>
                                      <p:tavLst>
                                        <p:tav tm="0">
                                          <p:val>
                                            <p:fltVal val="0"/>
                                          </p:val>
                                        </p:tav>
                                        <p:tav tm="100000">
                                          <p:val>
                                            <p:strVal val="#ppt_h"/>
                                          </p:val>
                                        </p:tav>
                                      </p:tavLst>
                                    </p:anim>
                                    <p:animEffect transition="in" filter="fade">
                                      <p:cBhvr>
                                        <p:cTn id="14" dur="500"/>
                                        <p:tgtEl>
                                          <p:spTgt spid="75"/>
                                        </p:tgtEl>
                                      </p:cBhvr>
                                    </p:animEffect>
                                  </p:childTnLst>
                                </p:cTn>
                              </p:par>
                              <p:par>
                                <p:cTn id="15" presetID="53" presetClass="entr" presetSubtype="16" fill="hold" nodeType="withEffect">
                                  <p:stCondLst>
                                    <p:cond delay="50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77"/>
                                        </p:tgtEl>
                                        <p:attrNameLst>
                                          <p:attrName>style.visibility</p:attrName>
                                        </p:attrNameLst>
                                      </p:cBhvr>
                                      <p:to>
                                        <p:strVal val="visible"/>
                                      </p:to>
                                    </p:set>
                                    <p:anim calcmode="lin" valueType="num">
                                      <p:cBhvr>
                                        <p:cTn id="22" dur="500" fill="hold"/>
                                        <p:tgtEl>
                                          <p:spTgt spid="77"/>
                                        </p:tgtEl>
                                        <p:attrNameLst>
                                          <p:attrName>ppt_w</p:attrName>
                                        </p:attrNameLst>
                                      </p:cBhvr>
                                      <p:tavLst>
                                        <p:tav tm="0">
                                          <p:val>
                                            <p:fltVal val="0"/>
                                          </p:val>
                                        </p:tav>
                                        <p:tav tm="100000">
                                          <p:val>
                                            <p:strVal val="#ppt_w"/>
                                          </p:val>
                                        </p:tav>
                                      </p:tavLst>
                                    </p:anim>
                                    <p:anim calcmode="lin" valueType="num">
                                      <p:cBhvr>
                                        <p:cTn id="23" dur="500" fill="hold"/>
                                        <p:tgtEl>
                                          <p:spTgt spid="77"/>
                                        </p:tgtEl>
                                        <p:attrNameLst>
                                          <p:attrName>ppt_h</p:attrName>
                                        </p:attrNameLst>
                                      </p:cBhvr>
                                      <p:tavLst>
                                        <p:tav tm="0">
                                          <p:val>
                                            <p:fltVal val="0"/>
                                          </p:val>
                                        </p:tav>
                                        <p:tav tm="100000">
                                          <p:val>
                                            <p:strVal val="#ppt_h"/>
                                          </p:val>
                                        </p:tav>
                                      </p:tavLst>
                                    </p:anim>
                                    <p:animEffect transition="in" filter="fade">
                                      <p:cBhvr>
                                        <p:cTn id="24" dur="500"/>
                                        <p:tgtEl>
                                          <p:spTgt spid="77"/>
                                        </p:tgtEl>
                                      </p:cBhvr>
                                    </p:animEffect>
                                  </p:childTnLst>
                                </p:cTn>
                              </p:par>
                              <p:par>
                                <p:cTn id="25" presetID="53" presetClass="entr" presetSubtype="16" fill="hold" nodeType="withEffect">
                                  <p:stCondLst>
                                    <p:cond delay="500"/>
                                  </p:stCondLst>
                                  <p:childTnLst>
                                    <p:set>
                                      <p:cBhvr>
                                        <p:cTn id="26" dur="1" fill="hold">
                                          <p:stCondLst>
                                            <p:cond delay="0"/>
                                          </p:stCondLst>
                                        </p:cTn>
                                        <p:tgtEl>
                                          <p:spTgt spid="78"/>
                                        </p:tgtEl>
                                        <p:attrNameLst>
                                          <p:attrName>style.visibility</p:attrName>
                                        </p:attrNameLst>
                                      </p:cBhvr>
                                      <p:to>
                                        <p:strVal val="visible"/>
                                      </p:to>
                                    </p:set>
                                    <p:anim calcmode="lin" valueType="num">
                                      <p:cBhvr>
                                        <p:cTn id="27" dur="500" fill="hold"/>
                                        <p:tgtEl>
                                          <p:spTgt spid="78"/>
                                        </p:tgtEl>
                                        <p:attrNameLst>
                                          <p:attrName>ppt_w</p:attrName>
                                        </p:attrNameLst>
                                      </p:cBhvr>
                                      <p:tavLst>
                                        <p:tav tm="0">
                                          <p:val>
                                            <p:fltVal val="0"/>
                                          </p:val>
                                        </p:tav>
                                        <p:tav tm="100000">
                                          <p:val>
                                            <p:strVal val="#ppt_w"/>
                                          </p:val>
                                        </p:tav>
                                      </p:tavLst>
                                    </p:anim>
                                    <p:anim calcmode="lin" valueType="num">
                                      <p:cBhvr>
                                        <p:cTn id="28" dur="500" fill="hold"/>
                                        <p:tgtEl>
                                          <p:spTgt spid="78"/>
                                        </p:tgtEl>
                                        <p:attrNameLst>
                                          <p:attrName>ppt_h</p:attrName>
                                        </p:attrNameLst>
                                      </p:cBhvr>
                                      <p:tavLst>
                                        <p:tav tm="0">
                                          <p:val>
                                            <p:fltVal val="0"/>
                                          </p:val>
                                        </p:tav>
                                        <p:tav tm="100000">
                                          <p:val>
                                            <p:strVal val="#ppt_h"/>
                                          </p:val>
                                        </p:tav>
                                      </p:tavLst>
                                    </p:anim>
                                    <p:animEffect transition="in" filter="fade">
                                      <p:cBhvr>
                                        <p:cTn id="29" dur="500"/>
                                        <p:tgtEl>
                                          <p:spTgt spid="78"/>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ppt_w</p:attrName>
                                        </p:attrNameLst>
                                      </p:cBhvr>
                                      <p:tavLst>
                                        <p:tav tm="0">
                                          <p:val>
                                            <p:fltVal val="0"/>
                                          </p:val>
                                        </p:tav>
                                        <p:tav tm="100000">
                                          <p:val>
                                            <p:strVal val="#ppt_w"/>
                                          </p:val>
                                        </p:tav>
                                      </p:tavLst>
                                    </p:anim>
                                    <p:anim calcmode="lin" valueType="num">
                                      <p:cBhvr>
                                        <p:cTn id="38" dur="500" fill="hold"/>
                                        <p:tgtEl>
                                          <p:spTgt spid="80"/>
                                        </p:tgtEl>
                                        <p:attrNameLst>
                                          <p:attrName>ppt_h</p:attrName>
                                        </p:attrNameLst>
                                      </p:cBhvr>
                                      <p:tavLst>
                                        <p:tav tm="0">
                                          <p:val>
                                            <p:fltVal val="0"/>
                                          </p:val>
                                        </p:tav>
                                        <p:tav tm="100000">
                                          <p:val>
                                            <p:strVal val="#ppt_h"/>
                                          </p:val>
                                        </p:tav>
                                      </p:tavLst>
                                    </p:anim>
                                    <p:animEffect transition="in" filter="fade">
                                      <p:cBhvr>
                                        <p:cTn id="39" dur="500"/>
                                        <p:tgtEl>
                                          <p:spTgt spid="80"/>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82"/>
                                        </p:tgtEl>
                                        <p:attrNameLst>
                                          <p:attrName>style.visibility</p:attrName>
                                        </p:attrNameLst>
                                      </p:cBhvr>
                                      <p:to>
                                        <p:strVal val="visible"/>
                                      </p:to>
                                    </p:set>
                                    <p:anim calcmode="lin" valueType="num">
                                      <p:cBhvr>
                                        <p:cTn id="47" dur="500" fill="hold"/>
                                        <p:tgtEl>
                                          <p:spTgt spid="82"/>
                                        </p:tgtEl>
                                        <p:attrNameLst>
                                          <p:attrName>ppt_w</p:attrName>
                                        </p:attrNameLst>
                                      </p:cBhvr>
                                      <p:tavLst>
                                        <p:tav tm="0">
                                          <p:val>
                                            <p:fltVal val="0"/>
                                          </p:val>
                                        </p:tav>
                                        <p:tav tm="100000">
                                          <p:val>
                                            <p:strVal val="#ppt_w"/>
                                          </p:val>
                                        </p:tav>
                                      </p:tavLst>
                                    </p:anim>
                                    <p:anim calcmode="lin" valueType="num">
                                      <p:cBhvr>
                                        <p:cTn id="48" dur="500" fill="hold"/>
                                        <p:tgtEl>
                                          <p:spTgt spid="82"/>
                                        </p:tgtEl>
                                        <p:attrNameLst>
                                          <p:attrName>ppt_h</p:attrName>
                                        </p:attrNameLst>
                                      </p:cBhvr>
                                      <p:tavLst>
                                        <p:tav tm="0">
                                          <p:val>
                                            <p:fltVal val="0"/>
                                          </p:val>
                                        </p:tav>
                                        <p:tav tm="100000">
                                          <p:val>
                                            <p:strVal val="#ppt_h"/>
                                          </p:val>
                                        </p:tav>
                                      </p:tavLst>
                                    </p:anim>
                                    <p:animEffect transition="in" filter="fade">
                                      <p:cBhvr>
                                        <p:cTn id="49" dur="500"/>
                                        <p:tgtEl>
                                          <p:spTgt spid="82"/>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4"/>
                                        </p:tgtEl>
                                        <p:attrNameLst>
                                          <p:attrName>style.visibility</p:attrName>
                                        </p:attrNameLst>
                                      </p:cBhvr>
                                      <p:to>
                                        <p:strVal val="visible"/>
                                      </p:to>
                                    </p:set>
                                    <p:anim calcmode="lin" valueType="num">
                                      <p:cBhvr>
                                        <p:cTn id="57" dur="500" fill="hold"/>
                                        <p:tgtEl>
                                          <p:spTgt spid="84"/>
                                        </p:tgtEl>
                                        <p:attrNameLst>
                                          <p:attrName>ppt_w</p:attrName>
                                        </p:attrNameLst>
                                      </p:cBhvr>
                                      <p:tavLst>
                                        <p:tav tm="0">
                                          <p:val>
                                            <p:fltVal val="0"/>
                                          </p:val>
                                        </p:tav>
                                        <p:tav tm="100000">
                                          <p:val>
                                            <p:strVal val="#ppt_w"/>
                                          </p:val>
                                        </p:tav>
                                      </p:tavLst>
                                    </p:anim>
                                    <p:anim calcmode="lin" valueType="num">
                                      <p:cBhvr>
                                        <p:cTn id="58" dur="500" fill="hold"/>
                                        <p:tgtEl>
                                          <p:spTgt spid="84"/>
                                        </p:tgtEl>
                                        <p:attrNameLst>
                                          <p:attrName>ppt_h</p:attrName>
                                        </p:attrNameLst>
                                      </p:cBhvr>
                                      <p:tavLst>
                                        <p:tav tm="0">
                                          <p:val>
                                            <p:fltVal val="0"/>
                                          </p:val>
                                        </p:tav>
                                        <p:tav tm="100000">
                                          <p:val>
                                            <p:strVal val="#ppt_h"/>
                                          </p:val>
                                        </p:tav>
                                      </p:tavLst>
                                    </p:anim>
                                    <p:animEffect transition="in" filter="fade">
                                      <p:cBhvr>
                                        <p:cTn id="59" dur="500"/>
                                        <p:tgtEl>
                                          <p:spTgt spid="84"/>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85"/>
                                        </p:tgtEl>
                                        <p:attrNameLst>
                                          <p:attrName>style.visibility</p:attrName>
                                        </p:attrNameLst>
                                      </p:cBhvr>
                                      <p:to>
                                        <p:strVal val="visible"/>
                                      </p:to>
                                    </p:set>
                                    <p:anim calcmode="lin" valueType="num">
                                      <p:cBhvr>
                                        <p:cTn id="62" dur="500" fill="hold"/>
                                        <p:tgtEl>
                                          <p:spTgt spid="85"/>
                                        </p:tgtEl>
                                        <p:attrNameLst>
                                          <p:attrName>ppt_w</p:attrName>
                                        </p:attrNameLst>
                                      </p:cBhvr>
                                      <p:tavLst>
                                        <p:tav tm="0">
                                          <p:val>
                                            <p:fltVal val="0"/>
                                          </p:val>
                                        </p:tav>
                                        <p:tav tm="100000">
                                          <p:val>
                                            <p:strVal val="#ppt_w"/>
                                          </p:val>
                                        </p:tav>
                                      </p:tavLst>
                                    </p:anim>
                                    <p:anim calcmode="lin" valueType="num">
                                      <p:cBhvr>
                                        <p:cTn id="63" dur="500" fill="hold"/>
                                        <p:tgtEl>
                                          <p:spTgt spid="85"/>
                                        </p:tgtEl>
                                        <p:attrNameLst>
                                          <p:attrName>ppt_h</p:attrName>
                                        </p:attrNameLst>
                                      </p:cBhvr>
                                      <p:tavLst>
                                        <p:tav tm="0">
                                          <p:val>
                                            <p:fltVal val="0"/>
                                          </p:val>
                                        </p:tav>
                                        <p:tav tm="100000">
                                          <p:val>
                                            <p:strVal val="#ppt_h"/>
                                          </p:val>
                                        </p:tav>
                                      </p:tavLst>
                                    </p:anim>
                                    <p:animEffect transition="in" filter="fade">
                                      <p:cBhvr>
                                        <p:cTn id="64" dur="500"/>
                                        <p:tgtEl>
                                          <p:spTgt spid="8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86"/>
                                        </p:tgtEl>
                                        <p:attrNameLst>
                                          <p:attrName>style.visibility</p:attrName>
                                        </p:attrNameLst>
                                      </p:cBhvr>
                                      <p:to>
                                        <p:strVal val="visible"/>
                                      </p:to>
                                    </p:set>
                                    <p:anim calcmode="lin" valueType="num">
                                      <p:cBhvr>
                                        <p:cTn id="67" dur="500" fill="hold"/>
                                        <p:tgtEl>
                                          <p:spTgt spid="86"/>
                                        </p:tgtEl>
                                        <p:attrNameLst>
                                          <p:attrName>ppt_w</p:attrName>
                                        </p:attrNameLst>
                                      </p:cBhvr>
                                      <p:tavLst>
                                        <p:tav tm="0">
                                          <p:val>
                                            <p:fltVal val="0"/>
                                          </p:val>
                                        </p:tav>
                                        <p:tav tm="100000">
                                          <p:val>
                                            <p:strVal val="#ppt_w"/>
                                          </p:val>
                                        </p:tav>
                                      </p:tavLst>
                                    </p:anim>
                                    <p:anim calcmode="lin" valueType="num">
                                      <p:cBhvr>
                                        <p:cTn id="68" dur="500" fill="hold"/>
                                        <p:tgtEl>
                                          <p:spTgt spid="86"/>
                                        </p:tgtEl>
                                        <p:attrNameLst>
                                          <p:attrName>ppt_h</p:attrName>
                                        </p:attrNameLst>
                                      </p:cBhvr>
                                      <p:tavLst>
                                        <p:tav tm="0">
                                          <p:val>
                                            <p:fltVal val="0"/>
                                          </p:val>
                                        </p:tav>
                                        <p:tav tm="100000">
                                          <p:val>
                                            <p:strVal val="#ppt_h"/>
                                          </p:val>
                                        </p:tav>
                                      </p:tavLst>
                                    </p:anim>
                                    <p:animEffect transition="in" filter="fade">
                                      <p:cBhvr>
                                        <p:cTn id="69" dur="500"/>
                                        <p:tgtEl>
                                          <p:spTgt spid="86"/>
                                        </p:tgtEl>
                                      </p:cBhvr>
                                    </p:animEffect>
                                  </p:childTnLst>
                                </p:cTn>
                              </p:par>
                              <p:par>
                                <p:cTn id="70" presetID="53" presetClass="entr" presetSubtype="16" fill="hold" nodeType="withEffect">
                                  <p:stCondLst>
                                    <p:cond delay="1000"/>
                                  </p:stCondLst>
                                  <p:childTnLst>
                                    <p:set>
                                      <p:cBhvr>
                                        <p:cTn id="71" dur="1" fill="hold">
                                          <p:stCondLst>
                                            <p:cond delay="0"/>
                                          </p:stCondLst>
                                        </p:cTn>
                                        <p:tgtEl>
                                          <p:spTgt spid="87"/>
                                        </p:tgtEl>
                                        <p:attrNameLst>
                                          <p:attrName>style.visibility</p:attrName>
                                        </p:attrNameLst>
                                      </p:cBhvr>
                                      <p:to>
                                        <p:strVal val="visible"/>
                                      </p:to>
                                    </p:set>
                                    <p:anim calcmode="lin" valueType="num">
                                      <p:cBhvr>
                                        <p:cTn id="72" dur="500" fill="hold"/>
                                        <p:tgtEl>
                                          <p:spTgt spid="87"/>
                                        </p:tgtEl>
                                        <p:attrNameLst>
                                          <p:attrName>ppt_w</p:attrName>
                                        </p:attrNameLst>
                                      </p:cBhvr>
                                      <p:tavLst>
                                        <p:tav tm="0">
                                          <p:val>
                                            <p:fltVal val="0"/>
                                          </p:val>
                                        </p:tav>
                                        <p:tav tm="100000">
                                          <p:val>
                                            <p:strVal val="#ppt_w"/>
                                          </p:val>
                                        </p:tav>
                                      </p:tavLst>
                                    </p:anim>
                                    <p:anim calcmode="lin" valueType="num">
                                      <p:cBhvr>
                                        <p:cTn id="73" dur="500" fill="hold"/>
                                        <p:tgtEl>
                                          <p:spTgt spid="87"/>
                                        </p:tgtEl>
                                        <p:attrNameLst>
                                          <p:attrName>ppt_h</p:attrName>
                                        </p:attrNameLst>
                                      </p:cBhvr>
                                      <p:tavLst>
                                        <p:tav tm="0">
                                          <p:val>
                                            <p:fltVal val="0"/>
                                          </p:val>
                                        </p:tav>
                                        <p:tav tm="100000">
                                          <p:val>
                                            <p:strVal val="#ppt_h"/>
                                          </p:val>
                                        </p:tav>
                                      </p:tavLst>
                                    </p:anim>
                                    <p:animEffect transition="in" filter="fade">
                                      <p:cBhvr>
                                        <p:cTn id="74" dur="500"/>
                                        <p:tgtEl>
                                          <p:spTgt spid="87"/>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92"/>
                                        </p:tgtEl>
                                        <p:attrNameLst>
                                          <p:attrName>style.visibility</p:attrName>
                                        </p:attrNameLst>
                                      </p:cBhvr>
                                      <p:to>
                                        <p:strVal val="visible"/>
                                      </p:to>
                                    </p:set>
                                    <p:anim calcmode="lin" valueType="num">
                                      <p:cBhvr>
                                        <p:cTn id="77" dur="500" fill="hold"/>
                                        <p:tgtEl>
                                          <p:spTgt spid="92"/>
                                        </p:tgtEl>
                                        <p:attrNameLst>
                                          <p:attrName>ppt_w</p:attrName>
                                        </p:attrNameLst>
                                      </p:cBhvr>
                                      <p:tavLst>
                                        <p:tav tm="0">
                                          <p:val>
                                            <p:fltVal val="0"/>
                                          </p:val>
                                        </p:tav>
                                        <p:tav tm="100000">
                                          <p:val>
                                            <p:strVal val="#ppt_w"/>
                                          </p:val>
                                        </p:tav>
                                      </p:tavLst>
                                    </p:anim>
                                    <p:anim calcmode="lin" valueType="num">
                                      <p:cBhvr>
                                        <p:cTn id="78" dur="500" fill="hold"/>
                                        <p:tgtEl>
                                          <p:spTgt spid="92"/>
                                        </p:tgtEl>
                                        <p:attrNameLst>
                                          <p:attrName>ppt_h</p:attrName>
                                        </p:attrNameLst>
                                      </p:cBhvr>
                                      <p:tavLst>
                                        <p:tav tm="0">
                                          <p:val>
                                            <p:fltVal val="0"/>
                                          </p:val>
                                        </p:tav>
                                        <p:tav tm="100000">
                                          <p:val>
                                            <p:strVal val="#ppt_h"/>
                                          </p:val>
                                        </p:tav>
                                      </p:tavLst>
                                    </p:anim>
                                    <p:animEffect transition="in" filter="fade">
                                      <p:cBhvr>
                                        <p:cTn id="79" dur="500"/>
                                        <p:tgtEl>
                                          <p:spTgt spid="92"/>
                                        </p:tgtEl>
                                      </p:cBhvr>
                                    </p:animEffect>
                                  </p:childTnLst>
                                </p:cTn>
                              </p:par>
                              <p:par>
                                <p:cTn id="80" presetID="53" presetClass="entr" presetSubtype="16" fill="hold" nodeType="withEffect">
                                  <p:stCondLst>
                                    <p:cond delay="1000"/>
                                  </p:stCondLst>
                                  <p:childTnLst>
                                    <p:set>
                                      <p:cBhvr>
                                        <p:cTn id="81" dur="1" fill="hold">
                                          <p:stCondLst>
                                            <p:cond delay="0"/>
                                          </p:stCondLst>
                                        </p:cTn>
                                        <p:tgtEl>
                                          <p:spTgt spid="93"/>
                                        </p:tgtEl>
                                        <p:attrNameLst>
                                          <p:attrName>style.visibility</p:attrName>
                                        </p:attrNameLst>
                                      </p:cBhvr>
                                      <p:to>
                                        <p:strVal val="visible"/>
                                      </p:to>
                                    </p:set>
                                    <p:anim calcmode="lin" valueType="num">
                                      <p:cBhvr>
                                        <p:cTn id="82" dur="500" fill="hold"/>
                                        <p:tgtEl>
                                          <p:spTgt spid="93"/>
                                        </p:tgtEl>
                                        <p:attrNameLst>
                                          <p:attrName>ppt_w</p:attrName>
                                        </p:attrNameLst>
                                      </p:cBhvr>
                                      <p:tavLst>
                                        <p:tav tm="0">
                                          <p:val>
                                            <p:fltVal val="0"/>
                                          </p:val>
                                        </p:tav>
                                        <p:tav tm="100000">
                                          <p:val>
                                            <p:strVal val="#ppt_w"/>
                                          </p:val>
                                        </p:tav>
                                      </p:tavLst>
                                    </p:anim>
                                    <p:anim calcmode="lin" valueType="num">
                                      <p:cBhvr>
                                        <p:cTn id="83" dur="500" fill="hold"/>
                                        <p:tgtEl>
                                          <p:spTgt spid="93"/>
                                        </p:tgtEl>
                                        <p:attrNameLst>
                                          <p:attrName>ppt_h</p:attrName>
                                        </p:attrNameLst>
                                      </p:cBhvr>
                                      <p:tavLst>
                                        <p:tav tm="0">
                                          <p:val>
                                            <p:fltVal val="0"/>
                                          </p:val>
                                        </p:tav>
                                        <p:tav tm="100000">
                                          <p:val>
                                            <p:strVal val="#ppt_h"/>
                                          </p:val>
                                        </p:tav>
                                      </p:tavLst>
                                    </p:anim>
                                    <p:animEffect transition="in" filter="fade">
                                      <p:cBhvr>
                                        <p:cTn id="84" dur="500"/>
                                        <p:tgtEl>
                                          <p:spTgt spid="93"/>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94"/>
                                        </p:tgtEl>
                                        <p:attrNameLst>
                                          <p:attrName>style.visibility</p:attrName>
                                        </p:attrNameLst>
                                      </p:cBhvr>
                                      <p:to>
                                        <p:strVal val="visible"/>
                                      </p:to>
                                    </p:set>
                                    <p:anim calcmode="lin" valueType="num">
                                      <p:cBhvr>
                                        <p:cTn id="87" dur="500" fill="hold"/>
                                        <p:tgtEl>
                                          <p:spTgt spid="94"/>
                                        </p:tgtEl>
                                        <p:attrNameLst>
                                          <p:attrName>ppt_w</p:attrName>
                                        </p:attrNameLst>
                                      </p:cBhvr>
                                      <p:tavLst>
                                        <p:tav tm="0">
                                          <p:val>
                                            <p:fltVal val="0"/>
                                          </p:val>
                                        </p:tav>
                                        <p:tav tm="100000">
                                          <p:val>
                                            <p:strVal val="#ppt_w"/>
                                          </p:val>
                                        </p:tav>
                                      </p:tavLst>
                                    </p:anim>
                                    <p:anim calcmode="lin" valueType="num">
                                      <p:cBhvr>
                                        <p:cTn id="88" dur="500" fill="hold"/>
                                        <p:tgtEl>
                                          <p:spTgt spid="94"/>
                                        </p:tgtEl>
                                        <p:attrNameLst>
                                          <p:attrName>ppt_h</p:attrName>
                                        </p:attrNameLst>
                                      </p:cBhvr>
                                      <p:tavLst>
                                        <p:tav tm="0">
                                          <p:val>
                                            <p:fltVal val="0"/>
                                          </p:val>
                                        </p:tav>
                                        <p:tav tm="100000">
                                          <p:val>
                                            <p:strVal val="#ppt_h"/>
                                          </p:val>
                                        </p:tav>
                                      </p:tavLst>
                                    </p:anim>
                                    <p:animEffect transition="in" filter="fade">
                                      <p:cBhvr>
                                        <p:cTn id="89" dur="500"/>
                                        <p:tgtEl>
                                          <p:spTgt spid="94"/>
                                        </p:tgtEl>
                                      </p:cBhvr>
                                    </p:animEffect>
                                  </p:childTnLst>
                                </p:cTn>
                              </p:par>
                              <p:par>
                                <p:cTn id="90" presetID="53" presetClass="entr" presetSubtype="16" fill="hold" nodeType="withEffect">
                                  <p:stCondLst>
                                    <p:cond delay="1000"/>
                                  </p:stCondLst>
                                  <p:childTnLst>
                                    <p:set>
                                      <p:cBhvr>
                                        <p:cTn id="91" dur="1" fill="hold">
                                          <p:stCondLst>
                                            <p:cond delay="0"/>
                                          </p:stCondLst>
                                        </p:cTn>
                                        <p:tgtEl>
                                          <p:spTgt spid="95"/>
                                        </p:tgtEl>
                                        <p:attrNameLst>
                                          <p:attrName>style.visibility</p:attrName>
                                        </p:attrNameLst>
                                      </p:cBhvr>
                                      <p:to>
                                        <p:strVal val="visible"/>
                                      </p:to>
                                    </p:set>
                                    <p:anim calcmode="lin" valueType="num">
                                      <p:cBhvr>
                                        <p:cTn id="92" dur="500" fill="hold"/>
                                        <p:tgtEl>
                                          <p:spTgt spid="95"/>
                                        </p:tgtEl>
                                        <p:attrNameLst>
                                          <p:attrName>ppt_w</p:attrName>
                                        </p:attrNameLst>
                                      </p:cBhvr>
                                      <p:tavLst>
                                        <p:tav tm="0">
                                          <p:val>
                                            <p:fltVal val="0"/>
                                          </p:val>
                                        </p:tav>
                                        <p:tav tm="100000">
                                          <p:val>
                                            <p:strVal val="#ppt_w"/>
                                          </p:val>
                                        </p:tav>
                                      </p:tavLst>
                                    </p:anim>
                                    <p:anim calcmode="lin" valueType="num">
                                      <p:cBhvr>
                                        <p:cTn id="93" dur="500" fill="hold"/>
                                        <p:tgtEl>
                                          <p:spTgt spid="95"/>
                                        </p:tgtEl>
                                        <p:attrNameLst>
                                          <p:attrName>ppt_h</p:attrName>
                                        </p:attrNameLst>
                                      </p:cBhvr>
                                      <p:tavLst>
                                        <p:tav tm="0">
                                          <p:val>
                                            <p:fltVal val="0"/>
                                          </p:val>
                                        </p:tav>
                                        <p:tav tm="100000">
                                          <p:val>
                                            <p:strVal val="#ppt_h"/>
                                          </p:val>
                                        </p:tav>
                                      </p:tavLst>
                                    </p:anim>
                                    <p:animEffect transition="in" filter="fade">
                                      <p:cBhvr>
                                        <p:cTn id="94" dur="500"/>
                                        <p:tgtEl>
                                          <p:spTgt spid="95"/>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96"/>
                                        </p:tgtEl>
                                        <p:attrNameLst>
                                          <p:attrName>style.visibility</p:attrName>
                                        </p:attrNameLst>
                                      </p:cBhvr>
                                      <p:to>
                                        <p:strVal val="visible"/>
                                      </p:to>
                                    </p:set>
                                    <p:anim calcmode="lin" valueType="num">
                                      <p:cBhvr>
                                        <p:cTn id="97" dur="500" fill="hold"/>
                                        <p:tgtEl>
                                          <p:spTgt spid="96"/>
                                        </p:tgtEl>
                                        <p:attrNameLst>
                                          <p:attrName>ppt_w</p:attrName>
                                        </p:attrNameLst>
                                      </p:cBhvr>
                                      <p:tavLst>
                                        <p:tav tm="0">
                                          <p:val>
                                            <p:fltVal val="0"/>
                                          </p:val>
                                        </p:tav>
                                        <p:tav tm="100000">
                                          <p:val>
                                            <p:strVal val="#ppt_w"/>
                                          </p:val>
                                        </p:tav>
                                      </p:tavLst>
                                    </p:anim>
                                    <p:anim calcmode="lin" valueType="num">
                                      <p:cBhvr>
                                        <p:cTn id="98" dur="500" fill="hold"/>
                                        <p:tgtEl>
                                          <p:spTgt spid="96"/>
                                        </p:tgtEl>
                                        <p:attrNameLst>
                                          <p:attrName>ppt_h</p:attrName>
                                        </p:attrNameLst>
                                      </p:cBhvr>
                                      <p:tavLst>
                                        <p:tav tm="0">
                                          <p:val>
                                            <p:fltVal val="0"/>
                                          </p:val>
                                        </p:tav>
                                        <p:tav tm="100000">
                                          <p:val>
                                            <p:strVal val="#ppt_h"/>
                                          </p:val>
                                        </p:tav>
                                      </p:tavLst>
                                    </p:anim>
                                    <p:animEffect transition="in" filter="fade">
                                      <p:cBhvr>
                                        <p:cTn id="99" dur="500"/>
                                        <p:tgtEl>
                                          <p:spTgt spid="96"/>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97"/>
                                        </p:tgtEl>
                                        <p:attrNameLst>
                                          <p:attrName>style.visibility</p:attrName>
                                        </p:attrNameLst>
                                      </p:cBhvr>
                                      <p:to>
                                        <p:strVal val="visible"/>
                                      </p:to>
                                    </p:set>
                                    <p:anim calcmode="lin" valueType="num">
                                      <p:cBhvr>
                                        <p:cTn id="102" dur="500" fill="hold"/>
                                        <p:tgtEl>
                                          <p:spTgt spid="97"/>
                                        </p:tgtEl>
                                        <p:attrNameLst>
                                          <p:attrName>ppt_w</p:attrName>
                                        </p:attrNameLst>
                                      </p:cBhvr>
                                      <p:tavLst>
                                        <p:tav tm="0">
                                          <p:val>
                                            <p:fltVal val="0"/>
                                          </p:val>
                                        </p:tav>
                                        <p:tav tm="100000">
                                          <p:val>
                                            <p:strVal val="#ppt_w"/>
                                          </p:val>
                                        </p:tav>
                                      </p:tavLst>
                                    </p:anim>
                                    <p:anim calcmode="lin" valueType="num">
                                      <p:cBhvr>
                                        <p:cTn id="103" dur="500" fill="hold"/>
                                        <p:tgtEl>
                                          <p:spTgt spid="97"/>
                                        </p:tgtEl>
                                        <p:attrNameLst>
                                          <p:attrName>ppt_h</p:attrName>
                                        </p:attrNameLst>
                                      </p:cBhvr>
                                      <p:tavLst>
                                        <p:tav tm="0">
                                          <p:val>
                                            <p:fltVal val="0"/>
                                          </p:val>
                                        </p:tav>
                                        <p:tav tm="100000">
                                          <p:val>
                                            <p:strVal val="#ppt_h"/>
                                          </p:val>
                                        </p:tav>
                                      </p:tavLst>
                                    </p:anim>
                                    <p:animEffect transition="in" filter="fade">
                                      <p:cBhvr>
                                        <p:cTn id="104" dur="500"/>
                                        <p:tgtEl>
                                          <p:spTgt spid="97"/>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Effect transition="in" filter="fade">
                                      <p:cBhvr>
                                        <p:cTn id="109" dur="500"/>
                                        <p:tgtEl>
                                          <p:spTgt spid="98"/>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99"/>
                                        </p:tgtEl>
                                        <p:attrNameLst>
                                          <p:attrName>style.visibility</p:attrName>
                                        </p:attrNameLst>
                                      </p:cBhvr>
                                      <p:to>
                                        <p:strVal val="visible"/>
                                      </p:to>
                                    </p:set>
                                    <p:anim calcmode="lin" valueType="num">
                                      <p:cBhvr>
                                        <p:cTn id="112" dur="500" fill="hold"/>
                                        <p:tgtEl>
                                          <p:spTgt spid="99"/>
                                        </p:tgtEl>
                                        <p:attrNameLst>
                                          <p:attrName>ppt_w</p:attrName>
                                        </p:attrNameLst>
                                      </p:cBhvr>
                                      <p:tavLst>
                                        <p:tav tm="0">
                                          <p:val>
                                            <p:fltVal val="0"/>
                                          </p:val>
                                        </p:tav>
                                        <p:tav tm="100000">
                                          <p:val>
                                            <p:strVal val="#ppt_w"/>
                                          </p:val>
                                        </p:tav>
                                      </p:tavLst>
                                    </p:anim>
                                    <p:anim calcmode="lin" valueType="num">
                                      <p:cBhvr>
                                        <p:cTn id="113" dur="500" fill="hold"/>
                                        <p:tgtEl>
                                          <p:spTgt spid="99"/>
                                        </p:tgtEl>
                                        <p:attrNameLst>
                                          <p:attrName>ppt_h</p:attrName>
                                        </p:attrNameLst>
                                      </p:cBhvr>
                                      <p:tavLst>
                                        <p:tav tm="0">
                                          <p:val>
                                            <p:fltVal val="0"/>
                                          </p:val>
                                        </p:tav>
                                        <p:tav tm="100000">
                                          <p:val>
                                            <p:strVal val="#ppt_h"/>
                                          </p:val>
                                        </p:tav>
                                      </p:tavLst>
                                    </p:anim>
                                    <p:animEffect transition="in" filter="fade">
                                      <p:cBhvr>
                                        <p:cTn id="114" dur="500"/>
                                        <p:tgtEl>
                                          <p:spTgt spid="99"/>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100"/>
                                        </p:tgtEl>
                                        <p:attrNameLst>
                                          <p:attrName>style.visibility</p:attrName>
                                        </p:attrNameLst>
                                      </p:cBhvr>
                                      <p:to>
                                        <p:strVal val="visible"/>
                                      </p:to>
                                    </p:set>
                                    <p:anim calcmode="lin" valueType="num">
                                      <p:cBhvr>
                                        <p:cTn id="117" dur="500" fill="hold"/>
                                        <p:tgtEl>
                                          <p:spTgt spid="100"/>
                                        </p:tgtEl>
                                        <p:attrNameLst>
                                          <p:attrName>ppt_w</p:attrName>
                                        </p:attrNameLst>
                                      </p:cBhvr>
                                      <p:tavLst>
                                        <p:tav tm="0">
                                          <p:val>
                                            <p:fltVal val="0"/>
                                          </p:val>
                                        </p:tav>
                                        <p:tav tm="100000">
                                          <p:val>
                                            <p:strVal val="#ppt_w"/>
                                          </p:val>
                                        </p:tav>
                                      </p:tavLst>
                                    </p:anim>
                                    <p:anim calcmode="lin" valueType="num">
                                      <p:cBhvr>
                                        <p:cTn id="118" dur="500" fill="hold"/>
                                        <p:tgtEl>
                                          <p:spTgt spid="100"/>
                                        </p:tgtEl>
                                        <p:attrNameLst>
                                          <p:attrName>ppt_h</p:attrName>
                                        </p:attrNameLst>
                                      </p:cBhvr>
                                      <p:tavLst>
                                        <p:tav tm="0">
                                          <p:val>
                                            <p:fltVal val="0"/>
                                          </p:val>
                                        </p:tav>
                                        <p:tav tm="100000">
                                          <p:val>
                                            <p:strVal val="#ppt_h"/>
                                          </p:val>
                                        </p:tav>
                                      </p:tavLst>
                                    </p:anim>
                                    <p:animEffect transition="in" filter="fade">
                                      <p:cBhvr>
                                        <p:cTn id="119" dur="500"/>
                                        <p:tgtEl>
                                          <p:spTgt spid="100"/>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101"/>
                                        </p:tgtEl>
                                        <p:attrNameLst>
                                          <p:attrName>style.visibility</p:attrName>
                                        </p:attrNameLst>
                                      </p:cBhvr>
                                      <p:to>
                                        <p:strVal val="visible"/>
                                      </p:to>
                                    </p:set>
                                    <p:anim calcmode="lin" valueType="num">
                                      <p:cBhvr>
                                        <p:cTn id="122" dur="500" fill="hold"/>
                                        <p:tgtEl>
                                          <p:spTgt spid="101"/>
                                        </p:tgtEl>
                                        <p:attrNameLst>
                                          <p:attrName>ppt_w</p:attrName>
                                        </p:attrNameLst>
                                      </p:cBhvr>
                                      <p:tavLst>
                                        <p:tav tm="0">
                                          <p:val>
                                            <p:fltVal val="0"/>
                                          </p:val>
                                        </p:tav>
                                        <p:tav tm="100000">
                                          <p:val>
                                            <p:strVal val="#ppt_w"/>
                                          </p:val>
                                        </p:tav>
                                      </p:tavLst>
                                    </p:anim>
                                    <p:anim calcmode="lin" valueType="num">
                                      <p:cBhvr>
                                        <p:cTn id="123" dur="500" fill="hold"/>
                                        <p:tgtEl>
                                          <p:spTgt spid="101"/>
                                        </p:tgtEl>
                                        <p:attrNameLst>
                                          <p:attrName>ppt_h</p:attrName>
                                        </p:attrNameLst>
                                      </p:cBhvr>
                                      <p:tavLst>
                                        <p:tav tm="0">
                                          <p:val>
                                            <p:fltVal val="0"/>
                                          </p:val>
                                        </p:tav>
                                        <p:tav tm="100000">
                                          <p:val>
                                            <p:strVal val="#ppt_h"/>
                                          </p:val>
                                        </p:tav>
                                      </p:tavLst>
                                    </p:anim>
                                    <p:animEffect transition="in" filter="fade">
                                      <p:cBhvr>
                                        <p:cTn id="124" dur="500"/>
                                        <p:tgtEl>
                                          <p:spTgt spid="101"/>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102"/>
                                        </p:tgtEl>
                                        <p:attrNameLst>
                                          <p:attrName>style.visibility</p:attrName>
                                        </p:attrNameLst>
                                      </p:cBhvr>
                                      <p:to>
                                        <p:strVal val="visible"/>
                                      </p:to>
                                    </p:set>
                                    <p:anim calcmode="lin" valueType="num">
                                      <p:cBhvr>
                                        <p:cTn id="127" dur="500" fill="hold"/>
                                        <p:tgtEl>
                                          <p:spTgt spid="102"/>
                                        </p:tgtEl>
                                        <p:attrNameLst>
                                          <p:attrName>ppt_w</p:attrName>
                                        </p:attrNameLst>
                                      </p:cBhvr>
                                      <p:tavLst>
                                        <p:tav tm="0">
                                          <p:val>
                                            <p:fltVal val="0"/>
                                          </p:val>
                                        </p:tav>
                                        <p:tav tm="100000">
                                          <p:val>
                                            <p:strVal val="#ppt_w"/>
                                          </p:val>
                                        </p:tav>
                                      </p:tavLst>
                                    </p:anim>
                                    <p:anim calcmode="lin" valueType="num">
                                      <p:cBhvr>
                                        <p:cTn id="128" dur="500" fill="hold"/>
                                        <p:tgtEl>
                                          <p:spTgt spid="102"/>
                                        </p:tgtEl>
                                        <p:attrNameLst>
                                          <p:attrName>ppt_h</p:attrName>
                                        </p:attrNameLst>
                                      </p:cBhvr>
                                      <p:tavLst>
                                        <p:tav tm="0">
                                          <p:val>
                                            <p:fltVal val="0"/>
                                          </p:val>
                                        </p:tav>
                                        <p:tav tm="100000">
                                          <p:val>
                                            <p:strVal val="#ppt_h"/>
                                          </p:val>
                                        </p:tav>
                                      </p:tavLst>
                                    </p:anim>
                                    <p:animEffect transition="in" filter="fade">
                                      <p:cBhvr>
                                        <p:cTn id="129" dur="500"/>
                                        <p:tgtEl>
                                          <p:spTgt spid="102"/>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103"/>
                                        </p:tgtEl>
                                        <p:attrNameLst>
                                          <p:attrName>style.visibility</p:attrName>
                                        </p:attrNameLst>
                                      </p:cBhvr>
                                      <p:to>
                                        <p:strVal val="visible"/>
                                      </p:to>
                                    </p:set>
                                    <p:anim calcmode="lin" valueType="num">
                                      <p:cBhvr>
                                        <p:cTn id="132" dur="500" fill="hold"/>
                                        <p:tgtEl>
                                          <p:spTgt spid="103"/>
                                        </p:tgtEl>
                                        <p:attrNameLst>
                                          <p:attrName>ppt_w</p:attrName>
                                        </p:attrNameLst>
                                      </p:cBhvr>
                                      <p:tavLst>
                                        <p:tav tm="0">
                                          <p:val>
                                            <p:fltVal val="0"/>
                                          </p:val>
                                        </p:tav>
                                        <p:tav tm="100000">
                                          <p:val>
                                            <p:strVal val="#ppt_w"/>
                                          </p:val>
                                        </p:tav>
                                      </p:tavLst>
                                    </p:anim>
                                    <p:anim calcmode="lin" valueType="num">
                                      <p:cBhvr>
                                        <p:cTn id="133" dur="500" fill="hold"/>
                                        <p:tgtEl>
                                          <p:spTgt spid="103"/>
                                        </p:tgtEl>
                                        <p:attrNameLst>
                                          <p:attrName>ppt_h</p:attrName>
                                        </p:attrNameLst>
                                      </p:cBhvr>
                                      <p:tavLst>
                                        <p:tav tm="0">
                                          <p:val>
                                            <p:fltVal val="0"/>
                                          </p:val>
                                        </p:tav>
                                        <p:tav tm="100000">
                                          <p:val>
                                            <p:strVal val="#ppt_h"/>
                                          </p:val>
                                        </p:tav>
                                      </p:tavLst>
                                    </p:anim>
                                    <p:animEffect transition="in" filter="fade">
                                      <p:cBhvr>
                                        <p:cTn id="134" dur="500"/>
                                        <p:tgtEl>
                                          <p:spTgt spid="103"/>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104"/>
                                        </p:tgtEl>
                                        <p:attrNameLst>
                                          <p:attrName>style.visibility</p:attrName>
                                        </p:attrNameLst>
                                      </p:cBhvr>
                                      <p:to>
                                        <p:strVal val="visible"/>
                                      </p:to>
                                    </p:set>
                                    <p:anim calcmode="lin" valueType="num">
                                      <p:cBhvr>
                                        <p:cTn id="137" dur="500" fill="hold"/>
                                        <p:tgtEl>
                                          <p:spTgt spid="104"/>
                                        </p:tgtEl>
                                        <p:attrNameLst>
                                          <p:attrName>ppt_w</p:attrName>
                                        </p:attrNameLst>
                                      </p:cBhvr>
                                      <p:tavLst>
                                        <p:tav tm="0">
                                          <p:val>
                                            <p:fltVal val="0"/>
                                          </p:val>
                                        </p:tav>
                                        <p:tav tm="100000">
                                          <p:val>
                                            <p:strVal val="#ppt_w"/>
                                          </p:val>
                                        </p:tav>
                                      </p:tavLst>
                                    </p:anim>
                                    <p:anim calcmode="lin" valueType="num">
                                      <p:cBhvr>
                                        <p:cTn id="138" dur="500" fill="hold"/>
                                        <p:tgtEl>
                                          <p:spTgt spid="104"/>
                                        </p:tgtEl>
                                        <p:attrNameLst>
                                          <p:attrName>ppt_h</p:attrName>
                                        </p:attrNameLst>
                                      </p:cBhvr>
                                      <p:tavLst>
                                        <p:tav tm="0">
                                          <p:val>
                                            <p:fltVal val="0"/>
                                          </p:val>
                                        </p:tav>
                                        <p:tav tm="100000">
                                          <p:val>
                                            <p:strVal val="#ppt_h"/>
                                          </p:val>
                                        </p:tav>
                                      </p:tavLst>
                                    </p:anim>
                                    <p:animEffect transition="in" filter="fade">
                                      <p:cBhvr>
                                        <p:cTn id="139" dur="500"/>
                                        <p:tgtEl>
                                          <p:spTgt spid="104"/>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109"/>
                                        </p:tgtEl>
                                        <p:attrNameLst>
                                          <p:attrName>style.visibility</p:attrName>
                                        </p:attrNameLst>
                                      </p:cBhvr>
                                      <p:to>
                                        <p:strVal val="visible"/>
                                      </p:to>
                                    </p:set>
                                    <p:anim calcmode="lin" valueType="num">
                                      <p:cBhvr>
                                        <p:cTn id="142" dur="500" fill="hold"/>
                                        <p:tgtEl>
                                          <p:spTgt spid="109"/>
                                        </p:tgtEl>
                                        <p:attrNameLst>
                                          <p:attrName>ppt_w</p:attrName>
                                        </p:attrNameLst>
                                      </p:cBhvr>
                                      <p:tavLst>
                                        <p:tav tm="0">
                                          <p:val>
                                            <p:fltVal val="0"/>
                                          </p:val>
                                        </p:tav>
                                        <p:tav tm="100000">
                                          <p:val>
                                            <p:strVal val="#ppt_w"/>
                                          </p:val>
                                        </p:tav>
                                      </p:tavLst>
                                    </p:anim>
                                    <p:anim calcmode="lin" valueType="num">
                                      <p:cBhvr>
                                        <p:cTn id="143" dur="500" fill="hold"/>
                                        <p:tgtEl>
                                          <p:spTgt spid="109"/>
                                        </p:tgtEl>
                                        <p:attrNameLst>
                                          <p:attrName>ppt_h</p:attrName>
                                        </p:attrNameLst>
                                      </p:cBhvr>
                                      <p:tavLst>
                                        <p:tav tm="0">
                                          <p:val>
                                            <p:fltVal val="0"/>
                                          </p:val>
                                        </p:tav>
                                        <p:tav tm="100000">
                                          <p:val>
                                            <p:strVal val="#ppt_h"/>
                                          </p:val>
                                        </p:tav>
                                      </p:tavLst>
                                    </p:anim>
                                    <p:animEffect transition="in" filter="fade">
                                      <p:cBhvr>
                                        <p:cTn id="144" dur="500"/>
                                        <p:tgtEl>
                                          <p:spTgt spid="109"/>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110"/>
                                        </p:tgtEl>
                                        <p:attrNameLst>
                                          <p:attrName>style.visibility</p:attrName>
                                        </p:attrNameLst>
                                      </p:cBhvr>
                                      <p:to>
                                        <p:strVal val="visible"/>
                                      </p:to>
                                    </p:set>
                                    <p:anim calcmode="lin" valueType="num">
                                      <p:cBhvr>
                                        <p:cTn id="147" dur="500" fill="hold"/>
                                        <p:tgtEl>
                                          <p:spTgt spid="110"/>
                                        </p:tgtEl>
                                        <p:attrNameLst>
                                          <p:attrName>ppt_w</p:attrName>
                                        </p:attrNameLst>
                                      </p:cBhvr>
                                      <p:tavLst>
                                        <p:tav tm="0">
                                          <p:val>
                                            <p:fltVal val="0"/>
                                          </p:val>
                                        </p:tav>
                                        <p:tav tm="100000">
                                          <p:val>
                                            <p:strVal val="#ppt_w"/>
                                          </p:val>
                                        </p:tav>
                                      </p:tavLst>
                                    </p:anim>
                                    <p:anim calcmode="lin" valueType="num">
                                      <p:cBhvr>
                                        <p:cTn id="148" dur="500" fill="hold"/>
                                        <p:tgtEl>
                                          <p:spTgt spid="110"/>
                                        </p:tgtEl>
                                        <p:attrNameLst>
                                          <p:attrName>ppt_h</p:attrName>
                                        </p:attrNameLst>
                                      </p:cBhvr>
                                      <p:tavLst>
                                        <p:tav tm="0">
                                          <p:val>
                                            <p:fltVal val="0"/>
                                          </p:val>
                                        </p:tav>
                                        <p:tav tm="100000">
                                          <p:val>
                                            <p:strVal val="#ppt_h"/>
                                          </p:val>
                                        </p:tav>
                                      </p:tavLst>
                                    </p:anim>
                                    <p:animEffect transition="in" filter="fade">
                                      <p:cBhvr>
                                        <p:cTn id="149" dur="500"/>
                                        <p:tgtEl>
                                          <p:spTgt spid="110"/>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111"/>
                                        </p:tgtEl>
                                        <p:attrNameLst>
                                          <p:attrName>style.visibility</p:attrName>
                                        </p:attrNameLst>
                                      </p:cBhvr>
                                      <p:to>
                                        <p:strVal val="visible"/>
                                      </p:to>
                                    </p:set>
                                    <p:anim calcmode="lin" valueType="num">
                                      <p:cBhvr>
                                        <p:cTn id="152" dur="500" fill="hold"/>
                                        <p:tgtEl>
                                          <p:spTgt spid="111"/>
                                        </p:tgtEl>
                                        <p:attrNameLst>
                                          <p:attrName>ppt_w</p:attrName>
                                        </p:attrNameLst>
                                      </p:cBhvr>
                                      <p:tavLst>
                                        <p:tav tm="0">
                                          <p:val>
                                            <p:fltVal val="0"/>
                                          </p:val>
                                        </p:tav>
                                        <p:tav tm="100000">
                                          <p:val>
                                            <p:strVal val="#ppt_w"/>
                                          </p:val>
                                        </p:tav>
                                      </p:tavLst>
                                    </p:anim>
                                    <p:anim calcmode="lin" valueType="num">
                                      <p:cBhvr>
                                        <p:cTn id="153" dur="500" fill="hold"/>
                                        <p:tgtEl>
                                          <p:spTgt spid="111"/>
                                        </p:tgtEl>
                                        <p:attrNameLst>
                                          <p:attrName>ppt_h</p:attrName>
                                        </p:attrNameLst>
                                      </p:cBhvr>
                                      <p:tavLst>
                                        <p:tav tm="0">
                                          <p:val>
                                            <p:fltVal val="0"/>
                                          </p:val>
                                        </p:tav>
                                        <p:tav tm="100000">
                                          <p:val>
                                            <p:strVal val="#ppt_h"/>
                                          </p:val>
                                        </p:tav>
                                      </p:tavLst>
                                    </p:anim>
                                    <p:animEffect transition="in" filter="fade">
                                      <p:cBhvr>
                                        <p:cTn id="154" dur="500"/>
                                        <p:tgtEl>
                                          <p:spTgt spid="111"/>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112"/>
                                        </p:tgtEl>
                                        <p:attrNameLst>
                                          <p:attrName>style.visibility</p:attrName>
                                        </p:attrNameLst>
                                      </p:cBhvr>
                                      <p:to>
                                        <p:strVal val="visible"/>
                                      </p:to>
                                    </p:set>
                                    <p:anim calcmode="lin" valueType="num">
                                      <p:cBhvr>
                                        <p:cTn id="157" dur="500" fill="hold"/>
                                        <p:tgtEl>
                                          <p:spTgt spid="112"/>
                                        </p:tgtEl>
                                        <p:attrNameLst>
                                          <p:attrName>ppt_w</p:attrName>
                                        </p:attrNameLst>
                                      </p:cBhvr>
                                      <p:tavLst>
                                        <p:tav tm="0">
                                          <p:val>
                                            <p:fltVal val="0"/>
                                          </p:val>
                                        </p:tav>
                                        <p:tav tm="100000">
                                          <p:val>
                                            <p:strVal val="#ppt_w"/>
                                          </p:val>
                                        </p:tav>
                                      </p:tavLst>
                                    </p:anim>
                                    <p:anim calcmode="lin" valueType="num">
                                      <p:cBhvr>
                                        <p:cTn id="158" dur="500" fill="hold"/>
                                        <p:tgtEl>
                                          <p:spTgt spid="112"/>
                                        </p:tgtEl>
                                        <p:attrNameLst>
                                          <p:attrName>ppt_h</p:attrName>
                                        </p:attrNameLst>
                                      </p:cBhvr>
                                      <p:tavLst>
                                        <p:tav tm="0">
                                          <p:val>
                                            <p:fltVal val="0"/>
                                          </p:val>
                                        </p:tav>
                                        <p:tav tm="100000">
                                          <p:val>
                                            <p:strVal val="#ppt_h"/>
                                          </p:val>
                                        </p:tav>
                                      </p:tavLst>
                                    </p:anim>
                                    <p:animEffect transition="in" filter="fade">
                                      <p:cBhvr>
                                        <p:cTn id="159" dur="500"/>
                                        <p:tgtEl>
                                          <p:spTgt spid="112"/>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113"/>
                                        </p:tgtEl>
                                        <p:attrNameLst>
                                          <p:attrName>style.visibility</p:attrName>
                                        </p:attrNameLst>
                                      </p:cBhvr>
                                      <p:to>
                                        <p:strVal val="visible"/>
                                      </p:to>
                                    </p:set>
                                    <p:anim calcmode="lin" valueType="num">
                                      <p:cBhvr>
                                        <p:cTn id="162" dur="500" fill="hold"/>
                                        <p:tgtEl>
                                          <p:spTgt spid="113"/>
                                        </p:tgtEl>
                                        <p:attrNameLst>
                                          <p:attrName>ppt_w</p:attrName>
                                        </p:attrNameLst>
                                      </p:cBhvr>
                                      <p:tavLst>
                                        <p:tav tm="0">
                                          <p:val>
                                            <p:fltVal val="0"/>
                                          </p:val>
                                        </p:tav>
                                        <p:tav tm="100000">
                                          <p:val>
                                            <p:strVal val="#ppt_w"/>
                                          </p:val>
                                        </p:tav>
                                      </p:tavLst>
                                    </p:anim>
                                    <p:anim calcmode="lin" valueType="num">
                                      <p:cBhvr>
                                        <p:cTn id="163" dur="500" fill="hold"/>
                                        <p:tgtEl>
                                          <p:spTgt spid="113"/>
                                        </p:tgtEl>
                                        <p:attrNameLst>
                                          <p:attrName>ppt_h</p:attrName>
                                        </p:attrNameLst>
                                      </p:cBhvr>
                                      <p:tavLst>
                                        <p:tav tm="0">
                                          <p:val>
                                            <p:fltVal val="0"/>
                                          </p:val>
                                        </p:tav>
                                        <p:tav tm="100000">
                                          <p:val>
                                            <p:strVal val="#ppt_h"/>
                                          </p:val>
                                        </p:tav>
                                      </p:tavLst>
                                    </p:anim>
                                    <p:animEffect transition="in" filter="fade">
                                      <p:cBhvr>
                                        <p:cTn id="164" dur="500"/>
                                        <p:tgtEl>
                                          <p:spTgt spid="113"/>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114"/>
                                        </p:tgtEl>
                                        <p:attrNameLst>
                                          <p:attrName>style.visibility</p:attrName>
                                        </p:attrNameLst>
                                      </p:cBhvr>
                                      <p:to>
                                        <p:strVal val="visible"/>
                                      </p:to>
                                    </p:set>
                                    <p:anim calcmode="lin" valueType="num">
                                      <p:cBhvr>
                                        <p:cTn id="167" dur="500" fill="hold"/>
                                        <p:tgtEl>
                                          <p:spTgt spid="114"/>
                                        </p:tgtEl>
                                        <p:attrNameLst>
                                          <p:attrName>ppt_w</p:attrName>
                                        </p:attrNameLst>
                                      </p:cBhvr>
                                      <p:tavLst>
                                        <p:tav tm="0">
                                          <p:val>
                                            <p:fltVal val="0"/>
                                          </p:val>
                                        </p:tav>
                                        <p:tav tm="100000">
                                          <p:val>
                                            <p:strVal val="#ppt_w"/>
                                          </p:val>
                                        </p:tav>
                                      </p:tavLst>
                                    </p:anim>
                                    <p:anim calcmode="lin" valueType="num">
                                      <p:cBhvr>
                                        <p:cTn id="168" dur="500" fill="hold"/>
                                        <p:tgtEl>
                                          <p:spTgt spid="114"/>
                                        </p:tgtEl>
                                        <p:attrNameLst>
                                          <p:attrName>ppt_h</p:attrName>
                                        </p:attrNameLst>
                                      </p:cBhvr>
                                      <p:tavLst>
                                        <p:tav tm="0">
                                          <p:val>
                                            <p:fltVal val="0"/>
                                          </p:val>
                                        </p:tav>
                                        <p:tav tm="100000">
                                          <p:val>
                                            <p:strVal val="#ppt_h"/>
                                          </p:val>
                                        </p:tav>
                                      </p:tavLst>
                                    </p:anim>
                                    <p:animEffect transition="in" filter="fade">
                                      <p:cBhvr>
                                        <p:cTn id="169" dur="500"/>
                                        <p:tgtEl>
                                          <p:spTgt spid="114"/>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115"/>
                                        </p:tgtEl>
                                        <p:attrNameLst>
                                          <p:attrName>style.visibility</p:attrName>
                                        </p:attrNameLst>
                                      </p:cBhvr>
                                      <p:to>
                                        <p:strVal val="visible"/>
                                      </p:to>
                                    </p:set>
                                    <p:anim calcmode="lin" valueType="num">
                                      <p:cBhvr>
                                        <p:cTn id="172" dur="500" fill="hold"/>
                                        <p:tgtEl>
                                          <p:spTgt spid="115"/>
                                        </p:tgtEl>
                                        <p:attrNameLst>
                                          <p:attrName>ppt_w</p:attrName>
                                        </p:attrNameLst>
                                      </p:cBhvr>
                                      <p:tavLst>
                                        <p:tav tm="0">
                                          <p:val>
                                            <p:fltVal val="0"/>
                                          </p:val>
                                        </p:tav>
                                        <p:tav tm="100000">
                                          <p:val>
                                            <p:strVal val="#ppt_w"/>
                                          </p:val>
                                        </p:tav>
                                      </p:tavLst>
                                    </p:anim>
                                    <p:anim calcmode="lin" valueType="num">
                                      <p:cBhvr>
                                        <p:cTn id="173" dur="500" fill="hold"/>
                                        <p:tgtEl>
                                          <p:spTgt spid="115"/>
                                        </p:tgtEl>
                                        <p:attrNameLst>
                                          <p:attrName>ppt_h</p:attrName>
                                        </p:attrNameLst>
                                      </p:cBhvr>
                                      <p:tavLst>
                                        <p:tav tm="0">
                                          <p:val>
                                            <p:fltVal val="0"/>
                                          </p:val>
                                        </p:tav>
                                        <p:tav tm="100000">
                                          <p:val>
                                            <p:strVal val="#ppt_h"/>
                                          </p:val>
                                        </p:tav>
                                      </p:tavLst>
                                    </p:anim>
                                    <p:animEffect transition="in" filter="fade">
                                      <p:cBhvr>
                                        <p:cTn id="174" dur="500"/>
                                        <p:tgtEl>
                                          <p:spTgt spid="115"/>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116"/>
                                        </p:tgtEl>
                                        <p:attrNameLst>
                                          <p:attrName>style.visibility</p:attrName>
                                        </p:attrNameLst>
                                      </p:cBhvr>
                                      <p:to>
                                        <p:strVal val="visible"/>
                                      </p:to>
                                    </p:set>
                                    <p:anim calcmode="lin" valueType="num">
                                      <p:cBhvr>
                                        <p:cTn id="177" dur="500" fill="hold"/>
                                        <p:tgtEl>
                                          <p:spTgt spid="116"/>
                                        </p:tgtEl>
                                        <p:attrNameLst>
                                          <p:attrName>ppt_w</p:attrName>
                                        </p:attrNameLst>
                                      </p:cBhvr>
                                      <p:tavLst>
                                        <p:tav tm="0">
                                          <p:val>
                                            <p:fltVal val="0"/>
                                          </p:val>
                                        </p:tav>
                                        <p:tav tm="100000">
                                          <p:val>
                                            <p:strVal val="#ppt_w"/>
                                          </p:val>
                                        </p:tav>
                                      </p:tavLst>
                                    </p:anim>
                                    <p:anim calcmode="lin" valueType="num">
                                      <p:cBhvr>
                                        <p:cTn id="178" dur="500" fill="hold"/>
                                        <p:tgtEl>
                                          <p:spTgt spid="116"/>
                                        </p:tgtEl>
                                        <p:attrNameLst>
                                          <p:attrName>ppt_h</p:attrName>
                                        </p:attrNameLst>
                                      </p:cBhvr>
                                      <p:tavLst>
                                        <p:tav tm="0">
                                          <p:val>
                                            <p:fltVal val="0"/>
                                          </p:val>
                                        </p:tav>
                                        <p:tav tm="100000">
                                          <p:val>
                                            <p:strVal val="#ppt_h"/>
                                          </p:val>
                                        </p:tav>
                                      </p:tavLst>
                                    </p:anim>
                                    <p:animEffect transition="in" filter="fade">
                                      <p:cBhvr>
                                        <p:cTn id="179" dur="500"/>
                                        <p:tgtEl>
                                          <p:spTgt spid="116"/>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117"/>
                                        </p:tgtEl>
                                        <p:attrNameLst>
                                          <p:attrName>style.visibility</p:attrName>
                                        </p:attrNameLst>
                                      </p:cBhvr>
                                      <p:to>
                                        <p:strVal val="visible"/>
                                      </p:to>
                                    </p:set>
                                    <p:anim calcmode="lin" valueType="num">
                                      <p:cBhvr>
                                        <p:cTn id="182" dur="500" fill="hold"/>
                                        <p:tgtEl>
                                          <p:spTgt spid="117"/>
                                        </p:tgtEl>
                                        <p:attrNameLst>
                                          <p:attrName>ppt_w</p:attrName>
                                        </p:attrNameLst>
                                      </p:cBhvr>
                                      <p:tavLst>
                                        <p:tav tm="0">
                                          <p:val>
                                            <p:fltVal val="0"/>
                                          </p:val>
                                        </p:tav>
                                        <p:tav tm="100000">
                                          <p:val>
                                            <p:strVal val="#ppt_w"/>
                                          </p:val>
                                        </p:tav>
                                      </p:tavLst>
                                    </p:anim>
                                    <p:anim calcmode="lin" valueType="num">
                                      <p:cBhvr>
                                        <p:cTn id="183" dur="500" fill="hold"/>
                                        <p:tgtEl>
                                          <p:spTgt spid="117"/>
                                        </p:tgtEl>
                                        <p:attrNameLst>
                                          <p:attrName>ppt_h</p:attrName>
                                        </p:attrNameLst>
                                      </p:cBhvr>
                                      <p:tavLst>
                                        <p:tav tm="0">
                                          <p:val>
                                            <p:fltVal val="0"/>
                                          </p:val>
                                        </p:tav>
                                        <p:tav tm="100000">
                                          <p:val>
                                            <p:strVal val="#ppt_h"/>
                                          </p:val>
                                        </p:tav>
                                      </p:tavLst>
                                    </p:anim>
                                    <p:animEffect transition="in" filter="fade">
                                      <p:cBhvr>
                                        <p:cTn id="184" dur="500"/>
                                        <p:tgtEl>
                                          <p:spTgt spid="117"/>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118"/>
                                        </p:tgtEl>
                                        <p:attrNameLst>
                                          <p:attrName>style.visibility</p:attrName>
                                        </p:attrNameLst>
                                      </p:cBhvr>
                                      <p:to>
                                        <p:strVal val="visible"/>
                                      </p:to>
                                    </p:set>
                                    <p:anim calcmode="lin" valueType="num">
                                      <p:cBhvr>
                                        <p:cTn id="187" dur="500" fill="hold"/>
                                        <p:tgtEl>
                                          <p:spTgt spid="118"/>
                                        </p:tgtEl>
                                        <p:attrNameLst>
                                          <p:attrName>ppt_w</p:attrName>
                                        </p:attrNameLst>
                                      </p:cBhvr>
                                      <p:tavLst>
                                        <p:tav tm="0">
                                          <p:val>
                                            <p:fltVal val="0"/>
                                          </p:val>
                                        </p:tav>
                                        <p:tav tm="100000">
                                          <p:val>
                                            <p:strVal val="#ppt_w"/>
                                          </p:val>
                                        </p:tav>
                                      </p:tavLst>
                                    </p:anim>
                                    <p:anim calcmode="lin" valueType="num">
                                      <p:cBhvr>
                                        <p:cTn id="188" dur="500" fill="hold"/>
                                        <p:tgtEl>
                                          <p:spTgt spid="118"/>
                                        </p:tgtEl>
                                        <p:attrNameLst>
                                          <p:attrName>ppt_h</p:attrName>
                                        </p:attrNameLst>
                                      </p:cBhvr>
                                      <p:tavLst>
                                        <p:tav tm="0">
                                          <p:val>
                                            <p:fltVal val="0"/>
                                          </p:val>
                                        </p:tav>
                                        <p:tav tm="100000">
                                          <p:val>
                                            <p:strVal val="#ppt_h"/>
                                          </p:val>
                                        </p:tav>
                                      </p:tavLst>
                                    </p:anim>
                                    <p:animEffect transition="in" filter="fade">
                                      <p:cBhvr>
                                        <p:cTn id="189" dur="500"/>
                                        <p:tgtEl>
                                          <p:spTgt spid="118"/>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119"/>
                                        </p:tgtEl>
                                        <p:attrNameLst>
                                          <p:attrName>style.visibility</p:attrName>
                                        </p:attrNameLst>
                                      </p:cBhvr>
                                      <p:to>
                                        <p:strVal val="visible"/>
                                      </p:to>
                                    </p:set>
                                    <p:anim calcmode="lin" valueType="num">
                                      <p:cBhvr>
                                        <p:cTn id="192" dur="500" fill="hold"/>
                                        <p:tgtEl>
                                          <p:spTgt spid="119"/>
                                        </p:tgtEl>
                                        <p:attrNameLst>
                                          <p:attrName>ppt_w</p:attrName>
                                        </p:attrNameLst>
                                      </p:cBhvr>
                                      <p:tavLst>
                                        <p:tav tm="0">
                                          <p:val>
                                            <p:fltVal val="0"/>
                                          </p:val>
                                        </p:tav>
                                        <p:tav tm="100000">
                                          <p:val>
                                            <p:strVal val="#ppt_w"/>
                                          </p:val>
                                        </p:tav>
                                      </p:tavLst>
                                    </p:anim>
                                    <p:anim calcmode="lin" valueType="num">
                                      <p:cBhvr>
                                        <p:cTn id="193" dur="500" fill="hold"/>
                                        <p:tgtEl>
                                          <p:spTgt spid="119"/>
                                        </p:tgtEl>
                                        <p:attrNameLst>
                                          <p:attrName>ppt_h</p:attrName>
                                        </p:attrNameLst>
                                      </p:cBhvr>
                                      <p:tavLst>
                                        <p:tav tm="0">
                                          <p:val>
                                            <p:fltVal val="0"/>
                                          </p:val>
                                        </p:tav>
                                        <p:tav tm="100000">
                                          <p:val>
                                            <p:strVal val="#ppt_h"/>
                                          </p:val>
                                        </p:tav>
                                      </p:tavLst>
                                    </p:anim>
                                    <p:animEffect transition="in" filter="fade">
                                      <p:cBhvr>
                                        <p:cTn id="194" dur="500"/>
                                        <p:tgtEl>
                                          <p:spTgt spid="119"/>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120"/>
                                        </p:tgtEl>
                                        <p:attrNameLst>
                                          <p:attrName>style.visibility</p:attrName>
                                        </p:attrNameLst>
                                      </p:cBhvr>
                                      <p:to>
                                        <p:strVal val="visible"/>
                                      </p:to>
                                    </p:set>
                                    <p:anim calcmode="lin" valueType="num">
                                      <p:cBhvr>
                                        <p:cTn id="197" dur="500" fill="hold"/>
                                        <p:tgtEl>
                                          <p:spTgt spid="120"/>
                                        </p:tgtEl>
                                        <p:attrNameLst>
                                          <p:attrName>ppt_w</p:attrName>
                                        </p:attrNameLst>
                                      </p:cBhvr>
                                      <p:tavLst>
                                        <p:tav tm="0">
                                          <p:val>
                                            <p:fltVal val="0"/>
                                          </p:val>
                                        </p:tav>
                                        <p:tav tm="100000">
                                          <p:val>
                                            <p:strVal val="#ppt_w"/>
                                          </p:val>
                                        </p:tav>
                                      </p:tavLst>
                                    </p:anim>
                                    <p:anim calcmode="lin" valueType="num">
                                      <p:cBhvr>
                                        <p:cTn id="198" dur="500" fill="hold"/>
                                        <p:tgtEl>
                                          <p:spTgt spid="120"/>
                                        </p:tgtEl>
                                        <p:attrNameLst>
                                          <p:attrName>ppt_h</p:attrName>
                                        </p:attrNameLst>
                                      </p:cBhvr>
                                      <p:tavLst>
                                        <p:tav tm="0">
                                          <p:val>
                                            <p:fltVal val="0"/>
                                          </p:val>
                                        </p:tav>
                                        <p:tav tm="100000">
                                          <p:val>
                                            <p:strVal val="#ppt_h"/>
                                          </p:val>
                                        </p:tav>
                                      </p:tavLst>
                                    </p:anim>
                                    <p:animEffect transition="in" filter="fade">
                                      <p:cBhvr>
                                        <p:cTn id="199" dur="500"/>
                                        <p:tgtEl>
                                          <p:spTgt spid="120"/>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121"/>
                                        </p:tgtEl>
                                        <p:attrNameLst>
                                          <p:attrName>style.visibility</p:attrName>
                                        </p:attrNameLst>
                                      </p:cBhvr>
                                      <p:to>
                                        <p:strVal val="visible"/>
                                      </p:to>
                                    </p:set>
                                    <p:anim calcmode="lin" valueType="num">
                                      <p:cBhvr>
                                        <p:cTn id="202" dur="500" fill="hold"/>
                                        <p:tgtEl>
                                          <p:spTgt spid="121"/>
                                        </p:tgtEl>
                                        <p:attrNameLst>
                                          <p:attrName>ppt_w</p:attrName>
                                        </p:attrNameLst>
                                      </p:cBhvr>
                                      <p:tavLst>
                                        <p:tav tm="0">
                                          <p:val>
                                            <p:fltVal val="0"/>
                                          </p:val>
                                        </p:tav>
                                        <p:tav tm="100000">
                                          <p:val>
                                            <p:strVal val="#ppt_w"/>
                                          </p:val>
                                        </p:tav>
                                      </p:tavLst>
                                    </p:anim>
                                    <p:anim calcmode="lin" valueType="num">
                                      <p:cBhvr>
                                        <p:cTn id="203" dur="500" fill="hold"/>
                                        <p:tgtEl>
                                          <p:spTgt spid="121"/>
                                        </p:tgtEl>
                                        <p:attrNameLst>
                                          <p:attrName>ppt_h</p:attrName>
                                        </p:attrNameLst>
                                      </p:cBhvr>
                                      <p:tavLst>
                                        <p:tav tm="0">
                                          <p:val>
                                            <p:fltVal val="0"/>
                                          </p:val>
                                        </p:tav>
                                        <p:tav tm="100000">
                                          <p:val>
                                            <p:strVal val="#ppt_h"/>
                                          </p:val>
                                        </p:tav>
                                      </p:tavLst>
                                    </p:anim>
                                    <p:animEffect transition="in" filter="fade">
                                      <p:cBhvr>
                                        <p:cTn id="204" dur="500"/>
                                        <p:tgtEl>
                                          <p:spTgt spid="121"/>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126"/>
                                        </p:tgtEl>
                                        <p:attrNameLst>
                                          <p:attrName>style.visibility</p:attrName>
                                        </p:attrNameLst>
                                      </p:cBhvr>
                                      <p:to>
                                        <p:strVal val="visible"/>
                                      </p:to>
                                    </p:set>
                                    <p:anim calcmode="lin" valueType="num">
                                      <p:cBhvr>
                                        <p:cTn id="207" dur="500" fill="hold"/>
                                        <p:tgtEl>
                                          <p:spTgt spid="126"/>
                                        </p:tgtEl>
                                        <p:attrNameLst>
                                          <p:attrName>ppt_w</p:attrName>
                                        </p:attrNameLst>
                                      </p:cBhvr>
                                      <p:tavLst>
                                        <p:tav tm="0">
                                          <p:val>
                                            <p:fltVal val="0"/>
                                          </p:val>
                                        </p:tav>
                                        <p:tav tm="100000">
                                          <p:val>
                                            <p:strVal val="#ppt_w"/>
                                          </p:val>
                                        </p:tav>
                                      </p:tavLst>
                                    </p:anim>
                                    <p:anim calcmode="lin" valueType="num">
                                      <p:cBhvr>
                                        <p:cTn id="208" dur="500" fill="hold"/>
                                        <p:tgtEl>
                                          <p:spTgt spid="126"/>
                                        </p:tgtEl>
                                        <p:attrNameLst>
                                          <p:attrName>ppt_h</p:attrName>
                                        </p:attrNameLst>
                                      </p:cBhvr>
                                      <p:tavLst>
                                        <p:tav tm="0">
                                          <p:val>
                                            <p:fltVal val="0"/>
                                          </p:val>
                                        </p:tav>
                                        <p:tav tm="100000">
                                          <p:val>
                                            <p:strVal val="#ppt_h"/>
                                          </p:val>
                                        </p:tav>
                                      </p:tavLst>
                                    </p:anim>
                                    <p:animEffect transition="in" filter="fade">
                                      <p:cBhvr>
                                        <p:cTn id="209" dur="500"/>
                                        <p:tgtEl>
                                          <p:spTgt spid="126"/>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127"/>
                                        </p:tgtEl>
                                        <p:attrNameLst>
                                          <p:attrName>style.visibility</p:attrName>
                                        </p:attrNameLst>
                                      </p:cBhvr>
                                      <p:to>
                                        <p:strVal val="visible"/>
                                      </p:to>
                                    </p:set>
                                    <p:anim calcmode="lin" valueType="num">
                                      <p:cBhvr>
                                        <p:cTn id="212" dur="500" fill="hold"/>
                                        <p:tgtEl>
                                          <p:spTgt spid="127"/>
                                        </p:tgtEl>
                                        <p:attrNameLst>
                                          <p:attrName>ppt_w</p:attrName>
                                        </p:attrNameLst>
                                      </p:cBhvr>
                                      <p:tavLst>
                                        <p:tav tm="0">
                                          <p:val>
                                            <p:fltVal val="0"/>
                                          </p:val>
                                        </p:tav>
                                        <p:tav tm="100000">
                                          <p:val>
                                            <p:strVal val="#ppt_w"/>
                                          </p:val>
                                        </p:tav>
                                      </p:tavLst>
                                    </p:anim>
                                    <p:anim calcmode="lin" valueType="num">
                                      <p:cBhvr>
                                        <p:cTn id="213" dur="500" fill="hold"/>
                                        <p:tgtEl>
                                          <p:spTgt spid="127"/>
                                        </p:tgtEl>
                                        <p:attrNameLst>
                                          <p:attrName>ppt_h</p:attrName>
                                        </p:attrNameLst>
                                      </p:cBhvr>
                                      <p:tavLst>
                                        <p:tav tm="0">
                                          <p:val>
                                            <p:fltVal val="0"/>
                                          </p:val>
                                        </p:tav>
                                        <p:tav tm="100000">
                                          <p:val>
                                            <p:strVal val="#ppt_h"/>
                                          </p:val>
                                        </p:tav>
                                      </p:tavLst>
                                    </p:anim>
                                    <p:animEffect transition="in" filter="fade">
                                      <p:cBhvr>
                                        <p:cTn id="214" dur="500"/>
                                        <p:tgtEl>
                                          <p:spTgt spid="127"/>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128"/>
                                        </p:tgtEl>
                                        <p:attrNameLst>
                                          <p:attrName>style.visibility</p:attrName>
                                        </p:attrNameLst>
                                      </p:cBhvr>
                                      <p:to>
                                        <p:strVal val="visible"/>
                                      </p:to>
                                    </p:set>
                                    <p:anim calcmode="lin" valueType="num">
                                      <p:cBhvr>
                                        <p:cTn id="217" dur="500" fill="hold"/>
                                        <p:tgtEl>
                                          <p:spTgt spid="128"/>
                                        </p:tgtEl>
                                        <p:attrNameLst>
                                          <p:attrName>ppt_w</p:attrName>
                                        </p:attrNameLst>
                                      </p:cBhvr>
                                      <p:tavLst>
                                        <p:tav tm="0">
                                          <p:val>
                                            <p:fltVal val="0"/>
                                          </p:val>
                                        </p:tav>
                                        <p:tav tm="100000">
                                          <p:val>
                                            <p:strVal val="#ppt_w"/>
                                          </p:val>
                                        </p:tav>
                                      </p:tavLst>
                                    </p:anim>
                                    <p:anim calcmode="lin" valueType="num">
                                      <p:cBhvr>
                                        <p:cTn id="218" dur="500" fill="hold"/>
                                        <p:tgtEl>
                                          <p:spTgt spid="128"/>
                                        </p:tgtEl>
                                        <p:attrNameLst>
                                          <p:attrName>ppt_h</p:attrName>
                                        </p:attrNameLst>
                                      </p:cBhvr>
                                      <p:tavLst>
                                        <p:tav tm="0">
                                          <p:val>
                                            <p:fltVal val="0"/>
                                          </p:val>
                                        </p:tav>
                                        <p:tav tm="100000">
                                          <p:val>
                                            <p:strVal val="#ppt_h"/>
                                          </p:val>
                                        </p:tav>
                                      </p:tavLst>
                                    </p:anim>
                                    <p:animEffect transition="in" filter="fade">
                                      <p:cBhvr>
                                        <p:cTn id="219" dur="500"/>
                                        <p:tgtEl>
                                          <p:spTgt spid="128"/>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129"/>
                                        </p:tgtEl>
                                        <p:attrNameLst>
                                          <p:attrName>style.visibility</p:attrName>
                                        </p:attrNameLst>
                                      </p:cBhvr>
                                      <p:to>
                                        <p:strVal val="visible"/>
                                      </p:to>
                                    </p:set>
                                    <p:anim calcmode="lin" valueType="num">
                                      <p:cBhvr>
                                        <p:cTn id="222" dur="500" fill="hold"/>
                                        <p:tgtEl>
                                          <p:spTgt spid="129"/>
                                        </p:tgtEl>
                                        <p:attrNameLst>
                                          <p:attrName>ppt_w</p:attrName>
                                        </p:attrNameLst>
                                      </p:cBhvr>
                                      <p:tavLst>
                                        <p:tav tm="0">
                                          <p:val>
                                            <p:fltVal val="0"/>
                                          </p:val>
                                        </p:tav>
                                        <p:tav tm="100000">
                                          <p:val>
                                            <p:strVal val="#ppt_w"/>
                                          </p:val>
                                        </p:tav>
                                      </p:tavLst>
                                    </p:anim>
                                    <p:anim calcmode="lin" valueType="num">
                                      <p:cBhvr>
                                        <p:cTn id="223" dur="500" fill="hold"/>
                                        <p:tgtEl>
                                          <p:spTgt spid="129"/>
                                        </p:tgtEl>
                                        <p:attrNameLst>
                                          <p:attrName>ppt_h</p:attrName>
                                        </p:attrNameLst>
                                      </p:cBhvr>
                                      <p:tavLst>
                                        <p:tav tm="0">
                                          <p:val>
                                            <p:fltVal val="0"/>
                                          </p:val>
                                        </p:tav>
                                        <p:tav tm="100000">
                                          <p:val>
                                            <p:strVal val="#ppt_h"/>
                                          </p:val>
                                        </p:tav>
                                      </p:tavLst>
                                    </p:anim>
                                    <p:animEffect transition="in" filter="fade">
                                      <p:cBhvr>
                                        <p:cTn id="224" dur="500"/>
                                        <p:tgtEl>
                                          <p:spTgt spid="129"/>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130"/>
                                        </p:tgtEl>
                                        <p:attrNameLst>
                                          <p:attrName>style.visibility</p:attrName>
                                        </p:attrNameLst>
                                      </p:cBhvr>
                                      <p:to>
                                        <p:strVal val="visible"/>
                                      </p:to>
                                    </p:set>
                                    <p:anim calcmode="lin" valueType="num">
                                      <p:cBhvr>
                                        <p:cTn id="227" dur="500" fill="hold"/>
                                        <p:tgtEl>
                                          <p:spTgt spid="130"/>
                                        </p:tgtEl>
                                        <p:attrNameLst>
                                          <p:attrName>ppt_w</p:attrName>
                                        </p:attrNameLst>
                                      </p:cBhvr>
                                      <p:tavLst>
                                        <p:tav tm="0">
                                          <p:val>
                                            <p:fltVal val="0"/>
                                          </p:val>
                                        </p:tav>
                                        <p:tav tm="100000">
                                          <p:val>
                                            <p:strVal val="#ppt_w"/>
                                          </p:val>
                                        </p:tav>
                                      </p:tavLst>
                                    </p:anim>
                                    <p:anim calcmode="lin" valueType="num">
                                      <p:cBhvr>
                                        <p:cTn id="228" dur="500" fill="hold"/>
                                        <p:tgtEl>
                                          <p:spTgt spid="130"/>
                                        </p:tgtEl>
                                        <p:attrNameLst>
                                          <p:attrName>ppt_h</p:attrName>
                                        </p:attrNameLst>
                                      </p:cBhvr>
                                      <p:tavLst>
                                        <p:tav tm="0">
                                          <p:val>
                                            <p:fltVal val="0"/>
                                          </p:val>
                                        </p:tav>
                                        <p:tav tm="100000">
                                          <p:val>
                                            <p:strVal val="#ppt_h"/>
                                          </p:val>
                                        </p:tav>
                                      </p:tavLst>
                                    </p:anim>
                                    <p:animEffect transition="in" filter="fade">
                                      <p:cBhvr>
                                        <p:cTn id="229" dur="500"/>
                                        <p:tgtEl>
                                          <p:spTgt spid="130"/>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131"/>
                                        </p:tgtEl>
                                        <p:attrNameLst>
                                          <p:attrName>style.visibility</p:attrName>
                                        </p:attrNameLst>
                                      </p:cBhvr>
                                      <p:to>
                                        <p:strVal val="visible"/>
                                      </p:to>
                                    </p:set>
                                    <p:anim calcmode="lin" valueType="num">
                                      <p:cBhvr>
                                        <p:cTn id="232" dur="500" fill="hold"/>
                                        <p:tgtEl>
                                          <p:spTgt spid="131"/>
                                        </p:tgtEl>
                                        <p:attrNameLst>
                                          <p:attrName>ppt_w</p:attrName>
                                        </p:attrNameLst>
                                      </p:cBhvr>
                                      <p:tavLst>
                                        <p:tav tm="0">
                                          <p:val>
                                            <p:fltVal val="0"/>
                                          </p:val>
                                        </p:tav>
                                        <p:tav tm="100000">
                                          <p:val>
                                            <p:strVal val="#ppt_w"/>
                                          </p:val>
                                        </p:tav>
                                      </p:tavLst>
                                    </p:anim>
                                    <p:anim calcmode="lin" valueType="num">
                                      <p:cBhvr>
                                        <p:cTn id="233" dur="500" fill="hold"/>
                                        <p:tgtEl>
                                          <p:spTgt spid="131"/>
                                        </p:tgtEl>
                                        <p:attrNameLst>
                                          <p:attrName>ppt_h</p:attrName>
                                        </p:attrNameLst>
                                      </p:cBhvr>
                                      <p:tavLst>
                                        <p:tav tm="0">
                                          <p:val>
                                            <p:fltVal val="0"/>
                                          </p:val>
                                        </p:tav>
                                        <p:tav tm="100000">
                                          <p:val>
                                            <p:strVal val="#ppt_h"/>
                                          </p:val>
                                        </p:tav>
                                      </p:tavLst>
                                    </p:anim>
                                    <p:animEffect transition="in" filter="fade">
                                      <p:cBhvr>
                                        <p:cTn id="234" dur="500"/>
                                        <p:tgtEl>
                                          <p:spTgt spid="131"/>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132"/>
                                        </p:tgtEl>
                                        <p:attrNameLst>
                                          <p:attrName>style.visibility</p:attrName>
                                        </p:attrNameLst>
                                      </p:cBhvr>
                                      <p:to>
                                        <p:strVal val="visible"/>
                                      </p:to>
                                    </p:set>
                                    <p:anim calcmode="lin" valueType="num">
                                      <p:cBhvr>
                                        <p:cTn id="237" dur="500" fill="hold"/>
                                        <p:tgtEl>
                                          <p:spTgt spid="132"/>
                                        </p:tgtEl>
                                        <p:attrNameLst>
                                          <p:attrName>ppt_w</p:attrName>
                                        </p:attrNameLst>
                                      </p:cBhvr>
                                      <p:tavLst>
                                        <p:tav tm="0">
                                          <p:val>
                                            <p:fltVal val="0"/>
                                          </p:val>
                                        </p:tav>
                                        <p:tav tm="100000">
                                          <p:val>
                                            <p:strVal val="#ppt_w"/>
                                          </p:val>
                                        </p:tav>
                                      </p:tavLst>
                                    </p:anim>
                                    <p:anim calcmode="lin" valueType="num">
                                      <p:cBhvr>
                                        <p:cTn id="238" dur="500" fill="hold"/>
                                        <p:tgtEl>
                                          <p:spTgt spid="132"/>
                                        </p:tgtEl>
                                        <p:attrNameLst>
                                          <p:attrName>ppt_h</p:attrName>
                                        </p:attrNameLst>
                                      </p:cBhvr>
                                      <p:tavLst>
                                        <p:tav tm="0">
                                          <p:val>
                                            <p:fltVal val="0"/>
                                          </p:val>
                                        </p:tav>
                                        <p:tav tm="100000">
                                          <p:val>
                                            <p:strVal val="#ppt_h"/>
                                          </p:val>
                                        </p:tav>
                                      </p:tavLst>
                                    </p:anim>
                                    <p:animEffect transition="in" filter="fade">
                                      <p:cBhvr>
                                        <p:cTn id="239" dur="500"/>
                                        <p:tgtEl>
                                          <p:spTgt spid="132"/>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133"/>
                                        </p:tgtEl>
                                        <p:attrNameLst>
                                          <p:attrName>style.visibility</p:attrName>
                                        </p:attrNameLst>
                                      </p:cBhvr>
                                      <p:to>
                                        <p:strVal val="visible"/>
                                      </p:to>
                                    </p:set>
                                    <p:anim calcmode="lin" valueType="num">
                                      <p:cBhvr>
                                        <p:cTn id="242" dur="500" fill="hold"/>
                                        <p:tgtEl>
                                          <p:spTgt spid="133"/>
                                        </p:tgtEl>
                                        <p:attrNameLst>
                                          <p:attrName>ppt_w</p:attrName>
                                        </p:attrNameLst>
                                      </p:cBhvr>
                                      <p:tavLst>
                                        <p:tav tm="0">
                                          <p:val>
                                            <p:fltVal val="0"/>
                                          </p:val>
                                        </p:tav>
                                        <p:tav tm="100000">
                                          <p:val>
                                            <p:strVal val="#ppt_w"/>
                                          </p:val>
                                        </p:tav>
                                      </p:tavLst>
                                    </p:anim>
                                    <p:anim calcmode="lin" valueType="num">
                                      <p:cBhvr>
                                        <p:cTn id="243" dur="500" fill="hold"/>
                                        <p:tgtEl>
                                          <p:spTgt spid="133"/>
                                        </p:tgtEl>
                                        <p:attrNameLst>
                                          <p:attrName>ppt_h</p:attrName>
                                        </p:attrNameLst>
                                      </p:cBhvr>
                                      <p:tavLst>
                                        <p:tav tm="0">
                                          <p:val>
                                            <p:fltVal val="0"/>
                                          </p:val>
                                        </p:tav>
                                        <p:tav tm="100000">
                                          <p:val>
                                            <p:strVal val="#ppt_h"/>
                                          </p:val>
                                        </p:tav>
                                      </p:tavLst>
                                    </p:anim>
                                    <p:animEffect transition="in" filter="fade">
                                      <p:cBhvr>
                                        <p:cTn id="244" dur="500"/>
                                        <p:tgtEl>
                                          <p:spTgt spid="133"/>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134"/>
                                        </p:tgtEl>
                                        <p:attrNameLst>
                                          <p:attrName>style.visibility</p:attrName>
                                        </p:attrNameLst>
                                      </p:cBhvr>
                                      <p:to>
                                        <p:strVal val="visible"/>
                                      </p:to>
                                    </p:set>
                                    <p:anim calcmode="lin" valueType="num">
                                      <p:cBhvr>
                                        <p:cTn id="247" dur="500" fill="hold"/>
                                        <p:tgtEl>
                                          <p:spTgt spid="134"/>
                                        </p:tgtEl>
                                        <p:attrNameLst>
                                          <p:attrName>ppt_w</p:attrName>
                                        </p:attrNameLst>
                                      </p:cBhvr>
                                      <p:tavLst>
                                        <p:tav tm="0">
                                          <p:val>
                                            <p:fltVal val="0"/>
                                          </p:val>
                                        </p:tav>
                                        <p:tav tm="100000">
                                          <p:val>
                                            <p:strVal val="#ppt_w"/>
                                          </p:val>
                                        </p:tav>
                                      </p:tavLst>
                                    </p:anim>
                                    <p:anim calcmode="lin" valueType="num">
                                      <p:cBhvr>
                                        <p:cTn id="248" dur="500" fill="hold"/>
                                        <p:tgtEl>
                                          <p:spTgt spid="134"/>
                                        </p:tgtEl>
                                        <p:attrNameLst>
                                          <p:attrName>ppt_h</p:attrName>
                                        </p:attrNameLst>
                                      </p:cBhvr>
                                      <p:tavLst>
                                        <p:tav tm="0">
                                          <p:val>
                                            <p:fltVal val="0"/>
                                          </p:val>
                                        </p:tav>
                                        <p:tav tm="100000">
                                          <p:val>
                                            <p:strVal val="#ppt_h"/>
                                          </p:val>
                                        </p:tav>
                                      </p:tavLst>
                                    </p:anim>
                                    <p:animEffect transition="in" filter="fade">
                                      <p:cBhvr>
                                        <p:cTn id="249" dur="500"/>
                                        <p:tgtEl>
                                          <p:spTgt spid="134"/>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135"/>
                                        </p:tgtEl>
                                        <p:attrNameLst>
                                          <p:attrName>style.visibility</p:attrName>
                                        </p:attrNameLst>
                                      </p:cBhvr>
                                      <p:to>
                                        <p:strVal val="visible"/>
                                      </p:to>
                                    </p:set>
                                    <p:anim calcmode="lin" valueType="num">
                                      <p:cBhvr>
                                        <p:cTn id="252" dur="500" fill="hold"/>
                                        <p:tgtEl>
                                          <p:spTgt spid="135"/>
                                        </p:tgtEl>
                                        <p:attrNameLst>
                                          <p:attrName>ppt_w</p:attrName>
                                        </p:attrNameLst>
                                      </p:cBhvr>
                                      <p:tavLst>
                                        <p:tav tm="0">
                                          <p:val>
                                            <p:fltVal val="0"/>
                                          </p:val>
                                        </p:tav>
                                        <p:tav tm="100000">
                                          <p:val>
                                            <p:strVal val="#ppt_w"/>
                                          </p:val>
                                        </p:tav>
                                      </p:tavLst>
                                    </p:anim>
                                    <p:anim calcmode="lin" valueType="num">
                                      <p:cBhvr>
                                        <p:cTn id="253" dur="500" fill="hold"/>
                                        <p:tgtEl>
                                          <p:spTgt spid="135"/>
                                        </p:tgtEl>
                                        <p:attrNameLst>
                                          <p:attrName>ppt_h</p:attrName>
                                        </p:attrNameLst>
                                      </p:cBhvr>
                                      <p:tavLst>
                                        <p:tav tm="0">
                                          <p:val>
                                            <p:fltVal val="0"/>
                                          </p:val>
                                        </p:tav>
                                        <p:tav tm="100000">
                                          <p:val>
                                            <p:strVal val="#ppt_h"/>
                                          </p:val>
                                        </p:tav>
                                      </p:tavLst>
                                    </p:anim>
                                    <p:animEffect transition="in" filter="fade">
                                      <p:cBhvr>
                                        <p:cTn id="254" dur="500"/>
                                        <p:tgtEl>
                                          <p:spTgt spid="135"/>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136"/>
                                        </p:tgtEl>
                                        <p:attrNameLst>
                                          <p:attrName>style.visibility</p:attrName>
                                        </p:attrNameLst>
                                      </p:cBhvr>
                                      <p:to>
                                        <p:strVal val="visible"/>
                                      </p:to>
                                    </p:set>
                                    <p:anim calcmode="lin" valueType="num">
                                      <p:cBhvr>
                                        <p:cTn id="257" dur="500" fill="hold"/>
                                        <p:tgtEl>
                                          <p:spTgt spid="136"/>
                                        </p:tgtEl>
                                        <p:attrNameLst>
                                          <p:attrName>ppt_w</p:attrName>
                                        </p:attrNameLst>
                                      </p:cBhvr>
                                      <p:tavLst>
                                        <p:tav tm="0">
                                          <p:val>
                                            <p:fltVal val="0"/>
                                          </p:val>
                                        </p:tav>
                                        <p:tav tm="100000">
                                          <p:val>
                                            <p:strVal val="#ppt_w"/>
                                          </p:val>
                                        </p:tav>
                                      </p:tavLst>
                                    </p:anim>
                                    <p:anim calcmode="lin" valueType="num">
                                      <p:cBhvr>
                                        <p:cTn id="258" dur="500" fill="hold"/>
                                        <p:tgtEl>
                                          <p:spTgt spid="136"/>
                                        </p:tgtEl>
                                        <p:attrNameLst>
                                          <p:attrName>ppt_h</p:attrName>
                                        </p:attrNameLst>
                                      </p:cBhvr>
                                      <p:tavLst>
                                        <p:tav tm="0">
                                          <p:val>
                                            <p:fltVal val="0"/>
                                          </p:val>
                                        </p:tav>
                                        <p:tav tm="100000">
                                          <p:val>
                                            <p:strVal val="#ppt_h"/>
                                          </p:val>
                                        </p:tav>
                                      </p:tavLst>
                                    </p:anim>
                                    <p:animEffect transition="in" filter="fade">
                                      <p:cBhvr>
                                        <p:cTn id="259" dur="500"/>
                                        <p:tgtEl>
                                          <p:spTgt spid="136"/>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137"/>
                                        </p:tgtEl>
                                        <p:attrNameLst>
                                          <p:attrName>style.visibility</p:attrName>
                                        </p:attrNameLst>
                                      </p:cBhvr>
                                      <p:to>
                                        <p:strVal val="visible"/>
                                      </p:to>
                                    </p:set>
                                    <p:anim calcmode="lin" valueType="num">
                                      <p:cBhvr>
                                        <p:cTn id="262" dur="500" fill="hold"/>
                                        <p:tgtEl>
                                          <p:spTgt spid="137"/>
                                        </p:tgtEl>
                                        <p:attrNameLst>
                                          <p:attrName>ppt_w</p:attrName>
                                        </p:attrNameLst>
                                      </p:cBhvr>
                                      <p:tavLst>
                                        <p:tav tm="0">
                                          <p:val>
                                            <p:fltVal val="0"/>
                                          </p:val>
                                        </p:tav>
                                        <p:tav tm="100000">
                                          <p:val>
                                            <p:strVal val="#ppt_w"/>
                                          </p:val>
                                        </p:tav>
                                      </p:tavLst>
                                    </p:anim>
                                    <p:anim calcmode="lin" valueType="num">
                                      <p:cBhvr>
                                        <p:cTn id="263" dur="500" fill="hold"/>
                                        <p:tgtEl>
                                          <p:spTgt spid="137"/>
                                        </p:tgtEl>
                                        <p:attrNameLst>
                                          <p:attrName>ppt_h</p:attrName>
                                        </p:attrNameLst>
                                      </p:cBhvr>
                                      <p:tavLst>
                                        <p:tav tm="0">
                                          <p:val>
                                            <p:fltVal val="0"/>
                                          </p:val>
                                        </p:tav>
                                        <p:tav tm="100000">
                                          <p:val>
                                            <p:strVal val="#ppt_h"/>
                                          </p:val>
                                        </p:tav>
                                      </p:tavLst>
                                    </p:anim>
                                    <p:animEffect transition="in" filter="fade">
                                      <p:cBhvr>
                                        <p:cTn id="264"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7" grpId="0"/>
      <p:bldP spid="79" grpId="0"/>
      <p:bldP spid="80" grpId="0"/>
      <p:bldP spid="81" grpId="0"/>
      <p:bldP spid="82" grpId="0"/>
      <p:bldP spid="83" grpId="0"/>
      <p:bldP spid="84" grpId="0"/>
      <p:bldP spid="85" grpId="0"/>
      <p:bldP spid="86" grpId="0"/>
      <p:bldP spid="92" grpId="0" animBg="1"/>
      <p:bldP spid="94" grpId="0"/>
      <p:bldP spid="96" grpId="0"/>
      <p:bldP spid="97" grpId="0"/>
      <p:bldP spid="98" grpId="0"/>
      <p:bldP spid="99" grpId="0"/>
      <p:bldP spid="100" grpId="0"/>
      <p:bldP spid="101" grpId="0"/>
      <p:bldP spid="102" grpId="0"/>
      <p:bldP spid="103" grpId="0"/>
      <p:bldP spid="109" grpId="0" animBg="1"/>
      <p:bldP spid="111" grpId="0"/>
      <p:bldP spid="113" grpId="0"/>
      <p:bldP spid="114" grpId="0"/>
      <p:bldP spid="115" grpId="0"/>
      <p:bldP spid="116" grpId="0"/>
      <p:bldP spid="117" grpId="0"/>
      <p:bldP spid="118" grpId="0"/>
      <p:bldP spid="119" grpId="0"/>
      <p:bldP spid="120" grpId="0"/>
      <p:bldP spid="126" grpId="0" animBg="1"/>
      <p:bldP spid="128" grpId="0"/>
      <p:bldP spid="130" grpId="0"/>
      <p:bldP spid="131" grpId="0"/>
      <p:bldP spid="132" grpId="0"/>
      <p:bldP spid="133" grpId="0"/>
      <p:bldP spid="134" grpId="0"/>
      <p:bldP spid="135" grpId="0"/>
      <p:bldP spid="136" grpId="0"/>
      <p:bldP spid="1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9"/>
          <p:cNvSpPr>
            <a:spLocks/>
          </p:cNvSpPr>
          <p:nvPr/>
        </p:nvSpPr>
        <p:spPr bwMode="auto">
          <a:xfrm rot="13500000">
            <a:off x="1320734" y="2252333"/>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9"/>
          <p:cNvSpPr>
            <a:spLocks/>
          </p:cNvSpPr>
          <p:nvPr/>
        </p:nvSpPr>
        <p:spPr bwMode="auto">
          <a:xfrm rot="13500000">
            <a:off x="3072679" y="2248306"/>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0" name="Group 10"/>
          <p:cNvGrpSpPr/>
          <p:nvPr/>
        </p:nvGrpSpPr>
        <p:grpSpPr>
          <a:xfrm>
            <a:off x="1486853" y="2388585"/>
            <a:ext cx="449289" cy="369195"/>
            <a:chOff x="7836195" y="3464708"/>
            <a:chExt cx="599208" cy="492388"/>
          </a:xfrm>
        </p:grpSpPr>
        <p:sp>
          <p:nvSpPr>
            <p:cNvPr id="31" name="Oval 11"/>
            <p:cNvSpPr/>
            <p:nvPr/>
          </p:nvSpPr>
          <p:spPr>
            <a:xfrm rot="2700000">
              <a:off x="7882236" y="3464708"/>
              <a:ext cx="492388" cy="492388"/>
            </a:xfrm>
            <a:prstGeom prst="ellipse">
              <a:avLst/>
            </a:prstGeom>
            <a:solidFill>
              <a:srgbClr val="F9F9F9"/>
            </a:solidFill>
            <a:ln w="133350" cap="flat" cmpd="sng" algn="ctr">
              <a:solidFill>
                <a:srgbClr val="E62A2A"/>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2" name="TextBox 31"/>
            <p:cNvSpPr txBox="1"/>
            <p:nvPr/>
          </p:nvSpPr>
          <p:spPr>
            <a:xfrm>
              <a:off x="7836195" y="3536805"/>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01</a:t>
              </a:r>
            </a:p>
          </p:txBody>
        </p:sp>
      </p:grpSp>
      <p:grpSp>
        <p:nvGrpSpPr>
          <p:cNvPr id="33" name="Group 13"/>
          <p:cNvGrpSpPr/>
          <p:nvPr/>
        </p:nvGrpSpPr>
        <p:grpSpPr>
          <a:xfrm>
            <a:off x="2768580" y="1257048"/>
            <a:ext cx="449289" cy="369195"/>
            <a:chOff x="9545610" y="1955599"/>
            <a:chExt cx="599208" cy="492388"/>
          </a:xfrm>
        </p:grpSpPr>
        <p:sp>
          <p:nvSpPr>
            <p:cNvPr id="34" name="Oval 14"/>
            <p:cNvSpPr/>
            <p:nvPr/>
          </p:nvSpPr>
          <p:spPr>
            <a:xfrm rot="2700000">
              <a:off x="9603416" y="1955599"/>
              <a:ext cx="492388" cy="492388"/>
            </a:xfrm>
            <a:prstGeom prst="ellipse">
              <a:avLst/>
            </a:prstGeom>
            <a:solidFill>
              <a:sysClr val="window" lastClr="FFFFFF"/>
            </a:solidFill>
            <a:ln w="13335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4472C4">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9545610" y="2019602"/>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02</a:t>
              </a:r>
            </a:p>
          </p:txBody>
        </p:sp>
      </p:grpSp>
      <p:grpSp>
        <p:nvGrpSpPr>
          <p:cNvPr id="36" name="Group 16"/>
          <p:cNvGrpSpPr/>
          <p:nvPr/>
        </p:nvGrpSpPr>
        <p:grpSpPr>
          <a:xfrm>
            <a:off x="4082838" y="2396510"/>
            <a:ext cx="449289" cy="369195"/>
            <a:chOff x="10716797" y="5108091"/>
            <a:chExt cx="599208" cy="492388"/>
          </a:xfrm>
        </p:grpSpPr>
        <p:sp>
          <p:nvSpPr>
            <p:cNvPr id="37" name="Oval 17"/>
            <p:cNvSpPr/>
            <p:nvPr/>
          </p:nvSpPr>
          <p:spPr>
            <a:xfrm rot="2700000">
              <a:off x="10774955" y="5108091"/>
              <a:ext cx="492388" cy="492388"/>
            </a:xfrm>
            <a:prstGeom prst="ellipse">
              <a:avLst/>
            </a:prstGeom>
            <a:solidFill>
              <a:srgbClr val="F9F9F9"/>
            </a:solidFill>
            <a:ln w="133350" cap="flat" cmpd="sng" algn="ctr">
              <a:solidFill>
                <a:srgbClr val="E62A2A"/>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10716797" y="5178591"/>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03</a:t>
              </a:r>
            </a:p>
          </p:txBody>
        </p:sp>
      </p:grpSp>
      <p:sp>
        <p:nvSpPr>
          <p:cNvPr id="39" name="Freeform 19"/>
          <p:cNvSpPr>
            <a:spLocks noEditPoints="1"/>
          </p:cNvSpPr>
          <p:nvPr/>
        </p:nvSpPr>
        <p:spPr bwMode="auto">
          <a:xfrm>
            <a:off x="2821280" y="1997270"/>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55735B"/>
              </a:solidFill>
              <a:effectLst/>
              <a:uLnTx/>
              <a:uFillTx/>
              <a:latin typeface="微软雅黑" panose="020B0503020204020204" pitchFamily="34" charset="-122"/>
              <a:ea typeface="微软雅黑" panose="020B0503020204020204" pitchFamily="34" charset="-122"/>
              <a:cs typeface="+mn-cs"/>
            </a:endParaRPr>
          </a:p>
        </p:txBody>
      </p:sp>
      <p:sp>
        <p:nvSpPr>
          <p:cNvPr id="40" name="Freeform 23"/>
          <p:cNvSpPr>
            <a:spLocks noEditPoints="1"/>
          </p:cNvSpPr>
          <p:nvPr/>
        </p:nvSpPr>
        <p:spPr bwMode="auto">
          <a:xfrm>
            <a:off x="1952578" y="2978901"/>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1" name="Group 24"/>
          <p:cNvGrpSpPr/>
          <p:nvPr/>
        </p:nvGrpSpPr>
        <p:grpSpPr>
          <a:xfrm>
            <a:off x="3702128" y="2937464"/>
            <a:ext cx="338517" cy="332070"/>
            <a:chOff x="6786562" y="796925"/>
            <a:chExt cx="500063" cy="490538"/>
          </a:xfrm>
          <a:solidFill>
            <a:srgbClr val="E62A2A"/>
          </a:solidFill>
        </p:grpSpPr>
        <p:sp>
          <p:nvSpPr>
            <p:cNvPr id="42"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6" name="椭圆 45"/>
          <p:cNvSpPr/>
          <p:nvPr/>
        </p:nvSpPr>
        <p:spPr>
          <a:xfrm>
            <a:off x="5074379" y="1858631"/>
            <a:ext cx="432354" cy="432476"/>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47" name="椭圆 46"/>
          <p:cNvSpPr/>
          <p:nvPr/>
        </p:nvSpPr>
        <p:spPr>
          <a:xfrm>
            <a:off x="5074380" y="2398550"/>
            <a:ext cx="432354" cy="43247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48" name="椭圆 47"/>
          <p:cNvSpPr/>
          <p:nvPr/>
        </p:nvSpPr>
        <p:spPr>
          <a:xfrm>
            <a:off x="5074380" y="2951066"/>
            <a:ext cx="432354" cy="432476"/>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49" name="标题 11"/>
          <p:cNvSpPr txBox="1">
            <a:spLocks/>
          </p:cNvSpPr>
          <p:nvPr/>
        </p:nvSpPr>
        <p:spPr>
          <a:xfrm>
            <a:off x="5506734" y="1909741"/>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0" name="标题 11"/>
          <p:cNvSpPr txBox="1">
            <a:spLocks/>
          </p:cNvSpPr>
          <p:nvPr/>
        </p:nvSpPr>
        <p:spPr>
          <a:xfrm>
            <a:off x="5506735" y="2449661"/>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1" name="标题 11"/>
          <p:cNvSpPr txBox="1">
            <a:spLocks/>
          </p:cNvSpPr>
          <p:nvPr/>
        </p:nvSpPr>
        <p:spPr>
          <a:xfrm>
            <a:off x="5506735" y="3002177"/>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2" name="TextBox 51"/>
          <p:cNvSpPr txBox="1"/>
          <p:nvPr/>
        </p:nvSpPr>
        <p:spPr>
          <a:xfrm>
            <a:off x="1575447" y="445642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3891766" y="4130292"/>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par>
                                <p:cTn id="8" presetID="22" presetClass="entr" presetSubtype="2" fill="hold" grpId="0" nodeType="withEffect">
                                  <p:stCondLst>
                                    <p:cond delay="2000"/>
                                  </p:stCondLst>
                                  <p:childTnLst>
                                    <p:set>
                                      <p:cBhvr>
                                        <p:cTn id="9" dur="1" fill="hold">
                                          <p:stCondLst>
                                            <p:cond delay="0"/>
                                          </p:stCondLst>
                                        </p:cTn>
                                        <p:tgtEl>
                                          <p:spTgt spid="28"/>
                                        </p:tgtEl>
                                        <p:attrNameLst>
                                          <p:attrName>style.visibility</p:attrName>
                                        </p:attrNameLst>
                                      </p:cBhvr>
                                      <p:to>
                                        <p:strVal val="visible"/>
                                      </p:to>
                                    </p:set>
                                    <p:animEffect transition="in" filter="wipe(right)">
                                      <p:cBhvr>
                                        <p:cTn id="10" dur="500"/>
                                        <p:tgtEl>
                                          <p:spTgt spid="28"/>
                                        </p:tgtEl>
                                      </p:cBhvr>
                                    </p:animEffect>
                                  </p:childTnLst>
                                </p:cTn>
                              </p:par>
                              <p:par>
                                <p:cTn id="11" presetID="42" presetClass="entr" presetSubtype="0" fill="hold" nodeType="withEffect">
                                  <p:stCondLst>
                                    <p:cond delay="250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250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5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par>
                                <p:cTn id="30" presetID="10"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childTnLst>
                          </p:cTn>
                        </p:par>
                        <p:par>
                          <p:cTn id="49" fill="hold">
                            <p:stCondLst>
                              <p:cond delay="6000"/>
                            </p:stCondLst>
                            <p:childTnLst>
                              <p:par>
                                <p:cTn id="50" presetID="53" presetClass="entr" presetSubtype="16"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childTnLst>
                          </p:cTn>
                        </p:par>
                        <p:par>
                          <p:cTn id="55" fill="hold">
                            <p:stCondLst>
                              <p:cond delay="6500"/>
                            </p:stCondLst>
                            <p:childTnLst>
                              <p:par>
                                <p:cTn id="56" presetID="53" presetClass="entr" presetSubtype="16" fill="hold" grpId="0" nodeType="after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fltVal val="0"/>
                                          </p:val>
                                        </p:tav>
                                        <p:tav tm="100000">
                                          <p:val>
                                            <p:strVal val="#ppt_h"/>
                                          </p:val>
                                        </p:tav>
                                      </p:tavLst>
                                    </p:anim>
                                    <p:animEffect transition="in" filter="fade">
                                      <p:cBhvr>
                                        <p:cTn id="60" dur="500"/>
                                        <p:tgtEl>
                                          <p:spTgt spid="50"/>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51"/>
                                        </p:tgtEl>
                                        <p:attrNameLst>
                                          <p:attrName>style.visibility</p:attrName>
                                        </p:attrNameLst>
                                      </p:cBhvr>
                                      <p:to>
                                        <p:strVal val="visible"/>
                                      </p:to>
                                    </p:set>
                                    <p:anim calcmode="lin" valueType="num">
                                      <p:cBhvr>
                                        <p:cTn id="64" dur="500" fill="hold"/>
                                        <p:tgtEl>
                                          <p:spTgt spid="51"/>
                                        </p:tgtEl>
                                        <p:attrNameLst>
                                          <p:attrName>ppt_w</p:attrName>
                                        </p:attrNameLst>
                                      </p:cBhvr>
                                      <p:tavLst>
                                        <p:tav tm="0">
                                          <p:val>
                                            <p:fltVal val="0"/>
                                          </p:val>
                                        </p:tav>
                                        <p:tav tm="100000">
                                          <p:val>
                                            <p:strVal val="#ppt_w"/>
                                          </p:val>
                                        </p:tav>
                                      </p:tavLst>
                                    </p:anim>
                                    <p:anim calcmode="lin" valueType="num">
                                      <p:cBhvr>
                                        <p:cTn id="65" dur="500" fill="hold"/>
                                        <p:tgtEl>
                                          <p:spTgt spid="51"/>
                                        </p:tgtEl>
                                        <p:attrNameLst>
                                          <p:attrName>ppt_h</p:attrName>
                                        </p:attrNameLst>
                                      </p:cBhvr>
                                      <p:tavLst>
                                        <p:tav tm="0">
                                          <p:val>
                                            <p:fltVal val="0"/>
                                          </p:val>
                                        </p:tav>
                                        <p:tav tm="100000">
                                          <p:val>
                                            <p:strVal val="#ppt_h"/>
                                          </p:val>
                                        </p:tav>
                                      </p:tavLst>
                                    </p:anim>
                                    <p:animEffect transition="in" filter="fade">
                                      <p:cBhvr>
                                        <p:cTn id="66" dur="500"/>
                                        <p:tgtEl>
                                          <p:spTgt spid="51"/>
                                        </p:tgtEl>
                                      </p:cBhvr>
                                    </p:animEffect>
                                  </p:childTnLst>
                                </p:cTn>
                              </p:par>
                            </p:childTnLst>
                          </p:cTn>
                        </p:par>
                        <p:par>
                          <p:cTn id="67" fill="hold">
                            <p:stCondLst>
                              <p:cond delay="7500"/>
                            </p:stCondLst>
                            <p:childTnLst>
                              <p:par>
                                <p:cTn id="68" presetID="2" presetClass="entr" presetSubtype="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300" fill="hold"/>
                                        <p:tgtEl>
                                          <p:spTgt spid="53"/>
                                        </p:tgtEl>
                                        <p:attrNameLst>
                                          <p:attrName>ppt_x</p:attrName>
                                        </p:attrNameLst>
                                      </p:cBhvr>
                                      <p:tavLst>
                                        <p:tav tm="0">
                                          <p:val>
                                            <p:strVal val="1+#ppt_w/2"/>
                                          </p:val>
                                        </p:tav>
                                        <p:tav tm="100000">
                                          <p:val>
                                            <p:strVal val="#ppt_x"/>
                                          </p:val>
                                        </p:tav>
                                      </p:tavLst>
                                    </p:anim>
                                    <p:anim calcmode="lin" valueType="num">
                                      <p:cBhvr additive="base">
                                        <p:cTn id="71" dur="300" fill="hold"/>
                                        <p:tgtEl>
                                          <p:spTgt spid="53"/>
                                        </p:tgtEl>
                                        <p:attrNameLst>
                                          <p:attrName>ppt_y</p:attrName>
                                        </p:attrNameLst>
                                      </p:cBhvr>
                                      <p:tavLst>
                                        <p:tav tm="0">
                                          <p:val>
                                            <p:strVal val="#ppt_y"/>
                                          </p:val>
                                        </p:tav>
                                        <p:tav tm="100000">
                                          <p:val>
                                            <p:strVal val="#ppt_y"/>
                                          </p:val>
                                        </p:tav>
                                      </p:tavLst>
                                    </p:anim>
                                  </p:childTnLst>
                                </p:cTn>
                              </p:par>
                            </p:childTnLst>
                          </p:cTn>
                        </p:par>
                        <p:par>
                          <p:cTn id="72" fill="hold">
                            <p:stCondLst>
                              <p:cond delay="7800"/>
                            </p:stCondLst>
                            <p:childTnLst>
                              <p:par>
                                <p:cTn id="73" presetID="2" presetClass="entr" presetSubtype="2"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300" fill="hold"/>
                                        <p:tgtEl>
                                          <p:spTgt spid="52"/>
                                        </p:tgtEl>
                                        <p:attrNameLst>
                                          <p:attrName>ppt_x</p:attrName>
                                        </p:attrNameLst>
                                      </p:cBhvr>
                                      <p:tavLst>
                                        <p:tav tm="0">
                                          <p:val>
                                            <p:strVal val="1+#ppt_w/2"/>
                                          </p:val>
                                        </p:tav>
                                        <p:tav tm="100000">
                                          <p:val>
                                            <p:strVal val="#ppt_x"/>
                                          </p:val>
                                        </p:tav>
                                      </p:tavLst>
                                    </p:anim>
                                    <p:anim calcmode="lin" valueType="num">
                                      <p:cBhvr additive="base">
                                        <p:cTn id="76" dur="3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9" grpId="0" animBg="1"/>
      <p:bldP spid="40" grpId="0" animBg="1"/>
      <p:bldP spid="46" grpId="0" animBg="1"/>
      <p:bldP spid="47" grpId="0" animBg="1"/>
      <p:bldP spid="48" grpId="0" animBg="1"/>
      <p:bldP spid="49" grpId="0"/>
      <p:bldP spid="50" grpId="0"/>
      <p:bldP spid="51" grpId="0"/>
      <p:bldP spid="52"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15"/>
          <p:cNvGrpSpPr/>
          <p:nvPr/>
        </p:nvGrpSpPr>
        <p:grpSpPr>
          <a:xfrm>
            <a:off x="1579742" y="1826674"/>
            <a:ext cx="3316210" cy="1861590"/>
            <a:chOff x="714174" y="1657350"/>
            <a:chExt cx="2638626" cy="1683224"/>
          </a:xfrm>
        </p:grpSpPr>
        <p:cxnSp>
          <p:nvCxnSpPr>
            <p:cNvPr id="43" name="Straight Connector 16"/>
            <p:cNvCxnSpPr/>
            <p:nvPr/>
          </p:nvCxnSpPr>
          <p:spPr>
            <a:xfrm>
              <a:off x="714174" y="3340574"/>
              <a:ext cx="2638626" cy="0"/>
            </a:xfrm>
            <a:prstGeom prst="line">
              <a:avLst/>
            </a:prstGeom>
            <a:noFill/>
            <a:ln w="76200" cap="flat" cmpd="sng" algn="ctr">
              <a:solidFill>
                <a:sysClr val="windowText" lastClr="000000">
                  <a:lumMod val="40000"/>
                  <a:lumOff val="60000"/>
                </a:sysClr>
              </a:solidFill>
              <a:prstDash val="solid"/>
              <a:miter lim="800000"/>
              <a:headEnd type="none" w="med" len="med"/>
              <a:tailEnd type="none" w="med" len="med"/>
            </a:ln>
            <a:effectLst/>
          </p:spPr>
        </p:cxnSp>
        <p:grpSp>
          <p:nvGrpSpPr>
            <p:cNvPr id="44" name="Group 17"/>
            <p:cNvGrpSpPr/>
            <p:nvPr/>
          </p:nvGrpSpPr>
          <p:grpSpPr>
            <a:xfrm>
              <a:off x="951571" y="1657350"/>
              <a:ext cx="202844" cy="1676400"/>
              <a:chOff x="951571" y="1657350"/>
              <a:chExt cx="202844" cy="1676400"/>
            </a:xfrm>
          </p:grpSpPr>
          <p:cxnSp>
            <p:nvCxnSpPr>
              <p:cNvPr id="60" name="Straight Connector 34"/>
              <p:cNvCxnSpPr/>
              <p:nvPr/>
            </p:nvCxnSpPr>
            <p:spPr>
              <a:xfrm flipV="1">
                <a:off x="1052993"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61" name="Rounded Rectangle 35"/>
              <p:cNvSpPr/>
              <p:nvPr/>
            </p:nvSpPr>
            <p:spPr>
              <a:xfrm>
                <a:off x="951571" y="2571750"/>
                <a:ext cx="202844" cy="685800"/>
              </a:xfrm>
              <a:prstGeom prst="roundRect">
                <a:avLst/>
              </a:prstGeom>
              <a:solidFill>
                <a:srgbClr val="C00000"/>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45" name="Group 18"/>
            <p:cNvGrpSpPr/>
            <p:nvPr/>
          </p:nvGrpSpPr>
          <p:grpSpPr>
            <a:xfrm>
              <a:off x="1336791" y="1657350"/>
              <a:ext cx="202844" cy="1676400"/>
              <a:chOff x="1346378" y="1657350"/>
              <a:chExt cx="202844" cy="1676400"/>
            </a:xfrm>
          </p:grpSpPr>
          <p:cxnSp>
            <p:nvCxnSpPr>
              <p:cNvPr id="58" name="Straight Connector 32"/>
              <p:cNvCxnSpPr/>
              <p:nvPr/>
            </p:nvCxnSpPr>
            <p:spPr>
              <a:xfrm flipV="1">
                <a:off x="1447800"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59" name="Rounded Rectangle 33"/>
              <p:cNvSpPr/>
              <p:nvPr/>
            </p:nvSpPr>
            <p:spPr>
              <a:xfrm>
                <a:off x="1346378" y="1733550"/>
                <a:ext cx="202844" cy="1524000"/>
              </a:xfrm>
              <a:prstGeom prst="roundRect">
                <a:avLst/>
              </a:prstGeom>
              <a:solidFill>
                <a:srgbClr val="E62A2A"/>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46" name="Group 19"/>
            <p:cNvGrpSpPr/>
            <p:nvPr/>
          </p:nvGrpSpPr>
          <p:grpSpPr>
            <a:xfrm>
              <a:off x="1722011" y="1657350"/>
              <a:ext cx="202844" cy="1676400"/>
              <a:chOff x="1695492" y="1657350"/>
              <a:chExt cx="202844" cy="1676400"/>
            </a:xfrm>
          </p:grpSpPr>
          <p:cxnSp>
            <p:nvCxnSpPr>
              <p:cNvPr id="56" name="Straight Connector 30"/>
              <p:cNvCxnSpPr/>
              <p:nvPr/>
            </p:nvCxnSpPr>
            <p:spPr>
              <a:xfrm flipV="1">
                <a:off x="1796914"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57" name="Rounded Rectangle 31"/>
              <p:cNvSpPr/>
              <p:nvPr/>
            </p:nvSpPr>
            <p:spPr>
              <a:xfrm>
                <a:off x="1695492" y="2114550"/>
                <a:ext cx="202844" cy="1143000"/>
              </a:xfrm>
              <a:prstGeom prst="roundRect">
                <a:avLst/>
              </a:prstGeom>
              <a:solidFill>
                <a:srgbClr val="C00000"/>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47" name="Group 20"/>
            <p:cNvGrpSpPr/>
            <p:nvPr/>
          </p:nvGrpSpPr>
          <p:grpSpPr>
            <a:xfrm>
              <a:off x="2107231" y="1657350"/>
              <a:ext cx="202844" cy="1676400"/>
              <a:chOff x="2090299" y="1657350"/>
              <a:chExt cx="202844" cy="1676400"/>
            </a:xfrm>
          </p:grpSpPr>
          <p:cxnSp>
            <p:nvCxnSpPr>
              <p:cNvPr id="54" name="Straight Connector 27"/>
              <p:cNvCxnSpPr/>
              <p:nvPr/>
            </p:nvCxnSpPr>
            <p:spPr>
              <a:xfrm flipV="1">
                <a:off x="2191721"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55" name="Rounded Rectangle 29"/>
              <p:cNvSpPr/>
              <p:nvPr/>
            </p:nvSpPr>
            <p:spPr>
              <a:xfrm>
                <a:off x="2090299" y="2266950"/>
                <a:ext cx="202844" cy="990600"/>
              </a:xfrm>
              <a:prstGeom prst="roundRect">
                <a:avLst/>
              </a:prstGeom>
              <a:solidFill>
                <a:srgbClr val="E62A2A"/>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48" name="Group 21"/>
            <p:cNvGrpSpPr/>
            <p:nvPr/>
          </p:nvGrpSpPr>
          <p:grpSpPr>
            <a:xfrm>
              <a:off x="2492451" y="1657350"/>
              <a:ext cx="202844" cy="1676400"/>
              <a:chOff x="2482864" y="1657350"/>
              <a:chExt cx="202844" cy="1676400"/>
            </a:xfrm>
          </p:grpSpPr>
          <p:cxnSp>
            <p:nvCxnSpPr>
              <p:cNvPr id="52" name="Straight Connector 25"/>
              <p:cNvCxnSpPr/>
              <p:nvPr/>
            </p:nvCxnSpPr>
            <p:spPr>
              <a:xfrm flipV="1">
                <a:off x="2584286"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53" name="Rounded Rectangle 26"/>
              <p:cNvSpPr/>
              <p:nvPr/>
            </p:nvSpPr>
            <p:spPr>
              <a:xfrm>
                <a:off x="2482864" y="2038350"/>
                <a:ext cx="202844" cy="1219200"/>
              </a:xfrm>
              <a:prstGeom prst="roundRect">
                <a:avLst/>
              </a:prstGeom>
              <a:solidFill>
                <a:srgbClr val="C00000"/>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49" name="Group 22"/>
            <p:cNvGrpSpPr/>
            <p:nvPr/>
          </p:nvGrpSpPr>
          <p:grpSpPr>
            <a:xfrm>
              <a:off x="2877671" y="1657350"/>
              <a:ext cx="202844" cy="1676400"/>
              <a:chOff x="2877671" y="1657350"/>
              <a:chExt cx="202844" cy="1676400"/>
            </a:xfrm>
          </p:grpSpPr>
          <p:cxnSp>
            <p:nvCxnSpPr>
              <p:cNvPr id="50" name="Straight Connector 23"/>
              <p:cNvCxnSpPr/>
              <p:nvPr/>
            </p:nvCxnSpPr>
            <p:spPr>
              <a:xfrm flipV="1">
                <a:off x="2979093" y="1657350"/>
                <a:ext cx="0" cy="1676400"/>
              </a:xfrm>
              <a:prstGeom prst="line">
                <a:avLst/>
              </a:prstGeom>
              <a:noFill/>
              <a:ln w="6350" cap="flat" cmpd="sng" algn="ctr">
                <a:solidFill>
                  <a:sysClr val="windowText" lastClr="000000">
                    <a:lumMod val="40000"/>
                    <a:lumOff val="60000"/>
                  </a:sysClr>
                </a:solidFill>
                <a:prstDash val="sysDot"/>
                <a:miter lim="800000"/>
                <a:headEnd type="oval" w="med" len="med"/>
                <a:tailEnd type="oval" w="med" len="med"/>
              </a:ln>
              <a:effectLst/>
            </p:spPr>
          </p:cxnSp>
          <p:sp>
            <p:nvSpPr>
              <p:cNvPr id="51" name="Rounded Rectangle 24"/>
              <p:cNvSpPr/>
              <p:nvPr/>
            </p:nvSpPr>
            <p:spPr>
              <a:xfrm>
                <a:off x="2877671" y="1885950"/>
                <a:ext cx="202844" cy="1371600"/>
              </a:xfrm>
              <a:prstGeom prst="roundRect">
                <a:avLst/>
              </a:prstGeom>
              <a:solidFill>
                <a:srgbClr val="E62A2A"/>
              </a:solidFill>
              <a:ln w="12700" cap="flat" cmpd="sng" algn="ctr">
                <a:noFill/>
                <a:prstDash val="solid"/>
                <a:miter lim="800000"/>
              </a:ln>
              <a:effectLst/>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62" name="Group 36"/>
          <p:cNvGrpSpPr/>
          <p:nvPr/>
        </p:nvGrpSpPr>
        <p:grpSpPr>
          <a:xfrm>
            <a:off x="1940065" y="2965497"/>
            <a:ext cx="2541099" cy="138499"/>
            <a:chOff x="1136453" y="3332262"/>
            <a:chExt cx="1973481" cy="150175"/>
          </a:xfrm>
        </p:grpSpPr>
        <p:sp>
          <p:nvSpPr>
            <p:cNvPr id="6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39</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6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97</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6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6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63</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6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82</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6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grpSp>
      <p:sp>
        <p:nvSpPr>
          <p:cNvPr id="69" name="TextBox 68"/>
          <p:cNvSpPr txBox="1"/>
          <p:nvPr/>
        </p:nvSpPr>
        <p:spPr>
          <a:xfrm>
            <a:off x="5219904" y="1928252"/>
            <a:ext cx="3131532" cy="646331"/>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a:t>
            </a:r>
          </a:p>
        </p:txBody>
      </p:sp>
      <p:sp>
        <p:nvSpPr>
          <p:cNvPr id="70" name="TextBox 69"/>
          <p:cNvSpPr txBox="1"/>
          <p:nvPr/>
        </p:nvSpPr>
        <p:spPr>
          <a:xfrm>
            <a:off x="5219904" y="1565156"/>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71" name="TextBox 70"/>
          <p:cNvSpPr txBox="1"/>
          <p:nvPr/>
        </p:nvSpPr>
        <p:spPr>
          <a:xfrm>
            <a:off x="5219903" y="2914217"/>
            <a:ext cx="2429637" cy="50770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rPr>
              <a:t>53,648,258</a:t>
            </a:r>
            <a:endParaRPr kumimoji="0" lang="zh-CN" altLang="en-US"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endParaRPr>
          </a:p>
        </p:txBody>
      </p:sp>
      <p:sp>
        <p:nvSpPr>
          <p:cNvPr id="72" name="TextBox 71"/>
          <p:cNvSpPr txBox="1"/>
          <p:nvPr/>
        </p:nvSpPr>
        <p:spPr>
          <a:xfrm>
            <a:off x="5237044" y="2736390"/>
            <a:ext cx="1079839"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全年总额：</a:t>
            </a:r>
          </a:p>
        </p:txBody>
      </p:sp>
      <p:sp>
        <p:nvSpPr>
          <p:cNvPr id="73" name="椭圆 72"/>
          <p:cNvSpPr>
            <a:spLocks noChangeAspect="1"/>
          </p:cNvSpPr>
          <p:nvPr/>
        </p:nvSpPr>
        <p:spPr>
          <a:xfrm>
            <a:off x="5767444" y="3648760"/>
            <a:ext cx="80979" cy="80979"/>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74" name="椭圆 73"/>
          <p:cNvSpPr>
            <a:spLocks noChangeAspect="1"/>
          </p:cNvSpPr>
          <p:nvPr/>
        </p:nvSpPr>
        <p:spPr>
          <a:xfrm>
            <a:off x="6614175" y="3637737"/>
            <a:ext cx="80979" cy="80979"/>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75" name="TextBox 74"/>
          <p:cNvSpPr txBox="1"/>
          <p:nvPr/>
        </p:nvSpPr>
        <p:spPr>
          <a:xfrm>
            <a:off x="5245217" y="3609694"/>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毛利润</a:t>
            </a:r>
          </a:p>
        </p:txBody>
      </p:sp>
      <p:sp>
        <p:nvSpPr>
          <p:cNvPr id="76" name="TextBox 75"/>
          <p:cNvSpPr txBox="1"/>
          <p:nvPr/>
        </p:nvSpPr>
        <p:spPr>
          <a:xfrm>
            <a:off x="6091948" y="3597456"/>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纯利润</a:t>
            </a:r>
          </a:p>
        </p:txBody>
      </p:sp>
      <p:sp>
        <p:nvSpPr>
          <p:cNvPr id="77" name="椭圆 76"/>
          <p:cNvSpPr>
            <a:spLocks noChangeAspect="1"/>
          </p:cNvSpPr>
          <p:nvPr/>
        </p:nvSpPr>
        <p:spPr>
          <a:xfrm>
            <a:off x="6774848" y="3637737"/>
            <a:ext cx="80979" cy="80979"/>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78" name="椭圆 77"/>
          <p:cNvSpPr>
            <a:spLocks noChangeAspect="1"/>
          </p:cNvSpPr>
          <p:nvPr/>
        </p:nvSpPr>
        <p:spPr>
          <a:xfrm>
            <a:off x="6929160" y="3637737"/>
            <a:ext cx="80979" cy="80979"/>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79" name="椭圆 78"/>
          <p:cNvSpPr>
            <a:spLocks noChangeAspect="1"/>
          </p:cNvSpPr>
          <p:nvPr/>
        </p:nvSpPr>
        <p:spPr>
          <a:xfrm>
            <a:off x="7082634" y="3637737"/>
            <a:ext cx="80979" cy="80979"/>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80" name="TextBox 79"/>
          <p:cNvSpPr txBox="1"/>
          <p:nvPr/>
        </p:nvSpPr>
        <p:spPr>
          <a:xfrm>
            <a:off x="1575447" y="452842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81" name="TextBox 80"/>
          <p:cNvSpPr txBox="1"/>
          <p:nvPr/>
        </p:nvSpPr>
        <p:spPr>
          <a:xfrm>
            <a:off x="3891766" y="420230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fade">
                                      <p:cBhvr>
                                        <p:cTn id="11" dur="500"/>
                                        <p:tgtEl>
                                          <p:spTgt spid="6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300" fill="hold"/>
                                        <p:tgtEl>
                                          <p:spTgt spid="70"/>
                                        </p:tgtEl>
                                        <p:attrNameLst>
                                          <p:attrName>ppt_x</p:attrName>
                                        </p:attrNameLst>
                                      </p:cBhvr>
                                      <p:tavLst>
                                        <p:tav tm="0">
                                          <p:val>
                                            <p:strVal val="1+#ppt_w/2"/>
                                          </p:val>
                                        </p:tav>
                                        <p:tav tm="100000">
                                          <p:val>
                                            <p:strVal val="#ppt_x"/>
                                          </p:val>
                                        </p:tav>
                                      </p:tavLst>
                                    </p:anim>
                                    <p:anim calcmode="lin" valueType="num">
                                      <p:cBhvr additive="base">
                                        <p:cTn id="16" dur="300" fill="hold"/>
                                        <p:tgtEl>
                                          <p:spTgt spid="7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300" fill="hold"/>
                                        <p:tgtEl>
                                          <p:spTgt spid="69"/>
                                        </p:tgtEl>
                                        <p:attrNameLst>
                                          <p:attrName>ppt_x</p:attrName>
                                        </p:attrNameLst>
                                      </p:cBhvr>
                                      <p:tavLst>
                                        <p:tav tm="0">
                                          <p:val>
                                            <p:strVal val="1+#ppt_w/2"/>
                                          </p:val>
                                        </p:tav>
                                        <p:tav tm="100000">
                                          <p:val>
                                            <p:strVal val="#ppt_x"/>
                                          </p:val>
                                        </p:tav>
                                      </p:tavLst>
                                    </p:anim>
                                    <p:anim calcmode="lin" valueType="num">
                                      <p:cBhvr additive="base">
                                        <p:cTn id="21" dur="300" fill="hold"/>
                                        <p:tgtEl>
                                          <p:spTgt spid="6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left)">
                                      <p:cBhvr>
                                        <p:cTn id="25" dur="500"/>
                                        <p:tgtEl>
                                          <p:spTgt spid="7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wipe(left)">
                                      <p:cBhvr>
                                        <p:cTn id="29" dur="500"/>
                                        <p:tgtEl>
                                          <p:spTgt spid="7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wipe(left)">
                                      <p:cBhvr>
                                        <p:cTn id="33" dur="500"/>
                                        <p:tgtEl>
                                          <p:spTgt spid="7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p:cTn id="37" dur="300" fill="hold"/>
                                        <p:tgtEl>
                                          <p:spTgt spid="73"/>
                                        </p:tgtEl>
                                        <p:attrNameLst>
                                          <p:attrName>ppt_w</p:attrName>
                                        </p:attrNameLst>
                                      </p:cBhvr>
                                      <p:tavLst>
                                        <p:tav tm="0">
                                          <p:val>
                                            <p:fltVal val="0"/>
                                          </p:val>
                                        </p:tav>
                                        <p:tav tm="100000">
                                          <p:val>
                                            <p:strVal val="#ppt_w"/>
                                          </p:val>
                                        </p:tav>
                                      </p:tavLst>
                                    </p:anim>
                                    <p:anim calcmode="lin" valueType="num">
                                      <p:cBhvr>
                                        <p:cTn id="38" dur="300" fill="hold"/>
                                        <p:tgtEl>
                                          <p:spTgt spid="73"/>
                                        </p:tgtEl>
                                        <p:attrNameLst>
                                          <p:attrName>ppt_h</p:attrName>
                                        </p:attrNameLst>
                                      </p:cBhvr>
                                      <p:tavLst>
                                        <p:tav tm="0">
                                          <p:val>
                                            <p:fltVal val="0"/>
                                          </p:val>
                                        </p:tav>
                                        <p:tav tm="100000">
                                          <p:val>
                                            <p:strVal val="#ppt_h"/>
                                          </p:val>
                                        </p:tav>
                                      </p:tavLst>
                                    </p:anim>
                                    <p:animEffect transition="in" filter="fade">
                                      <p:cBhvr>
                                        <p:cTn id="39" dur="300"/>
                                        <p:tgtEl>
                                          <p:spTgt spid="7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wipe(left)">
                                      <p:cBhvr>
                                        <p:cTn id="43" dur="500"/>
                                        <p:tgtEl>
                                          <p:spTgt spid="7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p:cTn id="47" dur="300" fill="hold"/>
                                        <p:tgtEl>
                                          <p:spTgt spid="74"/>
                                        </p:tgtEl>
                                        <p:attrNameLst>
                                          <p:attrName>ppt_w</p:attrName>
                                        </p:attrNameLst>
                                      </p:cBhvr>
                                      <p:tavLst>
                                        <p:tav tm="0">
                                          <p:val>
                                            <p:fltVal val="0"/>
                                          </p:val>
                                        </p:tav>
                                        <p:tav tm="100000">
                                          <p:val>
                                            <p:strVal val="#ppt_w"/>
                                          </p:val>
                                        </p:tav>
                                      </p:tavLst>
                                    </p:anim>
                                    <p:anim calcmode="lin" valueType="num">
                                      <p:cBhvr>
                                        <p:cTn id="48" dur="300" fill="hold"/>
                                        <p:tgtEl>
                                          <p:spTgt spid="74"/>
                                        </p:tgtEl>
                                        <p:attrNameLst>
                                          <p:attrName>ppt_h</p:attrName>
                                        </p:attrNameLst>
                                      </p:cBhvr>
                                      <p:tavLst>
                                        <p:tav tm="0">
                                          <p:val>
                                            <p:fltVal val="0"/>
                                          </p:val>
                                        </p:tav>
                                        <p:tav tm="100000">
                                          <p:val>
                                            <p:strVal val="#ppt_h"/>
                                          </p:val>
                                        </p:tav>
                                      </p:tavLst>
                                    </p:anim>
                                    <p:animEffect transition="in" filter="fade">
                                      <p:cBhvr>
                                        <p:cTn id="49" dur="300"/>
                                        <p:tgtEl>
                                          <p:spTgt spid="7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300" fill="hold"/>
                                        <p:tgtEl>
                                          <p:spTgt spid="77"/>
                                        </p:tgtEl>
                                        <p:attrNameLst>
                                          <p:attrName>ppt_w</p:attrName>
                                        </p:attrNameLst>
                                      </p:cBhvr>
                                      <p:tavLst>
                                        <p:tav tm="0">
                                          <p:val>
                                            <p:fltVal val="0"/>
                                          </p:val>
                                        </p:tav>
                                        <p:tav tm="100000">
                                          <p:val>
                                            <p:strVal val="#ppt_w"/>
                                          </p:val>
                                        </p:tav>
                                      </p:tavLst>
                                    </p:anim>
                                    <p:anim calcmode="lin" valueType="num">
                                      <p:cBhvr>
                                        <p:cTn id="54" dur="300" fill="hold"/>
                                        <p:tgtEl>
                                          <p:spTgt spid="77"/>
                                        </p:tgtEl>
                                        <p:attrNameLst>
                                          <p:attrName>ppt_h</p:attrName>
                                        </p:attrNameLst>
                                      </p:cBhvr>
                                      <p:tavLst>
                                        <p:tav tm="0">
                                          <p:val>
                                            <p:fltVal val="0"/>
                                          </p:val>
                                        </p:tav>
                                        <p:tav tm="100000">
                                          <p:val>
                                            <p:strVal val="#ppt_h"/>
                                          </p:val>
                                        </p:tav>
                                      </p:tavLst>
                                    </p:anim>
                                    <p:animEffect transition="in" filter="fade">
                                      <p:cBhvr>
                                        <p:cTn id="55" dur="300"/>
                                        <p:tgtEl>
                                          <p:spTgt spid="7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p:cTn id="59" dur="300" fill="hold"/>
                                        <p:tgtEl>
                                          <p:spTgt spid="78"/>
                                        </p:tgtEl>
                                        <p:attrNameLst>
                                          <p:attrName>ppt_w</p:attrName>
                                        </p:attrNameLst>
                                      </p:cBhvr>
                                      <p:tavLst>
                                        <p:tav tm="0">
                                          <p:val>
                                            <p:fltVal val="0"/>
                                          </p:val>
                                        </p:tav>
                                        <p:tav tm="100000">
                                          <p:val>
                                            <p:strVal val="#ppt_w"/>
                                          </p:val>
                                        </p:tav>
                                      </p:tavLst>
                                    </p:anim>
                                    <p:anim calcmode="lin" valueType="num">
                                      <p:cBhvr>
                                        <p:cTn id="60" dur="300" fill="hold"/>
                                        <p:tgtEl>
                                          <p:spTgt spid="78"/>
                                        </p:tgtEl>
                                        <p:attrNameLst>
                                          <p:attrName>ppt_h</p:attrName>
                                        </p:attrNameLst>
                                      </p:cBhvr>
                                      <p:tavLst>
                                        <p:tav tm="0">
                                          <p:val>
                                            <p:fltVal val="0"/>
                                          </p:val>
                                        </p:tav>
                                        <p:tav tm="100000">
                                          <p:val>
                                            <p:strVal val="#ppt_h"/>
                                          </p:val>
                                        </p:tav>
                                      </p:tavLst>
                                    </p:anim>
                                    <p:animEffect transition="in" filter="fade">
                                      <p:cBhvr>
                                        <p:cTn id="61" dur="300"/>
                                        <p:tgtEl>
                                          <p:spTgt spid="7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p:cTn id="65" dur="300" fill="hold"/>
                                        <p:tgtEl>
                                          <p:spTgt spid="79"/>
                                        </p:tgtEl>
                                        <p:attrNameLst>
                                          <p:attrName>ppt_w</p:attrName>
                                        </p:attrNameLst>
                                      </p:cBhvr>
                                      <p:tavLst>
                                        <p:tav tm="0">
                                          <p:val>
                                            <p:fltVal val="0"/>
                                          </p:val>
                                        </p:tav>
                                        <p:tav tm="100000">
                                          <p:val>
                                            <p:strVal val="#ppt_w"/>
                                          </p:val>
                                        </p:tav>
                                      </p:tavLst>
                                    </p:anim>
                                    <p:anim calcmode="lin" valueType="num">
                                      <p:cBhvr>
                                        <p:cTn id="66" dur="300" fill="hold"/>
                                        <p:tgtEl>
                                          <p:spTgt spid="79"/>
                                        </p:tgtEl>
                                        <p:attrNameLst>
                                          <p:attrName>ppt_h</p:attrName>
                                        </p:attrNameLst>
                                      </p:cBhvr>
                                      <p:tavLst>
                                        <p:tav tm="0">
                                          <p:val>
                                            <p:fltVal val="0"/>
                                          </p:val>
                                        </p:tav>
                                        <p:tav tm="100000">
                                          <p:val>
                                            <p:strVal val="#ppt_h"/>
                                          </p:val>
                                        </p:tav>
                                      </p:tavLst>
                                    </p:anim>
                                    <p:animEffect transition="in" filter="fade">
                                      <p:cBhvr>
                                        <p:cTn id="67" dur="300"/>
                                        <p:tgtEl>
                                          <p:spTgt spid="7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81"/>
                                        </p:tgtEl>
                                        <p:attrNameLst>
                                          <p:attrName>style.visibility</p:attrName>
                                        </p:attrNameLst>
                                      </p:cBhvr>
                                      <p:to>
                                        <p:strVal val="visible"/>
                                      </p:to>
                                    </p:set>
                                    <p:anim calcmode="lin" valueType="num">
                                      <p:cBhvr additive="base">
                                        <p:cTn id="71" dur="300" fill="hold"/>
                                        <p:tgtEl>
                                          <p:spTgt spid="81"/>
                                        </p:tgtEl>
                                        <p:attrNameLst>
                                          <p:attrName>ppt_x</p:attrName>
                                        </p:attrNameLst>
                                      </p:cBhvr>
                                      <p:tavLst>
                                        <p:tav tm="0">
                                          <p:val>
                                            <p:strVal val="1+#ppt_w/2"/>
                                          </p:val>
                                        </p:tav>
                                        <p:tav tm="100000">
                                          <p:val>
                                            <p:strVal val="#ppt_x"/>
                                          </p:val>
                                        </p:tav>
                                      </p:tavLst>
                                    </p:anim>
                                    <p:anim calcmode="lin" valueType="num">
                                      <p:cBhvr additive="base">
                                        <p:cTn id="72" dur="300" fill="hold"/>
                                        <p:tgtEl>
                                          <p:spTgt spid="81"/>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80"/>
                                        </p:tgtEl>
                                        <p:attrNameLst>
                                          <p:attrName>style.visibility</p:attrName>
                                        </p:attrNameLst>
                                      </p:cBhvr>
                                      <p:to>
                                        <p:strVal val="visible"/>
                                      </p:to>
                                    </p:set>
                                    <p:anim calcmode="lin" valueType="num">
                                      <p:cBhvr additive="base">
                                        <p:cTn id="76" dur="300" fill="hold"/>
                                        <p:tgtEl>
                                          <p:spTgt spid="80"/>
                                        </p:tgtEl>
                                        <p:attrNameLst>
                                          <p:attrName>ppt_x</p:attrName>
                                        </p:attrNameLst>
                                      </p:cBhvr>
                                      <p:tavLst>
                                        <p:tav tm="0">
                                          <p:val>
                                            <p:strVal val="1+#ppt_w/2"/>
                                          </p:val>
                                        </p:tav>
                                        <p:tav tm="100000">
                                          <p:val>
                                            <p:strVal val="#ppt_x"/>
                                          </p:val>
                                        </p:tav>
                                      </p:tavLst>
                                    </p:anim>
                                    <p:anim calcmode="lin" valueType="num">
                                      <p:cBhvr additive="base">
                                        <p:cTn id="77" dur="3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animBg="1"/>
      <p:bldP spid="74" grpId="0" animBg="1"/>
      <p:bldP spid="75" grpId="0"/>
      <p:bldP spid="76" grpId="0"/>
      <p:bldP spid="77" grpId="0" animBg="1"/>
      <p:bldP spid="78" grpId="0" animBg="1"/>
      <p:bldP spid="79" grpId="0" animBg="1"/>
      <p:bldP spid="80" grpId="0"/>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43790" y="1923678"/>
            <a:ext cx="1124378" cy="1323440"/>
            <a:chOff x="1608359" y="2470855"/>
            <a:chExt cx="656611" cy="772858"/>
          </a:xfrm>
        </p:grpSpPr>
        <p:sp>
          <p:nvSpPr>
            <p:cNvPr id="3" name="矩形 2"/>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675325" y="2470855"/>
              <a:ext cx="528158"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01</a:t>
              </a:r>
              <a:endParaRPr lang="zh-CN" altLang="en-US" sz="8000" b="1" dirty="0">
                <a:solidFill>
                  <a:schemeClr val="bg1"/>
                </a:solidFill>
                <a:latin typeface="Agency FB" pitchFamily="34" charset="0"/>
                <a:ea typeface="微软雅黑" pitchFamily="34" charset="-122"/>
              </a:endParaRPr>
            </a:p>
          </p:txBody>
        </p:sp>
      </p:grpSp>
      <p:sp>
        <p:nvSpPr>
          <p:cNvPr id="5" name="TextBox 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6" name="TextBox 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 name="TextBox 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第一部分</a:t>
            </a: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5333">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14:bounceEnd="45333">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5333">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32923" y="1923678"/>
            <a:ext cx="1135247" cy="1323440"/>
            <a:chOff x="1602012" y="2470855"/>
            <a:chExt cx="662958" cy="772858"/>
          </a:xfrm>
        </p:grpSpPr>
        <p:sp>
          <p:nvSpPr>
            <p:cNvPr id="3" name="矩形 2"/>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3"/>
            <p:cNvSpPr txBox="1"/>
            <p:nvPr/>
          </p:nvSpPr>
          <p:spPr>
            <a:xfrm>
              <a:off x="1602012" y="2470855"/>
              <a:ext cx="660150"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04</a:t>
              </a:r>
              <a:endParaRPr lang="zh-CN" altLang="en-US" sz="8000" b="1" dirty="0">
                <a:solidFill>
                  <a:schemeClr val="bg1"/>
                </a:solidFill>
                <a:latin typeface="Agency FB" pitchFamily="34" charset="0"/>
                <a:ea typeface="微软雅黑" pitchFamily="34" charset="-122"/>
              </a:endParaRPr>
            </a:p>
          </p:txBody>
        </p:sp>
      </p:grpSp>
      <p:sp>
        <p:nvSpPr>
          <p:cNvPr id="5"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6"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第四部分</a:t>
            </a: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5333">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14:bounceEnd="45333">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5333">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17778"/>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3940175" y="2085365"/>
            <a:ext cx="1295807" cy="1295807"/>
          </a:xfrm>
          <a:prstGeom prst="ellipse">
            <a:avLst/>
          </a:prstGeom>
          <a:noFill/>
          <a:ln w="6350" cap="flat" cmpd="sng" algn="ctr">
            <a:solidFill>
              <a:sysClr val="windowText" lastClr="000000">
                <a:lumMod val="50000"/>
                <a:lumOff val="50000"/>
              </a:sysClr>
            </a:solidFill>
            <a:prstDash val="dash"/>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标题 11"/>
          <p:cNvSpPr txBox="1">
            <a:spLocks/>
          </p:cNvSpPr>
          <p:nvPr/>
        </p:nvSpPr>
        <p:spPr>
          <a:xfrm>
            <a:off x="3940175" y="262699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融资用途</a:t>
            </a:r>
          </a:p>
        </p:txBody>
      </p:sp>
      <p:sp>
        <p:nvSpPr>
          <p:cNvPr id="28" name="椭圆 27"/>
          <p:cNvSpPr/>
          <p:nvPr/>
        </p:nvSpPr>
        <p:spPr>
          <a:xfrm>
            <a:off x="3738267" y="1883457"/>
            <a:ext cx="1699625" cy="1699625"/>
          </a:xfrm>
          <a:prstGeom prst="ellipse">
            <a:avLst/>
          </a:prstGeom>
          <a:noFill/>
          <a:ln w="317500" cap="flat" cmpd="sng" algn="ctr">
            <a:solidFill>
              <a:srgbClr val="C0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弧形 28"/>
          <p:cNvSpPr/>
          <p:nvPr/>
        </p:nvSpPr>
        <p:spPr>
          <a:xfrm rot="1419601">
            <a:off x="3740345" y="1884369"/>
            <a:ext cx="1697799" cy="1697799"/>
          </a:xfrm>
          <a:prstGeom prst="arc">
            <a:avLst>
              <a:gd name="adj1" fmla="val 16200000"/>
              <a:gd name="adj2" fmla="val 74557"/>
            </a:avLst>
          </a:prstGeom>
          <a:noFill/>
          <a:ln w="317500" cap="flat" cmpd="sng" algn="ctr">
            <a:solidFill>
              <a:srgbClr val="E62A2A"/>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弧形 29"/>
          <p:cNvSpPr/>
          <p:nvPr/>
        </p:nvSpPr>
        <p:spPr>
          <a:xfrm rot="6836891">
            <a:off x="3740345" y="1882186"/>
            <a:ext cx="1697799" cy="1697799"/>
          </a:xfrm>
          <a:prstGeom prst="arc">
            <a:avLst>
              <a:gd name="adj1" fmla="val 16200000"/>
              <a:gd name="adj2" fmla="val 19713747"/>
            </a:avLst>
          </a:prstGeom>
          <a:noFill/>
          <a:ln w="317500" cap="flat" cmpd="sng" algn="ctr">
            <a:solidFill>
              <a:srgbClr val="55735B">
                <a:alpha val="50196"/>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弧形 30"/>
          <p:cNvSpPr/>
          <p:nvPr/>
        </p:nvSpPr>
        <p:spPr>
          <a:xfrm rot="10285779">
            <a:off x="3732955" y="1884370"/>
            <a:ext cx="1697799" cy="1697799"/>
          </a:xfrm>
          <a:prstGeom prst="arc">
            <a:avLst>
              <a:gd name="adj1" fmla="val 16200000"/>
              <a:gd name="adj2" fmla="val 18837964"/>
            </a:avLst>
          </a:prstGeom>
          <a:noFill/>
          <a:ln w="317500" cap="flat" cmpd="sng" algn="ctr">
            <a:solidFill>
              <a:srgbClr val="FF0000"/>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标题 11"/>
          <p:cNvSpPr txBox="1">
            <a:spLocks/>
          </p:cNvSpPr>
          <p:nvPr/>
        </p:nvSpPr>
        <p:spPr>
          <a:xfrm>
            <a:off x="3600145" y="2318814"/>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50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33" name="标题 11"/>
          <p:cNvSpPr txBox="1">
            <a:spLocks/>
          </p:cNvSpPr>
          <p:nvPr/>
        </p:nvSpPr>
        <p:spPr>
          <a:xfrm>
            <a:off x="5219903" y="242337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25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34" name="标题 11"/>
          <p:cNvSpPr txBox="1">
            <a:spLocks/>
          </p:cNvSpPr>
          <p:nvPr/>
        </p:nvSpPr>
        <p:spPr>
          <a:xfrm>
            <a:off x="5003935" y="318268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35" name="标题 11"/>
          <p:cNvSpPr txBox="1">
            <a:spLocks/>
          </p:cNvSpPr>
          <p:nvPr/>
        </p:nvSpPr>
        <p:spPr>
          <a:xfrm>
            <a:off x="4194056" y="3398653"/>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36" name="标题 11"/>
          <p:cNvSpPr txBox="1">
            <a:spLocks/>
          </p:cNvSpPr>
          <p:nvPr/>
        </p:nvSpPr>
        <p:spPr>
          <a:xfrm>
            <a:off x="1353616" y="209600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50%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37" name="标题 11"/>
          <p:cNvSpPr txBox="1">
            <a:spLocks/>
          </p:cNvSpPr>
          <p:nvPr/>
        </p:nvSpPr>
        <p:spPr>
          <a:xfrm>
            <a:off x="1822672" y="2149994"/>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38" name="标题 11"/>
          <p:cNvSpPr txBox="1">
            <a:spLocks/>
          </p:cNvSpPr>
          <p:nvPr/>
        </p:nvSpPr>
        <p:spPr>
          <a:xfrm>
            <a:off x="1822671" y="1826655"/>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人员编制</a:t>
            </a:r>
          </a:p>
        </p:txBody>
      </p:sp>
      <p:sp>
        <p:nvSpPr>
          <p:cNvPr id="39" name="标题 11"/>
          <p:cNvSpPr txBox="1">
            <a:spLocks/>
          </p:cNvSpPr>
          <p:nvPr/>
        </p:nvSpPr>
        <p:spPr>
          <a:xfrm>
            <a:off x="1353616" y="3070950"/>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0" name="标题 11"/>
          <p:cNvSpPr txBox="1">
            <a:spLocks/>
          </p:cNvSpPr>
          <p:nvPr/>
        </p:nvSpPr>
        <p:spPr>
          <a:xfrm>
            <a:off x="1822672" y="3124941"/>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1" name="标题 11"/>
          <p:cNvSpPr txBox="1">
            <a:spLocks/>
          </p:cNvSpPr>
          <p:nvPr/>
        </p:nvSpPr>
        <p:spPr>
          <a:xfrm>
            <a:off x="1822671" y="2801602"/>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硬件设施</a:t>
            </a:r>
          </a:p>
        </p:txBody>
      </p:sp>
      <p:sp>
        <p:nvSpPr>
          <p:cNvPr id="42" name="标题 11"/>
          <p:cNvSpPr txBox="1">
            <a:spLocks/>
          </p:cNvSpPr>
          <p:nvPr/>
        </p:nvSpPr>
        <p:spPr>
          <a:xfrm>
            <a:off x="5597847" y="209600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25%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3" name="标题 11"/>
          <p:cNvSpPr txBox="1">
            <a:spLocks/>
          </p:cNvSpPr>
          <p:nvPr/>
        </p:nvSpPr>
        <p:spPr>
          <a:xfrm>
            <a:off x="6066902" y="2149994"/>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4" name="标题 11"/>
          <p:cNvSpPr txBox="1">
            <a:spLocks/>
          </p:cNvSpPr>
          <p:nvPr/>
        </p:nvSpPr>
        <p:spPr>
          <a:xfrm>
            <a:off x="6066902" y="182665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精神文明建设</a:t>
            </a:r>
          </a:p>
        </p:txBody>
      </p:sp>
      <p:sp>
        <p:nvSpPr>
          <p:cNvPr id="45" name="标题 11"/>
          <p:cNvSpPr txBox="1">
            <a:spLocks/>
          </p:cNvSpPr>
          <p:nvPr/>
        </p:nvSpPr>
        <p:spPr>
          <a:xfrm>
            <a:off x="5597847" y="3070950"/>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6" name="标题 11"/>
          <p:cNvSpPr txBox="1">
            <a:spLocks/>
          </p:cNvSpPr>
          <p:nvPr/>
        </p:nvSpPr>
        <p:spPr>
          <a:xfrm>
            <a:off x="6066902" y="3124941"/>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7" name="标题 11"/>
          <p:cNvSpPr txBox="1">
            <a:spLocks/>
          </p:cNvSpPr>
          <p:nvPr/>
        </p:nvSpPr>
        <p:spPr>
          <a:xfrm>
            <a:off x="6066902" y="280160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科研研发</a:t>
            </a:r>
          </a:p>
        </p:txBody>
      </p:sp>
      <p:sp>
        <p:nvSpPr>
          <p:cNvPr id="48" name="TextBox 47"/>
          <p:cNvSpPr txBox="1"/>
          <p:nvPr/>
        </p:nvSpPr>
        <p:spPr>
          <a:xfrm>
            <a:off x="1467464" y="452842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9" name="TextBox 48"/>
          <p:cNvSpPr txBox="1"/>
          <p:nvPr/>
        </p:nvSpPr>
        <p:spPr>
          <a:xfrm>
            <a:off x="3783782" y="420230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2000"/>
                                        <p:tgtEl>
                                          <p:spTgt spid="26"/>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heel(1)">
                                      <p:cBhvr>
                                        <p:cTn id="16" dur="2000"/>
                                        <p:tgtEl>
                                          <p:spTgt spid="28"/>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44"/>
                                        </p:tgtEl>
                                        <p:attrNameLst>
                                          <p:attrName>style.visibility</p:attrName>
                                        </p:attrNameLst>
                                      </p:cBhvr>
                                      <p:to>
                                        <p:strVal val="visible"/>
                                      </p:to>
                                    </p:set>
                                    <p:anim calcmode="lin" valueType="num">
                                      <p:cBhvr>
                                        <p:cTn id="97" dur="500" fill="hold"/>
                                        <p:tgtEl>
                                          <p:spTgt spid="44"/>
                                        </p:tgtEl>
                                        <p:attrNameLst>
                                          <p:attrName>ppt_w</p:attrName>
                                        </p:attrNameLst>
                                      </p:cBhvr>
                                      <p:tavLst>
                                        <p:tav tm="0">
                                          <p:val>
                                            <p:fltVal val="0"/>
                                          </p:val>
                                        </p:tav>
                                        <p:tav tm="100000">
                                          <p:val>
                                            <p:strVal val="#ppt_w"/>
                                          </p:val>
                                        </p:tav>
                                      </p:tavLst>
                                    </p:anim>
                                    <p:anim calcmode="lin" valueType="num">
                                      <p:cBhvr>
                                        <p:cTn id="98" dur="500" fill="hold"/>
                                        <p:tgtEl>
                                          <p:spTgt spid="44"/>
                                        </p:tgtEl>
                                        <p:attrNameLst>
                                          <p:attrName>ppt_h</p:attrName>
                                        </p:attrNameLst>
                                      </p:cBhvr>
                                      <p:tavLst>
                                        <p:tav tm="0">
                                          <p:val>
                                            <p:fltVal val="0"/>
                                          </p:val>
                                        </p:tav>
                                        <p:tav tm="100000">
                                          <p:val>
                                            <p:strVal val="#ppt_h"/>
                                          </p:val>
                                        </p:tav>
                                      </p:tavLst>
                                    </p:anim>
                                    <p:animEffect transition="in" filter="fade">
                                      <p:cBhvr>
                                        <p:cTn id="99" dur="500"/>
                                        <p:tgtEl>
                                          <p:spTgt spid="44"/>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500" fill="hold"/>
                                        <p:tgtEl>
                                          <p:spTgt spid="45"/>
                                        </p:tgtEl>
                                        <p:attrNameLst>
                                          <p:attrName>ppt_w</p:attrName>
                                        </p:attrNameLst>
                                      </p:cBhvr>
                                      <p:tavLst>
                                        <p:tav tm="0">
                                          <p:val>
                                            <p:fltVal val="0"/>
                                          </p:val>
                                        </p:tav>
                                        <p:tav tm="100000">
                                          <p:val>
                                            <p:strVal val="#ppt_w"/>
                                          </p:val>
                                        </p:tav>
                                      </p:tavLst>
                                    </p:anim>
                                    <p:anim calcmode="lin" valueType="num">
                                      <p:cBhvr>
                                        <p:cTn id="103" dur="500" fill="hold"/>
                                        <p:tgtEl>
                                          <p:spTgt spid="45"/>
                                        </p:tgtEl>
                                        <p:attrNameLst>
                                          <p:attrName>ppt_h</p:attrName>
                                        </p:attrNameLst>
                                      </p:cBhvr>
                                      <p:tavLst>
                                        <p:tav tm="0">
                                          <p:val>
                                            <p:fltVal val="0"/>
                                          </p:val>
                                        </p:tav>
                                        <p:tav tm="100000">
                                          <p:val>
                                            <p:strVal val="#ppt_h"/>
                                          </p:val>
                                        </p:tav>
                                      </p:tavLst>
                                    </p:anim>
                                    <p:animEffect transition="in" filter="fade">
                                      <p:cBhvr>
                                        <p:cTn id="104" dur="500"/>
                                        <p:tgtEl>
                                          <p:spTgt spid="45"/>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500" fill="hold"/>
                                        <p:tgtEl>
                                          <p:spTgt spid="46"/>
                                        </p:tgtEl>
                                        <p:attrNameLst>
                                          <p:attrName>ppt_w</p:attrName>
                                        </p:attrNameLst>
                                      </p:cBhvr>
                                      <p:tavLst>
                                        <p:tav tm="0">
                                          <p:val>
                                            <p:fltVal val="0"/>
                                          </p:val>
                                        </p:tav>
                                        <p:tav tm="100000">
                                          <p:val>
                                            <p:strVal val="#ppt_w"/>
                                          </p:val>
                                        </p:tav>
                                      </p:tavLst>
                                    </p:anim>
                                    <p:anim calcmode="lin" valueType="num">
                                      <p:cBhvr>
                                        <p:cTn id="108" dur="500" fill="hold"/>
                                        <p:tgtEl>
                                          <p:spTgt spid="46"/>
                                        </p:tgtEl>
                                        <p:attrNameLst>
                                          <p:attrName>ppt_h</p:attrName>
                                        </p:attrNameLst>
                                      </p:cBhvr>
                                      <p:tavLst>
                                        <p:tav tm="0">
                                          <p:val>
                                            <p:fltVal val="0"/>
                                          </p:val>
                                        </p:tav>
                                        <p:tav tm="100000">
                                          <p:val>
                                            <p:strVal val="#ppt_h"/>
                                          </p:val>
                                        </p:tav>
                                      </p:tavLst>
                                    </p:anim>
                                    <p:animEffect transition="in" filter="fade">
                                      <p:cBhvr>
                                        <p:cTn id="109" dur="500"/>
                                        <p:tgtEl>
                                          <p:spTgt spid="46"/>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47"/>
                                        </p:tgtEl>
                                        <p:attrNameLst>
                                          <p:attrName>style.visibility</p:attrName>
                                        </p:attrNameLst>
                                      </p:cBhvr>
                                      <p:to>
                                        <p:strVal val="visible"/>
                                      </p:to>
                                    </p:set>
                                    <p:anim calcmode="lin" valueType="num">
                                      <p:cBhvr>
                                        <p:cTn id="112" dur="500" fill="hold"/>
                                        <p:tgtEl>
                                          <p:spTgt spid="47"/>
                                        </p:tgtEl>
                                        <p:attrNameLst>
                                          <p:attrName>ppt_w</p:attrName>
                                        </p:attrNameLst>
                                      </p:cBhvr>
                                      <p:tavLst>
                                        <p:tav tm="0">
                                          <p:val>
                                            <p:fltVal val="0"/>
                                          </p:val>
                                        </p:tav>
                                        <p:tav tm="100000">
                                          <p:val>
                                            <p:strVal val="#ppt_w"/>
                                          </p:val>
                                        </p:tav>
                                      </p:tavLst>
                                    </p:anim>
                                    <p:anim calcmode="lin" valueType="num">
                                      <p:cBhvr>
                                        <p:cTn id="113" dur="500" fill="hold"/>
                                        <p:tgtEl>
                                          <p:spTgt spid="47"/>
                                        </p:tgtEl>
                                        <p:attrNameLst>
                                          <p:attrName>ppt_h</p:attrName>
                                        </p:attrNameLst>
                                      </p:cBhvr>
                                      <p:tavLst>
                                        <p:tav tm="0">
                                          <p:val>
                                            <p:fltVal val="0"/>
                                          </p:val>
                                        </p:tav>
                                        <p:tav tm="100000">
                                          <p:val>
                                            <p:strVal val="#ppt_h"/>
                                          </p:val>
                                        </p:tav>
                                      </p:tavLst>
                                    </p:anim>
                                    <p:animEffect transition="in" filter="fade">
                                      <p:cBhvr>
                                        <p:cTn id="114" dur="500"/>
                                        <p:tgtEl>
                                          <p:spTgt spid="47"/>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additive="base">
                                        <p:cTn id="118" dur="300" fill="hold"/>
                                        <p:tgtEl>
                                          <p:spTgt spid="49"/>
                                        </p:tgtEl>
                                        <p:attrNameLst>
                                          <p:attrName>ppt_x</p:attrName>
                                        </p:attrNameLst>
                                      </p:cBhvr>
                                      <p:tavLst>
                                        <p:tav tm="0">
                                          <p:val>
                                            <p:strVal val="1+#ppt_w/2"/>
                                          </p:val>
                                        </p:tav>
                                        <p:tav tm="100000">
                                          <p:val>
                                            <p:strVal val="#ppt_x"/>
                                          </p:val>
                                        </p:tav>
                                      </p:tavLst>
                                    </p:anim>
                                    <p:anim calcmode="lin" valueType="num">
                                      <p:cBhvr additive="base">
                                        <p:cTn id="119" dur="300" fill="hold"/>
                                        <p:tgtEl>
                                          <p:spTgt spid="49"/>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300" fill="hold"/>
                                        <p:tgtEl>
                                          <p:spTgt spid="48"/>
                                        </p:tgtEl>
                                        <p:attrNameLst>
                                          <p:attrName>ppt_x</p:attrName>
                                        </p:attrNameLst>
                                      </p:cBhvr>
                                      <p:tavLst>
                                        <p:tav tm="0">
                                          <p:val>
                                            <p:strVal val="1+#ppt_w/2"/>
                                          </p:val>
                                        </p:tav>
                                        <p:tav tm="100000">
                                          <p:val>
                                            <p:strVal val="#ppt_x"/>
                                          </p:val>
                                        </p:tav>
                                      </p:tavLst>
                                    </p:anim>
                                    <p:anim calcmode="lin" valueType="num">
                                      <p:cBhvr additive="base">
                                        <p:cTn id="124" dur="3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1548452" y="3116282"/>
            <a:ext cx="1863481" cy="1863481"/>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椭圆 24"/>
          <p:cNvSpPr/>
          <p:nvPr/>
        </p:nvSpPr>
        <p:spPr>
          <a:xfrm>
            <a:off x="3762121" y="1712491"/>
            <a:ext cx="432354" cy="43247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6" name="直接连接符 25"/>
          <p:cNvCxnSpPr/>
          <p:nvPr/>
        </p:nvCxnSpPr>
        <p:spPr>
          <a:xfrm>
            <a:off x="4194862" y="1941055"/>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27" name="TextBox 26"/>
          <p:cNvSpPr txBox="1"/>
          <p:nvPr/>
        </p:nvSpPr>
        <p:spPr>
          <a:xfrm>
            <a:off x="1727741" y="3892957"/>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市场推广方案</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8" name="椭圆 27"/>
          <p:cNvSpPr/>
          <p:nvPr/>
        </p:nvSpPr>
        <p:spPr>
          <a:xfrm>
            <a:off x="1548452" y="1604507"/>
            <a:ext cx="1863481" cy="1863481"/>
          </a:xfrm>
          <a:prstGeom prst="ellipse">
            <a:avLst/>
          </a:prstGeom>
          <a:solidFill>
            <a:srgbClr val="C00000"/>
          </a:solidFill>
          <a:ln w="76200" cap="flat" cmpd="sng" algn="ctr">
            <a:solidFill>
              <a:sysClr val="window" lastClr="FFFFFF"/>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KSO_Shape"/>
          <p:cNvSpPr>
            <a:spLocks/>
          </p:cNvSpPr>
          <p:nvPr/>
        </p:nvSpPr>
        <p:spPr bwMode="auto">
          <a:xfrm>
            <a:off x="1851912" y="2135588"/>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30" name="标题 11"/>
          <p:cNvSpPr txBox="1">
            <a:spLocks/>
          </p:cNvSpPr>
          <p:nvPr/>
        </p:nvSpPr>
        <p:spPr>
          <a:xfrm>
            <a:off x="4966816" y="177565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31" name="椭圆 30"/>
          <p:cNvSpPr/>
          <p:nvPr/>
        </p:nvSpPr>
        <p:spPr>
          <a:xfrm>
            <a:off x="3762122" y="2252411"/>
            <a:ext cx="432354" cy="432476"/>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32" name="直接连接符 31"/>
          <p:cNvCxnSpPr/>
          <p:nvPr/>
        </p:nvCxnSpPr>
        <p:spPr>
          <a:xfrm>
            <a:off x="4194863" y="2480975"/>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33" name="标题 11"/>
          <p:cNvSpPr txBox="1">
            <a:spLocks/>
          </p:cNvSpPr>
          <p:nvPr/>
        </p:nvSpPr>
        <p:spPr>
          <a:xfrm>
            <a:off x="4966817" y="231557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34" name="椭圆 33"/>
          <p:cNvSpPr/>
          <p:nvPr/>
        </p:nvSpPr>
        <p:spPr>
          <a:xfrm>
            <a:off x="3762122" y="2804927"/>
            <a:ext cx="432354" cy="43247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35" name="直接连接符 34"/>
          <p:cNvCxnSpPr/>
          <p:nvPr/>
        </p:nvCxnSpPr>
        <p:spPr>
          <a:xfrm>
            <a:off x="4194863" y="3033491"/>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36" name="标题 11"/>
          <p:cNvSpPr txBox="1">
            <a:spLocks/>
          </p:cNvSpPr>
          <p:nvPr/>
        </p:nvSpPr>
        <p:spPr>
          <a:xfrm>
            <a:off x="4966817" y="2868093"/>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37" name="椭圆 36"/>
          <p:cNvSpPr/>
          <p:nvPr/>
        </p:nvSpPr>
        <p:spPr>
          <a:xfrm>
            <a:off x="3762122" y="3344846"/>
            <a:ext cx="432354" cy="432476"/>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4</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38" name="直接连接符 37"/>
          <p:cNvCxnSpPr/>
          <p:nvPr/>
        </p:nvCxnSpPr>
        <p:spPr>
          <a:xfrm>
            <a:off x="4194863" y="3573410"/>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39" name="标题 11"/>
          <p:cNvSpPr txBox="1">
            <a:spLocks/>
          </p:cNvSpPr>
          <p:nvPr/>
        </p:nvSpPr>
        <p:spPr>
          <a:xfrm>
            <a:off x="4966818" y="340801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0" name="椭圆 39"/>
          <p:cNvSpPr/>
          <p:nvPr/>
        </p:nvSpPr>
        <p:spPr>
          <a:xfrm>
            <a:off x="3762122" y="3884765"/>
            <a:ext cx="432354" cy="43247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5</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1" name="直接连接符 40"/>
          <p:cNvCxnSpPr/>
          <p:nvPr/>
        </p:nvCxnSpPr>
        <p:spPr>
          <a:xfrm>
            <a:off x="4194863" y="4113329"/>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42" name="标题 11"/>
          <p:cNvSpPr txBox="1">
            <a:spLocks/>
          </p:cNvSpPr>
          <p:nvPr/>
        </p:nvSpPr>
        <p:spPr>
          <a:xfrm>
            <a:off x="4966817" y="394793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3" name="椭圆 42"/>
          <p:cNvSpPr/>
          <p:nvPr/>
        </p:nvSpPr>
        <p:spPr>
          <a:xfrm>
            <a:off x="3762122" y="4424685"/>
            <a:ext cx="432354" cy="432476"/>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6</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4" name="直接连接符 43"/>
          <p:cNvCxnSpPr/>
          <p:nvPr/>
        </p:nvCxnSpPr>
        <p:spPr>
          <a:xfrm>
            <a:off x="4194863" y="4653249"/>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45" name="标题 11"/>
          <p:cNvSpPr txBox="1">
            <a:spLocks/>
          </p:cNvSpPr>
          <p:nvPr/>
        </p:nvSpPr>
        <p:spPr>
          <a:xfrm>
            <a:off x="4966818" y="4487851"/>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anim calcmode="lin" valueType="num">
                                      <p:cBhvr>
                                        <p:cTn id="10" dur="500" fill="hold"/>
                                        <p:tgtEl>
                                          <p:spTgt spid="29"/>
                                        </p:tgtEl>
                                        <p:attrNameLst>
                                          <p:attrName>ppt_x</p:attrName>
                                        </p:attrNameLst>
                                      </p:cBhvr>
                                      <p:tavLst>
                                        <p:tav tm="0">
                                          <p:val>
                                            <p:fltVal val="0.5"/>
                                          </p:val>
                                        </p:tav>
                                        <p:tav tm="100000">
                                          <p:val>
                                            <p:strVal val="#ppt_x"/>
                                          </p:val>
                                        </p:tav>
                                      </p:tavLst>
                                    </p:anim>
                                    <p:anim calcmode="lin" valueType="num">
                                      <p:cBhvr>
                                        <p:cTn id="11" dur="500" fill="hold"/>
                                        <p:tgtEl>
                                          <p:spTgt spid="2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fltVal val="0.5"/>
                                          </p:val>
                                        </p:tav>
                                        <p:tav tm="100000">
                                          <p:val>
                                            <p:strVal val="#ppt_x"/>
                                          </p:val>
                                        </p:tav>
                                      </p:tavLst>
                                    </p:anim>
                                    <p:anim calcmode="lin" valueType="num">
                                      <p:cBhvr>
                                        <p:cTn id="18" dur="500" fill="hold"/>
                                        <p:tgtEl>
                                          <p:spTgt spid="2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fltVal val="0.5"/>
                                          </p:val>
                                        </p:tav>
                                        <p:tav tm="100000">
                                          <p:val>
                                            <p:strVal val="#ppt_x"/>
                                          </p:val>
                                        </p:tav>
                                      </p:tavLst>
                                    </p:anim>
                                    <p:anim calcmode="lin" valueType="num">
                                      <p:cBhvr>
                                        <p:cTn id="25" dur="500" fill="hold"/>
                                        <p:tgtEl>
                                          <p:spTgt spid="2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anim calcmode="lin" valueType="num">
                                      <p:cBhvr>
                                        <p:cTn id="31" dur="500" fill="hold"/>
                                        <p:tgtEl>
                                          <p:spTgt spid="24"/>
                                        </p:tgtEl>
                                        <p:attrNameLst>
                                          <p:attrName>ppt_x</p:attrName>
                                        </p:attrNameLst>
                                      </p:cBhvr>
                                      <p:tavLst>
                                        <p:tav tm="0">
                                          <p:val>
                                            <p:fltVal val="0.5"/>
                                          </p:val>
                                        </p:tav>
                                        <p:tav tm="100000">
                                          <p:val>
                                            <p:strVal val="#ppt_x"/>
                                          </p:val>
                                        </p:tav>
                                      </p:tavLst>
                                    </p:anim>
                                    <p:anim calcmode="lin" valueType="num">
                                      <p:cBhvr>
                                        <p:cTn id="32" dur="500" fill="hold"/>
                                        <p:tgtEl>
                                          <p:spTgt spid="24"/>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left)">
                                      <p:cBhvr>
                                        <p:cTn id="68" dur="500"/>
                                        <p:tgtEl>
                                          <p:spTgt spid="35"/>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500"/>
                                        <p:tgtEl>
                                          <p:spTgt spid="38"/>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left)">
                                      <p:cBhvr>
                                        <p:cTn id="96" dur="500"/>
                                        <p:tgtEl>
                                          <p:spTgt spid="41"/>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Effect transition="in" filter="fade">
                                      <p:cBhvr>
                                        <p:cTn id="102" dur="500"/>
                                        <p:tgtEl>
                                          <p:spTgt spid="42"/>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500"/>
                                        <p:tgtEl>
                                          <p:spTgt spid="43"/>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wipe(left)">
                                      <p:cBhvr>
                                        <p:cTn id="110" dur="500"/>
                                        <p:tgtEl>
                                          <p:spTgt spid="44"/>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45"/>
                                        </p:tgtEl>
                                        <p:attrNameLst>
                                          <p:attrName>style.visibility</p:attrName>
                                        </p:attrNameLst>
                                      </p:cBhvr>
                                      <p:to>
                                        <p:strVal val="visible"/>
                                      </p:to>
                                    </p:set>
                                    <p:anim calcmode="lin" valueType="num">
                                      <p:cBhvr>
                                        <p:cTn id="114" dur="500" fill="hold"/>
                                        <p:tgtEl>
                                          <p:spTgt spid="45"/>
                                        </p:tgtEl>
                                        <p:attrNameLst>
                                          <p:attrName>ppt_w</p:attrName>
                                        </p:attrNameLst>
                                      </p:cBhvr>
                                      <p:tavLst>
                                        <p:tav tm="0">
                                          <p:val>
                                            <p:fltVal val="0"/>
                                          </p:val>
                                        </p:tav>
                                        <p:tav tm="100000">
                                          <p:val>
                                            <p:strVal val="#ppt_w"/>
                                          </p:val>
                                        </p:tav>
                                      </p:tavLst>
                                    </p:anim>
                                    <p:anim calcmode="lin" valueType="num">
                                      <p:cBhvr>
                                        <p:cTn id="115" dur="500" fill="hold"/>
                                        <p:tgtEl>
                                          <p:spTgt spid="45"/>
                                        </p:tgtEl>
                                        <p:attrNameLst>
                                          <p:attrName>ppt_h</p:attrName>
                                        </p:attrNameLst>
                                      </p:cBhvr>
                                      <p:tavLst>
                                        <p:tav tm="0">
                                          <p:val>
                                            <p:fltVal val="0"/>
                                          </p:val>
                                        </p:tav>
                                        <p:tav tm="100000">
                                          <p:val>
                                            <p:strVal val="#ppt_h"/>
                                          </p:val>
                                        </p:tav>
                                      </p:tavLst>
                                    </p:anim>
                                    <p:animEffect transition="in" filter="fade">
                                      <p:cBhvr>
                                        <p:cTn id="1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p:bldP spid="28" grpId="0" animBg="1"/>
      <p:bldP spid="29" grpId="0" animBg="1"/>
      <p:bldP spid="30" grpId="0"/>
      <p:bldP spid="31" grpId="0" animBg="1"/>
      <p:bldP spid="33" grpId="0"/>
      <p:bldP spid="34" grpId="0" animBg="1"/>
      <p:bldP spid="36" grpId="0"/>
      <p:bldP spid="37" grpId="0" animBg="1"/>
      <p:bldP spid="39" grpId="0"/>
      <p:bldP spid="40" grpId="0" animBg="1"/>
      <p:bldP spid="42" grpId="0"/>
      <p:bldP spid="43" grpId="0" animBg="1"/>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6"/>
          <p:cNvSpPr/>
          <p:nvPr/>
        </p:nvSpPr>
        <p:spPr>
          <a:xfrm>
            <a:off x="2908771" y="1714736"/>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77" name="Straight Connector 10"/>
          <p:cNvSpPr/>
          <p:nvPr/>
        </p:nvSpPr>
        <p:spPr>
          <a:xfrm>
            <a:off x="1332195" y="1993246"/>
            <a:ext cx="6695289" cy="0"/>
          </a:xfrm>
          <a:prstGeom prst="line">
            <a:avLst/>
          </a:prstGeom>
          <a:noFill/>
          <a:ln w="12700" cap="flat" cmpd="sng" algn="ctr">
            <a:solidFill>
              <a:sysClr val="windowText" lastClr="000000">
                <a:lumMod val="50000"/>
                <a:lumOff val="50000"/>
              </a:sysClr>
            </a:solidFill>
            <a:prstDash val="solid"/>
            <a:miter lim="800000"/>
          </a:ln>
          <a:effectLst/>
        </p:spPr>
      </p:sp>
      <p:grpSp>
        <p:nvGrpSpPr>
          <p:cNvPr id="78" name="Group 3"/>
          <p:cNvGrpSpPr/>
          <p:nvPr/>
        </p:nvGrpSpPr>
        <p:grpSpPr>
          <a:xfrm>
            <a:off x="1474188" y="1646720"/>
            <a:ext cx="685621" cy="685621"/>
            <a:chOff x="1071014" y="2141084"/>
            <a:chExt cx="914400" cy="914400"/>
          </a:xfrm>
        </p:grpSpPr>
        <p:sp>
          <p:nvSpPr>
            <p:cNvPr id="79" name="Teardrop 1"/>
            <p:cNvSpPr/>
            <p:nvPr/>
          </p:nvSpPr>
          <p:spPr>
            <a:xfrm rot="2714409">
              <a:off x="1071014" y="2141084"/>
              <a:ext cx="914400" cy="914400"/>
            </a:xfrm>
            <a:prstGeom prst="teardrop">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80" name="Group 26"/>
            <p:cNvGrpSpPr>
              <a:grpSpLocks noChangeAspect="1"/>
            </p:cNvGrpSpPr>
            <p:nvPr/>
          </p:nvGrpSpPr>
          <p:grpSpPr>
            <a:xfrm>
              <a:off x="1352010" y="2413086"/>
              <a:ext cx="352407" cy="359364"/>
              <a:chOff x="7160655" y="2178006"/>
              <a:chExt cx="379359" cy="386846"/>
            </a:xfrm>
            <a:solidFill>
              <a:sysClr val="window" lastClr="FFFFFF">
                <a:lumMod val="95000"/>
              </a:sysClr>
            </a:solidFill>
          </p:grpSpPr>
          <p:sp>
            <p:nvSpPr>
              <p:cNvPr id="8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84" name="Content Placeholder 2"/>
          <p:cNvSpPr txBox="1">
            <a:spLocks/>
          </p:cNvSpPr>
          <p:nvPr/>
        </p:nvSpPr>
        <p:spPr>
          <a:xfrm>
            <a:off x="3003536" y="1805569"/>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85" name="Content Placeholder 2"/>
          <p:cNvSpPr txBox="1">
            <a:spLocks/>
          </p:cNvSpPr>
          <p:nvPr/>
        </p:nvSpPr>
        <p:spPr>
          <a:xfrm>
            <a:off x="2423266" y="1764985"/>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6" name="Freeform 47"/>
          <p:cNvSpPr/>
          <p:nvPr/>
        </p:nvSpPr>
        <p:spPr>
          <a:xfrm>
            <a:off x="3393575" y="2279896"/>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87" name="Straight Connector 48"/>
          <p:cNvSpPr/>
          <p:nvPr/>
        </p:nvSpPr>
        <p:spPr>
          <a:xfrm flipV="1">
            <a:off x="1830235" y="2556068"/>
            <a:ext cx="6197249" cy="0"/>
          </a:xfrm>
          <a:prstGeom prst="line">
            <a:avLst/>
          </a:prstGeom>
          <a:noFill/>
          <a:ln w="12700" cap="flat" cmpd="sng" algn="ctr">
            <a:solidFill>
              <a:sysClr val="windowText" lastClr="000000">
                <a:lumMod val="50000"/>
                <a:lumOff val="50000"/>
              </a:sysClr>
            </a:solidFill>
            <a:prstDash val="solid"/>
            <a:miter lim="800000"/>
          </a:ln>
          <a:effectLst/>
        </p:spPr>
      </p:sp>
      <p:sp>
        <p:nvSpPr>
          <p:cNvPr id="88" name="Content Placeholder 2"/>
          <p:cNvSpPr txBox="1">
            <a:spLocks/>
          </p:cNvSpPr>
          <p:nvPr/>
        </p:nvSpPr>
        <p:spPr>
          <a:xfrm>
            <a:off x="3488340" y="2348736"/>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89" name="Content Placeholder 2"/>
          <p:cNvSpPr txBox="1">
            <a:spLocks/>
          </p:cNvSpPr>
          <p:nvPr/>
        </p:nvSpPr>
        <p:spPr>
          <a:xfrm>
            <a:off x="2908070" y="2304905"/>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0" name="Freeform 57"/>
          <p:cNvSpPr/>
          <p:nvPr/>
        </p:nvSpPr>
        <p:spPr>
          <a:xfrm>
            <a:off x="2908771" y="2842728"/>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91" name="Straight Connector 58"/>
          <p:cNvSpPr/>
          <p:nvPr/>
        </p:nvSpPr>
        <p:spPr>
          <a:xfrm>
            <a:off x="1332195" y="3121238"/>
            <a:ext cx="6695289" cy="0"/>
          </a:xfrm>
          <a:prstGeom prst="line">
            <a:avLst/>
          </a:prstGeom>
          <a:noFill/>
          <a:ln w="12700" cap="flat" cmpd="sng" algn="ctr">
            <a:solidFill>
              <a:sysClr val="windowText" lastClr="000000">
                <a:lumMod val="50000"/>
                <a:lumOff val="50000"/>
              </a:sysClr>
            </a:solidFill>
            <a:prstDash val="solid"/>
            <a:miter lim="800000"/>
          </a:ln>
          <a:effectLst/>
        </p:spPr>
      </p:sp>
      <p:sp>
        <p:nvSpPr>
          <p:cNvPr id="92" name="Content Placeholder 2"/>
          <p:cNvSpPr txBox="1">
            <a:spLocks/>
          </p:cNvSpPr>
          <p:nvPr/>
        </p:nvSpPr>
        <p:spPr>
          <a:xfrm>
            <a:off x="3003537" y="2911569"/>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93" name="Content Placeholder 2"/>
          <p:cNvSpPr txBox="1">
            <a:spLocks/>
          </p:cNvSpPr>
          <p:nvPr/>
        </p:nvSpPr>
        <p:spPr>
          <a:xfrm>
            <a:off x="2423266" y="2844824"/>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 name="Freeform 67"/>
          <p:cNvSpPr/>
          <p:nvPr/>
        </p:nvSpPr>
        <p:spPr>
          <a:xfrm>
            <a:off x="3393575" y="3407888"/>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95" name="Straight Connector 68"/>
          <p:cNvSpPr/>
          <p:nvPr/>
        </p:nvSpPr>
        <p:spPr>
          <a:xfrm flipV="1">
            <a:off x="1853412" y="3684060"/>
            <a:ext cx="6174072" cy="0"/>
          </a:xfrm>
          <a:prstGeom prst="line">
            <a:avLst/>
          </a:prstGeom>
          <a:noFill/>
          <a:ln w="12700" cap="flat" cmpd="sng" algn="ctr">
            <a:solidFill>
              <a:sysClr val="windowText" lastClr="000000">
                <a:lumMod val="50000"/>
                <a:lumOff val="50000"/>
              </a:sysClr>
            </a:solidFill>
            <a:prstDash val="solid"/>
            <a:miter lim="800000"/>
          </a:ln>
          <a:effectLst/>
        </p:spPr>
      </p:sp>
      <p:sp>
        <p:nvSpPr>
          <p:cNvPr id="96" name="Freeform 69"/>
          <p:cNvSpPr/>
          <p:nvPr/>
        </p:nvSpPr>
        <p:spPr>
          <a:xfrm>
            <a:off x="3447988" y="367301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97" name="Content Placeholder 2"/>
          <p:cNvSpPr txBox="1">
            <a:spLocks/>
          </p:cNvSpPr>
          <p:nvPr/>
        </p:nvSpPr>
        <p:spPr>
          <a:xfrm>
            <a:off x="3488341" y="3476728"/>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98" name="Content Placeholder 2"/>
          <p:cNvSpPr txBox="1">
            <a:spLocks/>
          </p:cNvSpPr>
          <p:nvPr/>
        </p:nvSpPr>
        <p:spPr>
          <a:xfrm>
            <a:off x="2908070" y="3438735"/>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9" name="Group 85"/>
          <p:cNvGrpSpPr/>
          <p:nvPr/>
        </p:nvGrpSpPr>
        <p:grpSpPr>
          <a:xfrm>
            <a:off x="1474188" y="2774712"/>
            <a:ext cx="685621" cy="685621"/>
            <a:chOff x="1071014" y="3645465"/>
            <a:chExt cx="914400" cy="914400"/>
          </a:xfrm>
        </p:grpSpPr>
        <p:sp>
          <p:nvSpPr>
            <p:cNvPr id="100" name="Teardrop 56"/>
            <p:cNvSpPr/>
            <p:nvPr/>
          </p:nvSpPr>
          <p:spPr>
            <a:xfrm rot="2714409">
              <a:off x="1071014" y="3645465"/>
              <a:ext cx="914400" cy="914400"/>
            </a:xfrm>
            <a:prstGeom prst="teardrop">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1" name="Group 76"/>
            <p:cNvGrpSpPr>
              <a:grpSpLocks noChangeAspect="1"/>
            </p:cNvGrpSpPr>
            <p:nvPr/>
          </p:nvGrpSpPr>
          <p:grpSpPr>
            <a:xfrm>
              <a:off x="1357162" y="3948046"/>
              <a:ext cx="339996" cy="299327"/>
              <a:chOff x="6040049" y="4182118"/>
              <a:chExt cx="521619" cy="459224"/>
            </a:xfrm>
            <a:solidFill>
              <a:sysClr val="window" lastClr="FFFFFF">
                <a:lumMod val="95000"/>
              </a:sysClr>
            </a:solidFill>
          </p:grpSpPr>
          <p:sp>
            <p:nvSpPr>
              <p:cNvPr id="102"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3"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4"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107" name="Group 86"/>
          <p:cNvGrpSpPr/>
          <p:nvPr/>
        </p:nvGrpSpPr>
        <p:grpSpPr>
          <a:xfrm>
            <a:off x="1958991" y="3339871"/>
            <a:ext cx="685621" cy="685621"/>
            <a:chOff x="1717587" y="4399207"/>
            <a:chExt cx="914400" cy="914400"/>
          </a:xfrm>
        </p:grpSpPr>
        <p:sp>
          <p:nvSpPr>
            <p:cNvPr id="108" name="Teardrop 66"/>
            <p:cNvSpPr/>
            <p:nvPr/>
          </p:nvSpPr>
          <p:spPr>
            <a:xfrm rot="2714409">
              <a:off x="1717587" y="4399207"/>
              <a:ext cx="914400" cy="914400"/>
            </a:xfrm>
            <a:prstGeom prst="teardrop">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10" name="Group 84"/>
          <p:cNvGrpSpPr/>
          <p:nvPr/>
        </p:nvGrpSpPr>
        <p:grpSpPr>
          <a:xfrm>
            <a:off x="1958991" y="2211879"/>
            <a:ext cx="685621" cy="685621"/>
            <a:chOff x="1717587" y="2894826"/>
            <a:chExt cx="914400" cy="914400"/>
          </a:xfrm>
        </p:grpSpPr>
        <p:sp>
          <p:nvSpPr>
            <p:cNvPr id="111" name="Teardrop 46"/>
            <p:cNvSpPr/>
            <p:nvPr/>
          </p:nvSpPr>
          <p:spPr>
            <a:xfrm rot="2714409">
              <a:off x="1717587" y="2894826"/>
              <a:ext cx="914400" cy="914400"/>
            </a:xfrm>
            <a:prstGeom prst="teardrop">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2"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13" name="TextBox 112"/>
          <p:cNvSpPr txBox="1"/>
          <p:nvPr/>
        </p:nvSpPr>
        <p:spPr>
          <a:xfrm>
            <a:off x="1575447" y="4672444"/>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14" name="TextBox 113"/>
          <p:cNvSpPr txBox="1"/>
          <p:nvPr/>
        </p:nvSpPr>
        <p:spPr>
          <a:xfrm>
            <a:off x="3891766" y="4346317"/>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0-#ppt_w/2"/>
                                          </p:val>
                                        </p:tav>
                                        <p:tav tm="100000">
                                          <p:val>
                                            <p:strVal val="#ppt_x"/>
                                          </p:val>
                                        </p:tav>
                                      </p:tavLst>
                                    </p:anim>
                                    <p:anim calcmode="lin" valueType="num">
                                      <p:cBhvr additive="base">
                                        <p:cTn id="12" dur="500" fill="hold"/>
                                        <p:tgtEl>
                                          <p:spTgt spid="7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0-#ppt_w/2"/>
                                          </p:val>
                                        </p:tav>
                                        <p:tav tm="100000">
                                          <p:val>
                                            <p:strVal val="#ppt_x"/>
                                          </p:val>
                                        </p:tav>
                                      </p:tavLst>
                                    </p:anim>
                                    <p:anim calcmode="lin" valueType="num">
                                      <p:cBhvr additive="base">
                                        <p:cTn id="16" dur="500" fill="hold"/>
                                        <p:tgtEl>
                                          <p:spTgt spid="7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fill="hold"/>
                                        <p:tgtEl>
                                          <p:spTgt spid="84"/>
                                        </p:tgtEl>
                                        <p:attrNameLst>
                                          <p:attrName>ppt_x</p:attrName>
                                        </p:attrNameLst>
                                      </p:cBhvr>
                                      <p:tavLst>
                                        <p:tav tm="0">
                                          <p:val>
                                            <p:strVal val="0-#ppt_w/2"/>
                                          </p:val>
                                        </p:tav>
                                        <p:tav tm="100000">
                                          <p:val>
                                            <p:strVal val="#ppt_x"/>
                                          </p:val>
                                        </p:tav>
                                      </p:tavLst>
                                    </p:anim>
                                    <p:anim calcmode="lin" valueType="num">
                                      <p:cBhvr additive="base">
                                        <p:cTn id="20" dur="500" fill="hold"/>
                                        <p:tgtEl>
                                          <p:spTgt spid="8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0-#ppt_w/2"/>
                                          </p:val>
                                        </p:tav>
                                        <p:tav tm="100000">
                                          <p:val>
                                            <p:strVal val="#ppt_x"/>
                                          </p:val>
                                        </p:tav>
                                      </p:tavLst>
                                    </p:anim>
                                    <p:anim calcmode="lin" valueType="num">
                                      <p:cBhvr additive="base">
                                        <p:cTn id="24" dur="50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500" fill="hold"/>
                                        <p:tgtEl>
                                          <p:spTgt spid="86"/>
                                        </p:tgtEl>
                                        <p:attrNameLst>
                                          <p:attrName>ppt_x</p:attrName>
                                        </p:attrNameLst>
                                      </p:cBhvr>
                                      <p:tavLst>
                                        <p:tav tm="0">
                                          <p:val>
                                            <p:strVal val="1+#ppt_w/2"/>
                                          </p:val>
                                        </p:tav>
                                        <p:tav tm="100000">
                                          <p:val>
                                            <p:strVal val="#ppt_x"/>
                                          </p:val>
                                        </p:tav>
                                      </p:tavLst>
                                    </p:anim>
                                    <p:anim calcmode="lin" valueType="num">
                                      <p:cBhvr additive="base">
                                        <p:cTn id="28" dur="500" fill="hold"/>
                                        <p:tgtEl>
                                          <p:spTgt spid="8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500" fill="hold"/>
                                        <p:tgtEl>
                                          <p:spTgt spid="87"/>
                                        </p:tgtEl>
                                        <p:attrNameLst>
                                          <p:attrName>ppt_x</p:attrName>
                                        </p:attrNameLst>
                                      </p:cBhvr>
                                      <p:tavLst>
                                        <p:tav tm="0">
                                          <p:val>
                                            <p:strVal val="1+#ppt_w/2"/>
                                          </p:val>
                                        </p:tav>
                                        <p:tav tm="100000">
                                          <p:val>
                                            <p:strVal val="#ppt_x"/>
                                          </p:val>
                                        </p:tav>
                                      </p:tavLst>
                                    </p:anim>
                                    <p:anim calcmode="lin" valueType="num">
                                      <p:cBhvr additive="base">
                                        <p:cTn id="32" dur="500" fill="hold"/>
                                        <p:tgtEl>
                                          <p:spTgt spid="8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88"/>
                                        </p:tgtEl>
                                        <p:attrNameLst>
                                          <p:attrName>style.visibility</p:attrName>
                                        </p:attrNameLst>
                                      </p:cBhvr>
                                      <p:to>
                                        <p:strVal val="visible"/>
                                      </p:to>
                                    </p:set>
                                    <p:anim calcmode="lin" valueType="num">
                                      <p:cBhvr additive="base">
                                        <p:cTn id="35" dur="500" fill="hold"/>
                                        <p:tgtEl>
                                          <p:spTgt spid="88"/>
                                        </p:tgtEl>
                                        <p:attrNameLst>
                                          <p:attrName>ppt_x</p:attrName>
                                        </p:attrNameLst>
                                      </p:cBhvr>
                                      <p:tavLst>
                                        <p:tav tm="0">
                                          <p:val>
                                            <p:strVal val="1+#ppt_w/2"/>
                                          </p:val>
                                        </p:tav>
                                        <p:tav tm="100000">
                                          <p:val>
                                            <p:strVal val="#ppt_x"/>
                                          </p:val>
                                        </p:tav>
                                      </p:tavLst>
                                    </p:anim>
                                    <p:anim calcmode="lin" valueType="num">
                                      <p:cBhvr additive="base">
                                        <p:cTn id="36" dur="500" fill="hold"/>
                                        <p:tgtEl>
                                          <p:spTgt spid="8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89"/>
                                        </p:tgtEl>
                                        <p:attrNameLst>
                                          <p:attrName>style.visibility</p:attrName>
                                        </p:attrNameLst>
                                      </p:cBhvr>
                                      <p:to>
                                        <p:strVal val="visible"/>
                                      </p:to>
                                    </p:set>
                                    <p:anim calcmode="lin" valueType="num">
                                      <p:cBhvr additive="base">
                                        <p:cTn id="39" dur="500" fill="hold"/>
                                        <p:tgtEl>
                                          <p:spTgt spid="89"/>
                                        </p:tgtEl>
                                        <p:attrNameLst>
                                          <p:attrName>ppt_x</p:attrName>
                                        </p:attrNameLst>
                                      </p:cBhvr>
                                      <p:tavLst>
                                        <p:tav tm="0">
                                          <p:val>
                                            <p:strVal val="1+#ppt_w/2"/>
                                          </p:val>
                                        </p:tav>
                                        <p:tav tm="100000">
                                          <p:val>
                                            <p:strVal val="#ppt_x"/>
                                          </p:val>
                                        </p:tav>
                                      </p:tavLst>
                                    </p:anim>
                                    <p:anim calcmode="lin" valueType="num">
                                      <p:cBhvr additive="base">
                                        <p:cTn id="40" dur="500" fill="hold"/>
                                        <p:tgtEl>
                                          <p:spTgt spid="8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1+#ppt_w/2"/>
                                          </p:val>
                                        </p:tav>
                                        <p:tav tm="100000">
                                          <p:val>
                                            <p:strVal val="#ppt_x"/>
                                          </p:val>
                                        </p:tav>
                                      </p:tavLst>
                                    </p:anim>
                                    <p:anim calcmode="lin" valueType="num">
                                      <p:cBhvr additive="base">
                                        <p:cTn id="44" dur="500" fill="hold"/>
                                        <p:tgtEl>
                                          <p:spTgt spid="1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0-#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91"/>
                                        </p:tgtEl>
                                        <p:attrNameLst>
                                          <p:attrName>style.visibility</p:attrName>
                                        </p:attrNameLst>
                                      </p:cBhvr>
                                      <p:to>
                                        <p:strVal val="visible"/>
                                      </p:to>
                                    </p:set>
                                    <p:anim calcmode="lin" valueType="num">
                                      <p:cBhvr additive="base">
                                        <p:cTn id="51" dur="500" fill="hold"/>
                                        <p:tgtEl>
                                          <p:spTgt spid="91"/>
                                        </p:tgtEl>
                                        <p:attrNameLst>
                                          <p:attrName>ppt_x</p:attrName>
                                        </p:attrNameLst>
                                      </p:cBhvr>
                                      <p:tavLst>
                                        <p:tav tm="0">
                                          <p:val>
                                            <p:strVal val="0-#ppt_w/2"/>
                                          </p:val>
                                        </p:tav>
                                        <p:tav tm="100000">
                                          <p:val>
                                            <p:strVal val="#ppt_x"/>
                                          </p:val>
                                        </p:tav>
                                      </p:tavLst>
                                    </p:anim>
                                    <p:anim calcmode="lin" valueType="num">
                                      <p:cBhvr additive="base">
                                        <p:cTn id="52" dur="500" fill="hold"/>
                                        <p:tgtEl>
                                          <p:spTgt spid="91"/>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99"/>
                                        </p:tgtEl>
                                        <p:attrNameLst>
                                          <p:attrName>style.visibility</p:attrName>
                                        </p:attrNameLst>
                                      </p:cBhvr>
                                      <p:to>
                                        <p:strVal val="visible"/>
                                      </p:to>
                                    </p:set>
                                    <p:anim calcmode="lin" valueType="num">
                                      <p:cBhvr additive="base">
                                        <p:cTn id="55" dur="500" fill="hold"/>
                                        <p:tgtEl>
                                          <p:spTgt spid="99"/>
                                        </p:tgtEl>
                                        <p:attrNameLst>
                                          <p:attrName>ppt_x</p:attrName>
                                        </p:attrNameLst>
                                      </p:cBhvr>
                                      <p:tavLst>
                                        <p:tav tm="0">
                                          <p:val>
                                            <p:strVal val="0-#ppt_w/2"/>
                                          </p:val>
                                        </p:tav>
                                        <p:tav tm="100000">
                                          <p:val>
                                            <p:strVal val="#ppt_x"/>
                                          </p:val>
                                        </p:tav>
                                      </p:tavLst>
                                    </p:anim>
                                    <p:anim calcmode="lin" valueType="num">
                                      <p:cBhvr additive="base">
                                        <p:cTn id="56" dur="500" fill="hold"/>
                                        <p:tgtEl>
                                          <p:spTgt spid="99"/>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93"/>
                                        </p:tgtEl>
                                        <p:attrNameLst>
                                          <p:attrName>style.visibility</p:attrName>
                                        </p:attrNameLst>
                                      </p:cBhvr>
                                      <p:to>
                                        <p:strVal val="visible"/>
                                      </p:to>
                                    </p:set>
                                    <p:anim calcmode="lin" valueType="num">
                                      <p:cBhvr additive="base">
                                        <p:cTn id="59" dur="500" fill="hold"/>
                                        <p:tgtEl>
                                          <p:spTgt spid="93"/>
                                        </p:tgtEl>
                                        <p:attrNameLst>
                                          <p:attrName>ppt_x</p:attrName>
                                        </p:attrNameLst>
                                      </p:cBhvr>
                                      <p:tavLst>
                                        <p:tav tm="0">
                                          <p:val>
                                            <p:strVal val="0-#ppt_w/2"/>
                                          </p:val>
                                        </p:tav>
                                        <p:tav tm="100000">
                                          <p:val>
                                            <p:strVal val="#ppt_x"/>
                                          </p:val>
                                        </p:tav>
                                      </p:tavLst>
                                    </p:anim>
                                    <p:anim calcmode="lin" valueType="num">
                                      <p:cBhvr additive="base">
                                        <p:cTn id="60" dur="500" fill="hold"/>
                                        <p:tgtEl>
                                          <p:spTgt spid="9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94"/>
                                        </p:tgtEl>
                                        <p:attrNameLst>
                                          <p:attrName>style.visibility</p:attrName>
                                        </p:attrNameLst>
                                      </p:cBhvr>
                                      <p:to>
                                        <p:strVal val="visible"/>
                                      </p:to>
                                    </p:set>
                                    <p:anim calcmode="lin" valueType="num">
                                      <p:cBhvr additive="base">
                                        <p:cTn id="63" dur="500" fill="hold"/>
                                        <p:tgtEl>
                                          <p:spTgt spid="94"/>
                                        </p:tgtEl>
                                        <p:attrNameLst>
                                          <p:attrName>ppt_x</p:attrName>
                                        </p:attrNameLst>
                                      </p:cBhvr>
                                      <p:tavLst>
                                        <p:tav tm="0">
                                          <p:val>
                                            <p:strVal val="1+#ppt_w/2"/>
                                          </p:val>
                                        </p:tav>
                                        <p:tav tm="100000">
                                          <p:val>
                                            <p:strVal val="#ppt_x"/>
                                          </p:val>
                                        </p:tav>
                                      </p:tavLst>
                                    </p:anim>
                                    <p:anim calcmode="lin" valueType="num">
                                      <p:cBhvr additive="base">
                                        <p:cTn id="64" dur="500" fill="hold"/>
                                        <p:tgtEl>
                                          <p:spTgt spid="94"/>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additive="base">
                                        <p:cTn id="67" dur="500" fill="hold"/>
                                        <p:tgtEl>
                                          <p:spTgt spid="95"/>
                                        </p:tgtEl>
                                        <p:attrNameLst>
                                          <p:attrName>ppt_x</p:attrName>
                                        </p:attrNameLst>
                                      </p:cBhvr>
                                      <p:tavLst>
                                        <p:tav tm="0">
                                          <p:val>
                                            <p:strVal val="1+#ppt_w/2"/>
                                          </p:val>
                                        </p:tav>
                                        <p:tav tm="100000">
                                          <p:val>
                                            <p:strVal val="#ppt_x"/>
                                          </p:val>
                                        </p:tav>
                                      </p:tavLst>
                                    </p:anim>
                                    <p:anim calcmode="lin" valueType="num">
                                      <p:cBhvr additive="base">
                                        <p:cTn id="68" dur="500" fill="hold"/>
                                        <p:tgtEl>
                                          <p:spTgt spid="9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96"/>
                                        </p:tgtEl>
                                        <p:attrNameLst>
                                          <p:attrName>style.visibility</p:attrName>
                                        </p:attrNameLst>
                                      </p:cBhvr>
                                      <p:to>
                                        <p:strVal val="visible"/>
                                      </p:to>
                                    </p:set>
                                    <p:anim calcmode="lin" valueType="num">
                                      <p:cBhvr additive="base">
                                        <p:cTn id="71" dur="500" fill="hold"/>
                                        <p:tgtEl>
                                          <p:spTgt spid="96"/>
                                        </p:tgtEl>
                                        <p:attrNameLst>
                                          <p:attrName>ppt_x</p:attrName>
                                        </p:attrNameLst>
                                      </p:cBhvr>
                                      <p:tavLst>
                                        <p:tav tm="0">
                                          <p:val>
                                            <p:strVal val="1+#ppt_w/2"/>
                                          </p:val>
                                        </p:tav>
                                        <p:tav tm="100000">
                                          <p:val>
                                            <p:strVal val="#ppt_x"/>
                                          </p:val>
                                        </p:tav>
                                      </p:tavLst>
                                    </p:anim>
                                    <p:anim calcmode="lin" valueType="num">
                                      <p:cBhvr additive="base">
                                        <p:cTn id="72" dur="500" fill="hold"/>
                                        <p:tgtEl>
                                          <p:spTgt spid="9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97"/>
                                        </p:tgtEl>
                                        <p:attrNameLst>
                                          <p:attrName>style.visibility</p:attrName>
                                        </p:attrNameLst>
                                      </p:cBhvr>
                                      <p:to>
                                        <p:strVal val="visible"/>
                                      </p:to>
                                    </p:set>
                                    <p:anim calcmode="lin" valueType="num">
                                      <p:cBhvr additive="base">
                                        <p:cTn id="75" dur="500" fill="hold"/>
                                        <p:tgtEl>
                                          <p:spTgt spid="97"/>
                                        </p:tgtEl>
                                        <p:attrNameLst>
                                          <p:attrName>ppt_x</p:attrName>
                                        </p:attrNameLst>
                                      </p:cBhvr>
                                      <p:tavLst>
                                        <p:tav tm="0">
                                          <p:val>
                                            <p:strVal val="1+#ppt_w/2"/>
                                          </p:val>
                                        </p:tav>
                                        <p:tav tm="100000">
                                          <p:val>
                                            <p:strVal val="#ppt_x"/>
                                          </p:val>
                                        </p:tav>
                                      </p:tavLst>
                                    </p:anim>
                                    <p:anim calcmode="lin" valueType="num">
                                      <p:cBhvr additive="base">
                                        <p:cTn id="76" dur="500" fill="hold"/>
                                        <p:tgtEl>
                                          <p:spTgt spid="97"/>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98"/>
                                        </p:tgtEl>
                                        <p:attrNameLst>
                                          <p:attrName>style.visibility</p:attrName>
                                        </p:attrNameLst>
                                      </p:cBhvr>
                                      <p:to>
                                        <p:strVal val="visible"/>
                                      </p:to>
                                    </p:set>
                                    <p:anim calcmode="lin" valueType="num">
                                      <p:cBhvr additive="base">
                                        <p:cTn id="79" dur="500" fill="hold"/>
                                        <p:tgtEl>
                                          <p:spTgt spid="98"/>
                                        </p:tgtEl>
                                        <p:attrNameLst>
                                          <p:attrName>ppt_x</p:attrName>
                                        </p:attrNameLst>
                                      </p:cBhvr>
                                      <p:tavLst>
                                        <p:tav tm="0">
                                          <p:val>
                                            <p:strVal val="1+#ppt_w/2"/>
                                          </p:val>
                                        </p:tav>
                                        <p:tav tm="100000">
                                          <p:val>
                                            <p:strVal val="#ppt_x"/>
                                          </p:val>
                                        </p:tav>
                                      </p:tavLst>
                                    </p:anim>
                                    <p:anim calcmode="lin" valueType="num">
                                      <p:cBhvr additive="base">
                                        <p:cTn id="80" dur="500" fill="hold"/>
                                        <p:tgtEl>
                                          <p:spTgt spid="98"/>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107"/>
                                        </p:tgtEl>
                                        <p:attrNameLst>
                                          <p:attrName>style.visibility</p:attrName>
                                        </p:attrNameLst>
                                      </p:cBhvr>
                                      <p:to>
                                        <p:strVal val="visible"/>
                                      </p:to>
                                    </p:set>
                                    <p:anim calcmode="lin" valueType="num">
                                      <p:cBhvr additive="base">
                                        <p:cTn id="83" dur="500" fill="hold"/>
                                        <p:tgtEl>
                                          <p:spTgt spid="107"/>
                                        </p:tgtEl>
                                        <p:attrNameLst>
                                          <p:attrName>ppt_x</p:attrName>
                                        </p:attrNameLst>
                                      </p:cBhvr>
                                      <p:tavLst>
                                        <p:tav tm="0">
                                          <p:val>
                                            <p:strVal val="1+#ppt_w/2"/>
                                          </p:val>
                                        </p:tav>
                                        <p:tav tm="100000">
                                          <p:val>
                                            <p:strVal val="#ppt_x"/>
                                          </p:val>
                                        </p:tav>
                                      </p:tavLst>
                                    </p:anim>
                                    <p:anim calcmode="lin" valueType="num">
                                      <p:cBhvr additive="base">
                                        <p:cTn id="84" dur="500" fill="hold"/>
                                        <p:tgtEl>
                                          <p:spTgt spid="107"/>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114"/>
                                        </p:tgtEl>
                                        <p:attrNameLst>
                                          <p:attrName>style.visibility</p:attrName>
                                        </p:attrNameLst>
                                      </p:cBhvr>
                                      <p:to>
                                        <p:strVal val="visible"/>
                                      </p:to>
                                    </p:set>
                                    <p:anim calcmode="lin" valueType="num">
                                      <p:cBhvr additive="base">
                                        <p:cTn id="88" dur="300" fill="hold"/>
                                        <p:tgtEl>
                                          <p:spTgt spid="114"/>
                                        </p:tgtEl>
                                        <p:attrNameLst>
                                          <p:attrName>ppt_x</p:attrName>
                                        </p:attrNameLst>
                                      </p:cBhvr>
                                      <p:tavLst>
                                        <p:tav tm="0">
                                          <p:val>
                                            <p:strVal val="1+#ppt_w/2"/>
                                          </p:val>
                                        </p:tav>
                                        <p:tav tm="100000">
                                          <p:val>
                                            <p:strVal val="#ppt_x"/>
                                          </p:val>
                                        </p:tav>
                                      </p:tavLst>
                                    </p:anim>
                                    <p:anim calcmode="lin" valueType="num">
                                      <p:cBhvr additive="base">
                                        <p:cTn id="89" dur="300" fill="hold"/>
                                        <p:tgtEl>
                                          <p:spTgt spid="114"/>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113"/>
                                        </p:tgtEl>
                                        <p:attrNameLst>
                                          <p:attrName>style.visibility</p:attrName>
                                        </p:attrNameLst>
                                      </p:cBhvr>
                                      <p:to>
                                        <p:strVal val="visible"/>
                                      </p:to>
                                    </p:set>
                                    <p:anim calcmode="lin" valueType="num">
                                      <p:cBhvr additive="base">
                                        <p:cTn id="93" dur="300" fill="hold"/>
                                        <p:tgtEl>
                                          <p:spTgt spid="113"/>
                                        </p:tgtEl>
                                        <p:attrNameLst>
                                          <p:attrName>ppt_x</p:attrName>
                                        </p:attrNameLst>
                                      </p:cBhvr>
                                      <p:tavLst>
                                        <p:tav tm="0">
                                          <p:val>
                                            <p:strVal val="1+#ppt_w/2"/>
                                          </p:val>
                                        </p:tav>
                                        <p:tav tm="100000">
                                          <p:val>
                                            <p:strVal val="#ppt_x"/>
                                          </p:val>
                                        </p:tav>
                                      </p:tavLst>
                                    </p:anim>
                                    <p:anim calcmode="lin" valueType="num">
                                      <p:cBhvr additive="base">
                                        <p:cTn id="94" dur="30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84" grpId="0"/>
      <p:bldP spid="85" grpId="0"/>
      <p:bldP spid="86" grpId="0"/>
      <p:bldP spid="88" grpId="0"/>
      <p:bldP spid="89" grpId="0"/>
      <p:bldP spid="92" grpId="0"/>
      <p:bldP spid="93" grpId="0"/>
      <p:bldP spid="94" grpId="0"/>
      <p:bldP spid="96" grpId="0"/>
      <p:bldP spid="97" grpId="0"/>
      <p:bldP spid="98" grpId="0"/>
      <p:bldP spid="113" grpId="0"/>
      <p:bldP spid="1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47"/>
          <p:cNvSpPr>
            <a:spLocks noChangeArrowheads="1"/>
          </p:cNvSpPr>
          <p:nvPr/>
        </p:nvSpPr>
        <p:spPr bwMode="auto">
          <a:xfrm>
            <a:off x="1120414" y="4700168"/>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83" name="组合 82"/>
          <p:cNvGrpSpPr/>
          <p:nvPr/>
        </p:nvGrpSpPr>
        <p:grpSpPr>
          <a:xfrm>
            <a:off x="1356369" y="1837720"/>
            <a:ext cx="3061043" cy="102035"/>
            <a:chOff x="1507396" y="1628800"/>
            <a:chExt cx="4320480" cy="144016"/>
          </a:xfrm>
        </p:grpSpPr>
        <p:cxnSp>
          <p:nvCxnSpPr>
            <p:cNvPr id="84" name="直接连接符 83"/>
            <p:cNvCxnSpPr/>
            <p:nvPr/>
          </p:nvCxnSpPr>
          <p:spPr>
            <a:xfrm>
              <a:off x="1507396" y="1700808"/>
              <a:ext cx="4320480" cy="0"/>
            </a:xfrm>
            <a:prstGeom prst="line">
              <a:avLst/>
            </a:prstGeom>
            <a:noFill/>
            <a:ln w="6350" cap="flat" cmpd="sng" algn="ctr">
              <a:solidFill>
                <a:sysClr val="window" lastClr="FFFFFF">
                  <a:lumMod val="50000"/>
                </a:sysClr>
              </a:solidFill>
              <a:prstDash val="solid"/>
              <a:miter lim="800000"/>
            </a:ln>
            <a:effectLst/>
          </p:spPr>
        </p:cxnSp>
        <p:cxnSp>
          <p:nvCxnSpPr>
            <p:cNvPr id="85" name="直接连接符 84"/>
            <p:cNvCxnSpPr/>
            <p:nvPr/>
          </p:nvCxnSpPr>
          <p:spPr>
            <a:xfrm flipV="1">
              <a:off x="1507396"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86" name="直接连接符 85"/>
            <p:cNvCxnSpPr/>
            <p:nvPr/>
          </p:nvCxnSpPr>
          <p:spPr>
            <a:xfrm flipV="1">
              <a:off x="1987449"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87" name="直接连接符 86"/>
            <p:cNvCxnSpPr/>
            <p:nvPr/>
          </p:nvCxnSpPr>
          <p:spPr>
            <a:xfrm flipV="1">
              <a:off x="2467502"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88" name="直接连接符 87"/>
            <p:cNvCxnSpPr/>
            <p:nvPr/>
          </p:nvCxnSpPr>
          <p:spPr>
            <a:xfrm flipV="1">
              <a:off x="2947555"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89" name="直接连接符 88"/>
            <p:cNvCxnSpPr/>
            <p:nvPr/>
          </p:nvCxnSpPr>
          <p:spPr>
            <a:xfrm flipV="1">
              <a:off x="3427608"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0" name="直接连接符 89"/>
            <p:cNvCxnSpPr/>
            <p:nvPr/>
          </p:nvCxnSpPr>
          <p:spPr>
            <a:xfrm flipV="1">
              <a:off x="3907661"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1" name="直接连接符 90"/>
            <p:cNvCxnSpPr/>
            <p:nvPr/>
          </p:nvCxnSpPr>
          <p:spPr>
            <a:xfrm flipV="1">
              <a:off x="4387714"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2" name="直接连接符 91"/>
            <p:cNvCxnSpPr/>
            <p:nvPr/>
          </p:nvCxnSpPr>
          <p:spPr>
            <a:xfrm flipV="1">
              <a:off x="4867767"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3" name="直接连接符 92"/>
            <p:cNvCxnSpPr/>
            <p:nvPr/>
          </p:nvCxnSpPr>
          <p:spPr>
            <a:xfrm flipV="1">
              <a:off x="5347820"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4" name="直接连接符 93"/>
            <p:cNvCxnSpPr/>
            <p:nvPr/>
          </p:nvCxnSpPr>
          <p:spPr>
            <a:xfrm flipV="1">
              <a:off x="5827876" y="1628800"/>
              <a:ext cx="0" cy="144016"/>
            </a:xfrm>
            <a:prstGeom prst="line">
              <a:avLst/>
            </a:prstGeom>
            <a:noFill/>
            <a:ln w="6350" cap="flat" cmpd="sng" algn="ctr">
              <a:solidFill>
                <a:sysClr val="window" lastClr="FFFFFF">
                  <a:lumMod val="50000"/>
                </a:sysClr>
              </a:solidFill>
              <a:prstDash val="solid"/>
              <a:miter lim="800000"/>
            </a:ln>
            <a:effectLst/>
          </p:spPr>
        </p:cxnSp>
      </p:grpSp>
      <p:grpSp>
        <p:nvGrpSpPr>
          <p:cNvPr id="95" name="组合 94"/>
          <p:cNvGrpSpPr/>
          <p:nvPr/>
        </p:nvGrpSpPr>
        <p:grpSpPr>
          <a:xfrm>
            <a:off x="4810883" y="1837720"/>
            <a:ext cx="3061043" cy="102035"/>
            <a:chOff x="1507396" y="1628800"/>
            <a:chExt cx="4320480" cy="144016"/>
          </a:xfrm>
        </p:grpSpPr>
        <p:cxnSp>
          <p:nvCxnSpPr>
            <p:cNvPr id="96" name="直接连接符 95"/>
            <p:cNvCxnSpPr/>
            <p:nvPr/>
          </p:nvCxnSpPr>
          <p:spPr>
            <a:xfrm>
              <a:off x="1507396" y="1700808"/>
              <a:ext cx="4320480" cy="0"/>
            </a:xfrm>
            <a:prstGeom prst="line">
              <a:avLst/>
            </a:prstGeom>
            <a:noFill/>
            <a:ln w="6350" cap="flat" cmpd="sng" algn="ctr">
              <a:solidFill>
                <a:sysClr val="window" lastClr="FFFFFF">
                  <a:lumMod val="50000"/>
                </a:sysClr>
              </a:solidFill>
              <a:prstDash val="solid"/>
              <a:miter lim="800000"/>
            </a:ln>
            <a:effectLst/>
          </p:spPr>
        </p:cxnSp>
        <p:cxnSp>
          <p:nvCxnSpPr>
            <p:cNvPr id="97" name="直接连接符 96"/>
            <p:cNvCxnSpPr/>
            <p:nvPr/>
          </p:nvCxnSpPr>
          <p:spPr>
            <a:xfrm flipV="1">
              <a:off x="1507396"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8" name="直接连接符 97"/>
            <p:cNvCxnSpPr/>
            <p:nvPr/>
          </p:nvCxnSpPr>
          <p:spPr>
            <a:xfrm flipV="1">
              <a:off x="1987449"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99" name="直接连接符 98"/>
            <p:cNvCxnSpPr/>
            <p:nvPr/>
          </p:nvCxnSpPr>
          <p:spPr>
            <a:xfrm flipV="1">
              <a:off x="2467502"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0" name="直接连接符 99"/>
            <p:cNvCxnSpPr/>
            <p:nvPr/>
          </p:nvCxnSpPr>
          <p:spPr>
            <a:xfrm flipV="1">
              <a:off x="2947555"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1" name="直接连接符 100"/>
            <p:cNvCxnSpPr/>
            <p:nvPr/>
          </p:nvCxnSpPr>
          <p:spPr>
            <a:xfrm flipV="1">
              <a:off x="3427608"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2" name="直接连接符 101"/>
            <p:cNvCxnSpPr/>
            <p:nvPr/>
          </p:nvCxnSpPr>
          <p:spPr>
            <a:xfrm flipV="1">
              <a:off x="3907661"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3" name="直接连接符 102"/>
            <p:cNvCxnSpPr/>
            <p:nvPr/>
          </p:nvCxnSpPr>
          <p:spPr>
            <a:xfrm flipV="1">
              <a:off x="4387714"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4" name="直接连接符 103"/>
            <p:cNvCxnSpPr/>
            <p:nvPr/>
          </p:nvCxnSpPr>
          <p:spPr>
            <a:xfrm flipV="1">
              <a:off x="4867767"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5" name="直接连接符 104"/>
            <p:cNvCxnSpPr/>
            <p:nvPr/>
          </p:nvCxnSpPr>
          <p:spPr>
            <a:xfrm flipV="1">
              <a:off x="5347820" y="1628800"/>
              <a:ext cx="0" cy="144016"/>
            </a:xfrm>
            <a:prstGeom prst="line">
              <a:avLst/>
            </a:prstGeom>
            <a:noFill/>
            <a:ln w="6350" cap="flat" cmpd="sng" algn="ctr">
              <a:solidFill>
                <a:sysClr val="window" lastClr="FFFFFF">
                  <a:lumMod val="50000"/>
                </a:sysClr>
              </a:solidFill>
              <a:prstDash val="solid"/>
              <a:miter lim="800000"/>
            </a:ln>
            <a:effectLst/>
          </p:spPr>
        </p:cxnSp>
        <p:cxnSp>
          <p:nvCxnSpPr>
            <p:cNvPr id="106" name="直接连接符 105"/>
            <p:cNvCxnSpPr/>
            <p:nvPr/>
          </p:nvCxnSpPr>
          <p:spPr>
            <a:xfrm flipV="1">
              <a:off x="5827876" y="1628800"/>
              <a:ext cx="0" cy="144016"/>
            </a:xfrm>
            <a:prstGeom prst="line">
              <a:avLst/>
            </a:prstGeom>
            <a:noFill/>
            <a:ln w="6350" cap="flat" cmpd="sng" algn="ctr">
              <a:solidFill>
                <a:sysClr val="window" lastClr="FFFFFF">
                  <a:lumMod val="50000"/>
                </a:sysClr>
              </a:solidFill>
              <a:prstDash val="solid"/>
              <a:miter lim="800000"/>
            </a:ln>
            <a:effectLst/>
          </p:spPr>
        </p:cxnSp>
      </p:grpSp>
      <p:sp>
        <p:nvSpPr>
          <p:cNvPr id="107" name="TextBox 132"/>
          <p:cNvSpPr txBox="1"/>
          <p:nvPr/>
        </p:nvSpPr>
        <p:spPr>
          <a:xfrm>
            <a:off x="4282995"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8" name="TextBox 133"/>
          <p:cNvSpPr txBox="1"/>
          <p:nvPr/>
        </p:nvSpPr>
        <p:spPr>
          <a:xfrm>
            <a:off x="3948276"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9" name="TextBox 134"/>
          <p:cNvSpPr txBox="1"/>
          <p:nvPr/>
        </p:nvSpPr>
        <p:spPr>
          <a:xfrm>
            <a:off x="3608160"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0" name="TextBox 135"/>
          <p:cNvSpPr txBox="1"/>
          <p:nvPr/>
        </p:nvSpPr>
        <p:spPr>
          <a:xfrm>
            <a:off x="3268045"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1" name="TextBox 136"/>
          <p:cNvSpPr txBox="1"/>
          <p:nvPr/>
        </p:nvSpPr>
        <p:spPr>
          <a:xfrm>
            <a:off x="2927929"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2" name="TextBox 137"/>
          <p:cNvSpPr txBox="1"/>
          <p:nvPr/>
        </p:nvSpPr>
        <p:spPr>
          <a:xfrm>
            <a:off x="2587813"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3" name="TextBox 138"/>
          <p:cNvSpPr txBox="1"/>
          <p:nvPr/>
        </p:nvSpPr>
        <p:spPr>
          <a:xfrm>
            <a:off x="2247698"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4" name="TextBox 139"/>
          <p:cNvSpPr txBox="1"/>
          <p:nvPr/>
        </p:nvSpPr>
        <p:spPr>
          <a:xfrm>
            <a:off x="1907582"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5" name="TextBox 140"/>
          <p:cNvSpPr txBox="1"/>
          <p:nvPr/>
        </p:nvSpPr>
        <p:spPr>
          <a:xfrm>
            <a:off x="1567466"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6" name="TextBox 141"/>
          <p:cNvSpPr txBox="1"/>
          <p:nvPr/>
        </p:nvSpPr>
        <p:spPr>
          <a:xfrm>
            <a:off x="1195551" y="1641469"/>
            <a:ext cx="367408"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7" name="TextBox 142"/>
          <p:cNvSpPr txBox="1"/>
          <p:nvPr/>
        </p:nvSpPr>
        <p:spPr>
          <a:xfrm>
            <a:off x="4683374"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8" name="TextBox 143"/>
          <p:cNvSpPr txBox="1"/>
          <p:nvPr/>
        </p:nvSpPr>
        <p:spPr>
          <a:xfrm>
            <a:off x="5021982"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9" name="TextBox 144"/>
          <p:cNvSpPr txBox="1"/>
          <p:nvPr/>
        </p:nvSpPr>
        <p:spPr>
          <a:xfrm>
            <a:off x="5362097"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0" name="TextBox 145"/>
          <p:cNvSpPr txBox="1"/>
          <p:nvPr/>
        </p:nvSpPr>
        <p:spPr>
          <a:xfrm>
            <a:off x="5702213"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1" name="TextBox 146"/>
          <p:cNvSpPr txBox="1"/>
          <p:nvPr/>
        </p:nvSpPr>
        <p:spPr>
          <a:xfrm>
            <a:off x="6042329"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2" name="TextBox 147"/>
          <p:cNvSpPr txBox="1"/>
          <p:nvPr/>
        </p:nvSpPr>
        <p:spPr>
          <a:xfrm>
            <a:off x="6382444"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3" name="TextBox 148"/>
          <p:cNvSpPr txBox="1"/>
          <p:nvPr/>
        </p:nvSpPr>
        <p:spPr>
          <a:xfrm>
            <a:off x="6722560"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4" name="TextBox 149"/>
          <p:cNvSpPr txBox="1"/>
          <p:nvPr/>
        </p:nvSpPr>
        <p:spPr>
          <a:xfrm>
            <a:off x="7062675"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5" name="TextBox 150"/>
          <p:cNvSpPr txBox="1"/>
          <p:nvPr/>
        </p:nvSpPr>
        <p:spPr>
          <a:xfrm>
            <a:off x="7402791" y="1641469"/>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6" name="TextBox 151"/>
          <p:cNvSpPr txBox="1"/>
          <p:nvPr/>
        </p:nvSpPr>
        <p:spPr>
          <a:xfrm>
            <a:off x="7711109" y="1641469"/>
            <a:ext cx="367408"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7" name="五边形 126"/>
          <p:cNvSpPr/>
          <p:nvPr/>
        </p:nvSpPr>
        <p:spPr>
          <a:xfrm flipH="1">
            <a:off x="2247698" y="2121165"/>
            <a:ext cx="2169714"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等线" panose="02010600030101010101" pitchFamily="2" charset="-122"/>
              <a:cs typeface="+mn-cs"/>
            </a:endParaRPr>
          </a:p>
        </p:txBody>
      </p:sp>
      <p:sp>
        <p:nvSpPr>
          <p:cNvPr id="128" name="五边形 127"/>
          <p:cNvSpPr/>
          <p:nvPr/>
        </p:nvSpPr>
        <p:spPr>
          <a:xfrm flipH="1">
            <a:off x="3032563" y="2485303"/>
            <a:ext cx="1384850"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9" name="五边形 128"/>
          <p:cNvSpPr/>
          <p:nvPr/>
        </p:nvSpPr>
        <p:spPr>
          <a:xfrm flipH="1">
            <a:off x="2505734" y="2849443"/>
            <a:ext cx="1911678"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0" name="五边形 129"/>
          <p:cNvSpPr/>
          <p:nvPr/>
        </p:nvSpPr>
        <p:spPr>
          <a:xfrm flipH="1">
            <a:off x="1378372" y="3213582"/>
            <a:ext cx="3039042"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1" name="五边形 130"/>
          <p:cNvSpPr/>
          <p:nvPr/>
        </p:nvSpPr>
        <p:spPr>
          <a:xfrm flipH="1">
            <a:off x="1907584" y="3577722"/>
            <a:ext cx="2509830"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2" name="五边形 131"/>
          <p:cNvSpPr/>
          <p:nvPr/>
        </p:nvSpPr>
        <p:spPr>
          <a:xfrm flipH="1">
            <a:off x="2716832" y="3941861"/>
            <a:ext cx="1700580"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3" name="五边形 132"/>
          <p:cNvSpPr/>
          <p:nvPr/>
        </p:nvSpPr>
        <p:spPr>
          <a:xfrm flipH="1">
            <a:off x="3397063" y="4306336"/>
            <a:ext cx="1020349" cy="229553"/>
          </a:xfrm>
          <a:prstGeom prst="homePlat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4" name="TextBox 159"/>
          <p:cNvSpPr txBox="1"/>
          <p:nvPr/>
        </p:nvSpPr>
        <p:spPr>
          <a:xfrm>
            <a:off x="1764140" y="2126913"/>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35" name="TextBox 160"/>
          <p:cNvSpPr txBox="1"/>
          <p:nvPr/>
        </p:nvSpPr>
        <p:spPr>
          <a:xfrm>
            <a:off x="2564977" y="2491495"/>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6" name="TextBox 161"/>
          <p:cNvSpPr txBox="1"/>
          <p:nvPr/>
        </p:nvSpPr>
        <p:spPr>
          <a:xfrm>
            <a:off x="2057941" y="2855359"/>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7" name="TextBox 162"/>
          <p:cNvSpPr txBox="1"/>
          <p:nvPr/>
        </p:nvSpPr>
        <p:spPr>
          <a:xfrm>
            <a:off x="971134" y="3213585"/>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8" name="TextBox 163"/>
          <p:cNvSpPr txBox="1"/>
          <p:nvPr/>
        </p:nvSpPr>
        <p:spPr>
          <a:xfrm>
            <a:off x="1503706" y="3583471"/>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9" name="TextBox 164"/>
          <p:cNvSpPr txBox="1"/>
          <p:nvPr/>
        </p:nvSpPr>
        <p:spPr>
          <a:xfrm>
            <a:off x="2247700" y="3948053"/>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0" name="TextBox 165"/>
          <p:cNvSpPr txBox="1"/>
          <p:nvPr/>
        </p:nvSpPr>
        <p:spPr>
          <a:xfrm>
            <a:off x="2922218" y="4311917"/>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1" name="五边形 140"/>
          <p:cNvSpPr/>
          <p:nvPr/>
        </p:nvSpPr>
        <p:spPr>
          <a:xfrm>
            <a:off x="4810885" y="2121165"/>
            <a:ext cx="1149364"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等线" panose="02010600030101010101" pitchFamily="2" charset="-122"/>
              <a:cs typeface="+mn-cs"/>
            </a:endParaRPr>
          </a:p>
        </p:txBody>
      </p:sp>
      <p:sp>
        <p:nvSpPr>
          <p:cNvPr id="142" name="五边形 141"/>
          <p:cNvSpPr/>
          <p:nvPr/>
        </p:nvSpPr>
        <p:spPr>
          <a:xfrm>
            <a:off x="4810886" y="2485303"/>
            <a:ext cx="2169711"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3" name="五边形 142"/>
          <p:cNvSpPr/>
          <p:nvPr/>
        </p:nvSpPr>
        <p:spPr>
          <a:xfrm>
            <a:off x="4810884" y="2849443"/>
            <a:ext cx="1360463"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4" name="五边形 143"/>
          <p:cNvSpPr/>
          <p:nvPr/>
        </p:nvSpPr>
        <p:spPr>
          <a:xfrm>
            <a:off x="4810885" y="3213582"/>
            <a:ext cx="2900225"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5" name="五边形 144"/>
          <p:cNvSpPr/>
          <p:nvPr/>
        </p:nvSpPr>
        <p:spPr>
          <a:xfrm>
            <a:off x="4810886" y="3577722"/>
            <a:ext cx="2099046"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6" name="五边形 145"/>
          <p:cNvSpPr/>
          <p:nvPr/>
        </p:nvSpPr>
        <p:spPr>
          <a:xfrm>
            <a:off x="4810886" y="3941861"/>
            <a:ext cx="2432885" cy="22955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7" name="五边形 146"/>
          <p:cNvSpPr/>
          <p:nvPr/>
        </p:nvSpPr>
        <p:spPr>
          <a:xfrm>
            <a:off x="4810886" y="4306337"/>
            <a:ext cx="1792942" cy="223638"/>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8" name="TextBox 173"/>
          <p:cNvSpPr txBox="1"/>
          <p:nvPr/>
        </p:nvSpPr>
        <p:spPr>
          <a:xfrm>
            <a:off x="6020046" y="2126913"/>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49" name="TextBox 174"/>
          <p:cNvSpPr txBox="1"/>
          <p:nvPr/>
        </p:nvSpPr>
        <p:spPr>
          <a:xfrm>
            <a:off x="7034869" y="2491495"/>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0" name="TextBox 175"/>
          <p:cNvSpPr txBox="1"/>
          <p:nvPr/>
        </p:nvSpPr>
        <p:spPr>
          <a:xfrm>
            <a:off x="6218591" y="2855359"/>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1" name="TextBox 176"/>
          <p:cNvSpPr txBox="1"/>
          <p:nvPr/>
        </p:nvSpPr>
        <p:spPr>
          <a:xfrm>
            <a:off x="7711111" y="3213585"/>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2" name="TextBox 177"/>
          <p:cNvSpPr txBox="1"/>
          <p:nvPr/>
        </p:nvSpPr>
        <p:spPr>
          <a:xfrm>
            <a:off x="6999076" y="3583471"/>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3" name="TextBox 178"/>
          <p:cNvSpPr txBox="1"/>
          <p:nvPr/>
        </p:nvSpPr>
        <p:spPr>
          <a:xfrm>
            <a:off x="7287959" y="3948053"/>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4" name="TextBox 179"/>
          <p:cNvSpPr txBox="1"/>
          <p:nvPr/>
        </p:nvSpPr>
        <p:spPr>
          <a:xfrm>
            <a:off x="6663028" y="4311917"/>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5" name="TextBox 180"/>
          <p:cNvSpPr txBox="1"/>
          <p:nvPr/>
        </p:nvSpPr>
        <p:spPr>
          <a:xfrm>
            <a:off x="4484561" y="2094202"/>
            <a:ext cx="30649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A</a:t>
            </a:r>
            <a:endParaRPr kumimoji="0" lang="zh-CN" altLang="en-US"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56" name="TextBox 181"/>
          <p:cNvSpPr txBox="1"/>
          <p:nvPr/>
        </p:nvSpPr>
        <p:spPr>
          <a:xfrm>
            <a:off x="4484561" y="2458342"/>
            <a:ext cx="298480"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B</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7" name="TextBox 182"/>
          <p:cNvSpPr txBox="1"/>
          <p:nvPr/>
        </p:nvSpPr>
        <p:spPr>
          <a:xfrm>
            <a:off x="4484561" y="2822481"/>
            <a:ext cx="30649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C</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8" name="TextBox 183"/>
          <p:cNvSpPr txBox="1"/>
          <p:nvPr/>
        </p:nvSpPr>
        <p:spPr>
          <a:xfrm>
            <a:off x="4484562" y="3186621"/>
            <a:ext cx="32252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D</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9" name="TextBox 184"/>
          <p:cNvSpPr txBox="1"/>
          <p:nvPr/>
        </p:nvSpPr>
        <p:spPr>
          <a:xfrm>
            <a:off x="4484561" y="3550760"/>
            <a:ext cx="284052"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E</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0" name="TextBox 185"/>
          <p:cNvSpPr txBox="1"/>
          <p:nvPr/>
        </p:nvSpPr>
        <p:spPr>
          <a:xfrm>
            <a:off x="4484561" y="3914899"/>
            <a:ext cx="280846"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F</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1" name="TextBox 186"/>
          <p:cNvSpPr txBox="1"/>
          <p:nvPr/>
        </p:nvSpPr>
        <p:spPr>
          <a:xfrm>
            <a:off x="4484562" y="4279040"/>
            <a:ext cx="319318"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G</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barn(outVertical)">
                                      <p:cBhvr>
                                        <p:cTn id="7" dur="500"/>
                                        <p:tgtEl>
                                          <p:spTgt spid="8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500" fill="hold"/>
                                        <p:tgtEl>
                                          <p:spTgt spid="155"/>
                                        </p:tgtEl>
                                        <p:attrNameLst>
                                          <p:attrName>ppt_x</p:attrName>
                                        </p:attrNameLst>
                                      </p:cBhvr>
                                      <p:tavLst>
                                        <p:tav tm="0">
                                          <p:val>
                                            <p:strVal val="#ppt_x"/>
                                          </p:val>
                                        </p:tav>
                                        <p:tav tm="100000">
                                          <p:val>
                                            <p:strVal val="#ppt_x"/>
                                          </p:val>
                                        </p:tav>
                                      </p:tavLst>
                                    </p:anim>
                                    <p:anim calcmode="lin" valueType="num">
                                      <p:cBhvr additive="base">
                                        <p:cTn id="12" dur="500" fill="hold"/>
                                        <p:tgtEl>
                                          <p:spTgt spid="15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500" fill="hold"/>
                                        <p:tgtEl>
                                          <p:spTgt spid="156"/>
                                        </p:tgtEl>
                                        <p:attrNameLst>
                                          <p:attrName>ppt_x</p:attrName>
                                        </p:attrNameLst>
                                      </p:cBhvr>
                                      <p:tavLst>
                                        <p:tav tm="0">
                                          <p:val>
                                            <p:strVal val="#ppt_x"/>
                                          </p:val>
                                        </p:tav>
                                        <p:tav tm="100000">
                                          <p:val>
                                            <p:strVal val="#ppt_x"/>
                                          </p:val>
                                        </p:tav>
                                      </p:tavLst>
                                    </p:anim>
                                    <p:anim calcmode="lin" valueType="num">
                                      <p:cBhvr additive="base">
                                        <p:cTn id="16" dur="500" fill="hold"/>
                                        <p:tgtEl>
                                          <p:spTgt spid="15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500" fill="hold"/>
                                        <p:tgtEl>
                                          <p:spTgt spid="157"/>
                                        </p:tgtEl>
                                        <p:attrNameLst>
                                          <p:attrName>ppt_x</p:attrName>
                                        </p:attrNameLst>
                                      </p:cBhvr>
                                      <p:tavLst>
                                        <p:tav tm="0">
                                          <p:val>
                                            <p:strVal val="#ppt_x"/>
                                          </p:val>
                                        </p:tav>
                                        <p:tav tm="100000">
                                          <p:val>
                                            <p:strVal val="#ppt_x"/>
                                          </p:val>
                                        </p:tav>
                                      </p:tavLst>
                                    </p:anim>
                                    <p:anim calcmode="lin" valueType="num">
                                      <p:cBhvr additive="base">
                                        <p:cTn id="20" dur="500" fill="hold"/>
                                        <p:tgtEl>
                                          <p:spTgt spid="15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8"/>
                                        </p:tgtEl>
                                        <p:attrNameLst>
                                          <p:attrName>style.visibility</p:attrName>
                                        </p:attrNameLst>
                                      </p:cBhvr>
                                      <p:to>
                                        <p:strVal val="visible"/>
                                      </p:to>
                                    </p:set>
                                    <p:anim calcmode="lin" valueType="num">
                                      <p:cBhvr additive="base">
                                        <p:cTn id="23" dur="500" fill="hold"/>
                                        <p:tgtEl>
                                          <p:spTgt spid="158"/>
                                        </p:tgtEl>
                                        <p:attrNameLst>
                                          <p:attrName>ppt_x</p:attrName>
                                        </p:attrNameLst>
                                      </p:cBhvr>
                                      <p:tavLst>
                                        <p:tav tm="0">
                                          <p:val>
                                            <p:strVal val="#ppt_x"/>
                                          </p:val>
                                        </p:tav>
                                        <p:tav tm="100000">
                                          <p:val>
                                            <p:strVal val="#ppt_x"/>
                                          </p:val>
                                        </p:tav>
                                      </p:tavLst>
                                    </p:anim>
                                    <p:anim calcmode="lin" valueType="num">
                                      <p:cBhvr additive="base">
                                        <p:cTn id="24" dur="500" fill="hold"/>
                                        <p:tgtEl>
                                          <p:spTgt spid="15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9"/>
                                        </p:tgtEl>
                                        <p:attrNameLst>
                                          <p:attrName>style.visibility</p:attrName>
                                        </p:attrNameLst>
                                      </p:cBhvr>
                                      <p:to>
                                        <p:strVal val="visible"/>
                                      </p:to>
                                    </p:set>
                                    <p:anim calcmode="lin" valueType="num">
                                      <p:cBhvr additive="base">
                                        <p:cTn id="27" dur="500" fill="hold"/>
                                        <p:tgtEl>
                                          <p:spTgt spid="159"/>
                                        </p:tgtEl>
                                        <p:attrNameLst>
                                          <p:attrName>ppt_x</p:attrName>
                                        </p:attrNameLst>
                                      </p:cBhvr>
                                      <p:tavLst>
                                        <p:tav tm="0">
                                          <p:val>
                                            <p:strVal val="#ppt_x"/>
                                          </p:val>
                                        </p:tav>
                                        <p:tav tm="100000">
                                          <p:val>
                                            <p:strVal val="#ppt_x"/>
                                          </p:val>
                                        </p:tav>
                                      </p:tavLst>
                                    </p:anim>
                                    <p:anim calcmode="lin" valueType="num">
                                      <p:cBhvr additive="base">
                                        <p:cTn id="28" dur="500" fill="hold"/>
                                        <p:tgtEl>
                                          <p:spTgt spid="15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 calcmode="lin" valueType="num">
                                      <p:cBhvr additive="base">
                                        <p:cTn id="31" dur="500" fill="hold"/>
                                        <p:tgtEl>
                                          <p:spTgt spid="160"/>
                                        </p:tgtEl>
                                        <p:attrNameLst>
                                          <p:attrName>ppt_x</p:attrName>
                                        </p:attrNameLst>
                                      </p:cBhvr>
                                      <p:tavLst>
                                        <p:tav tm="0">
                                          <p:val>
                                            <p:strVal val="#ppt_x"/>
                                          </p:val>
                                        </p:tav>
                                        <p:tav tm="100000">
                                          <p:val>
                                            <p:strVal val="#ppt_x"/>
                                          </p:val>
                                        </p:tav>
                                      </p:tavLst>
                                    </p:anim>
                                    <p:anim calcmode="lin" valueType="num">
                                      <p:cBhvr additive="base">
                                        <p:cTn id="32" dur="500" fill="hold"/>
                                        <p:tgtEl>
                                          <p:spTgt spid="16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61"/>
                                        </p:tgtEl>
                                        <p:attrNameLst>
                                          <p:attrName>style.visibility</p:attrName>
                                        </p:attrNameLst>
                                      </p:cBhvr>
                                      <p:to>
                                        <p:strVal val="visible"/>
                                      </p:to>
                                    </p:set>
                                    <p:anim calcmode="lin" valueType="num">
                                      <p:cBhvr additive="base">
                                        <p:cTn id="35" dur="500" fill="hold"/>
                                        <p:tgtEl>
                                          <p:spTgt spid="161"/>
                                        </p:tgtEl>
                                        <p:attrNameLst>
                                          <p:attrName>ppt_x</p:attrName>
                                        </p:attrNameLst>
                                      </p:cBhvr>
                                      <p:tavLst>
                                        <p:tav tm="0">
                                          <p:val>
                                            <p:strVal val="#ppt_x"/>
                                          </p:val>
                                        </p:tav>
                                        <p:tav tm="100000">
                                          <p:val>
                                            <p:strVal val="#ppt_x"/>
                                          </p:val>
                                        </p:tav>
                                      </p:tavLst>
                                    </p:anim>
                                    <p:anim calcmode="lin" valueType="num">
                                      <p:cBhvr additive="base">
                                        <p:cTn id="36" dur="500" fill="hold"/>
                                        <p:tgtEl>
                                          <p:spTgt spid="16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42"/>
                                        </p:tgtEl>
                                        <p:attrNameLst>
                                          <p:attrName>style.visibility</p:attrName>
                                        </p:attrNameLst>
                                      </p:cBhvr>
                                      <p:to>
                                        <p:strVal val="visible"/>
                                      </p:to>
                                    </p:set>
                                    <p:animEffect transition="in" filter="wipe(left)">
                                      <p:cBhvr>
                                        <p:cTn id="43" dur="500"/>
                                        <p:tgtEl>
                                          <p:spTgt spid="14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43"/>
                                        </p:tgtEl>
                                        <p:attrNameLst>
                                          <p:attrName>style.visibility</p:attrName>
                                        </p:attrNameLst>
                                      </p:cBhvr>
                                      <p:to>
                                        <p:strVal val="visible"/>
                                      </p:to>
                                    </p:set>
                                    <p:animEffect transition="in" filter="wipe(left)">
                                      <p:cBhvr>
                                        <p:cTn id="46" dur="500"/>
                                        <p:tgtEl>
                                          <p:spTgt spid="14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44"/>
                                        </p:tgtEl>
                                        <p:attrNameLst>
                                          <p:attrName>style.visibility</p:attrName>
                                        </p:attrNameLst>
                                      </p:cBhvr>
                                      <p:to>
                                        <p:strVal val="visible"/>
                                      </p:to>
                                    </p:set>
                                    <p:animEffect transition="in" filter="wipe(left)">
                                      <p:cBhvr>
                                        <p:cTn id="49" dur="500"/>
                                        <p:tgtEl>
                                          <p:spTgt spid="14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5"/>
                                        </p:tgtEl>
                                        <p:attrNameLst>
                                          <p:attrName>style.visibility</p:attrName>
                                        </p:attrNameLst>
                                      </p:cBhvr>
                                      <p:to>
                                        <p:strVal val="visible"/>
                                      </p:to>
                                    </p:set>
                                    <p:animEffect transition="in" filter="wipe(left)">
                                      <p:cBhvr>
                                        <p:cTn id="52" dur="500"/>
                                        <p:tgtEl>
                                          <p:spTgt spid="14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6"/>
                                        </p:tgtEl>
                                        <p:attrNameLst>
                                          <p:attrName>style.visibility</p:attrName>
                                        </p:attrNameLst>
                                      </p:cBhvr>
                                      <p:to>
                                        <p:strVal val="visible"/>
                                      </p:to>
                                    </p:set>
                                    <p:animEffect transition="in" filter="wipe(left)">
                                      <p:cBhvr>
                                        <p:cTn id="55" dur="500"/>
                                        <p:tgtEl>
                                          <p:spTgt spid="14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7"/>
                                        </p:tgtEl>
                                        <p:attrNameLst>
                                          <p:attrName>style.visibility</p:attrName>
                                        </p:attrNameLst>
                                      </p:cBhvr>
                                      <p:to>
                                        <p:strVal val="visible"/>
                                      </p:to>
                                    </p:set>
                                    <p:animEffect transition="in" filter="wipe(left)">
                                      <p:cBhvr>
                                        <p:cTn id="58" dur="500"/>
                                        <p:tgtEl>
                                          <p:spTgt spid="14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7"/>
                                        </p:tgtEl>
                                        <p:attrNameLst>
                                          <p:attrName>style.visibility</p:attrName>
                                        </p:attrNameLst>
                                      </p:cBhvr>
                                      <p:to>
                                        <p:strVal val="visible"/>
                                      </p:to>
                                    </p:set>
                                    <p:animEffect transition="in" filter="wipe(right)">
                                      <p:cBhvr>
                                        <p:cTn id="61" dur="500"/>
                                        <p:tgtEl>
                                          <p:spTgt spid="12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8"/>
                                        </p:tgtEl>
                                        <p:attrNameLst>
                                          <p:attrName>style.visibility</p:attrName>
                                        </p:attrNameLst>
                                      </p:cBhvr>
                                      <p:to>
                                        <p:strVal val="visible"/>
                                      </p:to>
                                    </p:set>
                                    <p:animEffect transition="in" filter="wipe(right)">
                                      <p:cBhvr>
                                        <p:cTn id="64" dur="500"/>
                                        <p:tgtEl>
                                          <p:spTgt spid="12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9"/>
                                        </p:tgtEl>
                                        <p:attrNameLst>
                                          <p:attrName>style.visibility</p:attrName>
                                        </p:attrNameLst>
                                      </p:cBhvr>
                                      <p:to>
                                        <p:strVal val="visible"/>
                                      </p:to>
                                    </p:set>
                                    <p:animEffect transition="in" filter="wipe(right)">
                                      <p:cBhvr>
                                        <p:cTn id="67" dur="500"/>
                                        <p:tgtEl>
                                          <p:spTgt spid="12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30"/>
                                        </p:tgtEl>
                                        <p:attrNameLst>
                                          <p:attrName>style.visibility</p:attrName>
                                        </p:attrNameLst>
                                      </p:cBhvr>
                                      <p:to>
                                        <p:strVal val="visible"/>
                                      </p:to>
                                    </p:set>
                                    <p:animEffect transition="in" filter="wipe(right)">
                                      <p:cBhvr>
                                        <p:cTn id="70" dur="500"/>
                                        <p:tgtEl>
                                          <p:spTgt spid="13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31"/>
                                        </p:tgtEl>
                                        <p:attrNameLst>
                                          <p:attrName>style.visibility</p:attrName>
                                        </p:attrNameLst>
                                      </p:cBhvr>
                                      <p:to>
                                        <p:strVal val="visible"/>
                                      </p:to>
                                    </p:set>
                                    <p:animEffect transition="in" filter="wipe(right)">
                                      <p:cBhvr>
                                        <p:cTn id="73" dur="500"/>
                                        <p:tgtEl>
                                          <p:spTgt spid="13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33"/>
                                        </p:tgtEl>
                                        <p:attrNameLst>
                                          <p:attrName>style.visibility</p:attrName>
                                        </p:attrNameLst>
                                      </p:cBhvr>
                                      <p:to>
                                        <p:strVal val="visible"/>
                                      </p:to>
                                    </p:set>
                                    <p:animEffect transition="in" filter="wipe(right)">
                                      <p:cBhvr>
                                        <p:cTn id="79" dur="500"/>
                                        <p:tgtEl>
                                          <p:spTgt spid="133"/>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8"/>
                                        </p:tgtEl>
                                        <p:attrNameLst>
                                          <p:attrName>style.visibility</p:attrName>
                                        </p:attrNameLst>
                                      </p:cBhvr>
                                      <p:to>
                                        <p:strVal val="visible"/>
                                      </p:to>
                                    </p:set>
                                    <p:animEffect transition="in" filter="wipe(left)">
                                      <p:cBhvr>
                                        <p:cTn id="83" dur="500"/>
                                        <p:tgtEl>
                                          <p:spTgt spid="14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50"/>
                                        </p:tgtEl>
                                        <p:attrNameLst>
                                          <p:attrName>style.visibility</p:attrName>
                                        </p:attrNameLst>
                                      </p:cBhvr>
                                      <p:to>
                                        <p:strVal val="visible"/>
                                      </p:to>
                                    </p:set>
                                    <p:animEffect transition="in" filter="wipe(left)">
                                      <p:cBhvr>
                                        <p:cTn id="89" dur="500"/>
                                        <p:tgtEl>
                                          <p:spTgt spid="15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1"/>
                                        </p:tgtEl>
                                        <p:attrNameLst>
                                          <p:attrName>style.visibility</p:attrName>
                                        </p:attrNameLst>
                                      </p:cBhvr>
                                      <p:to>
                                        <p:strVal val="visible"/>
                                      </p:to>
                                    </p:set>
                                    <p:animEffect transition="in" filter="wipe(left)">
                                      <p:cBhvr>
                                        <p:cTn id="92" dur="500"/>
                                        <p:tgtEl>
                                          <p:spTgt spid="15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left)">
                                      <p:cBhvr>
                                        <p:cTn id="95" dur="500"/>
                                        <p:tgtEl>
                                          <p:spTgt spid="15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3"/>
                                        </p:tgtEl>
                                        <p:attrNameLst>
                                          <p:attrName>style.visibility</p:attrName>
                                        </p:attrNameLst>
                                      </p:cBhvr>
                                      <p:to>
                                        <p:strVal val="visible"/>
                                      </p:to>
                                    </p:set>
                                    <p:animEffect transition="in" filter="wipe(left)">
                                      <p:cBhvr>
                                        <p:cTn id="98" dur="500"/>
                                        <p:tgtEl>
                                          <p:spTgt spid="15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54"/>
                                        </p:tgtEl>
                                        <p:attrNameLst>
                                          <p:attrName>style.visibility</p:attrName>
                                        </p:attrNameLst>
                                      </p:cBhvr>
                                      <p:to>
                                        <p:strVal val="visible"/>
                                      </p:to>
                                    </p:set>
                                    <p:animEffect transition="in" filter="wipe(left)">
                                      <p:cBhvr>
                                        <p:cTn id="101" dur="500"/>
                                        <p:tgtEl>
                                          <p:spTgt spid="15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right)">
                                      <p:cBhvr>
                                        <p:cTn id="104" dur="500"/>
                                        <p:tgtEl>
                                          <p:spTgt spid="13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5"/>
                                        </p:tgtEl>
                                        <p:attrNameLst>
                                          <p:attrName>style.visibility</p:attrName>
                                        </p:attrNameLst>
                                      </p:cBhvr>
                                      <p:to>
                                        <p:strVal val="visible"/>
                                      </p:to>
                                    </p:set>
                                    <p:animEffect transition="in" filter="wipe(right)">
                                      <p:cBhvr>
                                        <p:cTn id="107" dur="500"/>
                                        <p:tgtEl>
                                          <p:spTgt spid="13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6"/>
                                        </p:tgtEl>
                                        <p:attrNameLst>
                                          <p:attrName>style.visibility</p:attrName>
                                        </p:attrNameLst>
                                      </p:cBhvr>
                                      <p:to>
                                        <p:strVal val="visible"/>
                                      </p:to>
                                    </p:set>
                                    <p:animEffect transition="in" filter="wipe(right)">
                                      <p:cBhvr>
                                        <p:cTn id="110" dur="500"/>
                                        <p:tgtEl>
                                          <p:spTgt spid="13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7"/>
                                        </p:tgtEl>
                                        <p:attrNameLst>
                                          <p:attrName>style.visibility</p:attrName>
                                        </p:attrNameLst>
                                      </p:cBhvr>
                                      <p:to>
                                        <p:strVal val="visible"/>
                                      </p:to>
                                    </p:set>
                                    <p:animEffect transition="in" filter="wipe(right)">
                                      <p:cBhvr>
                                        <p:cTn id="113" dur="500"/>
                                        <p:tgtEl>
                                          <p:spTgt spid="13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8"/>
                                        </p:tgtEl>
                                        <p:attrNameLst>
                                          <p:attrName>style.visibility</p:attrName>
                                        </p:attrNameLst>
                                      </p:cBhvr>
                                      <p:to>
                                        <p:strVal val="visible"/>
                                      </p:to>
                                    </p:set>
                                    <p:animEffect transition="in" filter="wipe(right)">
                                      <p:cBhvr>
                                        <p:cTn id="116" dur="500"/>
                                        <p:tgtEl>
                                          <p:spTgt spid="13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9"/>
                                        </p:tgtEl>
                                        <p:attrNameLst>
                                          <p:attrName>style.visibility</p:attrName>
                                        </p:attrNameLst>
                                      </p:cBhvr>
                                      <p:to>
                                        <p:strVal val="visible"/>
                                      </p:to>
                                    </p:set>
                                    <p:animEffect transition="in" filter="wipe(right)">
                                      <p:cBhvr>
                                        <p:cTn id="119" dur="500"/>
                                        <p:tgtEl>
                                          <p:spTgt spid="13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40"/>
                                        </p:tgtEl>
                                        <p:attrNameLst>
                                          <p:attrName>style.visibility</p:attrName>
                                        </p:attrNameLst>
                                      </p:cBhvr>
                                      <p:to>
                                        <p:strVal val="visible"/>
                                      </p:to>
                                    </p:set>
                                    <p:animEffect transition="in" filter="wipe(right)">
                                      <p:cBhvr>
                                        <p:cTn id="122" dur="500"/>
                                        <p:tgtEl>
                                          <p:spTgt spid="140"/>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500"/>
                                        <p:tgtEl>
                                          <p:spTgt spid="83"/>
                                        </p:tgtEl>
                                      </p:cBhvr>
                                    </p:animEffect>
                                  </p:childTnLst>
                                </p:cTn>
                              </p:par>
                              <p:par>
                                <p:cTn id="127" presetID="10" presetClass="entr" presetSubtype="0" fill="hold"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7"/>
                                        </p:tgtEl>
                                        <p:attrNameLst>
                                          <p:attrName>style.visibility</p:attrName>
                                        </p:attrNameLst>
                                      </p:cBhvr>
                                      <p:to>
                                        <p:strVal val="visible"/>
                                      </p:to>
                                    </p:set>
                                    <p:anim calcmode="lin" valueType="num">
                                      <p:cBhvr additive="base">
                                        <p:cTn id="133" dur="500"/>
                                        <p:tgtEl>
                                          <p:spTgt spid="107"/>
                                        </p:tgtEl>
                                        <p:attrNameLst>
                                          <p:attrName>ppt_y</p:attrName>
                                        </p:attrNameLst>
                                      </p:cBhvr>
                                      <p:tavLst>
                                        <p:tav tm="0">
                                          <p:val>
                                            <p:strVal val="#ppt_y+#ppt_h*1.125000"/>
                                          </p:val>
                                        </p:tav>
                                        <p:tav tm="100000">
                                          <p:val>
                                            <p:strVal val="#ppt_y"/>
                                          </p:val>
                                        </p:tav>
                                      </p:tavLst>
                                    </p:anim>
                                    <p:animEffect transition="in" filter="wipe(up)">
                                      <p:cBhvr>
                                        <p:cTn id="134" dur="500"/>
                                        <p:tgtEl>
                                          <p:spTgt spid="10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8"/>
                                        </p:tgtEl>
                                        <p:attrNameLst>
                                          <p:attrName>style.visibility</p:attrName>
                                        </p:attrNameLst>
                                      </p:cBhvr>
                                      <p:to>
                                        <p:strVal val="visible"/>
                                      </p:to>
                                    </p:set>
                                    <p:anim calcmode="lin" valueType="num">
                                      <p:cBhvr additive="base">
                                        <p:cTn id="137" dur="500"/>
                                        <p:tgtEl>
                                          <p:spTgt spid="108"/>
                                        </p:tgtEl>
                                        <p:attrNameLst>
                                          <p:attrName>ppt_y</p:attrName>
                                        </p:attrNameLst>
                                      </p:cBhvr>
                                      <p:tavLst>
                                        <p:tav tm="0">
                                          <p:val>
                                            <p:strVal val="#ppt_y+#ppt_h*1.125000"/>
                                          </p:val>
                                        </p:tav>
                                        <p:tav tm="100000">
                                          <p:val>
                                            <p:strVal val="#ppt_y"/>
                                          </p:val>
                                        </p:tav>
                                      </p:tavLst>
                                    </p:anim>
                                    <p:animEffect transition="in" filter="wipe(up)">
                                      <p:cBhvr>
                                        <p:cTn id="138" dur="500"/>
                                        <p:tgtEl>
                                          <p:spTgt spid="10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9"/>
                                        </p:tgtEl>
                                        <p:attrNameLst>
                                          <p:attrName>style.visibility</p:attrName>
                                        </p:attrNameLst>
                                      </p:cBhvr>
                                      <p:to>
                                        <p:strVal val="visible"/>
                                      </p:to>
                                    </p:set>
                                    <p:anim calcmode="lin" valueType="num">
                                      <p:cBhvr additive="base">
                                        <p:cTn id="141" dur="500"/>
                                        <p:tgtEl>
                                          <p:spTgt spid="109"/>
                                        </p:tgtEl>
                                        <p:attrNameLst>
                                          <p:attrName>ppt_y</p:attrName>
                                        </p:attrNameLst>
                                      </p:cBhvr>
                                      <p:tavLst>
                                        <p:tav tm="0">
                                          <p:val>
                                            <p:strVal val="#ppt_y+#ppt_h*1.125000"/>
                                          </p:val>
                                        </p:tav>
                                        <p:tav tm="100000">
                                          <p:val>
                                            <p:strVal val="#ppt_y"/>
                                          </p:val>
                                        </p:tav>
                                      </p:tavLst>
                                    </p:anim>
                                    <p:animEffect transition="in" filter="wipe(up)">
                                      <p:cBhvr>
                                        <p:cTn id="142" dur="500"/>
                                        <p:tgtEl>
                                          <p:spTgt spid="10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10"/>
                                        </p:tgtEl>
                                        <p:attrNameLst>
                                          <p:attrName>style.visibility</p:attrName>
                                        </p:attrNameLst>
                                      </p:cBhvr>
                                      <p:to>
                                        <p:strVal val="visible"/>
                                      </p:to>
                                    </p:set>
                                    <p:anim calcmode="lin" valueType="num">
                                      <p:cBhvr additive="base">
                                        <p:cTn id="145" dur="500"/>
                                        <p:tgtEl>
                                          <p:spTgt spid="110"/>
                                        </p:tgtEl>
                                        <p:attrNameLst>
                                          <p:attrName>ppt_y</p:attrName>
                                        </p:attrNameLst>
                                      </p:cBhvr>
                                      <p:tavLst>
                                        <p:tav tm="0">
                                          <p:val>
                                            <p:strVal val="#ppt_y+#ppt_h*1.125000"/>
                                          </p:val>
                                        </p:tav>
                                        <p:tav tm="100000">
                                          <p:val>
                                            <p:strVal val="#ppt_y"/>
                                          </p:val>
                                        </p:tav>
                                      </p:tavLst>
                                    </p:anim>
                                    <p:animEffect transition="in" filter="wipe(up)">
                                      <p:cBhvr>
                                        <p:cTn id="146" dur="500"/>
                                        <p:tgtEl>
                                          <p:spTgt spid="11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11"/>
                                        </p:tgtEl>
                                        <p:attrNameLst>
                                          <p:attrName>style.visibility</p:attrName>
                                        </p:attrNameLst>
                                      </p:cBhvr>
                                      <p:to>
                                        <p:strVal val="visible"/>
                                      </p:to>
                                    </p:set>
                                    <p:anim calcmode="lin" valueType="num">
                                      <p:cBhvr additive="base">
                                        <p:cTn id="149" dur="500"/>
                                        <p:tgtEl>
                                          <p:spTgt spid="111"/>
                                        </p:tgtEl>
                                        <p:attrNameLst>
                                          <p:attrName>ppt_y</p:attrName>
                                        </p:attrNameLst>
                                      </p:cBhvr>
                                      <p:tavLst>
                                        <p:tav tm="0">
                                          <p:val>
                                            <p:strVal val="#ppt_y+#ppt_h*1.125000"/>
                                          </p:val>
                                        </p:tav>
                                        <p:tav tm="100000">
                                          <p:val>
                                            <p:strVal val="#ppt_y"/>
                                          </p:val>
                                        </p:tav>
                                      </p:tavLst>
                                    </p:anim>
                                    <p:animEffect transition="in" filter="wipe(up)">
                                      <p:cBhvr>
                                        <p:cTn id="150" dur="500"/>
                                        <p:tgtEl>
                                          <p:spTgt spid="11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12"/>
                                        </p:tgtEl>
                                        <p:attrNameLst>
                                          <p:attrName>style.visibility</p:attrName>
                                        </p:attrNameLst>
                                      </p:cBhvr>
                                      <p:to>
                                        <p:strVal val="visible"/>
                                      </p:to>
                                    </p:set>
                                    <p:anim calcmode="lin" valueType="num">
                                      <p:cBhvr additive="base">
                                        <p:cTn id="153" dur="500"/>
                                        <p:tgtEl>
                                          <p:spTgt spid="112"/>
                                        </p:tgtEl>
                                        <p:attrNameLst>
                                          <p:attrName>ppt_y</p:attrName>
                                        </p:attrNameLst>
                                      </p:cBhvr>
                                      <p:tavLst>
                                        <p:tav tm="0">
                                          <p:val>
                                            <p:strVal val="#ppt_y+#ppt_h*1.125000"/>
                                          </p:val>
                                        </p:tav>
                                        <p:tav tm="100000">
                                          <p:val>
                                            <p:strVal val="#ppt_y"/>
                                          </p:val>
                                        </p:tav>
                                      </p:tavLst>
                                    </p:anim>
                                    <p:animEffect transition="in" filter="wipe(up)">
                                      <p:cBhvr>
                                        <p:cTn id="154" dur="500"/>
                                        <p:tgtEl>
                                          <p:spTgt spid="11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13"/>
                                        </p:tgtEl>
                                        <p:attrNameLst>
                                          <p:attrName>style.visibility</p:attrName>
                                        </p:attrNameLst>
                                      </p:cBhvr>
                                      <p:to>
                                        <p:strVal val="visible"/>
                                      </p:to>
                                    </p:set>
                                    <p:anim calcmode="lin" valueType="num">
                                      <p:cBhvr additive="base">
                                        <p:cTn id="157" dur="500"/>
                                        <p:tgtEl>
                                          <p:spTgt spid="113"/>
                                        </p:tgtEl>
                                        <p:attrNameLst>
                                          <p:attrName>ppt_y</p:attrName>
                                        </p:attrNameLst>
                                      </p:cBhvr>
                                      <p:tavLst>
                                        <p:tav tm="0">
                                          <p:val>
                                            <p:strVal val="#ppt_y+#ppt_h*1.125000"/>
                                          </p:val>
                                        </p:tav>
                                        <p:tav tm="100000">
                                          <p:val>
                                            <p:strVal val="#ppt_y"/>
                                          </p:val>
                                        </p:tav>
                                      </p:tavLst>
                                    </p:anim>
                                    <p:animEffect transition="in" filter="wipe(up)">
                                      <p:cBhvr>
                                        <p:cTn id="158" dur="500"/>
                                        <p:tgtEl>
                                          <p:spTgt spid="11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14"/>
                                        </p:tgtEl>
                                        <p:attrNameLst>
                                          <p:attrName>style.visibility</p:attrName>
                                        </p:attrNameLst>
                                      </p:cBhvr>
                                      <p:to>
                                        <p:strVal val="visible"/>
                                      </p:to>
                                    </p:set>
                                    <p:anim calcmode="lin" valueType="num">
                                      <p:cBhvr additive="base">
                                        <p:cTn id="161" dur="500"/>
                                        <p:tgtEl>
                                          <p:spTgt spid="114"/>
                                        </p:tgtEl>
                                        <p:attrNameLst>
                                          <p:attrName>ppt_y</p:attrName>
                                        </p:attrNameLst>
                                      </p:cBhvr>
                                      <p:tavLst>
                                        <p:tav tm="0">
                                          <p:val>
                                            <p:strVal val="#ppt_y+#ppt_h*1.125000"/>
                                          </p:val>
                                        </p:tav>
                                        <p:tav tm="100000">
                                          <p:val>
                                            <p:strVal val="#ppt_y"/>
                                          </p:val>
                                        </p:tav>
                                      </p:tavLst>
                                    </p:anim>
                                    <p:animEffect transition="in" filter="wipe(up)">
                                      <p:cBhvr>
                                        <p:cTn id="162" dur="500"/>
                                        <p:tgtEl>
                                          <p:spTgt spid="11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5"/>
                                        </p:tgtEl>
                                        <p:attrNameLst>
                                          <p:attrName>style.visibility</p:attrName>
                                        </p:attrNameLst>
                                      </p:cBhvr>
                                      <p:to>
                                        <p:strVal val="visible"/>
                                      </p:to>
                                    </p:set>
                                    <p:anim calcmode="lin" valueType="num">
                                      <p:cBhvr additive="base">
                                        <p:cTn id="165" dur="500"/>
                                        <p:tgtEl>
                                          <p:spTgt spid="115"/>
                                        </p:tgtEl>
                                        <p:attrNameLst>
                                          <p:attrName>ppt_y</p:attrName>
                                        </p:attrNameLst>
                                      </p:cBhvr>
                                      <p:tavLst>
                                        <p:tav tm="0">
                                          <p:val>
                                            <p:strVal val="#ppt_y+#ppt_h*1.125000"/>
                                          </p:val>
                                        </p:tav>
                                        <p:tav tm="100000">
                                          <p:val>
                                            <p:strVal val="#ppt_y"/>
                                          </p:val>
                                        </p:tav>
                                      </p:tavLst>
                                    </p:anim>
                                    <p:animEffect transition="in" filter="wipe(up)">
                                      <p:cBhvr>
                                        <p:cTn id="166" dur="500"/>
                                        <p:tgtEl>
                                          <p:spTgt spid="11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6"/>
                                        </p:tgtEl>
                                        <p:attrNameLst>
                                          <p:attrName>style.visibility</p:attrName>
                                        </p:attrNameLst>
                                      </p:cBhvr>
                                      <p:to>
                                        <p:strVal val="visible"/>
                                      </p:to>
                                    </p:set>
                                    <p:anim calcmode="lin" valueType="num">
                                      <p:cBhvr additive="base">
                                        <p:cTn id="169" dur="500"/>
                                        <p:tgtEl>
                                          <p:spTgt spid="116"/>
                                        </p:tgtEl>
                                        <p:attrNameLst>
                                          <p:attrName>ppt_y</p:attrName>
                                        </p:attrNameLst>
                                      </p:cBhvr>
                                      <p:tavLst>
                                        <p:tav tm="0">
                                          <p:val>
                                            <p:strVal val="#ppt_y+#ppt_h*1.125000"/>
                                          </p:val>
                                        </p:tav>
                                        <p:tav tm="100000">
                                          <p:val>
                                            <p:strVal val="#ppt_y"/>
                                          </p:val>
                                        </p:tav>
                                      </p:tavLst>
                                    </p:anim>
                                    <p:animEffect transition="in" filter="wipe(up)">
                                      <p:cBhvr>
                                        <p:cTn id="170" dur="500"/>
                                        <p:tgtEl>
                                          <p:spTgt spid="11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7"/>
                                        </p:tgtEl>
                                        <p:attrNameLst>
                                          <p:attrName>style.visibility</p:attrName>
                                        </p:attrNameLst>
                                      </p:cBhvr>
                                      <p:to>
                                        <p:strVal val="visible"/>
                                      </p:to>
                                    </p:set>
                                    <p:anim calcmode="lin" valueType="num">
                                      <p:cBhvr additive="base">
                                        <p:cTn id="173" dur="500"/>
                                        <p:tgtEl>
                                          <p:spTgt spid="117"/>
                                        </p:tgtEl>
                                        <p:attrNameLst>
                                          <p:attrName>ppt_y</p:attrName>
                                        </p:attrNameLst>
                                      </p:cBhvr>
                                      <p:tavLst>
                                        <p:tav tm="0">
                                          <p:val>
                                            <p:strVal val="#ppt_y+#ppt_h*1.125000"/>
                                          </p:val>
                                        </p:tav>
                                        <p:tav tm="100000">
                                          <p:val>
                                            <p:strVal val="#ppt_y"/>
                                          </p:val>
                                        </p:tav>
                                      </p:tavLst>
                                    </p:anim>
                                    <p:animEffect transition="in" filter="wipe(up)">
                                      <p:cBhvr>
                                        <p:cTn id="174" dur="500"/>
                                        <p:tgtEl>
                                          <p:spTgt spid="11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8"/>
                                        </p:tgtEl>
                                        <p:attrNameLst>
                                          <p:attrName>style.visibility</p:attrName>
                                        </p:attrNameLst>
                                      </p:cBhvr>
                                      <p:to>
                                        <p:strVal val="visible"/>
                                      </p:to>
                                    </p:set>
                                    <p:anim calcmode="lin" valueType="num">
                                      <p:cBhvr additive="base">
                                        <p:cTn id="177" dur="500"/>
                                        <p:tgtEl>
                                          <p:spTgt spid="118"/>
                                        </p:tgtEl>
                                        <p:attrNameLst>
                                          <p:attrName>ppt_y</p:attrName>
                                        </p:attrNameLst>
                                      </p:cBhvr>
                                      <p:tavLst>
                                        <p:tav tm="0">
                                          <p:val>
                                            <p:strVal val="#ppt_y+#ppt_h*1.125000"/>
                                          </p:val>
                                        </p:tav>
                                        <p:tav tm="100000">
                                          <p:val>
                                            <p:strVal val="#ppt_y"/>
                                          </p:val>
                                        </p:tav>
                                      </p:tavLst>
                                    </p:anim>
                                    <p:animEffect transition="in" filter="wipe(up)">
                                      <p:cBhvr>
                                        <p:cTn id="178" dur="500"/>
                                        <p:tgtEl>
                                          <p:spTgt spid="11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9"/>
                                        </p:tgtEl>
                                        <p:attrNameLst>
                                          <p:attrName>style.visibility</p:attrName>
                                        </p:attrNameLst>
                                      </p:cBhvr>
                                      <p:to>
                                        <p:strVal val="visible"/>
                                      </p:to>
                                    </p:set>
                                    <p:anim calcmode="lin" valueType="num">
                                      <p:cBhvr additive="base">
                                        <p:cTn id="181" dur="500"/>
                                        <p:tgtEl>
                                          <p:spTgt spid="119"/>
                                        </p:tgtEl>
                                        <p:attrNameLst>
                                          <p:attrName>ppt_y</p:attrName>
                                        </p:attrNameLst>
                                      </p:cBhvr>
                                      <p:tavLst>
                                        <p:tav tm="0">
                                          <p:val>
                                            <p:strVal val="#ppt_y+#ppt_h*1.125000"/>
                                          </p:val>
                                        </p:tav>
                                        <p:tav tm="100000">
                                          <p:val>
                                            <p:strVal val="#ppt_y"/>
                                          </p:val>
                                        </p:tav>
                                      </p:tavLst>
                                    </p:anim>
                                    <p:animEffect transition="in" filter="wipe(up)">
                                      <p:cBhvr>
                                        <p:cTn id="182" dur="500"/>
                                        <p:tgtEl>
                                          <p:spTgt spid="11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20"/>
                                        </p:tgtEl>
                                        <p:attrNameLst>
                                          <p:attrName>style.visibility</p:attrName>
                                        </p:attrNameLst>
                                      </p:cBhvr>
                                      <p:to>
                                        <p:strVal val="visible"/>
                                      </p:to>
                                    </p:set>
                                    <p:anim calcmode="lin" valueType="num">
                                      <p:cBhvr additive="base">
                                        <p:cTn id="185" dur="500"/>
                                        <p:tgtEl>
                                          <p:spTgt spid="120"/>
                                        </p:tgtEl>
                                        <p:attrNameLst>
                                          <p:attrName>ppt_y</p:attrName>
                                        </p:attrNameLst>
                                      </p:cBhvr>
                                      <p:tavLst>
                                        <p:tav tm="0">
                                          <p:val>
                                            <p:strVal val="#ppt_y+#ppt_h*1.125000"/>
                                          </p:val>
                                        </p:tav>
                                        <p:tav tm="100000">
                                          <p:val>
                                            <p:strVal val="#ppt_y"/>
                                          </p:val>
                                        </p:tav>
                                      </p:tavLst>
                                    </p:anim>
                                    <p:animEffect transition="in" filter="wipe(up)">
                                      <p:cBhvr>
                                        <p:cTn id="186" dur="500"/>
                                        <p:tgtEl>
                                          <p:spTgt spid="12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21"/>
                                        </p:tgtEl>
                                        <p:attrNameLst>
                                          <p:attrName>style.visibility</p:attrName>
                                        </p:attrNameLst>
                                      </p:cBhvr>
                                      <p:to>
                                        <p:strVal val="visible"/>
                                      </p:to>
                                    </p:set>
                                    <p:anim calcmode="lin" valueType="num">
                                      <p:cBhvr additive="base">
                                        <p:cTn id="189" dur="500"/>
                                        <p:tgtEl>
                                          <p:spTgt spid="121"/>
                                        </p:tgtEl>
                                        <p:attrNameLst>
                                          <p:attrName>ppt_y</p:attrName>
                                        </p:attrNameLst>
                                      </p:cBhvr>
                                      <p:tavLst>
                                        <p:tav tm="0">
                                          <p:val>
                                            <p:strVal val="#ppt_y+#ppt_h*1.125000"/>
                                          </p:val>
                                        </p:tav>
                                        <p:tav tm="100000">
                                          <p:val>
                                            <p:strVal val="#ppt_y"/>
                                          </p:val>
                                        </p:tav>
                                      </p:tavLst>
                                    </p:anim>
                                    <p:animEffect transition="in" filter="wipe(up)">
                                      <p:cBhvr>
                                        <p:cTn id="190" dur="500"/>
                                        <p:tgtEl>
                                          <p:spTgt spid="12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22"/>
                                        </p:tgtEl>
                                        <p:attrNameLst>
                                          <p:attrName>style.visibility</p:attrName>
                                        </p:attrNameLst>
                                      </p:cBhvr>
                                      <p:to>
                                        <p:strVal val="visible"/>
                                      </p:to>
                                    </p:set>
                                    <p:anim calcmode="lin" valueType="num">
                                      <p:cBhvr additive="base">
                                        <p:cTn id="193" dur="500"/>
                                        <p:tgtEl>
                                          <p:spTgt spid="122"/>
                                        </p:tgtEl>
                                        <p:attrNameLst>
                                          <p:attrName>ppt_y</p:attrName>
                                        </p:attrNameLst>
                                      </p:cBhvr>
                                      <p:tavLst>
                                        <p:tav tm="0">
                                          <p:val>
                                            <p:strVal val="#ppt_y+#ppt_h*1.125000"/>
                                          </p:val>
                                        </p:tav>
                                        <p:tav tm="100000">
                                          <p:val>
                                            <p:strVal val="#ppt_y"/>
                                          </p:val>
                                        </p:tav>
                                      </p:tavLst>
                                    </p:anim>
                                    <p:animEffect transition="in" filter="wipe(up)">
                                      <p:cBhvr>
                                        <p:cTn id="194" dur="500"/>
                                        <p:tgtEl>
                                          <p:spTgt spid="12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23"/>
                                        </p:tgtEl>
                                        <p:attrNameLst>
                                          <p:attrName>style.visibility</p:attrName>
                                        </p:attrNameLst>
                                      </p:cBhvr>
                                      <p:to>
                                        <p:strVal val="visible"/>
                                      </p:to>
                                    </p:set>
                                    <p:anim calcmode="lin" valueType="num">
                                      <p:cBhvr additive="base">
                                        <p:cTn id="197" dur="500"/>
                                        <p:tgtEl>
                                          <p:spTgt spid="123"/>
                                        </p:tgtEl>
                                        <p:attrNameLst>
                                          <p:attrName>ppt_y</p:attrName>
                                        </p:attrNameLst>
                                      </p:cBhvr>
                                      <p:tavLst>
                                        <p:tav tm="0">
                                          <p:val>
                                            <p:strVal val="#ppt_y+#ppt_h*1.125000"/>
                                          </p:val>
                                        </p:tav>
                                        <p:tav tm="100000">
                                          <p:val>
                                            <p:strVal val="#ppt_y"/>
                                          </p:val>
                                        </p:tav>
                                      </p:tavLst>
                                    </p:anim>
                                    <p:animEffect transition="in" filter="wipe(up)">
                                      <p:cBhvr>
                                        <p:cTn id="198" dur="500"/>
                                        <p:tgtEl>
                                          <p:spTgt spid="12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24"/>
                                        </p:tgtEl>
                                        <p:attrNameLst>
                                          <p:attrName>style.visibility</p:attrName>
                                        </p:attrNameLst>
                                      </p:cBhvr>
                                      <p:to>
                                        <p:strVal val="visible"/>
                                      </p:to>
                                    </p:set>
                                    <p:anim calcmode="lin" valueType="num">
                                      <p:cBhvr additive="base">
                                        <p:cTn id="201" dur="500"/>
                                        <p:tgtEl>
                                          <p:spTgt spid="124"/>
                                        </p:tgtEl>
                                        <p:attrNameLst>
                                          <p:attrName>ppt_y</p:attrName>
                                        </p:attrNameLst>
                                      </p:cBhvr>
                                      <p:tavLst>
                                        <p:tav tm="0">
                                          <p:val>
                                            <p:strVal val="#ppt_y+#ppt_h*1.125000"/>
                                          </p:val>
                                        </p:tav>
                                        <p:tav tm="100000">
                                          <p:val>
                                            <p:strVal val="#ppt_y"/>
                                          </p:val>
                                        </p:tav>
                                      </p:tavLst>
                                    </p:anim>
                                    <p:animEffect transition="in" filter="wipe(up)">
                                      <p:cBhvr>
                                        <p:cTn id="202" dur="500"/>
                                        <p:tgtEl>
                                          <p:spTgt spid="12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5"/>
                                        </p:tgtEl>
                                        <p:attrNameLst>
                                          <p:attrName>style.visibility</p:attrName>
                                        </p:attrNameLst>
                                      </p:cBhvr>
                                      <p:to>
                                        <p:strVal val="visible"/>
                                      </p:to>
                                    </p:set>
                                    <p:anim calcmode="lin" valueType="num">
                                      <p:cBhvr additive="base">
                                        <p:cTn id="205" dur="500"/>
                                        <p:tgtEl>
                                          <p:spTgt spid="125"/>
                                        </p:tgtEl>
                                        <p:attrNameLst>
                                          <p:attrName>ppt_y</p:attrName>
                                        </p:attrNameLst>
                                      </p:cBhvr>
                                      <p:tavLst>
                                        <p:tav tm="0">
                                          <p:val>
                                            <p:strVal val="#ppt_y+#ppt_h*1.125000"/>
                                          </p:val>
                                        </p:tav>
                                        <p:tav tm="100000">
                                          <p:val>
                                            <p:strVal val="#ppt_y"/>
                                          </p:val>
                                        </p:tav>
                                      </p:tavLst>
                                    </p:anim>
                                    <p:animEffect transition="in" filter="wipe(up)">
                                      <p:cBhvr>
                                        <p:cTn id="206" dur="500"/>
                                        <p:tgtEl>
                                          <p:spTgt spid="12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6"/>
                                        </p:tgtEl>
                                        <p:attrNameLst>
                                          <p:attrName>style.visibility</p:attrName>
                                        </p:attrNameLst>
                                      </p:cBhvr>
                                      <p:to>
                                        <p:strVal val="visible"/>
                                      </p:to>
                                    </p:set>
                                    <p:anim calcmode="lin" valueType="num">
                                      <p:cBhvr additive="base">
                                        <p:cTn id="209" dur="500"/>
                                        <p:tgtEl>
                                          <p:spTgt spid="126"/>
                                        </p:tgtEl>
                                        <p:attrNameLst>
                                          <p:attrName>ppt_y</p:attrName>
                                        </p:attrNameLst>
                                      </p:cBhvr>
                                      <p:tavLst>
                                        <p:tav tm="0">
                                          <p:val>
                                            <p:strVal val="#ppt_y+#ppt_h*1.125000"/>
                                          </p:val>
                                        </p:tav>
                                        <p:tav tm="100000">
                                          <p:val>
                                            <p:strVal val="#ppt_y"/>
                                          </p:val>
                                        </p:tav>
                                      </p:tavLst>
                                    </p:anim>
                                    <p:animEffect transition="in" filter="wipe(up)">
                                      <p:cBhvr>
                                        <p:cTn id="210"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2" grpId="0" animBg="1"/>
      <p:bldP spid="133" grpId="0" animBg="1"/>
      <p:bldP spid="134" grpId="0"/>
      <p:bldP spid="135" grpId="0"/>
      <p:bldP spid="136" grpId="0"/>
      <p:bldP spid="137" grpId="0"/>
      <p:bldP spid="138" grpId="0"/>
      <p:bldP spid="139" grpId="0"/>
      <p:bldP spid="140" grpId="0"/>
      <p:bldP spid="141" grpId="0" animBg="1"/>
      <p:bldP spid="142" grpId="0" animBg="1"/>
      <p:bldP spid="143" grpId="0" animBg="1"/>
      <p:bldP spid="144" grpId="0" animBg="1"/>
      <p:bldP spid="145" grpId="0" animBg="1"/>
      <p:bldP spid="146" grpId="0" animBg="1"/>
      <p:bldP spid="147" grpId="0" animBg="1"/>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肘形连接符 40"/>
          <p:cNvCxnSpPr>
            <a:stCxn id="43" idx="6"/>
            <a:endCxn id="68" idx="2"/>
          </p:cNvCxnSpPr>
          <p:nvPr/>
        </p:nvCxnSpPr>
        <p:spPr>
          <a:xfrm>
            <a:off x="3816113" y="1960712"/>
            <a:ext cx="3876571" cy="822513"/>
          </a:xfrm>
          <a:prstGeom prst="bentConnector3">
            <a:avLst>
              <a:gd name="adj1" fmla="val 50000"/>
            </a:avLst>
          </a:prstGeom>
          <a:noFill/>
          <a:ln w="12700" cap="flat" cmpd="sng" algn="ctr">
            <a:solidFill>
              <a:sysClr val="window" lastClr="FFFFFF">
                <a:lumMod val="65000"/>
              </a:sysClr>
            </a:solidFill>
            <a:prstDash val="solid"/>
            <a:miter lim="800000"/>
          </a:ln>
          <a:effectLst/>
        </p:spPr>
      </p:cxnSp>
      <p:grpSp>
        <p:nvGrpSpPr>
          <p:cNvPr id="42" name="组合 41"/>
          <p:cNvGrpSpPr/>
          <p:nvPr/>
        </p:nvGrpSpPr>
        <p:grpSpPr>
          <a:xfrm>
            <a:off x="3249261" y="1677286"/>
            <a:ext cx="566852" cy="566852"/>
            <a:chOff x="4534974" y="2492893"/>
            <a:chExt cx="756000" cy="756000"/>
          </a:xfrm>
        </p:grpSpPr>
        <p:sp>
          <p:nvSpPr>
            <p:cNvPr id="43" name="椭圆 42"/>
            <p:cNvSpPr/>
            <p:nvPr/>
          </p:nvSpPr>
          <p:spPr>
            <a:xfrm>
              <a:off x="4534974" y="2492893"/>
              <a:ext cx="756000" cy="756000"/>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4" name="组合 43"/>
            <p:cNvGrpSpPr/>
            <p:nvPr/>
          </p:nvGrpSpPr>
          <p:grpSpPr>
            <a:xfrm>
              <a:off x="4687974" y="2629656"/>
              <a:ext cx="450000" cy="434596"/>
              <a:chOff x="5512720" y="2152017"/>
              <a:chExt cx="583915" cy="496874"/>
            </a:xfrm>
          </p:grpSpPr>
          <p:sp>
            <p:nvSpPr>
              <p:cNvPr id="45"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cxnSp>
        <p:nvCxnSpPr>
          <p:cNvPr id="47" name="肘形连接符 46"/>
          <p:cNvCxnSpPr>
            <a:stCxn id="49" idx="6"/>
            <a:endCxn id="70" idx="2"/>
          </p:cNvCxnSpPr>
          <p:nvPr/>
        </p:nvCxnSpPr>
        <p:spPr>
          <a:xfrm>
            <a:off x="3816113" y="3600259"/>
            <a:ext cx="2026027" cy="398694"/>
          </a:xfrm>
          <a:prstGeom prst="bentConnector3">
            <a:avLst>
              <a:gd name="adj1" fmla="val 50000"/>
            </a:avLst>
          </a:prstGeom>
          <a:noFill/>
          <a:ln w="12700" cap="flat" cmpd="sng" algn="ctr">
            <a:solidFill>
              <a:sysClr val="window" lastClr="FFFFFF">
                <a:lumMod val="65000"/>
              </a:sysClr>
            </a:solidFill>
            <a:prstDash val="solid"/>
            <a:miter lim="800000"/>
          </a:ln>
          <a:effectLst/>
        </p:spPr>
      </p:cxnSp>
      <p:grpSp>
        <p:nvGrpSpPr>
          <p:cNvPr id="48" name="组合 47"/>
          <p:cNvGrpSpPr/>
          <p:nvPr/>
        </p:nvGrpSpPr>
        <p:grpSpPr>
          <a:xfrm>
            <a:off x="3249261" y="3316833"/>
            <a:ext cx="566852" cy="566852"/>
            <a:chOff x="4534974" y="4368345"/>
            <a:chExt cx="756000" cy="756000"/>
          </a:xfrm>
        </p:grpSpPr>
        <p:sp>
          <p:nvSpPr>
            <p:cNvPr id="49" name="椭圆 48"/>
            <p:cNvSpPr/>
            <p:nvPr/>
          </p:nvSpPr>
          <p:spPr>
            <a:xfrm>
              <a:off x="4534974" y="4368345"/>
              <a:ext cx="756000" cy="756000"/>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0"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cxnSp>
        <p:nvCxnSpPr>
          <p:cNvPr id="51" name="肘形连接符 50"/>
          <p:cNvCxnSpPr>
            <a:stCxn id="53" idx="6"/>
            <a:endCxn id="69" idx="2"/>
          </p:cNvCxnSpPr>
          <p:nvPr/>
        </p:nvCxnSpPr>
        <p:spPr>
          <a:xfrm>
            <a:off x="3816113" y="2780486"/>
            <a:ext cx="2951300" cy="738612"/>
          </a:xfrm>
          <a:prstGeom prst="bentConnector3">
            <a:avLst>
              <a:gd name="adj1" fmla="val 50000"/>
            </a:avLst>
          </a:prstGeom>
          <a:noFill/>
          <a:ln w="12700" cap="flat" cmpd="sng" algn="ctr">
            <a:solidFill>
              <a:sysClr val="window" lastClr="FFFFFF">
                <a:lumMod val="65000"/>
              </a:sysClr>
            </a:solidFill>
            <a:prstDash val="solid"/>
            <a:miter lim="800000"/>
          </a:ln>
          <a:effectLst/>
        </p:spPr>
      </p:cxnSp>
      <p:grpSp>
        <p:nvGrpSpPr>
          <p:cNvPr id="52" name="组合 51"/>
          <p:cNvGrpSpPr/>
          <p:nvPr/>
        </p:nvGrpSpPr>
        <p:grpSpPr>
          <a:xfrm>
            <a:off x="3249261" y="2497059"/>
            <a:ext cx="566852" cy="566852"/>
            <a:chOff x="4534974" y="3430619"/>
            <a:chExt cx="756000" cy="756000"/>
          </a:xfrm>
        </p:grpSpPr>
        <p:sp>
          <p:nvSpPr>
            <p:cNvPr id="53" name="椭圆 52"/>
            <p:cNvSpPr/>
            <p:nvPr/>
          </p:nvSpPr>
          <p:spPr>
            <a:xfrm>
              <a:off x="4534974" y="3430619"/>
              <a:ext cx="756000" cy="75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54" name="Group 92"/>
            <p:cNvGrpSpPr/>
            <p:nvPr/>
          </p:nvGrpSpPr>
          <p:grpSpPr>
            <a:xfrm>
              <a:off x="4688410" y="3660828"/>
              <a:ext cx="474528" cy="295582"/>
              <a:chOff x="5172076" y="1938338"/>
              <a:chExt cx="471488" cy="293688"/>
            </a:xfrm>
            <a:solidFill>
              <a:sysClr val="window" lastClr="FFFFFF"/>
            </a:solidFill>
          </p:grpSpPr>
          <p:sp>
            <p:nvSpPr>
              <p:cNvPr id="55"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cxnSp>
        <p:nvCxnSpPr>
          <p:cNvPr id="58" name="直接连接符 57"/>
          <p:cNvCxnSpPr>
            <a:endCxn id="60" idx="6"/>
          </p:cNvCxnSpPr>
          <p:nvPr/>
        </p:nvCxnSpPr>
        <p:spPr>
          <a:xfrm flipH="1" flipV="1">
            <a:off x="3816113" y="4420032"/>
            <a:ext cx="959815" cy="1"/>
          </a:xfrm>
          <a:prstGeom prst="line">
            <a:avLst/>
          </a:prstGeom>
          <a:noFill/>
          <a:ln w="12700" cap="flat" cmpd="sng" algn="ctr">
            <a:solidFill>
              <a:sysClr val="window" lastClr="FFFFFF">
                <a:lumMod val="65000"/>
              </a:sysClr>
            </a:solidFill>
            <a:prstDash val="solid"/>
            <a:miter lim="800000"/>
          </a:ln>
          <a:effectLst/>
        </p:spPr>
      </p:cxnSp>
      <p:grpSp>
        <p:nvGrpSpPr>
          <p:cNvPr id="59" name="组合 58"/>
          <p:cNvGrpSpPr/>
          <p:nvPr/>
        </p:nvGrpSpPr>
        <p:grpSpPr>
          <a:xfrm>
            <a:off x="3249261" y="4136606"/>
            <a:ext cx="566852" cy="566852"/>
            <a:chOff x="4534974" y="5306072"/>
            <a:chExt cx="756000" cy="756000"/>
          </a:xfrm>
        </p:grpSpPr>
        <p:sp>
          <p:nvSpPr>
            <p:cNvPr id="60" name="椭圆 59"/>
            <p:cNvSpPr/>
            <p:nvPr/>
          </p:nvSpPr>
          <p:spPr>
            <a:xfrm>
              <a:off x="4534974" y="5306072"/>
              <a:ext cx="756000" cy="75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61" name="Group 9"/>
            <p:cNvGrpSpPr/>
            <p:nvPr/>
          </p:nvGrpSpPr>
          <p:grpSpPr>
            <a:xfrm>
              <a:off x="4659950" y="5504420"/>
              <a:ext cx="516045" cy="382660"/>
              <a:chOff x="4572000" y="3414713"/>
              <a:chExt cx="374651" cy="277813"/>
            </a:xfrm>
            <a:solidFill>
              <a:sysClr val="window" lastClr="FFFFFF"/>
            </a:solidFill>
          </p:grpSpPr>
          <p:sp>
            <p:nvSpPr>
              <p:cNvPr id="62"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64" name="任意多边形 63"/>
          <p:cNvSpPr/>
          <p:nvPr/>
        </p:nvSpPr>
        <p:spPr>
          <a:xfrm>
            <a:off x="7357858" y="1897825"/>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任意多边形 64"/>
          <p:cNvSpPr/>
          <p:nvPr/>
        </p:nvSpPr>
        <p:spPr>
          <a:xfrm>
            <a:off x="6432587" y="3230242"/>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6" name="任意多边形 65"/>
          <p:cNvSpPr/>
          <p:nvPr/>
        </p:nvSpPr>
        <p:spPr>
          <a:xfrm>
            <a:off x="5507314" y="3800169"/>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7" name="任意多边形 66"/>
          <p:cNvSpPr/>
          <p:nvPr/>
        </p:nvSpPr>
        <p:spPr>
          <a:xfrm>
            <a:off x="4015453" y="4204068"/>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8" name="椭圆 67"/>
          <p:cNvSpPr/>
          <p:nvPr/>
        </p:nvSpPr>
        <p:spPr>
          <a:xfrm>
            <a:off x="7692683" y="2675253"/>
            <a:ext cx="215944" cy="215944"/>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椭圆 68"/>
          <p:cNvSpPr/>
          <p:nvPr/>
        </p:nvSpPr>
        <p:spPr>
          <a:xfrm>
            <a:off x="6767412" y="3411126"/>
            <a:ext cx="215944" cy="21594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椭圆 69"/>
          <p:cNvSpPr/>
          <p:nvPr/>
        </p:nvSpPr>
        <p:spPr>
          <a:xfrm>
            <a:off x="5842140" y="3890981"/>
            <a:ext cx="215944" cy="215944"/>
          </a:xfrm>
          <a:prstGeom prst="ellipse">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1" name="椭圆 70"/>
          <p:cNvSpPr/>
          <p:nvPr/>
        </p:nvSpPr>
        <p:spPr>
          <a:xfrm>
            <a:off x="4633573" y="4316134"/>
            <a:ext cx="215944" cy="21594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2" name="矩形 71"/>
          <p:cNvSpPr/>
          <p:nvPr/>
        </p:nvSpPr>
        <p:spPr>
          <a:xfrm>
            <a:off x="2231505" y="1618294"/>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3" name="矩形 72"/>
          <p:cNvSpPr/>
          <p:nvPr/>
        </p:nvSpPr>
        <p:spPr>
          <a:xfrm>
            <a:off x="1294571" y="1903202"/>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2231505" y="2444444"/>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5" name="矩形 74"/>
          <p:cNvSpPr/>
          <p:nvPr/>
        </p:nvSpPr>
        <p:spPr>
          <a:xfrm>
            <a:off x="1294571" y="2729353"/>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2231505" y="3270595"/>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7" name="矩形 76"/>
          <p:cNvSpPr/>
          <p:nvPr/>
        </p:nvSpPr>
        <p:spPr>
          <a:xfrm>
            <a:off x="1294571" y="3555503"/>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78" name="矩形 77"/>
          <p:cNvSpPr/>
          <p:nvPr/>
        </p:nvSpPr>
        <p:spPr>
          <a:xfrm>
            <a:off x="2231505" y="4096745"/>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9" name="矩形 78"/>
          <p:cNvSpPr/>
          <p:nvPr/>
        </p:nvSpPr>
        <p:spPr>
          <a:xfrm>
            <a:off x="1294571" y="4381654"/>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down)">
                                      <p:cBhvr>
                                        <p:cTn id="7" dur="200"/>
                                        <p:tgtEl>
                                          <p:spTgt spid="6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wipe(down)">
                                      <p:cBhvr>
                                        <p:cTn id="10" dur="400"/>
                                        <p:tgtEl>
                                          <p:spTgt spid="6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down)">
                                      <p:cBhvr>
                                        <p:cTn id="13" dur="600"/>
                                        <p:tgtEl>
                                          <p:spTgt spid="6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down)">
                                      <p:cBhvr>
                                        <p:cTn id="16" dur="900"/>
                                        <p:tgtEl>
                                          <p:spTgt spid="6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250"/>
                                        <p:tgtEl>
                                          <p:spTgt spid="71"/>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250"/>
                                        <p:tgtEl>
                                          <p:spTgt spid="70"/>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250"/>
                                        <p:tgtEl>
                                          <p:spTgt spid="69"/>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250"/>
                                        <p:tgtEl>
                                          <p:spTgt spid="68"/>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71"/>
                                        </p:tgtEl>
                                      </p:cBhvr>
                                    </p:animEffect>
                                    <p:animScale>
                                      <p:cBhvr>
                                        <p:cTn id="32" dur="250" autoRev="1" fill="hold"/>
                                        <p:tgtEl>
                                          <p:spTgt spid="71"/>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right)">
                                      <p:cBhvr>
                                        <p:cTn id="36" dur="250"/>
                                        <p:tgtEl>
                                          <p:spTgt spid="58"/>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randombar(horizontal)">
                                      <p:cBhvr>
                                        <p:cTn id="44" dur="500"/>
                                        <p:tgtEl>
                                          <p:spTgt spid="7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randombar(horizontal)">
                                      <p:cBhvr>
                                        <p:cTn id="47" dur="500"/>
                                        <p:tgtEl>
                                          <p:spTgt spid="79"/>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70"/>
                                        </p:tgtEl>
                                      </p:cBhvr>
                                    </p:animEffect>
                                    <p:animScale>
                                      <p:cBhvr>
                                        <p:cTn id="51" dur="250" autoRev="1" fill="hold"/>
                                        <p:tgtEl>
                                          <p:spTgt spid="70"/>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right)">
                                      <p:cBhvr>
                                        <p:cTn id="55" dur="500"/>
                                        <p:tgtEl>
                                          <p:spTgt spid="47"/>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randombar(horizontal)">
                                      <p:cBhvr>
                                        <p:cTn id="63" dur="500"/>
                                        <p:tgtEl>
                                          <p:spTgt spid="7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randombar(horizontal)">
                                      <p:cBhvr>
                                        <p:cTn id="66" dur="500"/>
                                        <p:tgtEl>
                                          <p:spTgt spid="76"/>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9"/>
                                        </p:tgtEl>
                                      </p:cBhvr>
                                    </p:animEffect>
                                    <p:animScale>
                                      <p:cBhvr>
                                        <p:cTn id="70" dur="250" autoRev="1" fill="hold"/>
                                        <p:tgtEl>
                                          <p:spTgt spid="69"/>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right)">
                                      <p:cBhvr>
                                        <p:cTn id="74" dur="600"/>
                                        <p:tgtEl>
                                          <p:spTgt spid="51"/>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74"/>
                                        </p:tgtEl>
                                        <p:attrNameLst>
                                          <p:attrName>style.visibility</p:attrName>
                                        </p:attrNameLst>
                                      </p:cBhvr>
                                      <p:to>
                                        <p:strVal val="visible"/>
                                      </p:to>
                                    </p:set>
                                    <p:animEffect transition="in" filter="randombar(horizontal)">
                                      <p:cBhvr>
                                        <p:cTn id="82" dur="500"/>
                                        <p:tgtEl>
                                          <p:spTgt spid="74"/>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randombar(horizontal)">
                                      <p:cBhvr>
                                        <p:cTn id="85" dur="500"/>
                                        <p:tgtEl>
                                          <p:spTgt spid="75"/>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68"/>
                                        </p:tgtEl>
                                      </p:cBhvr>
                                    </p:animEffect>
                                    <p:animScale>
                                      <p:cBhvr>
                                        <p:cTn id="89" dur="250" autoRev="1" fill="hold"/>
                                        <p:tgtEl>
                                          <p:spTgt spid="68"/>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right)">
                                      <p:cBhvr>
                                        <p:cTn id="93" dur="750"/>
                                        <p:tgtEl>
                                          <p:spTgt spid="41"/>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fade">
                                      <p:cBhvr>
                                        <p:cTn id="97" dur="500"/>
                                        <p:tgtEl>
                                          <p:spTgt spid="42"/>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randombar(horizontal)">
                                      <p:cBhvr>
                                        <p:cTn id="101" dur="500"/>
                                        <p:tgtEl>
                                          <p:spTgt spid="72"/>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73"/>
                                        </p:tgtEl>
                                        <p:attrNameLst>
                                          <p:attrName>style.visibility</p:attrName>
                                        </p:attrNameLst>
                                      </p:cBhvr>
                                      <p:to>
                                        <p:strVal val="visible"/>
                                      </p:to>
                                    </p:set>
                                    <p:animEffect transition="in" filter="randombar(horizontal)">
                                      <p:cBhvr>
                                        <p:cTn id="10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8" grpId="1" animBg="1"/>
      <p:bldP spid="69" grpId="0" animBg="1"/>
      <p:bldP spid="69" grpId="1" animBg="1"/>
      <p:bldP spid="70" grpId="0" animBg="1"/>
      <p:bldP spid="70" grpId="1" animBg="1"/>
      <p:bldP spid="71" grpId="0" animBg="1"/>
      <p:bldP spid="71" grpId="1" animBg="1"/>
      <p:bldP spid="72" grpId="0"/>
      <p:bldP spid="73" grpId="0"/>
      <p:bldP spid="74" grpId="0"/>
      <p:bldP spid="75" grpId="0"/>
      <p:bldP spid="76" grpId="0"/>
      <p:bldP spid="77" grpId="0"/>
      <p:bldP spid="78" grpId="0"/>
      <p:bldP spid="7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816113" y="1646882"/>
            <a:ext cx="1511103" cy="1511103"/>
            <a:chOff x="5182632" y="1700808"/>
            <a:chExt cx="2015329" cy="2015329"/>
          </a:xfrm>
        </p:grpSpPr>
        <p:sp>
          <p:nvSpPr>
            <p:cNvPr id="22"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4" name="组合 23"/>
          <p:cNvGrpSpPr/>
          <p:nvPr/>
        </p:nvGrpSpPr>
        <p:grpSpPr>
          <a:xfrm>
            <a:off x="6299742" y="1646882"/>
            <a:ext cx="1512168" cy="1511103"/>
            <a:chOff x="8758812" y="1700808"/>
            <a:chExt cx="2016749" cy="2015329"/>
          </a:xfrm>
        </p:grpSpPr>
        <p:sp>
          <p:nvSpPr>
            <p:cNvPr id="25"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6"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7" name="组合 26"/>
          <p:cNvGrpSpPr/>
          <p:nvPr/>
        </p:nvGrpSpPr>
        <p:grpSpPr>
          <a:xfrm>
            <a:off x="1375219" y="1646882"/>
            <a:ext cx="1512168" cy="1511103"/>
            <a:chOff x="1204523" y="1700808"/>
            <a:chExt cx="2016749" cy="2015329"/>
          </a:xfrm>
        </p:grpSpPr>
        <p:sp>
          <p:nvSpPr>
            <p:cNvPr id="28"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0" name="Freeform 12"/>
          <p:cNvSpPr>
            <a:spLocks/>
          </p:cNvSpPr>
          <p:nvPr/>
        </p:nvSpPr>
        <p:spPr bwMode="auto">
          <a:xfrm>
            <a:off x="3162469" y="2161232"/>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Freeform 13"/>
          <p:cNvSpPr>
            <a:spLocks/>
          </p:cNvSpPr>
          <p:nvPr/>
        </p:nvSpPr>
        <p:spPr bwMode="auto">
          <a:xfrm>
            <a:off x="5651839" y="2161232"/>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 name="矩形 83"/>
          <p:cNvSpPr>
            <a:spLocks noChangeArrowheads="1"/>
          </p:cNvSpPr>
          <p:nvPr/>
        </p:nvSpPr>
        <p:spPr bwMode="auto">
          <a:xfrm>
            <a:off x="1163974" y="3974890"/>
            <a:ext cx="6791481" cy="1440597"/>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TextBox 84"/>
          <p:cNvSpPr txBox="1">
            <a:spLocks noChangeArrowheads="1"/>
          </p:cNvSpPr>
          <p:nvPr/>
        </p:nvSpPr>
        <p:spPr bwMode="auto">
          <a:xfrm>
            <a:off x="1343651" y="4100130"/>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34" name="Freeform 12"/>
          <p:cNvSpPr>
            <a:spLocks/>
          </p:cNvSpPr>
          <p:nvPr/>
        </p:nvSpPr>
        <p:spPr bwMode="auto">
          <a:xfrm>
            <a:off x="1108028" y="386538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35" name="Freeform 12"/>
          <p:cNvSpPr>
            <a:spLocks/>
          </p:cNvSpPr>
          <p:nvPr/>
        </p:nvSpPr>
        <p:spPr bwMode="auto">
          <a:xfrm flipH="1" flipV="1">
            <a:off x="7631109" y="511966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36" name="TextBox 35"/>
          <p:cNvSpPr txBox="1"/>
          <p:nvPr/>
        </p:nvSpPr>
        <p:spPr>
          <a:xfrm>
            <a:off x="1484446" y="3253897"/>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线下门店</a:t>
            </a:r>
          </a:p>
        </p:txBody>
      </p:sp>
      <p:sp>
        <p:nvSpPr>
          <p:cNvPr id="37" name="TextBox 36"/>
          <p:cNvSpPr txBox="1"/>
          <p:nvPr/>
        </p:nvSpPr>
        <p:spPr>
          <a:xfrm>
            <a:off x="3920384" y="3253897"/>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手机</a:t>
            </a:r>
            <a:r>
              <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APP</a:t>
            </a:r>
            <a:endPar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6475296" y="3253897"/>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电脑客户端</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300" fill="hold"/>
                                        <p:tgtEl>
                                          <p:spTgt spid="30"/>
                                        </p:tgtEl>
                                        <p:attrNameLst>
                                          <p:attrName>ppt_w</p:attrName>
                                        </p:attrNameLst>
                                      </p:cBhvr>
                                      <p:tavLst>
                                        <p:tav tm="0">
                                          <p:val>
                                            <p:fltVal val="0"/>
                                          </p:val>
                                        </p:tav>
                                        <p:tav tm="100000">
                                          <p:val>
                                            <p:strVal val="#ppt_w"/>
                                          </p:val>
                                        </p:tav>
                                      </p:tavLst>
                                    </p:anim>
                                    <p:anim calcmode="lin" valueType="num">
                                      <p:cBhvr>
                                        <p:cTn id="20" dur="300" fill="hold"/>
                                        <p:tgtEl>
                                          <p:spTgt spid="30"/>
                                        </p:tgtEl>
                                        <p:attrNameLst>
                                          <p:attrName>ppt_h</p:attrName>
                                        </p:attrNameLst>
                                      </p:cBhvr>
                                      <p:tavLst>
                                        <p:tav tm="0">
                                          <p:val>
                                            <p:fltVal val="0"/>
                                          </p:val>
                                        </p:tav>
                                        <p:tav tm="100000">
                                          <p:val>
                                            <p:strVal val="#ppt_h"/>
                                          </p:val>
                                        </p:tav>
                                      </p:tavLst>
                                    </p:anim>
                                    <p:anim calcmode="lin" valueType="num">
                                      <p:cBhvr>
                                        <p:cTn id="21" dur="300" fill="hold"/>
                                        <p:tgtEl>
                                          <p:spTgt spid="30"/>
                                        </p:tgtEl>
                                        <p:attrNameLst>
                                          <p:attrName>style.rotation</p:attrName>
                                        </p:attrNameLst>
                                      </p:cBhvr>
                                      <p:tavLst>
                                        <p:tav tm="0">
                                          <p:val>
                                            <p:fltVal val="90"/>
                                          </p:val>
                                        </p:tav>
                                        <p:tav tm="100000">
                                          <p:val>
                                            <p:fltVal val="0"/>
                                          </p:val>
                                        </p:tav>
                                      </p:tavLst>
                                    </p:anim>
                                    <p:animEffect transition="in" filter="fade">
                                      <p:cBhvr>
                                        <p:cTn id="22" dur="300"/>
                                        <p:tgtEl>
                                          <p:spTgt spid="30"/>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300" fill="hold"/>
                                        <p:tgtEl>
                                          <p:spTgt spid="31"/>
                                        </p:tgtEl>
                                        <p:attrNameLst>
                                          <p:attrName>ppt_w</p:attrName>
                                        </p:attrNameLst>
                                      </p:cBhvr>
                                      <p:tavLst>
                                        <p:tav tm="0">
                                          <p:val>
                                            <p:fltVal val="0"/>
                                          </p:val>
                                        </p:tav>
                                        <p:tav tm="100000">
                                          <p:val>
                                            <p:strVal val="#ppt_w"/>
                                          </p:val>
                                        </p:tav>
                                      </p:tavLst>
                                    </p:anim>
                                    <p:anim calcmode="lin" valueType="num">
                                      <p:cBhvr>
                                        <p:cTn id="38" dur="300" fill="hold"/>
                                        <p:tgtEl>
                                          <p:spTgt spid="31"/>
                                        </p:tgtEl>
                                        <p:attrNameLst>
                                          <p:attrName>ppt_h</p:attrName>
                                        </p:attrNameLst>
                                      </p:cBhvr>
                                      <p:tavLst>
                                        <p:tav tm="0">
                                          <p:val>
                                            <p:fltVal val="0"/>
                                          </p:val>
                                        </p:tav>
                                        <p:tav tm="100000">
                                          <p:val>
                                            <p:strVal val="#ppt_h"/>
                                          </p:val>
                                        </p:tav>
                                      </p:tavLst>
                                    </p:anim>
                                    <p:anim calcmode="lin" valueType="num">
                                      <p:cBhvr>
                                        <p:cTn id="39" dur="300" fill="hold"/>
                                        <p:tgtEl>
                                          <p:spTgt spid="31"/>
                                        </p:tgtEl>
                                        <p:attrNameLst>
                                          <p:attrName>style.rotation</p:attrName>
                                        </p:attrNameLst>
                                      </p:cBhvr>
                                      <p:tavLst>
                                        <p:tav tm="0">
                                          <p:val>
                                            <p:fltVal val="90"/>
                                          </p:val>
                                        </p:tav>
                                        <p:tav tm="100000">
                                          <p:val>
                                            <p:fltVal val="0"/>
                                          </p:val>
                                        </p:tav>
                                      </p:tavLst>
                                    </p:anim>
                                    <p:animEffect transition="in" filter="fade">
                                      <p:cBhvr>
                                        <p:cTn id="40" dur="300"/>
                                        <p:tgtEl>
                                          <p:spTgt spid="31"/>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34"/>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35"/>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33">
                                            <p:txEl>
                                              <p:pRg st="0" end="0"/>
                                            </p:txEl>
                                          </p:spTgt>
                                        </p:tgtEl>
                                        <p:attrNameLst>
                                          <p:attrName>style.visibility</p:attrName>
                                        </p:attrNameLst>
                                      </p:cBhvr>
                                      <p:to>
                                        <p:strVal val="visible"/>
                                      </p:to>
                                    </p:set>
                                    <p:animEffect transition="in" filter="wipe(up)">
                                      <p:cBhvr>
                                        <p:cTn id="69" dur="500"/>
                                        <p:tgtEl>
                                          <p:spTgt spid="33">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33">
                                            <p:txEl>
                                              <p:pRg st="1" end="1"/>
                                            </p:txEl>
                                          </p:spTgt>
                                        </p:tgtEl>
                                        <p:attrNameLst>
                                          <p:attrName>style.visibility</p:attrName>
                                        </p:attrNameLst>
                                      </p:cBhvr>
                                      <p:to>
                                        <p:strVal val="visible"/>
                                      </p:to>
                                    </p:set>
                                    <p:animEffect transition="in" filter="wipe(up)">
                                      <p:cBhvr>
                                        <p:cTn id="73"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autoUpdateAnimBg="0"/>
      <p:bldP spid="34" grpId="0" animBg="1"/>
      <p:bldP spid="34" grpId="1" animBg="1"/>
      <p:bldP spid="35" grpId="0" animBg="1"/>
      <p:bldP spid="35" grpId="1" animBg="1"/>
      <p:bldP spid="36" grpId="0"/>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120"/>
          <p:cNvSpPr>
            <a:spLocks noChangeAspect="1"/>
          </p:cNvSpPr>
          <p:nvPr/>
        </p:nvSpPr>
        <p:spPr>
          <a:xfrm>
            <a:off x="2618944" y="2625278"/>
            <a:ext cx="729493" cy="729493"/>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Oval 105"/>
          <p:cNvSpPr>
            <a:spLocks noChangeAspect="1"/>
          </p:cNvSpPr>
          <p:nvPr/>
        </p:nvSpPr>
        <p:spPr>
          <a:xfrm>
            <a:off x="5261022" y="2706384"/>
            <a:ext cx="567384" cy="56738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Oval 106"/>
          <p:cNvSpPr>
            <a:spLocks noChangeAspect="1"/>
          </p:cNvSpPr>
          <p:nvPr/>
        </p:nvSpPr>
        <p:spPr>
          <a:xfrm>
            <a:off x="1910509" y="2584750"/>
            <a:ext cx="810548" cy="810548"/>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1" name="Oval 109"/>
          <p:cNvSpPr>
            <a:spLocks noChangeAspect="1"/>
          </p:cNvSpPr>
          <p:nvPr/>
        </p:nvSpPr>
        <p:spPr>
          <a:xfrm>
            <a:off x="3659574" y="2496332"/>
            <a:ext cx="972657" cy="972657"/>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2" name="Oval 111"/>
          <p:cNvSpPr>
            <a:spLocks noChangeAspect="1"/>
          </p:cNvSpPr>
          <p:nvPr/>
        </p:nvSpPr>
        <p:spPr>
          <a:xfrm>
            <a:off x="3236021" y="2694205"/>
            <a:ext cx="567384" cy="567384"/>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3" name="Oval 112"/>
          <p:cNvSpPr>
            <a:spLocks noChangeAspect="1"/>
          </p:cNvSpPr>
          <p:nvPr/>
        </p:nvSpPr>
        <p:spPr>
          <a:xfrm>
            <a:off x="4517376" y="2584750"/>
            <a:ext cx="810548" cy="810548"/>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4" name="Oval 113"/>
          <p:cNvSpPr>
            <a:spLocks noChangeAspect="1"/>
          </p:cNvSpPr>
          <p:nvPr/>
        </p:nvSpPr>
        <p:spPr>
          <a:xfrm>
            <a:off x="5732549" y="2734732"/>
            <a:ext cx="486329" cy="486329"/>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5" name="Oval 114"/>
          <p:cNvSpPr>
            <a:spLocks noChangeAspect="1"/>
          </p:cNvSpPr>
          <p:nvPr/>
        </p:nvSpPr>
        <p:spPr>
          <a:xfrm>
            <a:off x="6131313" y="2415277"/>
            <a:ext cx="1134766" cy="11347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6" name="Oval 115"/>
          <p:cNvSpPr>
            <a:spLocks noChangeAspect="1"/>
          </p:cNvSpPr>
          <p:nvPr/>
        </p:nvSpPr>
        <p:spPr>
          <a:xfrm>
            <a:off x="7136016" y="2613149"/>
            <a:ext cx="729493" cy="729493"/>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7" name="Oval 119"/>
          <p:cNvSpPr>
            <a:spLocks noChangeAspect="1"/>
          </p:cNvSpPr>
          <p:nvPr/>
        </p:nvSpPr>
        <p:spPr>
          <a:xfrm>
            <a:off x="1534762" y="2739497"/>
            <a:ext cx="486329" cy="486329"/>
          </a:xfrm>
          <a:prstGeom prst="ellipse">
            <a:avLst/>
          </a:prstGeom>
          <a:solidFill>
            <a:srgbClr val="E62A2A">
              <a:alpha val="71000"/>
            </a:srgbClr>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8" name="Group 121"/>
          <p:cNvGrpSpPr/>
          <p:nvPr/>
        </p:nvGrpSpPr>
        <p:grpSpPr>
          <a:xfrm>
            <a:off x="1515882" y="3340778"/>
            <a:ext cx="538610" cy="619285"/>
            <a:chOff x="1088633" y="2876550"/>
            <a:chExt cx="718333" cy="825928"/>
          </a:xfrm>
        </p:grpSpPr>
        <p:cxnSp>
          <p:nvCxnSpPr>
            <p:cNvPr id="59" name="Straight Connector 122"/>
            <p:cNvCxnSpPr/>
            <p:nvPr/>
          </p:nvCxnSpPr>
          <p:spPr>
            <a:xfrm>
              <a:off x="1447800" y="2876550"/>
              <a:ext cx="0" cy="609600"/>
            </a:xfrm>
            <a:prstGeom prst="line">
              <a:avLst/>
            </a:prstGeom>
            <a:noFill/>
            <a:ln w="6350" cap="flat" cmpd="sng" algn="ctr">
              <a:solidFill>
                <a:sysClr val="windowText" lastClr="000000">
                  <a:lumMod val="40000"/>
                  <a:lumOff val="60000"/>
                </a:sysClr>
              </a:solidFill>
              <a:prstDash val="solid"/>
              <a:miter lim="800000"/>
            </a:ln>
            <a:effectLst/>
          </p:spPr>
        </p:cxnSp>
        <p:sp>
          <p:nvSpPr>
            <p:cNvPr id="60"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1" name="Group 124"/>
          <p:cNvGrpSpPr/>
          <p:nvPr/>
        </p:nvGrpSpPr>
        <p:grpSpPr>
          <a:xfrm>
            <a:off x="2054693" y="1916832"/>
            <a:ext cx="538610" cy="575082"/>
            <a:chOff x="1560490" y="1499974"/>
            <a:chExt cx="718333" cy="766976"/>
          </a:xfrm>
        </p:grpSpPr>
        <p:cxnSp>
          <p:nvCxnSpPr>
            <p:cNvPr id="62" name="Straight Connector 125"/>
            <p:cNvCxnSpPr/>
            <p:nvPr/>
          </p:nvCxnSpPr>
          <p:spPr>
            <a:xfrm flipV="1">
              <a:off x="1919654" y="1757797"/>
              <a:ext cx="0" cy="509153"/>
            </a:xfrm>
            <a:prstGeom prst="line">
              <a:avLst/>
            </a:prstGeom>
            <a:noFill/>
            <a:ln w="6350" cap="flat" cmpd="sng" algn="ctr">
              <a:solidFill>
                <a:sysClr val="windowText" lastClr="000000">
                  <a:lumMod val="40000"/>
                  <a:lumOff val="60000"/>
                </a:sysClr>
              </a:solidFill>
              <a:prstDash val="solid"/>
              <a:miter lim="800000"/>
            </a:ln>
            <a:effectLst/>
          </p:spPr>
        </p:cxnSp>
        <p:sp>
          <p:nvSpPr>
            <p:cNvPr id="63"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4" name="Group 127"/>
          <p:cNvGrpSpPr/>
          <p:nvPr/>
        </p:nvGrpSpPr>
        <p:grpSpPr>
          <a:xfrm>
            <a:off x="3250657" y="1916832"/>
            <a:ext cx="538610" cy="660785"/>
            <a:chOff x="2618496" y="1499974"/>
            <a:chExt cx="718333" cy="881276"/>
          </a:xfrm>
        </p:grpSpPr>
        <p:cxnSp>
          <p:nvCxnSpPr>
            <p:cNvPr id="65" name="Straight Connector 128"/>
            <p:cNvCxnSpPr/>
            <p:nvPr/>
          </p:nvCxnSpPr>
          <p:spPr>
            <a:xfrm flipV="1">
              <a:off x="2977662" y="1762991"/>
              <a:ext cx="0" cy="618259"/>
            </a:xfrm>
            <a:prstGeom prst="line">
              <a:avLst/>
            </a:prstGeom>
            <a:noFill/>
            <a:ln w="6350" cap="flat" cmpd="sng" algn="ctr">
              <a:solidFill>
                <a:sysClr val="windowText" lastClr="000000">
                  <a:lumMod val="40000"/>
                  <a:lumOff val="60000"/>
                </a:sysClr>
              </a:solidFill>
              <a:prstDash val="solid"/>
              <a:miter lim="800000"/>
            </a:ln>
            <a:effectLst/>
          </p:spPr>
        </p:cxnSp>
        <p:sp>
          <p:nvSpPr>
            <p:cNvPr id="66"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7" name="Group 130"/>
          <p:cNvGrpSpPr/>
          <p:nvPr/>
        </p:nvGrpSpPr>
        <p:grpSpPr>
          <a:xfrm>
            <a:off x="4650678" y="1916832"/>
            <a:ext cx="538610" cy="575082"/>
            <a:chOff x="3905106" y="1499974"/>
            <a:chExt cx="718333" cy="766976"/>
          </a:xfrm>
        </p:grpSpPr>
        <p:cxnSp>
          <p:nvCxnSpPr>
            <p:cNvPr id="68" name="Straight Connector 131"/>
            <p:cNvCxnSpPr/>
            <p:nvPr/>
          </p:nvCxnSpPr>
          <p:spPr>
            <a:xfrm flipV="1">
              <a:off x="4264270" y="1757797"/>
              <a:ext cx="0" cy="509153"/>
            </a:xfrm>
            <a:prstGeom prst="line">
              <a:avLst/>
            </a:prstGeom>
            <a:noFill/>
            <a:ln w="6350" cap="flat" cmpd="sng" algn="ctr">
              <a:solidFill>
                <a:sysClr val="windowText" lastClr="000000">
                  <a:lumMod val="40000"/>
                  <a:lumOff val="60000"/>
                </a:sysClr>
              </a:solidFill>
              <a:prstDash val="solid"/>
              <a:miter lim="800000"/>
            </a:ln>
            <a:effectLst/>
          </p:spPr>
        </p:cxnSp>
        <p:sp>
          <p:nvSpPr>
            <p:cNvPr id="69"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0" name="Group 133"/>
          <p:cNvGrpSpPr/>
          <p:nvPr/>
        </p:nvGrpSpPr>
        <p:grpSpPr>
          <a:xfrm>
            <a:off x="5695746" y="1916832"/>
            <a:ext cx="538610" cy="689352"/>
            <a:chOff x="4863467" y="1499974"/>
            <a:chExt cx="718333" cy="919376"/>
          </a:xfrm>
        </p:grpSpPr>
        <p:cxnSp>
          <p:nvCxnSpPr>
            <p:cNvPr id="71" name="Straight Connector 134"/>
            <p:cNvCxnSpPr/>
            <p:nvPr/>
          </p:nvCxnSpPr>
          <p:spPr>
            <a:xfrm flipV="1">
              <a:off x="5222632" y="1761259"/>
              <a:ext cx="0" cy="658091"/>
            </a:xfrm>
            <a:prstGeom prst="line">
              <a:avLst/>
            </a:prstGeom>
            <a:noFill/>
            <a:ln w="6350" cap="flat" cmpd="sng" algn="ctr">
              <a:solidFill>
                <a:sysClr val="windowText" lastClr="000000">
                  <a:lumMod val="40000"/>
                  <a:lumOff val="60000"/>
                </a:sysClr>
              </a:solidFill>
              <a:prstDash val="solid"/>
              <a:miter lim="800000"/>
            </a:ln>
            <a:effectLst/>
          </p:spPr>
        </p:cxnSp>
        <p:sp>
          <p:nvSpPr>
            <p:cNvPr id="72"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3" name="Group 136"/>
          <p:cNvGrpSpPr/>
          <p:nvPr/>
        </p:nvGrpSpPr>
        <p:grpSpPr>
          <a:xfrm>
            <a:off x="7218195" y="1916832"/>
            <a:ext cx="538610" cy="603650"/>
            <a:chOff x="6226273" y="1499974"/>
            <a:chExt cx="718333" cy="805076"/>
          </a:xfrm>
        </p:grpSpPr>
        <p:cxnSp>
          <p:nvCxnSpPr>
            <p:cNvPr id="74" name="Straight Connector 137"/>
            <p:cNvCxnSpPr/>
            <p:nvPr/>
          </p:nvCxnSpPr>
          <p:spPr>
            <a:xfrm flipV="1">
              <a:off x="6585440" y="1759529"/>
              <a:ext cx="0" cy="545521"/>
            </a:xfrm>
            <a:prstGeom prst="line">
              <a:avLst/>
            </a:prstGeom>
            <a:noFill/>
            <a:ln w="6350" cap="flat" cmpd="sng" algn="ctr">
              <a:solidFill>
                <a:sysClr val="windowText" lastClr="000000">
                  <a:lumMod val="40000"/>
                  <a:lumOff val="60000"/>
                </a:sysClr>
              </a:solidFill>
              <a:prstDash val="solid"/>
              <a:miter lim="800000"/>
            </a:ln>
            <a:effectLst/>
          </p:spPr>
        </p:cxnSp>
        <p:sp>
          <p:nvSpPr>
            <p:cNvPr id="75"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6" name="Group 142"/>
          <p:cNvGrpSpPr/>
          <p:nvPr/>
        </p:nvGrpSpPr>
        <p:grpSpPr>
          <a:xfrm>
            <a:off x="2700964" y="3426481"/>
            <a:ext cx="538610" cy="533582"/>
            <a:chOff x="2146641" y="2990850"/>
            <a:chExt cx="718333" cy="711628"/>
          </a:xfrm>
        </p:grpSpPr>
        <p:cxnSp>
          <p:nvCxnSpPr>
            <p:cNvPr id="77" name="Straight Connector 143"/>
            <p:cNvCxnSpPr/>
            <p:nvPr/>
          </p:nvCxnSpPr>
          <p:spPr>
            <a:xfrm>
              <a:off x="2505808" y="2990850"/>
              <a:ext cx="0" cy="495300"/>
            </a:xfrm>
            <a:prstGeom prst="line">
              <a:avLst/>
            </a:prstGeom>
            <a:noFill/>
            <a:ln w="6350" cap="flat" cmpd="sng" algn="ctr">
              <a:solidFill>
                <a:sysClr val="windowText" lastClr="000000">
                  <a:lumMod val="40000"/>
                  <a:lumOff val="60000"/>
                </a:sysClr>
              </a:solidFill>
              <a:prstDash val="solid"/>
              <a:miter lim="800000"/>
            </a:ln>
            <a:effectLst/>
          </p:spPr>
        </p:cxnSp>
        <p:sp>
          <p:nvSpPr>
            <p:cNvPr id="78"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9" name="Group 145"/>
          <p:cNvGrpSpPr/>
          <p:nvPr/>
        </p:nvGrpSpPr>
        <p:grpSpPr>
          <a:xfrm>
            <a:off x="3864282" y="3512184"/>
            <a:ext cx="538610" cy="447879"/>
            <a:chOff x="3204651" y="3105150"/>
            <a:chExt cx="718333" cy="597328"/>
          </a:xfrm>
        </p:grpSpPr>
        <p:cxnSp>
          <p:nvCxnSpPr>
            <p:cNvPr id="80" name="Straight Connector 146"/>
            <p:cNvCxnSpPr/>
            <p:nvPr/>
          </p:nvCxnSpPr>
          <p:spPr>
            <a:xfrm>
              <a:off x="3563816" y="3105150"/>
              <a:ext cx="0" cy="381000"/>
            </a:xfrm>
            <a:prstGeom prst="line">
              <a:avLst/>
            </a:prstGeom>
            <a:noFill/>
            <a:ln w="6350" cap="flat" cmpd="sng" algn="ctr">
              <a:solidFill>
                <a:sysClr val="windowText" lastClr="000000">
                  <a:lumMod val="40000"/>
                  <a:lumOff val="60000"/>
                </a:sysClr>
              </a:solidFill>
              <a:prstDash val="solid"/>
              <a:miter lim="800000"/>
            </a:ln>
            <a:effectLst/>
          </p:spPr>
        </p:cxnSp>
        <p:sp>
          <p:nvSpPr>
            <p:cNvPr id="81"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2" name="Group 148"/>
          <p:cNvGrpSpPr/>
          <p:nvPr/>
        </p:nvGrpSpPr>
        <p:grpSpPr>
          <a:xfrm>
            <a:off x="5264405" y="3369346"/>
            <a:ext cx="538610" cy="590717"/>
            <a:chOff x="4505912" y="2914650"/>
            <a:chExt cx="718333" cy="787828"/>
          </a:xfrm>
        </p:grpSpPr>
        <p:cxnSp>
          <p:nvCxnSpPr>
            <p:cNvPr id="83" name="Straight Connector 149"/>
            <p:cNvCxnSpPr/>
            <p:nvPr/>
          </p:nvCxnSpPr>
          <p:spPr>
            <a:xfrm>
              <a:off x="4865078" y="2914650"/>
              <a:ext cx="0" cy="571500"/>
            </a:xfrm>
            <a:prstGeom prst="line">
              <a:avLst/>
            </a:prstGeom>
            <a:noFill/>
            <a:ln w="6350" cap="flat" cmpd="sng" algn="ctr">
              <a:solidFill>
                <a:sysClr val="windowText" lastClr="000000">
                  <a:lumMod val="40000"/>
                  <a:lumOff val="60000"/>
                </a:sysClr>
              </a:solidFill>
              <a:prstDash val="solid"/>
              <a:miter lim="800000"/>
            </a:ln>
            <a:effectLst/>
          </p:spPr>
        </p:cxnSp>
        <p:sp>
          <p:nvSpPr>
            <p:cNvPr id="84"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5" name="Group 151"/>
          <p:cNvGrpSpPr/>
          <p:nvPr/>
        </p:nvGrpSpPr>
        <p:grpSpPr>
          <a:xfrm>
            <a:off x="6446768" y="3569319"/>
            <a:ext cx="538610" cy="390744"/>
            <a:chOff x="5487721" y="3181350"/>
            <a:chExt cx="718333" cy="521128"/>
          </a:xfrm>
        </p:grpSpPr>
        <p:cxnSp>
          <p:nvCxnSpPr>
            <p:cNvPr id="86" name="Straight Connector 152"/>
            <p:cNvCxnSpPr/>
            <p:nvPr/>
          </p:nvCxnSpPr>
          <p:spPr>
            <a:xfrm>
              <a:off x="5846886" y="3181350"/>
              <a:ext cx="0" cy="304800"/>
            </a:xfrm>
            <a:prstGeom prst="line">
              <a:avLst/>
            </a:prstGeom>
            <a:noFill/>
            <a:ln w="6350" cap="flat" cmpd="sng" algn="ctr">
              <a:solidFill>
                <a:sysClr val="windowText" lastClr="000000">
                  <a:lumMod val="40000"/>
                  <a:lumOff val="60000"/>
                </a:sysClr>
              </a:solidFill>
              <a:prstDash val="solid"/>
              <a:miter lim="800000"/>
            </a:ln>
            <a:effectLst/>
          </p:spPr>
        </p:cxnSp>
        <p:sp>
          <p:nvSpPr>
            <p:cNvPr id="87"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sp>
        <p:nvSpPr>
          <p:cNvPr id="88" name="Freeform 36"/>
          <p:cNvSpPr>
            <a:spLocks noChangeAspect="1" noEditPoints="1"/>
          </p:cNvSpPr>
          <p:nvPr/>
        </p:nvSpPr>
        <p:spPr bwMode="auto">
          <a:xfrm>
            <a:off x="5375806" y="2884474"/>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ysClr val="window" lastClr="FFFFFF"/>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9" name="Freeform 6"/>
          <p:cNvSpPr>
            <a:spLocks noChangeAspect="1" noEditPoints="1"/>
          </p:cNvSpPr>
          <p:nvPr/>
        </p:nvSpPr>
        <p:spPr bwMode="auto">
          <a:xfrm>
            <a:off x="2183319" y="2852290"/>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0" name="Freeform 26"/>
          <p:cNvSpPr>
            <a:spLocks noEditPoints="1"/>
          </p:cNvSpPr>
          <p:nvPr/>
        </p:nvSpPr>
        <p:spPr bwMode="auto">
          <a:xfrm>
            <a:off x="4020981" y="2856575"/>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1" name="Freeform 16"/>
          <p:cNvSpPr>
            <a:spLocks noEditPoints="1"/>
          </p:cNvSpPr>
          <p:nvPr/>
        </p:nvSpPr>
        <p:spPr bwMode="auto">
          <a:xfrm>
            <a:off x="6592996" y="2868823"/>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2" name="TextBox 91"/>
          <p:cNvSpPr txBox="1"/>
          <p:nvPr/>
        </p:nvSpPr>
        <p:spPr>
          <a:xfrm>
            <a:off x="1679328" y="472571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3995647" y="439959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Effect transition="in" filter="fade">
                                      <p:cBhvr>
                                        <p:cTn id="21" dur="500"/>
                                        <p:tgtEl>
                                          <p:spTgt spid="4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Effect transition="in" filter="fade">
                                      <p:cBhvr>
                                        <p:cTn id="27" dur="500"/>
                                        <p:tgtEl>
                                          <p:spTgt spid="5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500" fill="hold"/>
                                        <p:tgtEl>
                                          <p:spTgt spid="51"/>
                                        </p:tgtEl>
                                        <p:attrNameLst>
                                          <p:attrName>ppt_w</p:attrName>
                                        </p:attrNameLst>
                                      </p:cBhvr>
                                      <p:tavLst>
                                        <p:tav tm="0">
                                          <p:val>
                                            <p:fltVal val="0"/>
                                          </p:val>
                                        </p:tav>
                                        <p:tav tm="100000">
                                          <p:val>
                                            <p:strVal val="#ppt_w"/>
                                          </p:val>
                                        </p:tav>
                                      </p:tavLst>
                                    </p:anim>
                                    <p:anim calcmode="lin" valueType="num">
                                      <p:cBhvr>
                                        <p:cTn id="32" dur="500" fill="hold"/>
                                        <p:tgtEl>
                                          <p:spTgt spid="51"/>
                                        </p:tgtEl>
                                        <p:attrNameLst>
                                          <p:attrName>ppt_h</p:attrName>
                                        </p:attrNameLst>
                                      </p:cBhvr>
                                      <p:tavLst>
                                        <p:tav tm="0">
                                          <p:val>
                                            <p:fltVal val="0"/>
                                          </p:val>
                                        </p:tav>
                                        <p:tav tm="100000">
                                          <p:val>
                                            <p:strVal val="#ppt_h"/>
                                          </p:val>
                                        </p:tav>
                                      </p:tavLst>
                                    </p:anim>
                                    <p:animEffect transition="in" filter="fade">
                                      <p:cBhvr>
                                        <p:cTn id="33" dur="500"/>
                                        <p:tgtEl>
                                          <p:spTgt spid="5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p:cTn id="37" dur="500" fill="hold"/>
                                        <p:tgtEl>
                                          <p:spTgt spid="53"/>
                                        </p:tgtEl>
                                        <p:attrNameLst>
                                          <p:attrName>ppt_w</p:attrName>
                                        </p:attrNameLst>
                                      </p:cBhvr>
                                      <p:tavLst>
                                        <p:tav tm="0">
                                          <p:val>
                                            <p:fltVal val="0"/>
                                          </p:val>
                                        </p:tav>
                                        <p:tav tm="100000">
                                          <p:val>
                                            <p:strVal val="#ppt_w"/>
                                          </p:val>
                                        </p:tav>
                                      </p:tavLst>
                                    </p:anim>
                                    <p:anim calcmode="lin" valueType="num">
                                      <p:cBhvr>
                                        <p:cTn id="38" dur="500" fill="hold"/>
                                        <p:tgtEl>
                                          <p:spTgt spid="53"/>
                                        </p:tgtEl>
                                        <p:attrNameLst>
                                          <p:attrName>ppt_h</p:attrName>
                                        </p:attrNameLst>
                                      </p:cBhvr>
                                      <p:tavLst>
                                        <p:tav tm="0">
                                          <p:val>
                                            <p:fltVal val="0"/>
                                          </p:val>
                                        </p:tav>
                                        <p:tav tm="100000">
                                          <p:val>
                                            <p:strVal val="#ppt_h"/>
                                          </p:val>
                                        </p:tav>
                                      </p:tavLst>
                                    </p:anim>
                                    <p:animEffect transition="in" filter="fade">
                                      <p:cBhvr>
                                        <p:cTn id="39" dur="500"/>
                                        <p:tgtEl>
                                          <p:spTgt spid="53"/>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animEffect transition="in" filter="fade">
                                      <p:cBhvr>
                                        <p:cTn id="51" dur="500"/>
                                        <p:tgtEl>
                                          <p:spTgt spid="5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Effect transition="in" filter="fade">
                                      <p:cBhvr>
                                        <p:cTn id="57" dur="500"/>
                                        <p:tgtEl>
                                          <p:spTgt spid="55"/>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89"/>
                                        </p:tgtEl>
                                        <p:attrNameLst>
                                          <p:attrName>style.visibility</p:attrName>
                                        </p:attrNameLst>
                                      </p:cBhvr>
                                      <p:to>
                                        <p:strVal val="visible"/>
                                      </p:to>
                                    </p:set>
                                    <p:anim calcmode="lin" valueType="num">
                                      <p:cBhvr>
                                        <p:cTn id="66" dur="1000" fill="hold"/>
                                        <p:tgtEl>
                                          <p:spTgt spid="89"/>
                                        </p:tgtEl>
                                        <p:attrNameLst>
                                          <p:attrName>ppt_w</p:attrName>
                                        </p:attrNameLst>
                                      </p:cBhvr>
                                      <p:tavLst>
                                        <p:tav tm="0">
                                          <p:val>
                                            <p:fltVal val="0"/>
                                          </p:val>
                                        </p:tav>
                                        <p:tav tm="100000">
                                          <p:val>
                                            <p:strVal val="#ppt_w"/>
                                          </p:val>
                                        </p:tav>
                                      </p:tavLst>
                                    </p:anim>
                                    <p:anim calcmode="lin" valueType="num">
                                      <p:cBhvr>
                                        <p:cTn id="67" dur="1000" fill="hold"/>
                                        <p:tgtEl>
                                          <p:spTgt spid="89"/>
                                        </p:tgtEl>
                                        <p:attrNameLst>
                                          <p:attrName>ppt_h</p:attrName>
                                        </p:attrNameLst>
                                      </p:cBhvr>
                                      <p:tavLst>
                                        <p:tav tm="0">
                                          <p:val>
                                            <p:fltVal val="0"/>
                                          </p:val>
                                        </p:tav>
                                        <p:tav tm="100000">
                                          <p:val>
                                            <p:strVal val="#ppt_h"/>
                                          </p:val>
                                        </p:tav>
                                      </p:tavLst>
                                    </p:anim>
                                    <p:animEffect transition="in" filter="fade">
                                      <p:cBhvr>
                                        <p:cTn id="68" dur="1000"/>
                                        <p:tgtEl>
                                          <p:spTgt spid="89"/>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90"/>
                                        </p:tgtEl>
                                        <p:attrNameLst>
                                          <p:attrName>style.visibility</p:attrName>
                                        </p:attrNameLst>
                                      </p:cBhvr>
                                      <p:to>
                                        <p:strVal val="visible"/>
                                      </p:to>
                                    </p:set>
                                    <p:anim calcmode="lin" valueType="num">
                                      <p:cBhvr>
                                        <p:cTn id="71" dur="1000" fill="hold"/>
                                        <p:tgtEl>
                                          <p:spTgt spid="90"/>
                                        </p:tgtEl>
                                        <p:attrNameLst>
                                          <p:attrName>ppt_w</p:attrName>
                                        </p:attrNameLst>
                                      </p:cBhvr>
                                      <p:tavLst>
                                        <p:tav tm="0">
                                          <p:val>
                                            <p:fltVal val="0"/>
                                          </p:val>
                                        </p:tav>
                                        <p:tav tm="100000">
                                          <p:val>
                                            <p:strVal val="#ppt_w"/>
                                          </p:val>
                                        </p:tav>
                                      </p:tavLst>
                                    </p:anim>
                                    <p:anim calcmode="lin" valueType="num">
                                      <p:cBhvr>
                                        <p:cTn id="72" dur="1000" fill="hold"/>
                                        <p:tgtEl>
                                          <p:spTgt spid="90"/>
                                        </p:tgtEl>
                                        <p:attrNameLst>
                                          <p:attrName>ppt_h</p:attrName>
                                        </p:attrNameLst>
                                      </p:cBhvr>
                                      <p:tavLst>
                                        <p:tav tm="0">
                                          <p:val>
                                            <p:fltVal val="0"/>
                                          </p:val>
                                        </p:tav>
                                        <p:tav tm="100000">
                                          <p:val>
                                            <p:strVal val="#ppt_h"/>
                                          </p:val>
                                        </p:tav>
                                      </p:tavLst>
                                    </p:anim>
                                    <p:animEffect transition="in" filter="fade">
                                      <p:cBhvr>
                                        <p:cTn id="73" dur="1000"/>
                                        <p:tgtEl>
                                          <p:spTgt spid="90"/>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88"/>
                                        </p:tgtEl>
                                        <p:attrNameLst>
                                          <p:attrName>style.visibility</p:attrName>
                                        </p:attrNameLst>
                                      </p:cBhvr>
                                      <p:to>
                                        <p:strVal val="visible"/>
                                      </p:to>
                                    </p:set>
                                    <p:anim calcmode="lin" valueType="num">
                                      <p:cBhvr>
                                        <p:cTn id="76" dur="1000" fill="hold"/>
                                        <p:tgtEl>
                                          <p:spTgt spid="88"/>
                                        </p:tgtEl>
                                        <p:attrNameLst>
                                          <p:attrName>ppt_w</p:attrName>
                                        </p:attrNameLst>
                                      </p:cBhvr>
                                      <p:tavLst>
                                        <p:tav tm="0">
                                          <p:val>
                                            <p:fltVal val="0"/>
                                          </p:val>
                                        </p:tav>
                                        <p:tav tm="100000">
                                          <p:val>
                                            <p:strVal val="#ppt_w"/>
                                          </p:val>
                                        </p:tav>
                                      </p:tavLst>
                                    </p:anim>
                                    <p:anim calcmode="lin" valueType="num">
                                      <p:cBhvr>
                                        <p:cTn id="77" dur="1000" fill="hold"/>
                                        <p:tgtEl>
                                          <p:spTgt spid="88"/>
                                        </p:tgtEl>
                                        <p:attrNameLst>
                                          <p:attrName>ppt_h</p:attrName>
                                        </p:attrNameLst>
                                      </p:cBhvr>
                                      <p:tavLst>
                                        <p:tav tm="0">
                                          <p:val>
                                            <p:fltVal val="0"/>
                                          </p:val>
                                        </p:tav>
                                        <p:tav tm="100000">
                                          <p:val>
                                            <p:strVal val="#ppt_h"/>
                                          </p:val>
                                        </p:tav>
                                      </p:tavLst>
                                    </p:anim>
                                    <p:animEffect transition="in" filter="fade">
                                      <p:cBhvr>
                                        <p:cTn id="78" dur="1000"/>
                                        <p:tgtEl>
                                          <p:spTgt spid="88"/>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91"/>
                                        </p:tgtEl>
                                        <p:attrNameLst>
                                          <p:attrName>style.visibility</p:attrName>
                                        </p:attrNameLst>
                                      </p:cBhvr>
                                      <p:to>
                                        <p:strVal val="visible"/>
                                      </p:to>
                                    </p:set>
                                    <p:anim calcmode="lin" valueType="num">
                                      <p:cBhvr>
                                        <p:cTn id="81" dur="1000" fill="hold"/>
                                        <p:tgtEl>
                                          <p:spTgt spid="91"/>
                                        </p:tgtEl>
                                        <p:attrNameLst>
                                          <p:attrName>ppt_w</p:attrName>
                                        </p:attrNameLst>
                                      </p:cBhvr>
                                      <p:tavLst>
                                        <p:tav tm="0">
                                          <p:val>
                                            <p:fltVal val="0"/>
                                          </p:val>
                                        </p:tav>
                                        <p:tav tm="100000">
                                          <p:val>
                                            <p:strVal val="#ppt_w"/>
                                          </p:val>
                                        </p:tav>
                                      </p:tavLst>
                                    </p:anim>
                                    <p:anim calcmode="lin" valueType="num">
                                      <p:cBhvr>
                                        <p:cTn id="82" dur="1000" fill="hold"/>
                                        <p:tgtEl>
                                          <p:spTgt spid="91"/>
                                        </p:tgtEl>
                                        <p:attrNameLst>
                                          <p:attrName>ppt_h</p:attrName>
                                        </p:attrNameLst>
                                      </p:cBhvr>
                                      <p:tavLst>
                                        <p:tav tm="0">
                                          <p:val>
                                            <p:fltVal val="0"/>
                                          </p:val>
                                        </p:tav>
                                        <p:tav tm="100000">
                                          <p:val>
                                            <p:strVal val="#ppt_h"/>
                                          </p:val>
                                        </p:tav>
                                      </p:tavLst>
                                    </p:anim>
                                    <p:animEffect transition="in" filter="fade">
                                      <p:cBhvr>
                                        <p:cTn id="83" dur="1000"/>
                                        <p:tgtEl>
                                          <p:spTgt spid="91"/>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up)">
                                      <p:cBhvr>
                                        <p:cTn id="87" dur="500"/>
                                        <p:tgtEl>
                                          <p:spTgt spid="58"/>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down)">
                                      <p:cBhvr>
                                        <p:cTn id="91" dur="500"/>
                                        <p:tgtEl>
                                          <p:spTgt spid="61"/>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6"/>
                                        </p:tgtEl>
                                        <p:attrNameLst>
                                          <p:attrName>style.visibility</p:attrName>
                                        </p:attrNameLst>
                                      </p:cBhvr>
                                      <p:to>
                                        <p:strVal val="visible"/>
                                      </p:to>
                                    </p:set>
                                    <p:animEffect transition="in" filter="wipe(up)">
                                      <p:cBhvr>
                                        <p:cTn id="95" dur="500"/>
                                        <p:tgtEl>
                                          <p:spTgt spid="76"/>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wipe(down)">
                                      <p:cBhvr>
                                        <p:cTn id="99" dur="500"/>
                                        <p:tgtEl>
                                          <p:spTgt spid="64"/>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wipe(up)">
                                      <p:cBhvr>
                                        <p:cTn id="103" dur="500"/>
                                        <p:tgtEl>
                                          <p:spTgt spid="79"/>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down)">
                                      <p:cBhvr>
                                        <p:cTn id="107" dur="500"/>
                                        <p:tgtEl>
                                          <p:spTgt spid="67"/>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wipe(up)">
                                      <p:cBhvr>
                                        <p:cTn id="111" dur="500"/>
                                        <p:tgtEl>
                                          <p:spTgt spid="82"/>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wipe(down)">
                                      <p:cBhvr>
                                        <p:cTn id="115" dur="500"/>
                                        <p:tgtEl>
                                          <p:spTgt spid="70"/>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85"/>
                                        </p:tgtEl>
                                        <p:attrNameLst>
                                          <p:attrName>style.visibility</p:attrName>
                                        </p:attrNameLst>
                                      </p:cBhvr>
                                      <p:to>
                                        <p:strVal val="visible"/>
                                      </p:to>
                                    </p:set>
                                    <p:animEffect transition="in" filter="wipe(up)">
                                      <p:cBhvr>
                                        <p:cTn id="119" dur="500"/>
                                        <p:tgtEl>
                                          <p:spTgt spid="85"/>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wipe(down)">
                                      <p:cBhvr>
                                        <p:cTn id="123" dur="500"/>
                                        <p:tgtEl>
                                          <p:spTgt spid="73"/>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93"/>
                                        </p:tgtEl>
                                        <p:attrNameLst>
                                          <p:attrName>style.visibility</p:attrName>
                                        </p:attrNameLst>
                                      </p:cBhvr>
                                      <p:to>
                                        <p:strVal val="visible"/>
                                      </p:to>
                                    </p:set>
                                    <p:anim calcmode="lin" valueType="num">
                                      <p:cBhvr additive="base">
                                        <p:cTn id="127" dur="300" fill="hold"/>
                                        <p:tgtEl>
                                          <p:spTgt spid="93"/>
                                        </p:tgtEl>
                                        <p:attrNameLst>
                                          <p:attrName>ppt_x</p:attrName>
                                        </p:attrNameLst>
                                      </p:cBhvr>
                                      <p:tavLst>
                                        <p:tav tm="0">
                                          <p:val>
                                            <p:strVal val="1+#ppt_w/2"/>
                                          </p:val>
                                        </p:tav>
                                        <p:tav tm="100000">
                                          <p:val>
                                            <p:strVal val="#ppt_x"/>
                                          </p:val>
                                        </p:tav>
                                      </p:tavLst>
                                    </p:anim>
                                    <p:anim calcmode="lin" valueType="num">
                                      <p:cBhvr additive="base">
                                        <p:cTn id="128" dur="300" fill="hold"/>
                                        <p:tgtEl>
                                          <p:spTgt spid="93"/>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92"/>
                                        </p:tgtEl>
                                        <p:attrNameLst>
                                          <p:attrName>style.visibility</p:attrName>
                                        </p:attrNameLst>
                                      </p:cBhvr>
                                      <p:to>
                                        <p:strVal val="visible"/>
                                      </p:to>
                                    </p:set>
                                    <p:anim calcmode="lin" valueType="num">
                                      <p:cBhvr additive="base">
                                        <p:cTn id="132" dur="300" fill="hold"/>
                                        <p:tgtEl>
                                          <p:spTgt spid="92"/>
                                        </p:tgtEl>
                                        <p:attrNameLst>
                                          <p:attrName>ppt_x</p:attrName>
                                        </p:attrNameLst>
                                      </p:cBhvr>
                                      <p:tavLst>
                                        <p:tav tm="0">
                                          <p:val>
                                            <p:strVal val="1+#ppt_w/2"/>
                                          </p:val>
                                        </p:tav>
                                        <p:tav tm="100000">
                                          <p:val>
                                            <p:strVal val="#ppt_x"/>
                                          </p:val>
                                        </p:tav>
                                      </p:tavLst>
                                    </p:anim>
                                    <p:anim calcmode="lin" valueType="num">
                                      <p:cBhvr additive="base">
                                        <p:cTn id="133" dur="3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88" grpId="0" animBg="1"/>
      <p:bldP spid="89" grpId="0" animBg="1"/>
      <p:bldP spid="90" grpId="0" animBg="1"/>
      <p:bldP spid="91" grpId="0" animBg="1"/>
      <p:bldP spid="92" grpId="0"/>
      <p:bldP spid="9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6"/>
          <p:cNvSpPr/>
          <p:nvPr/>
        </p:nvSpPr>
        <p:spPr>
          <a:xfrm>
            <a:off x="2908771" y="1570720"/>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2" name="Straight Connector 10"/>
          <p:cNvSpPr/>
          <p:nvPr/>
        </p:nvSpPr>
        <p:spPr>
          <a:xfrm>
            <a:off x="1332195" y="1849230"/>
            <a:ext cx="6695289" cy="0"/>
          </a:xfrm>
          <a:prstGeom prst="line">
            <a:avLst/>
          </a:prstGeom>
          <a:noFill/>
          <a:ln w="12700" cap="flat" cmpd="sng" algn="ctr">
            <a:solidFill>
              <a:sysClr val="windowText" lastClr="000000">
                <a:lumMod val="50000"/>
                <a:lumOff val="50000"/>
              </a:sysClr>
            </a:solidFill>
            <a:prstDash val="solid"/>
            <a:miter lim="800000"/>
          </a:ln>
          <a:effectLst/>
        </p:spPr>
      </p:sp>
      <p:grpSp>
        <p:nvGrpSpPr>
          <p:cNvPr id="43" name="Group 3"/>
          <p:cNvGrpSpPr/>
          <p:nvPr/>
        </p:nvGrpSpPr>
        <p:grpSpPr>
          <a:xfrm>
            <a:off x="1474188" y="1502704"/>
            <a:ext cx="685621" cy="685621"/>
            <a:chOff x="1071014" y="2141084"/>
            <a:chExt cx="914400" cy="914400"/>
          </a:xfrm>
        </p:grpSpPr>
        <p:sp>
          <p:nvSpPr>
            <p:cNvPr id="44" name="Teardrop 1"/>
            <p:cNvSpPr/>
            <p:nvPr/>
          </p:nvSpPr>
          <p:spPr>
            <a:xfrm rot="2714409">
              <a:off x="1071014" y="2141084"/>
              <a:ext cx="914400" cy="914400"/>
            </a:xfrm>
            <a:prstGeom prst="teardrop">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26"/>
            <p:cNvGrpSpPr>
              <a:grpSpLocks noChangeAspect="1"/>
            </p:cNvGrpSpPr>
            <p:nvPr/>
          </p:nvGrpSpPr>
          <p:grpSpPr>
            <a:xfrm>
              <a:off x="1352010" y="2413086"/>
              <a:ext cx="352407" cy="359364"/>
              <a:chOff x="7160655" y="2178006"/>
              <a:chExt cx="379359" cy="386846"/>
            </a:xfrm>
            <a:solidFill>
              <a:sysClr val="window" lastClr="FFFFFF">
                <a:lumMod val="95000"/>
              </a:sysClr>
            </a:solidFill>
          </p:grpSpPr>
          <p:sp>
            <p:nvSpPr>
              <p:cNvPr id="46"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49" name="Content Placeholder 2"/>
          <p:cNvSpPr txBox="1">
            <a:spLocks/>
          </p:cNvSpPr>
          <p:nvPr/>
        </p:nvSpPr>
        <p:spPr>
          <a:xfrm>
            <a:off x="3003536" y="1661553"/>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162096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47"/>
          <p:cNvSpPr/>
          <p:nvPr/>
        </p:nvSpPr>
        <p:spPr>
          <a:xfrm>
            <a:off x="3393575" y="2135880"/>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2" name="Straight Connector 48"/>
          <p:cNvSpPr/>
          <p:nvPr/>
        </p:nvSpPr>
        <p:spPr>
          <a:xfrm flipV="1">
            <a:off x="1830235" y="2412052"/>
            <a:ext cx="6197249" cy="0"/>
          </a:xfrm>
          <a:prstGeom prst="line">
            <a:avLst/>
          </a:prstGeom>
          <a:noFill/>
          <a:ln w="12700" cap="flat" cmpd="sng" algn="ctr">
            <a:solidFill>
              <a:sysClr val="windowText" lastClr="000000">
                <a:lumMod val="50000"/>
                <a:lumOff val="50000"/>
              </a:sysClr>
            </a:solidFill>
            <a:prstDash val="solid"/>
            <a:miter lim="800000"/>
          </a:ln>
          <a:effectLst/>
        </p:spPr>
      </p:sp>
      <p:sp>
        <p:nvSpPr>
          <p:cNvPr id="53" name="Content Placeholder 2"/>
          <p:cNvSpPr txBox="1">
            <a:spLocks/>
          </p:cNvSpPr>
          <p:nvPr/>
        </p:nvSpPr>
        <p:spPr>
          <a:xfrm>
            <a:off x="3488340" y="2204720"/>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4" name="Content Placeholder 2"/>
          <p:cNvSpPr txBox="1">
            <a:spLocks/>
          </p:cNvSpPr>
          <p:nvPr/>
        </p:nvSpPr>
        <p:spPr>
          <a:xfrm>
            <a:off x="2908070" y="216088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Freeform 57"/>
          <p:cNvSpPr/>
          <p:nvPr/>
        </p:nvSpPr>
        <p:spPr>
          <a:xfrm>
            <a:off x="2908771" y="269871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6" name="Straight Connector 58"/>
          <p:cNvSpPr/>
          <p:nvPr/>
        </p:nvSpPr>
        <p:spPr>
          <a:xfrm>
            <a:off x="1332195" y="2977222"/>
            <a:ext cx="6695289" cy="0"/>
          </a:xfrm>
          <a:prstGeom prst="line">
            <a:avLst/>
          </a:prstGeom>
          <a:noFill/>
          <a:ln w="12700" cap="flat" cmpd="sng" algn="ctr">
            <a:solidFill>
              <a:sysClr val="windowText" lastClr="000000">
                <a:lumMod val="50000"/>
                <a:lumOff val="50000"/>
              </a:sysClr>
            </a:solidFill>
            <a:prstDash val="solid"/>
            <a:miter lim="800000"/>
          </a:ln>
          <a:effectLst/>
        </p:spPr>
      </p:sp>
      <p:sp>
        <p:nvSpPr>
          <p:cNvPr id="57" name="Content Placeholder 2"/>
          <p:cNvSpPr txBox="1">
            <a:spLocks/>
          </p:cNvSpPr>
          <p:nvPr/>
        </p:nvSpPr>
        <p:spPr>
          <a:xfrm>
            <a:off x="3003537" y="2767553"/>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8" name="Content Placeholder 2"/>
          <p:cNvSpPr txBox="1">
            <a:spLocks/>
          </p:cNvSpPr>
          <p:nvPr/>
        </p:nvSpPr>
        <p:spPr>
          <a:xfrm>
            <a:off x="2423266" y="2700808"/>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Freeform 67"/>
          <p:cNvSpPr/>
          <p:nvPr/>
        </p:nvSpPr>
        <p:spPr>
          <a:xfrm>
            <a:off x="3393575" y="326387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60" name="Straight Connector 68"/>
          <p:cNvSpPr/>
          <p:nvPr/>
        </p:nvSpPr>
        <p:spPr>
          <a:xfrm flipV="1">
            <a:off x="1853412" y="3540044"/>
            <a:ext cx="6174072" cy="0"/>
          </a:xfrm>
          <a:prstGeom prst="line">
            <a:avLst/>
          </a:prstGeom>
          <a:noFill/>
          <a:ln w="12700" cap="flat" cmpd="sng" algn="ctr">
            <a:solidFill>
              <a:sysClr val="windowText" lastClr="000000">
                <a:lumMod val="50000"/>
                <a:lumOff val="50000"/>
              </a:sysClr>
            </a:solidFill>
            <a:prstDash val="solid"/>
            <a:miter lim="800000"/>
          </a:ln>
          <a:effectLst/>
        </p:spPr>
      </p:sp>
      <p:sp>
        <p:nvSpPr>
          <p:cNvPr id="61" name="Freeform 69"/>
          <p:cNvSpPr/>
          <p:nvPr/>
        </p:nvSpPr>
        <p:spPr>
          <a:xfrm>
            <a:off x="3447988" y="3528999"/>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a:noFill/>
          <a:ln>
            <a:noFill/>
          </a:ln>
          <a:effectLst/>
        </p:spPr>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62" name="Content Placeholder 2"/>
          <p:cNvSpPr txBox="1">
            <a:spLocks/>
          </p:cNvSpPr>
          <p:nvPr/>
        </p:nvSpPr>
        <p:spPr>
          <a:xfrm>
            <a:off x="3488341" y="3332712"/>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63" name="Content Placeholder 2"/>
          <p:cNvSpPr txBox="1">
            <a:spLocks/>
          </p:cNvSpPr>
          <p:nvPr/>
        </p:nvSpPr>
        <p:spPr>
          <a:xfrm>
            <a:off x="2908070" y="3294719"/>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64" name="Group 85"/>
          <p:cNvGrpSpPr/>
          <p:nvPr/>
        </p:nvGrpSpPr>
        <p:grpSpPr>
          <a:xfrm>
            <a:off x="1474188" y="2630696"/>
            <a:ext cx="685621" cy="685621"/>
            <a:chOff x="1071014" y="3645465"/>
            <a:chExt cx="914400" cy="914400"/>
          </a:xfrm>
        </p:grpSpPr>
        <p:sp>
          <p:nvSpPr>
            <p:cNvPr id="65" name="Teardrop 56"/>
            <p:cNvSpPr/>
            <p:nvPr/>
          </p:nvSpPr>
          <p:spPr>
            <a:xfrm rot="2714409">
              <a:off x="1071014" y="3645465"/>
              <a:ext cx="914400" cy="914400"/>
            </a:xfrm>
            <a:prstGeom prst="teardrop">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76"/>
            <p:cNvGrpSpPr>
              <a:grpSpLocks noChangeAspect="1"/>
            </p:cNvGrpSpPr>
            <p:nvPr/>
          </p:nvGrpSpPr>
          <p:grpSpPr>
            <a:xfrm>
              <a:off x="1357162" y="3948046"/>
              <a:ext cx="339996" cy="299327"/>
              <a:chOff x="6040049" y="4182118"/>
              <a:chExt cx="521619" cy="459224"/>
            </a:xfrm>
            <a:solidFill>
              <a:sysClr val="window" lastClr="FFFFFF">
                <a:lumMod val="95000"/>
              </a:sysClr>
            </a:solidFill>
          </p:grpSpPr>
          <p:sp>
            <p:nvSpPr>
              <p:cNvPr id="67"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72" name="Group 86"/>
          <p:cNvGrpSpPr/>
          <p:nvPr/>
        </p:nvGrpSpPr>
        <p:grpSpPr>
          <a:xfrm>
            <a:off x="1958991" y="3195855"/>
            <a:ext cx="685621" cy="685621"/>
            <a:chOff x="1717587" y="4399207"/>
            <a:chExt cx="914400" cy="914400"/>
          </a:xfrm>
        </p:grpSpPr>
        <p:sp>
          <p:nvSpPr>
            <p:cNvPr id="73" name="Teardrop 66"/>
            <p:cNvSpPr/>
            <p:nvPr/>
          </p:nvSpPr>
          <p:spPr>
            <a:xfrm rot="2714409">
              <a:off x="1717587" y="4399207"/>
              <a:ext cx="914400" cy="914400"/>
            </a:xfrm>
            <a:prstGeom prst="teardrop">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75" name="Group 84"/>
          <p:cNvGrpSpPr/>
          <p:nvPr/>
        </p:nvGrpSpPr>
        <p:grpSpPr>
          <a:xfrm>
            <a:off x="1958991" y="2067863"/>
            <a:ext cx="685621" cy="685621"/>
            <a:chOff x="1717587" y="2894826"/>
            <a:chExt cx="914400" cy="914400"/>
          </a:xfrm>
        </p:grpSpPr>
        <p:sp>
          <p:nvSpPr>
            <p:cNvPr id="76" name="Teardrop 46"/>
            <p:cNvSpPr/>
            <p:nvPr/>
          </p:nvSpPr>
          <p:spPr>
            <a:xfrm rot="2714409">
              <a:off x="1717587" y="2894826"/>
              <a:ext cx="914400" cy="914400"/>
            </a:xfrm>
            <a:prstGeom prst="teardrop">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ysClr val="window" lastClr="FFFFFF">
                <a:lumMod val="95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78" name="TextBox 77"/>
          <p:cNvSpPr txBox="1"/>
          <p:nvPr/>
        </p:nvSpPr>
        <p:spPr>
          <a:xfrm>
            <a:off x="1575447" y="452842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9" name="TextBox 78"/>
          <p:cNvSpPr txBox="1"/>
          <p:nvPr/>
        </p:nvSpPr>
        <p:spPr>
          <a:xfrm>
            <a:off x="3891766" y="4202301"/>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0-#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1+#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1+#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75"/>
                                        </p:tgtEl>
                                        <p:attrNameLst>
                                          <p:attrName>style.visibility</p:attrName>
                                        </p:attrNameLst>
                                      </p:cBhvr>
                                      <p:to>
                                        <p:strVal val="visible"/>
                                      </p:to>
                                    </p:set>
                                    <p:anim calcmode="lin" valueType="num">
                                      <p:cBhvr additive="base">
                                        <p:cTn id="43" dur="500" fill="hold"/>
                                        <p:tgtEl>
                                          <p:spTgt spid="75"/>
                                        </p:tgtEl>
                                        <p:attrNameLst>
                                          <p:attrName>ppt_x</p:attrName>
                                        </p:attrNameLst>
                                      </p:cBhvr>
                                      <p:tavLst>
                                        <p:tav tm="0">
                                          <p:val>
                                            <p:strVal val="1+#ppt_w/2"/>
                                          </p:val>
                                        </p:tav>
                                        <p:tav tm="100000">
                                          <p:val>
                                            <p:strVal val="#ppt_x"/>
                                          </p:val>
                                        </p:tav>
                                      </p:tavLst>
                                    </p:anim>
                                    <p:anim calcmode="lin" valueType="num">
                                      <p:cBhvr additive="base">
                                        <p:cTn id="44" dur="500" fill="hold"/>
                                        <p:tgtEl>
                                          <p:spTgt spid="7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500" fill="hold"/>
                                        <p:tgtEl>
                                          <p:spTgt spid="57"/>
                                        </p:tgtEl>
                                        <p:attrNameLst>
                                          <p:attrName>ppt_x</p:attrName>
                                        </p:attrNameLst>
                                      </p:cBhvr>
                                      <p:tavLst>
                                        <p:tav tm="0">
                                          <p:val>
                                            <p:strVal val="0-#ppt_w/2"/>
                                          </p:val>
                                        </p:tav>
                                        <p:tav tm="100000">
                                          <p:val>
                                            <p:strVal val="#ppt_x"/>
                                          </p:val>
                                        </p:tav>
                                      </p:tavLst>
                                    </p:anim>
                                    <p:anim calcmode="lin" valueType="num">
                                      <p:cBhvr additive="base">
                                        <p:cTn id="48" dur="5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0-#ppt_w/2"/>
                                          </p:val>
                                        </p:tav>
                                        <p:tav tm="100000">
                                          <p:val>
                                            <p:strVal val="#ppt_x"/>
                                          </p:val>
                                        </p:tav>
                                      </p:tavLst>
                                    </p:anim>
                                    <p:anim calcmode="lin" valueType="num">
                                      <p:cBhvr additive="base">
                                        <p:cTn id="52" dur="500" fill="hold"/>
                                        <p:tgtEl>
                                          <p:spTgt spid="56"/>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64"/>
                                        </p:tgtEl>
                                        <p:attrNameLst>
                                          <p:attrName>style.visibility</p:attrName>
                                        </p:attrNameLst>
                                      </p:cBhvr>
                                      <p:to>
                                        <p:strVal val="visible"/>
                                      </p:to>
                                    </p:set>
                                    <p:anim calcmode="lin" valueType="num">
                                      <p:cBhvr additive="base">
                                        <p:cTn id="55" dur="500" fill="hold"/>
                                        <p:tgtEl>
                                          <p:spTgt spid="64"/>
                                        </p:tgtEl>
                                        <p:attrNameLst>
                                          <p:attrName>ppt_x</p:attrName>
                                        </p:attrNameLst>
                                      </p:cBhvr>
                                      <p:tavLst>
                                        <p:tav tm="0">
                                          <p:val>
                                            <p:strVal val="0-#ppt_w/2"/>
                                          </p:val>
                                        </p:tav>
                                        <p:tav tm="100000">
                                          <p:val>
                                            <p:strVal val="#ppt_x"/>
                                          </p:val>
                                        </p:tav>
                                      </p:tavLst>
                                    </p:anim>
                                    <p:anim calcmode="lin" valueType="num">
                                      <p:cBhvr additive="base">
                                        <p:cTn id="56" dur="500" fill="hold"/>
                                        <p:tgtEl>
                                          <p:spTgt spid="6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0-#ppt_w/2"/>
                                          </p:val>
                                        </p:tav>
                                        <p:tav tm="100000">
                                          <p:val>
                                            <p:strVal val="#ppt_x"/>
                                          </p:val>
                                        </p:tav>
                                      </p:tavLst>
                                    </p:anim>
                                    <p:anim calcmode="lin" valueType="num">
                                      <p:cBhvr additive="base">
                                        <p:cTn id="60" dur="500" fill="hold"/>
                                        <p:tgtEl>
                                          <p:spTgt spid="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1+#ppt_w/2"/>
                                          </p:val>
                                        </p:tav>
                                        <p:tav tm="100000">
                                          <p:val>
                                            <p:strVal val="#ppt_x"/>
                                          </p:val>
                                        </p:tav>
                                      </p:tavLst>
                                    </p:anim>
                                    <p:anim calcmode="lin" valueType="num">
                                      <p:cBhvr additive="base">
                                        <p:cTn id="64" dur="500" fill="hold"/>
                                        <p:tgtEl>
                                          <p:spTgt spid="5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60"/>
                                        </p:tgtEl>
                                        <p:attrNameLst>
                                          <p:attrName>style.visibility</p:attrName>
                                        </p:attrNameLst>
                                      </p:cBhvr>
                                      <p:to>
                                        <p:strVal val="visible"/>
                                      </p:to>
                                    </p:set>
                                    <p:anim calcmode="lin" valueType="num">
                                      <p:cBhvr additive="base">
                                        <p:cTn id="67" dur="500" fill="hold"/>
                                        <p:tgtEl>
                                          <p:spTgt spid="60"/>
                                        </p:tgtEl>
                                        <p:attrNameLst>
                                          <p:attrName>ppt_x</p:attrName>
                                        </p:attrNameLst>
                                      </p:cBhvr>
                                      <p:tavLst>
                                        <p:tav tm="0">
                                          <p:val>
                                            <p:strVal val="1+#ppt_w/2"/>
                                          </p:val>
                                        </p:tav>
                                        <p:tav tm="100000">
                                          <p:val>
                                            <p:strVal val="#ppt_x"/>
                                          </p:val>
                                        </p:tav>
                                      </p:tavLst>
                                    </p:anim>
                                    <p:anim calcmode="lin" valueType="num">
                                      <p:cBhvr additive="base">
                                        <p:cTn id="68" dur="500" fill="hold"/>
                                        <p:tgtEl>
                                          <p:spTgt spid="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61"/>
                                        </p:tgtEl>
                                        <p:attrNameLst>
                                          <p:attrName>style.visibility</p:attrName>
                                        </p:attrNameLst>
                                      </p:cBhvr>
                                      <p:to>
                                        <p:strVal val="visible"/>
                                      </p:to>
                                    </p:set>
                                    <p:anim calcmode="lin" valueType="num">
                                      <p:cBhvr additive="base">
                                        <p:cTn id="71" dur="500" fill="hold"/>
                                        <p:tgtEl>
                                          <p:spTgt spid="61"/>
                                        </p:tgtEl>
                                        <p:attrNameLst>
                                          <p:attrName>ppt_x</p:attrName>
                                        </p:attrNameLst>
                                      </p:cBhvr>
                                      <p:tavLst>
                                        <p:tav tm="0">
                                          <p:val>
                                            <p:strVal val="1+#ppt_w/2"/>
                                          </p:val>
                                        </p:tav>
                                        <p:tav tm="100000">
                                          <p:val>
                                            <p:strVal val="#ppt_x"/>
                                          </p:val>
                                        </p:tav>
                                      </p:tavLst>
                                    </p:anim>
                                    <p:anim calcmode="lin" valueType="num">
                                      <p:cBhvr additive="base">
                                        <p:cTn id="72" dur="500" fill="hold"/>
                                        <p:tgtEl>
                                          <p:spTgt spid="6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62"/>
                                        </p:tgtEl>
                                        <p:attrNameLst>
                                          <p:attrName>style.visibility</p:attrName>
                                        </p:attrNameLst>
                                      </p:cBhvr>
                                      <p:to>
                                        <p:strVal val="visible"/>
                                      </p:to>
                                    </p:set>
                                    <p:anim calcmode="lin" valueType="num">
                                      <p:cBhvr additive="base">
                                        <p:cTn id="75" dur="500" fill="hold"/>
                                        <p:tgtEl>
                                          <p:spTgt spid="62"/>
                                        </p:tgtEl>
                                        <p:attrNameLst>
                                          <p:attrName>ppt_x</p:attrName>
                                        </p:attrNameLst>
                                      </p:cBhvr>
                                      <p:tavLst>
                                        <p:tav tm="0">
                                          <p:val>
                                            <p:strVal val="1+#ppt_w/2"/>
                                          </p:val>
                                        </p:tav>
                                        <p:tav tm="100000">
                                          <p:val>
                                            <p:strVal val="#ppt_x"/>
                                          </p:val>
                                        </p:tav>
                                      </p:tavLst>
                                    </p:anim>
                                    <p:anim calcmode="lin" valueType="num">
                                      <p:cBhvr additive="base">
                                        <p:cTn id="76" dur="500" fill="hold"/>
                                        <p:tgtEl>
                                          <p:spTgt spid="62"/>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63"/>
                                        </p:tgtEl>
                                        <p:attrNameLst>
                                          <p:attrName>style.visibility</p:attrName>
                                        </p:attrNameLst>
                                      </p:cBhvr>
                                      <p:to>
                                        <p:strVal val="visible"/>
                                      </p:to>
                                    </p:set>
                                    <p:anim calcmode="lin" valueType="num">
                                      <p:cBhvr additive="base">
                                        <p:cTn id="79" dur="500" fill="hold"/>
                                        <p:tgtEl>
                                          <p:spTgt spid="63"/>
                                        </p:tgtEl>
                                        <p:attrNameLst>
                                          <p:attrName>ppt_x</p:attrName>
                                        </p:attrNameLst>
                                      </p:cBhvr>
                                      <p:tavLst>
                                        <p:tav tm="0">
                                          <p:val>
                                            <p:strVal val="1+#ppt_w/2"/>
                                          </p:val>
                                        </p:tav>
                                        <p:tav tm="100000">
                                          <p:val>
                                            <p:strVal val="#ppt_x"/>
                                          </p:val>
                                        </p:tav>
                                      </p:tavLst>
                                    </p:anim>
                                    <p:anim calcmode="lin" valueType="num">
                                      <p:cBhvr additive="base">
                                        <p:cTn id="80" dur="500" fill="hold"/>
                                        <p:tgtEl>
                                          <p:spTgt spid="63"/>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72"/>
                                        </p:tgtEl>
                                        <p:attrNameLst>
                                          <p:attrName>style.visibility</p:attrName>
                                        </p:attrNameLst>
                                      </p:cBhvr>
                                      <p:to>
                                        <p:strVal val="visible"/>
                                      </p:to>
                                    </p:set>
                                    <p:anim calcmode="lin" valueType="num">
                                      <p:cBhvr additive="base">
                                        <p:cTn id="83" dur="500" fill="hold"/>
                                        <p:tgtEl>
                                          <p:spTgt spid="72"/>
                                        </p:tgtEl>
                                        <p:attrNameLst>
                                          <p:attrName>ppt_x</p:attrName>
                                        </p:attrNameLst>
                                      </p:cBhvr>
                                      <p:tavLst>
                                        <p:tav tm="0">
                                          <p:val>
                                            <p:strVal val="1+#ppt_w/2"/>
                                          </p:val>
                                        </p:tav>
                                        <p:tav tm="100000">
                                          <p:val>
                                            <p:strVal val="#ppt_x"/>
                                          </p:val>
                                        </p:tav>
                                      </p:tavLst>
                                    </p:anim>
                                    <p:anim calcmode="lin" valueType="num">
                                      <p:cBhvr additive="base">
                                        <p:cTn id="84" dur="500" fill="hold"/>
                                        <p:tgtEl>
                                          <p:spTgt spid="72"/>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79"/>
                                        </p:tgtEl>
                                        <p:attrNameLst>
                                          <p:attrName>style.visibility</p:attrName>
                                        </p:attrNameLst>
                                      </p:cBhvr>
                                      <p:to>
                                        <p:strVal val="visible"/>
                                      </p:to>
                                    </p:set>
                                    <p:anim calcmode="lin" valueType="num">
                                      <p:cBhvr additive="base">
                                        <p:cTn id="88" dur="300" fill="hold"/>
                                        <p:tgtEl>
                                          <p:spTgt spid="79"/>
                                        </p:tgtEl>
                                        <p:attrNameLst>
                                          <p:attrName>ppt_x</p:attrName>
                                        </p:attrNameLst>
                                      </p:cBhvr>
                                      <p:tavLst>
                                        <p:tav tm="0">
                                          <p:val>
                                            <p:strVal val="1+#ppt_w/2"/>
                                          </p:val>
                                        </p:tav>
                                        <p:tav tm="100000">
                                          <p:val>
                                            <p:strVal val="#ppt_x"/>
                                          </p:val>
                                        </p:tav>
                                      </p:tavLst>
                                    </p:anim>
                                    <p:anim calcmode="lin" valueType="num">
                                      <p:cBhvr additive="base">
                                        <p:cTn id="89" dur="300" fill="hold"/>
                                        <p:tgtEl>
                                          <p:spTgt spid="79"/>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 calcmode="lin" valueType="num">
                                      <p:cBhvr additive="base">
                                        <p:cTn id="93" dur="300" fill="hold"/>
                                        <p:tgtEl>
                                          <p:spTgt spid="78"/>
                                        </p:tgtEl>
                                        <p:attrNameLst>
                                          <p:attrName>ppt_x</p:attrName>
                                        </p:attrNameLst>
                                      </p:cBhvr>
                                      <p:tavLst>
                                        <p:tav tm="0">
                                          <p:val>
                                            <p:strVal val="1+#ppt_w/2"/>
                                          </p:val>
                                        </p:tav>
                                        <p:tav tm="100000">
                                          <p:val>
                                            <p:strVal val="#ppt_x"/>
                                          </p:val>
                                        </p:tav>
                                      </p:tavLst>
                                    </p:anim>
                                    <p:anim calcmode="lin" valueType="num">
                                      <p:cBhvr additive="base">
                                        <p:cTn id="94" dur="3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9" grpId="0"/>
      <p:bldP spid="50" grpId="0"/>
      <p:bldP spid="51" grpId="0"/>
      <p:bldP spid="53" grpId="0"/>
      <p:bldP spid="54" grpId="0"/>
      <p:bldP spid="57" grpId="0"/>
      <p:bldP spid="58" grpId="0"/>
      <p:bldP spid="59" grpId="0"/>
      <p:bldP spid="61" grpId="0"/>
      <p:bldP spid="62" grpId="0"/>
      <p:bldP spid="63" grpId="0"/>
      <p:bldP spid="78" grpId="0"/>
      <p:bldP spid="7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3950067" y="1358704"/>
            <a:ext cx="842064" cy="976795"/>
            <a:chOff x="5301679" y="1577352"/>
            <a:chExt cx="1123045" cy="1302732"/>
          </a:xfrm>
        </p:grpSpPr>
        <p:sp>
          <p:nvSpPr>
            <p:cNvPr id="43" name="六边形 42"/>
            <p:cNvSpPr/>
            <p:nvPr/>
          </p:nvSpPr>
          <p:spPr>
            <a:xfrm rot="5400000">
              <a:off x="5211836" y="1667195"/>
              <a:ext cx="1302732" cy="1123045"/>
            </a:xfrm>
            <a:prstGeom prst="hexagon">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44"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4"/>
          <p:cNvGrpSpPr/>
          <p:nvPr/>
        </p:nvGrpSpPr>
        <p:grpSpPr>
          <a:xfrm>
            <a:off x="4400262" y="2163119"/>
            <a:ext cx="842064" cy="976795"/>
            <a:chOff x="5902096" y="2650185"/>
            <a:chExt cx="1123045" cy="1302732"/>
          </a:xfrm>
        </p:grpSpPr>
        <p:sp>
          <p:nvSpPr>
            <p:cNvPr id="46" name="六边形 45"/>
            <p:cNvSpPr/>
            <p:nvPr/>
          </p:nvSpPr>
          <p:spPr>
            <a:xfrm rot="5400000">
              <a:off x="5812253" y="2740028"/>
              <a:ext cx="1302732" cy="1123045"/>
            </a:xfrm>
            <a:prstGeom prst="hexagon">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47"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3950067" y="2968283"/>
            <a:ext cx="842064" cy="976795"/>
            <a:chOff x="5301679" y="3724016"/>
            <a:chExt cx="1123045" cy="1302732"/>
          </a:xfrm>
        </p:grpSpPr>
        <p:sp>
          <p:nvSpPr>
            <p:cNvPr id="49" name="六边形 48"/>
            <p:cNvSpPr/>
            <p:nvPr/>
          </p:nvSpPr>
          <p:spPr>
            <a:xfrm rot="5400000">
              <a:off x="5211836" y="3813859"/>
              <a:ext cx="1302732" cy="1123045"/>
            </a:xfrm>
            <a:prstGeom prst="hexagon">
              <a:avLst/>
            </a:pr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50"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cxnSp>
        <p:nvCxnSpPr>
          <p:cNvPr id="51" name="直接连接符 50"/>
          <p:cNvCxnSpPr/>
          <p:nvPr/>
        </p:nvCxnSpPr>
        <p:spPr>
          <a:xfrm>
            <a:off x="1284718" y="1846726"/>
            <a:ext cx="2482671" cy="0"/>
          </a:xfrm>
          <a:prstGeom prst="line">
            <a:avLst/>
          </a:prstGeom>
          <a:noFill/>
          <a:ln w="9525" cap="flat" cmpd="sng" algn="ctr">
            <a:solidFill>
              <a:sysClr val="window" lastClr="FFFFFF">
                <a:lumMod val="50000"/>
              </a:sysClr>
            </a:solidFill>
            <a:prstDash val="solid"/>
            <a:miter lim="800000"/>
            <a:headEnd type="oval" w="med" len="med"/>
            <a:tailEnd type="oval" w="med" len="med"/>
          </a:ln>
          <a:effectLst/>
        </p:spPr>
      </p:cxnSp>
      <p:grpSp>
        <p:nvGrpSpPr>
          <p:cNvPr id="52" name="组合 51"/>
          <p:cNvGrpSpPr/>
          <p:nvPr/>
        </p:nvGrpSpPr>
        <p:grpSpPr>
          <a:xfrm>
            <a:off x="4898895" y="1520681"/>
            <a:ext cx="3074598" cy="1213228"/>
            <a:chOff x="6567113" y="1793376"/>
            <a:chExt cx="4100531" cy="1618057"/>
          </a:xfrm>
        </p:grpSpPr>
        <p:sp>
          <p:nvSpPr>
            <p:cNvPr id="53" name="文本框 69"/>
            <p:cNvSpPr txBox="1"/>
            <p:nvPr/>
          </p:nvSpPr>
          <p:spPr>
            <a:xfrm>
              <a:off x="6567113" y="1810921"/>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01</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54" name="组合 53"/>
            <p:cNvGrpSpPr/>
            <p:nvPr/>
          </p:nvGrpSpPr>
          <p:grpSpPr>
            <a:xfrm>
              <a:off x="7395055" y="1793376"/>
              <a:ext cx="3272589" cy="1202415"/>
              <a:chOff x="6968290" y="1689104"/>
              <a:chExt cx="3272589" cy="1202415"/>
            </a:xfrm>
          </p:grpSpPr>
          <p:sp>
            <p:nvSpPr>
              <p:cNvPr id="55" name="文本框 9"/>
              <p:cNvSpPr txBox="1"/>
              <p:nvPr/>
            </p:nvSpPr>
            <p:spPr>
              <a:xfrm>
                <a:off x="6968290" y="1689104"/>
                <a:ext cx="2329313" cy="33086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56" name="文本框 11"/>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57" name="直接连接符 56"/>
          <p:cNvCxnSpPr/>
          <p:nvPr/>
        </p:nvCxnSpPr>
        <p:spPr>
          <a:xfrm>
            <a:off x="5425869" y="2638088"/>
            <a:ext cx="2482671" cy="0"/>
          </a:xfrm>
          <a:prstGeom prst="line">
            <a:avLst/>
          </a:prstGeom>
          <a:noFill/>
          <a:ln w="9525" cap="flat" cmpd="sng" algn="ctr">
            <a:solidFill>
              <a:sysClr val="window" lastClr="FFFFFF">
                <a:lumMod val="50000"/>
              </a:sysClr>
            </a:solidFill>
            <a:prstDash val="solid"/>
            <a:miter lim="800000"/>
            <a:headEnd type="oval" w="med" len="med"/>
            <a:tailEnd type="oval" w="med" len="med"/>
          </a:ln>
          <a:effectLst/>
        </p:spPr>
      </p:cxnSp>
      <p:grpSp>
        <p:nvGrpSpPr>
          <p:cNvPr id="58" name="组合 57"/>
          <p:cNvGrpSpPr/>
          <p:nvPr/>
        </p:nvGrpSpPr>
        <p:grpSpPr>
          <a:xfrm>
            <a:off x="1117813" y="2292678"/>
            <a:ext cx="3140667" cy="1233939"/>
            <a:chOff x="1524357" y="2822974"/>
            <a:chExt cx="4188647" cy="1645681"/>
          </a:xfrm>
        </p:grpSpPr>
        <p:sp>
          <p:nvSpPr>
            <p:cNvPr id="59" name="文本框 75"/>
            <p:cNvSpPr txBox="1"/>
            <p:nvPr/>
          </p:nvSpPr>
          <p:spPr>
            <a:xfrm>
              <a:off x="4796945" y="2868142"/>
              <a:ext cx="916059" cy="160051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02</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60" name="组合 59"/>
            <p:cNvGrpSpPr/>
            <p:nvPr/>
          </p:nvGrpSpPr>
          <p:grpSpPr>
            <a:xfrm>
              <a:off x="1524357" y="2822974"/>
              <a:ext cx="3272589" cy="1045324"/>
              <a:chOff x="6968290" y="1661481"/>
              <a:chExt cx="3272589" cy="1045324"/>
            </a:xfrm>
          </p:grpSpPr>
          <p:sp>
            <p:nvSpPr>
              <p:cNvPr id="61" name="文本框 77"/>
              <p:cNvSpPr txBox="1"/>
              <p:nvPr/>
            </p:nvSpPr>
            <p:spPr>
              <a:xfrm>
                <a:off x="7911567" y="1661481"/>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62" name="文本框 80"/>
              <p:cNvSpPr txBox="1"/>
              <p:nvPr/>
            </p:nvSpPr>
            <p:spPr>
              <a:xfrm>
                <a:off x="6968290" y="2029520"/>
                <a:ext cx="3272589" cy="67728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cxnSp>
        <p:nvCxnSpPr>
          <p:cNvPr id="63" name="直接连接符 62"/>
          <p:cNvCxnSpPr/>
          <p:nvPr/>
        </p:nvCxnSpPr>
        <p:spPr>
          <a:xfrm>
            <a:off x="1284718" y="3452806"/>
            <a:ext cx="2482671" cy="0"/>
          </a:xfrm>
          <a:prstGeom prst="line">
            <a:avLst/>
          </a:prstGeom>
          <a:noFill/>
          <a:ln w="9525" cap="flat" cmpd="sng" algn="ctr">
            <a:solidFill>
              <a:sysClr val="window" lastClr="FFFFFF">
                <a:lumMod val="50000"/>
              </a:sysClr>
            </a:solidFill>
            <a:prstDash val="solid"/>
            <a:miter lim="800000"/>
            <a:headEnd type="oval" w="med" len="med"/>
            <a:tailEnd type="oval" w="med" len="med"/>
          </a:ln>
          <a:effectLst/>
        </p:spPr>
      </p:cxnSp>
      <p:grpSp>
        <p:nvGrpSpPr>
          <p:cNvPr id="64" name="组合 63"/>
          <p:cNvGrpSpPr/>
          <p:nvPr/>
        </p:nvGrpSpPr>
        <p:grpSpPr>
          <a:xfrm>
            <a:off x="4898895" y="3110393"/>
            <a:ext cx="3074598" cy="1243855"/>
            <a:chOff x="6567113" y="3913546"/>
            <a:chExt cx="4100531" cy="1658905"/>
          </a:xfrm>
        </p:grpSpPr>
        <p:sp>
          <p:nvSpPr>
            <p:cNvPr id="65" name="文本框 101"/>
            <p:cNvSpPr txBox="1"/>
            <p:nvPr/>
          </p:nvSpPr>
          <p:spPr>
            <a:xfrm>
              <a:off x="6567113" y="3971939"/>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03</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66" name="组合 65"/>
            <p:cNvGrpSpPr/>
            <p:nvPr/>
          </p:nvGrpSpPr>
          <p:grpSpPr>
            <a:xfrm>
              <a:off x="7395055" y="3913546"/>
              <a:ext cx="3272589" cy="1243262"/>
              <a:chOff x="6968290" y="1648257"/>
              <a:chExt cx="3272589" cy="1243262"/>
            </a:xfrm>
          </p:grpSpPr>
          <p:sp>
            <p:nvSpPr>
              <p:cNvPr id="67" name="文本框 103"/>
              <p:cNvSpPr txBox="1"/>
              <p:nvPr/>
            </p:nvSpPr>
            <p:spPr>
              <a:xfrm>
                <a:off x="6968290" y="1648257"/>
                <a:ext cx="232931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68" name="文本框 104"/>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69" name="直接连接符 68"/>
          <p:cNvCxnSpPr/>
          <p:nvPr/>
        </p:nvCxnSpPr>
        <p:spPr>
          <a:xfrm>
            <a:off x="5425869" y="4257595"/>
            <a:ext cx="2482671" cy="0"/>
          </a:xfrm>
          <a:prstGeom prst="line">
            <a:avLst/>
          </a:prstGeom>
          <a:noFill/>
          <a:ln w="9525" cap="flat" cmpd="sng" algn="ctr">
            <a:solidFill>
              <a:sysClr val="window" lastClr="FFFFFF">
                <a:lumMod val="50000"/>
              </a:sysClr>
            </a:solidFill>
            <a:prstDash val="solid"/>
            <a:miter lim="800000"/>
            <a:headEnd type="oval" w="med" len="med"/>
            <a:tailEnd type="oval" w="med" len="med"/>
          </a:ln>
          <a:effectLst/>
        </p:spPr>
      </p:cxnSp>
      <p:grpSp>
        <p:nvGrpSpPr>
          <p:cNvPr id="70" name="组合 69"/>
          <p:cNvGrpSpPr/>
          <p:nvPr/>
        </p:nvGrpSpPr>
        <p:grpSpPr>
          <a:xfrm>
            <a:off x="1127317" y="4004310"/>
            <a:ext cx="3140667" cy="1224890"/>
            <a:chOff x="1524357" y="2835043"/>
            <a:chExt cx="4188647" cy="1633611"/>
          </a:xfrm>
        </p:grpSpPr>
        <p:sp>
          <p:nvSpPr>
            <p:cNvPr id="71" name="文本框 75"/>
            <p:cNvSpPr txBox="1"/>
            <p:nvPr/>
          </p:nvSpPr>
          <p:spPr>
            <a:xfrm>
              <a:off x="4796945" y="2868142"/>
              <a:ext cx="916059"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04</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72" name="组合 71"/>
            <p:cNvGrpSpPr/>
            <p:nvPr/>
          </p:nvGrpSpPr>
          <p:grpSpPr>
            <a:xfrm>
              <a:off x="1524357" y="2835043"/>
              <a:ext cx="3272589" cy="1033254"/>
              <a:chOff x="6968290" y="1673550"/>
              <a:chExt cx="3272589" cy="1033254"/>
            </a:xfrm>
          </p:grpSpPr>
          <p:sp>
            <p:nvSpPr>
              <p:cNvPr id="73" name="文本框 77"/>
              <p:cNvSpPr txBox="1"/>
              <p:nvPr/>
            </p:nvSpPr>
            <p:spPr>
              <a:xfrm>
                <a:off x="7911567" y="1673550"/>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74" name="文本框 80"/>
              <p:cNvSpPr txBox="1"/>
              <p:nvPr/>
            </p:nvSpPr>
            <p:spPr>
              <a:xfrm>
                <a:off x="6968290" y="2029520"/>
                <a:ext cx="3272589" cy="67728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grpSp>
        <p:nvGrpSpPr>
          <p:cNvPr id="75" name="组合 74"/>
          <p:cNvGrpSpPr/>
          <p:nvPr/>
        </p:nvGrpSpPr>
        <p:grpSpPr>
          <a:xfrm>
            <a:off x="4388640" y="3773163"/>
            <a:ext cx="842064" cy="976795"/>
            <a:chOff x="5550606" y="4704901"/>
            <a:chExt cx="1123045" cy="1302732"/>
          </a:xfrm>
        </p:grpSpPr>
        <p:sp>
          <p:nvSpPr>
            <p:cNvPr id="76" name="六边形 75"/>
            <p:cNvSpPr/>
            <p:nvPr/>
          </p:nvSpPr>
          <p:spPr>
            <a:xfrm rot="5400000">
              <a:off x="5460763" y="4794744"/>
              <a:ext cx="1302732" cy="1123045"/>
            </a:xfrm>
            <a:prstGeom prst="hexagon">
              <a:avLst/>
            </a:pr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77" name="组合 76"/>
            <p:cNvGrpSpPr/>
            <p:nvPr/>
          </p:nvGrpSpPr>
          <p:grpSpPr>
            <a:xfrm>
              <a:off x="5923329" y="5169661"/>
              <a:ext cx="348517" cy="446576"/>
              <a:chOff x="3095876" y="2479873"/>
              <a:chExt cx="366231" cy="470769"/>
            </a:xfrm>
          </p:grpSpPr>
          <p:sp>
            <p:nvSpPr>
              <p:cNvPr id="7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7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8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8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gr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 calcmode="lin" valueType="num">
                                      <p:cBhvr>
                                        <p:cTn id="9" dur="500" fill="hold"/>
                                        <p:tgtEl>
                                          <p:spTgt spid="42"/>
                                        </p:tgtEl>
                                        <p:attrNameLst>
                                          <p:attrName>style.rotation</p:attrName>
                                        </p:attrNameLst>
                                      </p:cBhvr>
                                      <p:tavLst>
                                        <p:tav tm="0">
                                          <p:val>
                                            <p:fltVal val="360"/>
                                          </p:val>
                                        </p:tav>
                                        <p:tav tm="100000">
                                          <p:val>
                                            <p:fltVal val="0"/>
                                          </p:val>
                                        </p:tav>
                                      </p:tavLst>
                                    </p:anim>
                                    <p:animEffect transition="in" filter="fade">
                                      <p:cBhvr>
                                        <p:cTn id="10" dur="500"/>
                                        <p:tgtEl>
                                          <p:spTgt spid="42"/>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right)">
                                      <p:cBhvr>
                                        <p:cTn id="14" dur="500"/>
                                        <p:tgtEl>
                                          <p:spTgt spid="51"/>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p:tgtEl>
                                          <p:spTgt spid="52"/>
                                        </p:tgtEl>
                                        <p:attrNameLst>
                                          <p:attrName>ppt_x</p:attrName>
                                        </p:attrNameLst>
                                      </p:cBhvr>
                                      <p:tavLst>
                                        <p:tav tm="0">
                                          <p:val>
                                            <p:strVal val="#ppt_x-#ppt_w*1.125000"/>
                                          </p:val>
                                        </p:tav>
                                        <p:tav tm="100000">
                                          <p:val>
                                            <p:strVal val="#ppt_x"/>
                                          </p:val>
                                        </p:tav>
                                      </p:tavLst>
                                    </p:anim>
                                    <p:animEffect transition="in" filter="wipe(right)">
                                      <p:cBhvr>
                                        <p:cTn id="19" dur="500"/>
                                        <p:tgtEl>
                                          <p:spTgt spid="52"/>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 calcmode="lin" valueType="num">
                                      <p:cBhvr>
                                        <p:cTn id="25" dur="500" fill="hold"/>
                                        <p:tgtEl>
                                          <p:spTgt spid="45"/>
                                        </p:tgtEl>
                                        <p:attrNameLst>
                                          <p:attrName>style.rotation</p:attrName>
                                        </p:attrNameLst>
                                      </p:cBhvr>
                                      <p:tavLst>
                                        <p:tav tm="0">
                                          <p:val>
                                            <p:fltVal val="360"/>
                                          </p:val>
                                        </p:tav>
                                        <p:tav tm="100000">
                                          <p:val>
                                            <p:fltVal val="0"/>
                                          </p:val>
                                        </p:tav>
                                      </p:tavLst>
                                    </p:anim>
                                    <p:animEffect transition="in" filter="fade">
                                      <p:cBhvr>
                                        <p:cTn id="26" dur="500"/>
                                        <p:tgtEl>
                                          <p:spTgt spid="45"/>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p:tgtEl>
                                          <p:spTgt spid="58"/>
                                        </p:tgtEl>
                                        <p:attrNameLst>
                                          <p:attrName>ppt_x</p:attrName>
                                        </p:attrNameLst>
                                      </p:cBhvr>
                                      <p:tavLst>
                                        <p:tav tm="0">
                                          <p:val>
                                            <p:strVal val="#ppt_x+#ppt_w*1.125000"/>
                                          </p:val>
                                        </p:tav>
                                        <p:tav tm="100000">
                                          <p:val>
                                            <p:strVal val="#ppt_x"/>
                                          </p:val>
                                        </p:tav>
                                      </p:tavLst>
                                    </p:anim>
                                    <p:animEffect transition="in" filter="wipe(left)">
                                      <p:cBhvr>
                                        <p:cTn id="35" dur="500"/>
                                        <p:tgtEl>
                                          <p:spTgt spid="58"/>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 calcmode="lin" valueType="num">
                                      <p:cBhvr>
                                        <p:cTn id="41" dur="500" fill="hold"/>
                                        <p:tgtEl>
                                          <p:spTgt spid="48"/>
                                        </p:tgtEl>
                                        <p:attrNameLst>
                                          <p:attrName>style.rotation</p:attrName>
                                        </p:attrNameLst>
                                      </p:cBhvr>
                                      <p:tavLst>
                                        <p:tav tm="0">
                                          <p:val>
                                            <p:fltVal val="360"/>
                                          </p:val>
                                        </p:tav>
                                        <p:tav tm="100000">
                                          <p:val>
                                            <p:fltVal val="0"/>
                                          </p:val>
                                        </p:tav>
                                      </p:tavLst>
                                    </p:anim>
                                    <p:animEffect transition="in" filter="fade">
                                      <p:cBhvr>
                                        <p:cTn id="42" dur="500"/>
                                        <p:tgtEl>
                                          <p:spTgt spid="48"/>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right)">
                                      <p:cBhvr>
                                        <p:cTn id="46" dur="500"/>
                                        <p:tgtEl>
                                          <p:spTgt spid="63"/>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fltVal val="0"/>
                                          </p:val>
                                        </p:tav>
                                        <p:tav tm="100000">
                                          <p:val>
                                            <p:strVal val="#ppt_w"/>
                                          </p:val>
                                        </p:tav>
                                      </p:tavLst>
                                    </p:anim>
                                    <p:anim calcmode="lin" valueType="num">
                                      <p:cBhvr>
                                        <p:cTn id="56" dur="500" fill="hold"/>
                                        <p:tgtEl>
                                          <p:spTgt spid="75"/>
                                        </p:tgtEl>
                                        <p:attrNameLst>
                                          <p:attrName>ppt_h</p:attrName>
                                        </p:attrNameLst>
                                      </p:cBhvr>
                                      <p:tavLst>
                                        <p:tav tm="0">
                                          <p:val>
                                            <p:fltVal val="0"/>
                                          </p:val>
                                        </p:tav>
                                        <p:tav tm="100000">
                                          <p:val>
                                            <p:strVal val="#ppt_h"/>
                                          </p:val>
                                        </p:tav>
                                      </p:tavLst>
                                    </p:anim>
                                    <p:anim calcmode="lin" valueType="num">
                                      <p:cBhvr>
                                        <p:cTn id="57" dur="500" fill="hold"/>
                                        <p:tgtEl>
                                          <p:spTgt spid="75"/>
                                        </p:tgtEl>
                                        <p:attrNameLst>
                                          <p:attrName>style.rotation</p:attrName>
                                        </p:attrNameLst>
                                      </p:cBhvr>
                                      <p:tavLst>
                                        <p:tav tm="0">
                                          <p:val>
                                            <p:fltVal val="360"/>
                                          </p:val>
                                        </p:tav>
                                        <p:tav tm="100000">
                                          <p:val>
                                            <p:fltVal val="0"/>
                                          </p:val>
                                        </p:tav>
                                      </p:tavLst>
                                    </p:anim>
                                    <p:animEffect transition="in" filter="fade">
                                      <p:cBhvr>
                                        <p:cTn id="58" dur="500"/>
                                        <p:tgtEl>
                                          <p:spTgt spid="75"/>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500"/>
                                        <p:tgtEl>
                                          <p:spTgt spid="69"/>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500"/>
                                        <p:tgtEl>
                                          <p:spTgt spid="70"/>
                                        </p:tgtEl>
                                        <p:attrNameLst>
                                          <p:attrName>ppt_x</p:attrName>
                                        </p:attrNameLst>
                                      </p:cBhvr>
                                      <p:tavLst>
                                        <p:tav tm="0">
                                          <p:val>
                                            <p:strVal val="#ppt_x+#ppt_w*1.125000"/>
                                          </p:val>
                                        </p:tav>
                                        <p:tav tm="100000">
                                          <p:val>
                                            <p:strVal val="#ppt_x"/>
                                          </p:val>
                                        </p:tav>
                                      </p:tavLst>
                                    </p:anim>
                                    <p:animEffect transition="in" filter="wipe(left)">
                                      <p:cBhvr>
                                        <p:cTn id="6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14"/>
          <p:cNvSpPr>
            <a:spLocks/>
          </p:cNvSpPr>
          <p:nvPr/>
        </p:nvSpPr>
        <p:spPr bwMode="auto">
          <a:xfrm>
            <a:off x="2245734" y="231911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Freeform 15"/>
          <p:cNvSpPr>
            <a:spLocks/>
          </p:cNvSpPr>
          <p:nvPr/>
        </p:nvSpPr>
        <p:spPr bwMode="auto">
          <a:xfrm>
            <a:off x="2402855" y="281547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Freeform 16"/>
          <p:cNvSpPr>
            <a:spLocks/>
          </p:cNvSpPr>
          <p:nvPr/>
        </p:nvSpPr>
        <p:spPr bwMode="auto">
          <a:xfrm>
            <a:off x="2767092" y="317613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Freeform 17"/>
          <p:cNvSpPr>
            <a:spLocks/>
          </p:cNvSpPr>
          <p:nvPr/>
        </p:nvSpPr>
        <p:spPr bwMode="auto">
          <a:xfrm>
            <a:off x="3215841" y="336777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Freeform 18"/>
          <p:cNvSpPr>
            <a:spLocks/>
          </p:cNvSpPr>
          <p:nvPr/>
        </p:nvSpPr>
        <p:spPr bwMode="auto">
          <a:xfrm>
            <a:off x="3721725" y="318685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2" name="Freeform 19"/>
          <p:cNvSpPr>
            <a:spLocks/>
          </p:cNvSpPr>
          <p:nvPr/>
        </p:nvSpPr>
        <p:spPr bwMode="auto">
          <a:xfrm>
            <a:off x="4085961" y="280952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Freeform 20"/>
          <p:cNvSpPr>
            <a:spLocks/>
          </p:cNvSpPr>
          <p:nvPr/>
        </p:nvSpPr>
        <p:spPr bwMode="auto">
          <a:xfrm>
            <a:off x="4272841" y="231672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ysClr val="windowText" lastClr="000000">
              <a:lumMod val="50000"/>
              <a:lumOff val="50000"/>
            </a:sys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4" name="组合 43"/>
          <p:cNvGrpSpPr/>
          <p:nvPr/>
        </p:nvGrpSpPr>
        <p:grpSpPr>
          <a:xfrm>
            <a:off x="2581403" y="1683482"/>
            <a:ext cx="1543839" cy="1545029"/>
            <a:chOff x="1990725" y="836613"/>
            <a:chExt cx="2058988" cy="2060575"/>
          </a:xfrm>
          <a:solidFill>
            <a:srgbClr val="C00000"/>
          </a:solidFill>
        </p:grpSpPr>
        <p:sp>
          <p:nvSpPr>
            <p:cNvPr id="45"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nvSpPr>
          <p:spPr>
            <a:xfrm>
              <a:off x="2262959" y="1625541"/>
              <a:ext cx="1492298" cy="430999"/>
            </a:xfrm>
            <a:prstGeom prst="rect">
              <a:avLst/>
            </a:prstGeom>
            <a:grp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7" name="组合 46"/>
          <p:cNvGrpSpPr/>
          <p:nvPr/>
        </p:nvGrpSpPr>
        <p:grpSpPr>
          <a:xfrm>
            <a:off x="4538281" y="2123898"/>
            <a:ext cx="735615" cy="734425"/>
            <a:chOff x="4600575" y="1423988"/>
            <a:chExt cx="981075" cy="979488"/>
          </a:xfrm>
        </p:grpSpPr>
        <p:sp>
          <p:nvSpPr>
            <p:cNvPr id="48"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9" name="TextBox 48"/>
            <p:cNvSpPr txBox="1"/>
            <p:nvPr/>
          </p:nvSpPr>
          <p:spPr>
            <a:xfrm>
              <a:off x="4680228" y="1570551"/>
              <a:ext cx="77314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0" name="组合 49"/>
          <p:cNvGrpSpPr/>
          <p:nvPr/>
        </p:nvGrpSpPr>
        <p:grpSpPr>
          <a:xfrm>
            <a:off x="4319263" y="2895223"/>
            <a:ext cx="740376" cy="740376"/>
            <a:chOff x="4308475" y="2452688"/>
            <a:chExt cx="987425" cy="987425"/>
          </a:xfrm>
        </p:grpSpPr>
        <p:sp>
          <p:nvSpPr>
            <p:cNvPr id="51"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2" name="TextBox 51"/>
            <p:cNvSpPr txBox="1"/>
            <p:nvPr/>
          </p:nvSpPr>
          <p:spPr>
            <a:xfrm>
              <a:off x="4335135" y="2625970"/>
              <a:ext cx="941694"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53" name="组合 52"/>
          <p:cNvGrpSpPr/>
          <p:nvPr/>
        </p:nvGrpSpPr>
        <p:grpSpPr>
          <a:xfrm>
            <a:off x="3747912" y="3460623"/>
            <a:ext cx="732044" cy="733234"/>
            <a:chOff x="3546475" y="3206751"/>
            <a:chExt cx="976313" cy="977900"/>
          </a:xfrm>
        </p:grpSpPr>
        <p:sp>
          <p:nvSpPr>
            <p:cNvPr id="54"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TextBox 54"/>
            <p:cNvSpPr txBox="1"/>
            <p:nvPr/>
          </p:nvSpPr>
          <p:spPr>
            <a:xfrm>
              <a:off x="3594227" y="3396997"/>
              <a:ext cx="910969"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56" name="组合 55"/>
          <p:cNvGrpSpPr/>
          <p:nvPr/>
        </p:nvGrpSpPr>
        <p:grpSpPr>
          <a:xfrm>
            <a:off x="2967065" y="3658215"/>
            <a:ext cx="735615" cy="735615"/>
            <a:chOff x="2505075" y="3470276"/>
            <a:chExt cx="981075" cy="981075"/>
          </a:xfrm>
        </p:grpSpPr>
        <p:sp>
          <p:nvSpPr>
            <p:cNvPr id="57"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TextBox 57"/>
            <p:cNvSpPr txBox="1"/>
            <p:nvPr/>
          </p:nvSpPr>
          <p:spPr>
            <a:xfrm>
              <a:off x="2539069" y="3635582"/>
              <a:ext cx="886843"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9" name="组合 58"/>
          <p:cNvGrpSpPr/>
          <p:nvPr/>
        </p:nvGrpSpPr>
        <p:grpSpPr>
          <a:xfrm>
            <a:off x="2190980" y="3439197"/>
            <a:ext cx="740376" cy="739186"/>
            <a:chOff x="1470025" y="3178176"/>
            <a:chExt cx="987425" cy="985838"/>
          </a:xfrm>
        </p:grpSpPr>
        <p:sp>
          <p:nvSpPr>
            <p:cNvPr id="60"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Box 60"/>
            <p:cNvSpPr txBox="1"/>
            <p:nvPr/>
          </p:nvSpPr>
          <p:spPr>
            <a:xfrm>
              <a:off x="1593182" y="3365466"/>
              <a:ext cx="741110"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62" name="组合 61"/>
          <p:cNvGrpSpPr/>
          <p:nvPr/>
        </p:nvGrpSpPr>
        <p:grpSpPr>
          <a:xfrm>
            <a:off x="1632722" y="2867846"/>
            <a:ext cx="733234" cy="733234"/>
            <a:chOff x="725488" y="2416176"/>
            <a:chExt cx="977900" cy="977900"/>
          </a:xfrm>
        </p:grpSpPr>
        <p:sp>
          <p:nvSpPr>
            <p:cNvPr id="63"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TextBox 63"/>
            <p:cNvSpPr txBox="1"/>
            <p:nvPr/>
          </p:nvSpPr>
          <p:spPr>
            <a:xfrm>
              <a:off x="828181" y="2623234"/>
              <a:ext cx="772511"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65" name="组合 64"/>
          <p:cNvGrpSpPr/>
          <p:nvPr/>
        </p:nvGrpSpPr>
        <p:grpSpPr>
          <a:xfrm>
            <a:off x="1431559" y="2086999"/>
            <a:ext cx="736805" cy="735615"/>
            <a:chOff x="457200" y="1374776"/>
            <a:chExt cx="982663" cy="981075"/>
          </a:xfrm>
        </p:grpSpPr>
        <p:sp>
          <p:nvSpPr>
            <p:cNvPr id="66"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7" name="TextBox 66"/>
            <p:cNvSpPr txBox="1"/>
            <p:nvPr/>
          </p:nvSpPr>
          <p:spPr>
            <a:xfrm>
              <a:off x="574090" y="1552432"/>
              <a:ext cx="74888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68" name="矩形 83"/>
          <p:cNvSpPr>
            <a:spLocks noChangeArrowheads="1"/>
          </p:cNvSpPr>
          <p:nvPr/>
        </p:nvSpPr>
        <p:spPr bwMode="auto">
          <a:xfrm>
            <a:off x="5543855" y="1665371"/>
            <a:ext cx="2948594" cy="3054629"/>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9" name="TextBox 84"/>
          <p:cNvSpPr txBox="1">
            <a:spLocks noChangeArrowheads="1"/>
          </p:cNvSpPr>
          <p:nvPr/>
        </p:nvSpPr>
        <p:spPr bwMode="auto">
          <a:xfrm>
            <a:off x="5796963" y="196994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70" name="Freeform 12"/>
          <p:cNvSpPr>
            <a:spLocks/>
          </p:cNvSpPr>
          <p:nvPr/>
        </p:nvSpPr>
        <p:spPr bwMode="auto">
          <a:xfrm>
            <a:off x="5471431" y="153801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1" name="Freeform 12"/>
          <p:cNvSpPr>
            <a:spLocks/>
          </p:cNvSpPr>
          <p:nvPr/>
        </p:nvSpPr>
        <p:spPr bwMode="auto">
          <a:xfrm flipH="1" flipV="1">
            <a:off x="8169589" y="439958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1)">
                                      <p:cBhvr>
                                        <p:cTn id="7" dur="2000"/>
                                        <p:tgtEl>
                                          <p:spTgt spid="44"/>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7"/>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8"/>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8"/>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9"/>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9"/>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40"/>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40"/>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41"/>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41"/>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42"/>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42"/>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43"/>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43"/>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p:cTn id="40" dur="500" fill="hold"/>
                                        <p:tgtEl>
                                          <p:spTgt spid="65"/>
                                        </p:tgtEl>
                                        <p:attrNameLst>
                                          <p:attrName>ppt_w</p:attrName>
                                        </p:attrNameLst>
                                      </p:cBhvr>
                                      <p:tavLst>
                                        <p:tav tm="0">
                                          <p:val>
                                            <p:fltVal val="0"/>
                                          </p:val>
                                        </p:tav>
                                        <p:tav tm="100000">
                                          <p:val>
                                            <p:strVal val="#ppt_w"/>
                                          </p:val>
                                        </p:tav>
                                      </p:tavLst>
                                    </p:anim>
                                    <p:anim calcmode="lin" valueType="num">
                                      <p:cBhvr>
                                        <p:cTn id="41" dur="500" fill="hold"/>
                                        <p:tgtEl>
                                          <p:spTgt spid="65"/>
                                        </p:tgtEl>
                                        <p:attrNameLst>
                                          <p:attrName>ppt_h</p:attrName>
                                        </p:attrNameLst>
                                      </p:cBhvr>
                                      <p:tavLst>
                                        <p:tav tm="0">
                                          <p:val>
                                            <p:fltVal val="0"/>
                                          </p:val>
                                        </p:tav>
                                        <p:tav tm="100000">
                                          <p:val>
                                            <p:strVal val="#ppt_h"/>
                                          </p:val>
                                        </p:tav>
                                      </p:tavLst>
                                    </p:anim>
                                    <p:animEffect transition="in" filter="fade">
                                      <p:cBhvr>
                                        <p:cTn id="42" dur="500"/>
                                        <p:tgtEl>
                                          <p:spTgt spid="65"/>
                                        </p:tgtEl>
                                      </p:cBhvr>
                                    </p:animEffect>
                                  </p:childTnLst>
                                </p:cTn>
                              </p:par>
                              <p:par>
                                <p:cTn id="43" presetID="53" presetClass="entr" presetSubtype="16" fill="hold" nodeType="withEffect">
                                  <p:stCondLst>
                                    <p:cond delay="10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par>
                                <p:cTn id="48" presetID="53" presetClass="entr" presetSubtype="16" fill="hold" nodeType="withEffect">
                                  <p:stCondLst>
                                    <p:cond delay="20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par>
                                <p:cTn id="53" presetID="53" presetClass="entr" presetSubtype="16" fill="hold" nodeType="withEffect">
                                  <p:stCondLst>
                                    <p:cond delay="300"/>
                                  </p:stCondLst>
                                  <p:childTnLst>
                                    <p:set>
                                      <p:cBhvr>
                                        <p:cTn id="54" dur="1" fill="hold">
                                          <p:stCondLst>
                                            <p:cond delay="0"/>
                                          </p:stCondLst>
                                        </p:cTn>
                                        <p:tgtEl>
                                          <p:spTgt spid="56"/>
                                        </p:tgtEl>
                                        <p:attrNameLst>
                                          <p:attrName>style.visibility</p:attrName>
                                        </p:attrNameLst>
                                      </p:cBhvr>
                                      <p:to>
                                        <p:strVal val="visible"/>
                                      </p:to>
                                    </p:set>
                                    <p:anim calcmode="lin" valueType="num">
                                      <p:cBhvr>
                                        <p:cTn id="55" dur="500" fill="hold"/>
                                        <p:tgtEl>
                                          <p:spTgt spid="56"/>
                                        </p:tgtEl>
                                        <p:attrNameLst>
                                          <p:attrName>ppt_w</p:attrName>
                                        </p:attrNameLst>
                                      </p:cBhvr>
                                      <p:tavLst>
                                        <p:tav tm="0">
                                          <p:val>
                                            <p:fltVal val="0"/>
                                          </p:val>
                                        </p:tav>
                                        <p:tav tm="100000">
                                          <p:val>
                                            <p:strVal val="#ppt_w"/>
                                          </p:val>
                                        </p:tav>
                                      </p:tavLst>
                                    </p:anim>
                                    <p:anim calcmode="lin" valueType="num">
                                      <p:cBhvr>
                                        <p:cTn id="56" dur="500" fill="hold"/>
                                        <p:tgtEl>
                                          <p:spTgt spid="56"/>
                                        </p:tgtEl>
                                        <p:attrNameLst>
                                          <p:attrName>ppt_h</p:attrName>
                                        </p:attrNameLst>
                                      </p:cBhvr>
                                      <p:tavLst>
                                        <p:tav tm="0">
                                          <p:val>
                                            <p:fltVal val="0"/>
                                          </p:val>
                                        </p:tav>
                                        <p:tav tm="100000">
                                          <p:val>
                                            <p:strVal val="#ppt_h"/>
                                          </p:val>
                                        </p:tav>
                                      </p:tavLst>
                                    </p:anim>
                                    <p:animEffect transition="in" filter="fade">
                                      <p:cBhvr>
                                        <p:cTn id="57" dur="500"/>
                                        <p:tgtEl>
                                          <p:spTgt spid="56"/>
                                        </p:tgtEl>
                                      </p:cBhvr>
                                    </p:animEffect>
                                  </p:childTnLst>
                                </p:cTn>
                              </p:par>
                              <p:par>
                                <p:cTn id="58" presetID="53" presetClass="entr" presetSubtype="16" fill="hold" nodeType="withEffect">
                                  <p:stCondLst>
                                    <p:cond delay="400"/>
                                  </p:stCondLst>
                                  <p:childTnLst>
                                    <p:set>
                                      <p:cBhvr>
                                        <p:cTn id="59" dur="1" fill="hold">
                                          <p:stCondLst>
                                            <p:cond delay="0"/>
                                          </p:stCondLst>
                                        </p:cTn>
                                        <p:tgtEl>
                                          <p:spTgt spid="53"/>
                                        </p:tgtEl>
                                        <p:attrNameLst>
                                          <p:attrName>style.visibility</p:attrName>
                                        </p:attrNameLst>
                                      </p:cBhvr>
                                      <p:to>
                                        <p:strVal val="visible"/>
                                      </p:to>
                                    </p:set>
                                    <p:anim calcmode="lin" valueType="num">
                                      <p:cBhvr>
                                        <p:cTn id="60" dur="500" fill="hold"/>
                                        <p:tgtEl>
                                          <p:spTgt spid="53"/>
                                        </p:tgtEl>
                                        <p:attrNameLst>
                                          <p:attrName>ppt_w</p:attrName>
                                        </p:attrNameLst>
                                      </p:cBhvr>
                                      <p:tavLst>
                                        <p:tav tm="0">
                                          <p:val>
                                            <p:fltVal val="0"/>
                                          </p:val>
                                        </p:tav>
                                        <p:tav tm="100000">
                                          <p:val>
                                            <p:strVal val="#ppt_w"/>
                                          </p:val>
                                        </p:tav>
                                      </p:tavLst>
                                    </p:anim>
                                    <p:anim calcmode="lin" valueType="num">
                                      <p:cBhvr>
                                        <p:cTn id="61" dur="500" fill="hold"/>
                                        <p:tgtEl>
                                          <p:spTgt spid="53"/>
                                        </p:tgtEl>
                                        <p:attrNameLst>
                                          <p:attrName>ppt_h</p:attrName>
                                        </p:attrNameLst>
                                      </p:cBhvr>
                                      <p:tavLst>
                                        <p:tav tm="0">
                                          <p:val>
                                            <p:fltVal val="0"/>
                                          </p:val>
                                        </p:tav>
                                        <p:tav tm="100000">
                                          <p:val>
                                            <p:strVal val="#ppt_h"/>
                                          </p:val>
                                        </p:tav>
                                      </p:tavLst>
                                    </p:anim>
                                    <p:animEffect transition="in" filter="fade">
                                      <p:cBhvr>
                                        <p:cTn id="62" dur="500"/>
                                        <p:tgtEl>
                                          <p:spTgt spid="53"/>
                                        </p:tgtEl>
                                      </p:cBhvr>
                                    </p:animEffect>
                                  </p:childTnLst>
                                </p:cTn>
                              </p:par>
                              <p:par>
                                <p:cTn id="63" presetID="53" presetClass="entr" presetSubtype="16" fill="hold" nodeType="withEffect">
                                  <p:stCondLst>
                                    <p:cond delay="50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Effect transition="in" filter="fade">
                                      <p:cBhvr>
                                        <p:cTn id="67" dur="500"/>
                                        <p:tgtEl>
                                          <p:spTgt spid="50"/>
                                        </p:tgtEl>
                                      </p:cBhvr>
                                    </p:animEffect>
                                  </p:childTnLst>
                                </p:cTn>
                              </p:par>
                              <p:par>
                                <p:cTn id="68" presetID="53" presetClass="entr" presetSubtype="16" fill="hold" nodeType="withEffect">
                                  <p:stCondLst>
                                    <p:cond delay="60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70"/>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70"/>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71"/>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71"/>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 calcmode="lin" valueType="num">
                                      <p:cBhvr>
                                        <p:cTn id="84" dur="500" fill="hold"/>
                                        <p:tgtEl>
                                          <p:spTgt spid="68"/>
                                        </p:tgtEl>
                                        <p:attrNameLst>
                                          <p:attrName>ppt_w</p:attrName>
                                        </p:attrNameLst>
                                      </p:cBhvr>
                                      <p:tavLst>
                                        <p:tav tm="0">
                                          <p:val>
                                            <p:fltVal val="0"/>
                                          </p:val>
                                        </p:tav>
                                        <p:tav tm="100000">
                                          <p:val>
                                            <p:strVal val="#ppt_w"/>
                                          </p:val>
                                        </p:tav>
                                      </p:tavLst>
                                    </p:anim>
                                    <p:anim calcmode="lin" valueType="num">
                                      <p:cBhvr>
                                        <p:cTn id="85" dur="500" fill="hold"/>
                                        <p:tgtEl>
                                          <p:spTgt spid="68"/>
                                        </p:tgtEl>
                                        <p:attrNameLst>
                                          <p:attrName>ppt_h</p:attrName>
                                        </p:attrNameLst>
                                      </p:cBhvr>
                                      <p:tavLst>
                                        <p:tav tm="0">
                                          <p:val>
                                            <p:fltVal val="0"/>
                                          </p:val>
                                        </p:tav>
                                        <p:tav tm="100000">
                                          <p:val>
                                            <p:strVal val="#ppt_h"/>
                                          </p:val>
                                        </p:tav>
                                      </p:tavLst>
                                    </p:anim>
                                    <p:animEffect transition="in" filter="fade">
                                      <p:cBhvr>
                                        <p:cTn id="86" dur="500"/>
                                        <p:tgtEl>
                                          <p:spTgt spid="68"/>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9">
                                            <p:txEl>
                                              <p:pRg st="0" end="0"/>
                                            </p:txEl>
                                          </p:spTgt>
                                        </p:tgtEl>
                                        <p:attrNameLst>
                                          <p:attrName>style.visibility</p:attrName>
                                        </p:attrNameLst>
                                      </p:cBhvr>
                                      <p:to>
                                        <p:strVal val="visible"/>
                                      </p:to>
                                    </p:set>
                                    <p:animEffect transition="in" filter="wipe(up)">
                                      <p:cBhvr>
                                        <p:cTn id="90" dur="500"/>
                                        <p:tgtEl>
                                          <p:spTgt spid="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68" grpId="0" animBg="1" autoUpdateAnimBg="0"/>
      <p:bldP spid="70" grpId="0" animBg="1"/>
      <p:bldP spid="70" grpId="1" animBg="1"/>
      <p:bldP spid="71" grpId="0" animBg="1"/>
      <p:bldP spid="71"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943791" y="1923678"/>
            <a:ext cx="1131670" cy="1323440"/>
            <a:chOff x="1608359" y="2470855"/>
            <a:chExt cx="660869" cy="772858"/>
          </a:xfrm>
        </p:grpSpPr>
        <p:sp>
          <p:nvSpPr>
            <p:cNvPr id="10" name="矩形 9"/>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63"/>
            <p:cNvSpPr txBox="1"/>
            <p:nvPr/>
          </p:nvSpPr>
          <p:spPr>
            <a:xfrm>
              <a:off x="1617503" y="2470855"/>
              <a:ext cx="651725"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02</a:t>
              </a:r>
              <a:endParaRPr lang="zh-CN" altLang="en-US" sz="8000" b="1" dirty="0">
                <a:solidFill>
                  <a:schemeClr val="bg1"/>
                </a:solidFill>
                <a:latin typeface="Agency FB" pitchFamily="34" charset="0"/>
                <a:ea typeface="微软雅黑" pitchFamily="34" charset="-122"/>
              </a:endParaRPr>
            </a:p>
          </p:txBody>
        </p:sp>
      </p:grpSp>
      <p:sp>
        <p:nvSpPr>
          <p:cNvPr id="12"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13"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14"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第二部分</a:t>
            </a: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5333">
                                      <p:stCondLst>
                                        <p:cond delay="0"/>
                                      </p:stCondLst>
                                      <p:iterate type="lt">
                                        <p:tmPct val="17778"/>
                                      </p:iterate>
                                      <p:childTnLst>
                                        <p:set>
                                          <p:cBhvr>
                                            <p:cTn id="6" dur="1" fill="hold">
                                              <p:stCondLst>
                                                <p:cond delay="0"/>
                                              </p:stCondLst>
                                            </p:cTn>
                                            <p:tgtEl>
                                              <p:spTgt spid="9"/>
                                            </p:tgtEl>
                                            <p:attrNameLst>
                                              <p:attrName>style.visibility</p:attrName>
                                            </p:attrNameLst>
                                          </p:cBhvr>
                                          <p:to>
                                            <p:strVal val="visible"/>
                                          </p:to>
                                        </p:set>
                                        <p:anim calcmode="lin" valueType="num" p14:bounceEnd="45333">
                                          <p:cBhvr additive="base">
                                            <p:cTn id="7" dur="1000" fill="hold"/>
                                            <p:tgtEl>
                                              <p:spTgt spid="9"/>
                                            </p:tgtEl>
                                            <p:attrNameLst>
                                              <p:attrName>ppt_x</p:attrName>
                                            </p:attrNameLst>
                                          </p:cBhvr>
                                          <p:tavLst>
                                            <p:tav tm="0">
                                              <p:val>
                                                <p:strVal val="#ppt_x"/>
                                              </p:val>
                                            </p:tav>
                                            <p:tav tm="100000">
                                              <p:val>
                                                <p:strVal val="#ppt_x"/>
                                              </p:val>
                                            </p:tav>
                                          </p:tavLst>
                                        </p:anim>
                                        <p:anim calcmode="lin" valueType="num" p14:bounceEnd="45333">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iterate type="lt">
                                        <p:tmPct val="17778"/>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par>
                              <p:cTn id="14" fill="hold">
                                <p:stCondLst>
                                  <p:cond delay="1650"/>
                                </p:stCondLst>
                                <p:childTnLst>
                                  <p:par>
                                    <p:cTn id="15" presetID="23" presetClass="entr" presetSubtype="16"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787968" y="1660577"/>
            <a:ext cx="1347174" cy="1482048"/>
            <a:chOff x="5987173" y="3044094"/>
            <a:chExt cx="1796700" cy="1976578"/>
          </a:xfrm>
        </p:grpSpPr>
        <p:sp>
          <p:nvSpPr>
            <p:cNvPr id="42" name="任意多边形 41"/>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alpha val="75000"/>
              </a:sysClr>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文本框 62"/>
            <p:cNvSpPr txBox="1"/>
            <p:nvPr/>
          </p:nvSpPr>
          <p:spPr>
            <a:xfrm>
              <a:off x="6329724" y="3989042"/>
              <a:ext cx="1237550" cy="7388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cxnSp>
        <p:nvCxnSpPr>
          <p:cNvPr id="45" name="直接连接符 44"/>
          <p:cNvCxnSpPr/>
          <p:nvPr/>
        </p:nvCxnSpPr>
        <p:spPr>
          <a:xfrm>
            <a:off x="1353555" y="3240337"/>
            <a:ext cx="6628425" cy="0"/>
          </a:xfrm>
          <a:prstGeom prst="line">
            <a:avLst/>
          </a:prstGeom>
          <a:noFill/>
          <a:ln w="6350" cap="flat" cmpd="sng" algn="ctr">
            <a:solidFill>
              <a:srgbClr val="2C3637"/>
            </a:solidFill>
            <a:prstDash val="solid"/>
            <a:miter lim="800000"/>
          </a:ln>
          <a:effectLst/>
        </p:spPr>
      </p:cxnSp>
      <p:sp>
        <p:nvSpPr>
          <p:cNvPr id="46" name="椭圆 45"/>
          <p:cNvSpPr/>
          <p:nvPr/>
        </p:nvSpPr>
        <p:spPr>
          <a:xfrm>
            <a:off x="7927094" y="3185452"/>
            <a:ext cx="109771" cy="109771"/>
          </a:xfrm>
          <a:prstGeom prst="ellipse">
            <a:avLst/>
          </a:prstGeom>
          <a:solidFill>
            <a:srgbClr val="2C3637"/>
          </a:solidFill>
          <a:ln w="12700" cap="flat" cmpd="sng" algn="ctr">
            <a:solidFill>
              <a:srgbClr val="2C3637"/>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7" name="椭圆 46"/>
          <p:cNvSpPr/>
          <p:nvPr/>
        </p:nvSpPr>
        <p:spPr>
          <a:xfrm>
            <a:off x="2288192" y="3185452"/>
            <a:ext cx="109771" cy="109771"/>
          </a:xfrm>
          <a:prstGeom prst="ellipse">
            <a:avLst/>
          </a:prstGeom>
          <a:solidFill>
            <a:srgbClr val="2C3637"/>
          </a:solidFill>
          <a:ln w="12700" cap="flat" cmpd="sng" algn="ctr">
            <a:solidFill>
              <a:srgbClr val="2C3637"/>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8" name="椭圆 47"/>
          <p:cNvSpPr/>
          <p:nvPr/>
        </p:nvSpPr>
        <p:spPr>
          <a:xfrm>
            <a:off x="3839778" y="3185452"/>
            <a:ext cx="109771" cy="109771"/>
          </a:xfrm>
          <a:prstGeom prst="ellipse">
            <a:avLst/>
          </a:prstGeom>
          <a:solidFill>
            <a:srgbClr val="2C3637"/>
          </a:solidFill>
          <a:ln w="12700" cap="flat" cmpd="sng" algn="ctr">
            <a:solidFill>
              <a:srgbClr val="2C3637"/>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5417840" y="3185452"/>
            <a:ext cx="109771" cy="109771"/>
          </a:xfrm>
          <a:prstGeom prst="ellipse">
            <a:avLst/>
          </a:prstGeom>
          <a:solidFill>
            <a:srgbClr val="2C3637"/>
          </a:solidFill>
          <a:ln w="12700" cap="flat" cmpd="sng" algn="ctr">
            <a:solidFill>
              <a:srgbClr val="2C3637"/>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50" name="椭圆 49"/>
          <p:cNvSpPr/>
          <p:nvPr/>
        </p:nvSpPr>
        <p:spPr>
          <a:xfrm>
            <a:off x="6806091" y="3185452"/>
            <a:ext cx="109771" cy="109771"/>
          </a:xfrm>
          <a:prstGeom prst="ellipse">
            <a:avLst/>
          </a:prstGeom>
          <a:solidFill>
            <a:srgbClr val="2C3637"/>
          </a:solidFill>
          <a:ln w="12700" cap="flat" cmpd="sng" algn="ctr">
            <a:solidFill>
              <a:srgbClr val="2C3637"/>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51" name="组合 50"/>
          <p:cNvGrpSpPr/>
          <p:nvPr/>
        </p:nvGrpSpPr>
        <p:grpSpPr>
          <a:xfrm>
            <a:off x="1764419" y="1831676"/>
            <a:ext cx="1181497" cy="1319545"/>
            <a:chOff x="2940476" y="3272285"/>
            <a:chExt cx="1575740" cy="1759852"/>
          </a:xfrm>
        </p:grpSpPr>
        <p:sp>
          <p:nvSpPr>
            <p:cNvPr id="52" name="任意多边形 51"/>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文本框 59"/>
            <p:cNvSpPr txBox="1"/>
            <p:nvPr/>
          </p:nvSpPr>
          <p:spPr>
            <a:xfrm>
              <a:off x="3102007" y="4128107"/>
              <a:ext cx="1357226"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55" name="组合 54"/>
          <p:cNvGrpSpPr/>
          <p:nvPr/>
        </p:nvGrpSpPr>
        <p:grpSpPr>
          <a:xfrm>
            <a:off x="2974115" y="1236608"/>
            <a:ext cx="1776556" cy="1914613"/>
            <a:chOff x="4078604" y="2478655"/>
            <a:chExt cx="2369358" cy="2553482"/>
          </a:xfrm>
        </p:grpSpPr>
        <p:sp>
          <p:nvSpPr>
            <p:cNvPr id="56" name="任意多边形 55"/>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57" name="组合 56"/>
            <p:cNvGrpSpPr/>
            <p:nvPr/>
          </p:nvGrpSpPr>
          <p:grpSpPr>
            <a:xfrm>
              <a:off x="4614176" y="3268683"/>
              <a:ext cx="1562853" cy="1035092"/>
              <a:chOff x="4716874" y="2621791"/>
              <a:chExt cx="1562853" cy="1035092"/>
            </a:xfrm>
          </p:grpSpPr>
          <p:sp>
            <p:nvSpPr>
              <p:cNvPr id="58"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文本框 60"/>
              <p:cNvSpPr txBox="1"/>
              <p:nvPr/>
            </p:nvSpPr>
            <p:spPr>
              <a:xfrm>
                <a:off x="4716874" y="3225884"/>
                <a:ext cx="156285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grpSp>
        <p:nvGrpSpPr>
          <p:cNvPr id="60" name="组合 59"/>
          <p:cNvGrpSpPr/>
          <p:nvPr/>
        </p:nvGrpSpPr>
        <p:grpSpPr>
          <a:xfrm>
            <a:off x="6165721" y="1648142"/>
            <a:ext cx="1375836" cy="1497868"/>
            <a:chOff x="7567273" y="3027509"/>
            <a:chExt cx="1834926" cy="1997677"/>
          </a:xfrm>
        </p:grpSpPr>
        <p:sp>
          <p:nvSpPr>
            <p:cNvPr id="61" name="任意多边形 60"/>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w="12700" cap="flat" cmpd="sng" algn="ctr">
              <a:no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ysClr val="window" lastClr="FFFFFF"/>
            </a:solidFill>
            <a:ln>
              <a:noFill/>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文本框 63"/>
            <p:cNvSpPr txBox="1"/>
            <p:nvPr/>
          </p:nvSpPr>
          <p:spPr>
            <a:xfrm>
              <a:off x="7925165" y="3989043"/>
              <a:ext cx="1477034"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sp>
        <p:nvSpPr>
          <p:cNvPr id="64" name="矩形 63"/>
          <p:cNvSpPr/>
          <p:nvPr/>
        </p:nvSpPr>
        <p:spPr>
          <a:xfrm>
            <a:off x="1710427" y="3366892"/>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5" name="矩形 64"/>
          <p:cNvSpPr/>
          <p:nvPr/>
        </p:nvSpPr>
        <p:spPr>
          <a:xfrm>
            <a:off x="3238882" y="3336153"/>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6" name="矩形 65"/>
          <p:cNvSpPr/>
          <p:nvPr/>
        </p:nvSpPr>
        <p:spPr>
          <a:xfrm>
            <a:off x="4787968" y="3336153"/>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7" name="矩形 66"/>
          <p:cNvSpPr/>
          <p:nvPr/>
        </p:nvSpPr>
        <p:spPr>
          <a:xfrm>
            <a:off x="6208438" y="3336153"/>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8" name="文本框 61"/>
          <p:cNvSpPr txBox="1"/>
          <p:nvPr/>
        </p:nvSpPr>
        <p:spPr>
          <a:xfrm>
            <a:off x="1352467" y="4457666"/>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9" name="矩形 68"/>
          <p:cNvSpPr/>
          <p:nvPr/>
        </p:nvSpPr>
        <p:spPr>
          <a:xfrm>
            <a:off x="1008532" y="4704760"/>
            <a:ext cx="1725113"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0" name="文本框 64"/>
          <p:cNvSpPr txBox="1"/>
          <p:nvPr/>
        </p:nvSpPr>
        <p:spPr>
          <a:xfrm>
            <a:off x="1117763" y="4466559"/>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71" name="文本框 61"/>
          <p:cNvSpPr txBox="1"/>
          <p:nvPr/>
        </p:nvSpPr>
        <p:spPr>
          <a:xfrm>
            <a:off x="3185564" y="4438111"/>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2" name="矩形 71"/>
          <p:cNvSpPr/>
          <p:nvPr/>
        </p:nvSpPr>
        <p:spPr>
          <a:xfrm>
            <a:off x="2841629" y="4685205"/>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3" name="文本框 64"/>
          <p:cNvSpPr txBox="1"/>
          <p:nvPr/>
        </p:nvSpPr>
        <p:spPr>
          <a:xfrm>
            <a:off x="2950859" y="4447004"/>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74" name="文本框 61"/>
          <p:cNvSpPr txBox="1"/>
          <p:nvPr/>
        </p:nvSpPr>
        <p:spPr>
          <a:xfrm>
            <a:off x="5060477" y="4438111"/>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5" name="矩形 74"/>
          <p:cNvSpPr/>
          <p:nvPr/>
        </p:nvSpPr>
        <p:spPr>
          <a:xfrm>
            <a:off x="4716542" y="4685205"/>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6" name="文本框 64"/>
          <p:cNvSpPr txBox="1"/>
          <p:nvPr/>
        </p:nvSpPr>
        <p:spPr>
          <a:xfrm>
            <a:off x="4825773" y="4447004"/>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77" name="文本框 61"/>
          <p:cNvSpPr txBox="1"/>
          <p:nvPr/>
        </p:nvSpPr>
        <p:spPr>
          <a:xfrm>
            <a:off x="6881399" y="4438111"/>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8" name="矩形 77"/>
          <p:cNvSpPr/>
          <p:nvPr/>
        </p:nvSpPr>
        <p:spPr>
          <a:xfrm>
            <a:off x="6537464" y="4685205"/>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9" name="文本框 64"/>
          <p:cNvSpPr txBox="1"/>
          <p:nvPr/>
        </p:nvSpPr>
        <p:spPr>
          <a:xfrm>
            <a:off x="6646695" y="4447004"/>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3000"/>
                                        <p:tgtEl>
                                          <p:spTgt spid="45"/>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47"/>
                                        </p:tgtEl>
                                        <p:attrNameLst>
                                          <p:attrName>style.visibility</p:attrName>
                                        </p:attrNameLst>
                                      </p:cBhvr>
                                      <p:to>
                                        <p:strVal val="visible"/>
                                      </p:to>
                                    </p:set>
                                    <p:anim calcmode="lin" valueType="num">
                                      <p:cBhvr>
                                        <p:cTn id="10" dur="500" fill="hold"/>
                                        <p:tgtEl>
                                          <p:spTgt spid="47"/>
                                        </p:tgtEl>
                                        <p:attrNameLst>
                                          <p:attrName>ppt_w</p:attrName>
                                        </p:attrNameLst>
                                      </p:cBhvr>
                                      <p:tavLst>
                                        <p:tav tm="0">
                                          <p:val>
                                            <p:fltVal val="0"/>
                                          </p:val>
                                        </p:tav>
                                        <p:tav tm="100000">
                                          <p:val>
                                            <p:strVal val="#ppt_w"/>
                                          </p:val>
                                        </p:tav>
                                      </p:tavLst>
                                    </p:anim>
                                    <p:anim calcmode="lin" valueType="num">
                                      <p:cBhvr>
                                        <p:cTn id="11" dur="500" fill="hold"/>
                                        <p:tgtEl>
                                          <p:spTgt spid="47"/>
                                        </p:tgtEl>
                                        <p:attrNameLst>
                                          <p:attrName>ppt_h</p:attrName>
                                        </p:attrNameLst>
                                      </p:cBhvr>
                                      <p:tavLst>
                                        <p:tav tm="0">
                                          <p:val>
                                            <p:fltVal val="0"/>
                                          </p:val>
                                        </p:tav>
                                        <p:tav tm="100000">
                                          <p:val>
                                            <p:strVal val="#ppt_h"/>
                                          </p:val>
                                        </p:tav>
                                      </p:tavLst>
                                    </p:anim>
                                    <p:anim calcmode="lin" valueType="num">
                                      <p:cBhvr>
                                        <p:cTn id="12" dur="500" fill="hold"/>
                                        <p:tgtEl>
                                          <p:spTgt spid="47"/>
                                        </p:tgtEl>
                                        <p:attrNameLst>
                                          <p:attrName>style.rotation</p:attrName>
                                        </p:attrNameLst>
                                      </p:cBhvr>
                                      <p:tavLst>
                                        <p:tav tm="0">
                                          <p:val>
                                            <p:fltVal val="360"/>
                                          </p:val>
                                        </p:tav>
                                        <p:tav tm="100000">
                                          <p:val>
                                            <p:fltVal val="0"/>
                                          </p:val>
                                        </p:tav>
                                      </p:tavLst>
                                    </p:anim>
                                    <p:animEffect transition="in" filter="fade">
                                      <p:cBhvr>
                                        <p:cTn id="13" dur="500"/>
                                        <p:tgtEl>
                                          <p:spTgt spid="47"/>
                                        </p:tgtEl>
                                      </p:cBhvr>
                                    </p:animEffect>
                                  </p:childTnLst>
                                </p:cTn>
                              </p:par>
                              <p:par>
                                <p:cTn id="14" presetID="49" presetClass="entr" presetSubtype="0" decel="100000" fill="hold" grpId="0" nodeType="withEffect">
                                  <p:stCondLst>
                                    <p:cond delay="75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 calcmode="lin" valueType="num">
                                      <p:cBhvr>
                                        <p:cTn id="18" dur="500" fill="hold"/>
                                        <p:tgtEl>
                                          <p:spTgt spid="48"/>
                                        </p:tgtEl>
                                        <p:attrNameLst>
                                          <p:attrName>style.rotation</p:attrName>
                                        </p:attrNameLst>
                                      </p:cBhvr>
                                      <p:tavLst>
                                        <p:tav tm="0">
                                          <p:val>
                                            <p:fltVal val="360"/>
                                          </p:val>
                                        </p:tav>
                                        <p:tav tm="100000">
                                          <p:val>
                                            <p:fltVal val="0"/>
                                          </p:val>
                                        </p:tav>
                                      </p:tavLst>
                                    </p:anim>
                                    <p:animEffect transition="in" filter="fade">
                                      <p:cBhvr>
                                        <p:cTn id="19" dur="500"/>
                                        <p:tgtEl>
                                          <p:spTgt spid="48"/>
                                        </p:tgtEl>
                                      </p:cBhvr>
                                    </p:animEffect>
                                  </p:childTnLst>
                                </p:cTn>
                              </p:par>
                              <p:par>
                                <p:cTn id="20" presetID="49" presetClass="entr" presetSubtype="0" decel="100000" fill="hold" grpId="0" nodeType="withEffect">
                                  <p:stCondLst>
                                    <p:cond delay="125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 calcmode="lin" valueType="num">
                                      <p:cBhvr>
                                        <p:cTn id="24" dur="500" fill="hold"/>
                                        <p:tgtEl>
                                          <p:spTgt spid="49"/>
                                        </p:tgtEl>
                                        <p:attrNameLst>
                                          <p:attrName>style.rotation</p:attrName>
                                        </p:attrNameLst>
                                      </p:cBhvr>
                                      <p:tavLst>
                                        <p:tav tm="0">
                                          <p:val>
                                            <p:fltVal val="360"/>
                                          </p:val>
                                        </p:tav>
                                        <p:tav tm="100000">
                                          <p:val>
                                            <p:fltVal val="0"/>
                                          </p:val>
                                        </p:tav>
                                      </p:tavLst>
                                    </p:anim>
                                    <p:animEffect transition="in" filter="fade">
                                      <p:cBhvr>
                                        <p:cTn id="25" dur="500"/>
                                        <p:tgtEl>
                                          <p:spTgt spid="49"/>
                                        </p:tgtEl>
                                      </p:cBhvr>
                                    </p:animEffect>
                                  </p:childTnLst>
                                </p:cTn>
                              </p:par>
                              <p:par>
                                <p:cTn id="26" presetID="49" presetClass="entr" presetSubtype="0" decel="100000" fill="hold" grpId="0" nodeType="withEffect">
                                  <p:stCondLst>
                                    <p:cond delay="175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 calcmode="lin" valueType="num">
                                      <p:cBhvr>
                                        <p:cTn id="30" dur="500" fill="hold"/>
                                        <p:tgtEl>
                                          <p:spTgt spid="50"/>
                                        </p:tgtEl>
                                        <p:attrNameLst>
                                          <p:attrName>style.rotation</p:attrName>
                                        </p:attrNameLst>
                                      </p:cBhvr>
                                      <p:tavLst>
                                        <p:tav tm="0">
                                          <p:val>
                                            <p:fltVal val="360"/>
                                          </p:val>
                                        </p:tav>
                                        <p:tav tm="100000">
                                          <p:val>
                                            <p:fltVal val="0"/>
                                          </p:val>
                                        </p:tav>
                                      </p:tavLst>
                                    </p:anim>
                                    <p:animEffect transition="in" filter="fade">
                                      <p:cBhvr>
                                        <p:cTn id="31" dur="500"/>
                                        <p:tgtEl>
                                          <p:spTgt spid="50"/>
                                        </p:tgtEl>
                                      </p:cBhvr>
                                    </p:animEffect>
                                  </p:childTnLst>
                                </p:cTn>
                              </p:par>
                              <p:par>
                                <p:cTn id="32" presetID="49" presetClass="entr" presetSubtype="0" decel="100000" fill="hold" grpId="0" nodeType="withEffect">
                                  <p:stCondLst>
                                    <p:cond delay="225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 calcmode="lin" valueType="num">
                                      <p:cBhvr>
                                        <p:cTn id="36" dur="500" fill="hold"/>
                                        <p:tgtEl>
                                          <p:spTgt spid="46"/>
                                        </p:tgtEl>
                                        <p:attrNameLst>
                                          <p:attrName>style.rotation</p:attrName>
                                        </p:attrNameLst>
                                      </p:cBhvr>
                                      <p:tavLst>
                                        <p:tav tm="0">
                                          <p:val>
                                            <p:fltVal val="360"/>
                                          </p:val>
                                        </p:tav>
                                        <p:tav tm="100000">
                                          <p:val>
                                            <p:fltVal val="0"/>
                                          </p:val>
                                        </p:tav>
                                      </p:tavLst>
                                    </p:anim>
                                    <p:animEffect transition="in" filter="fade">
                                      <p:cBhvr>
                                        <p:cTn id="37" dur="500"/>
                                        <p:tgtEl>
                                          <p:spTgt spid="46"/>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1000"/>
                                        <p:tgtEl>
                                          <p:spTgt spid="55"/>
                                        </p:tgtEl>
                                      </p:cBhvr>
                                    </p:animEffect>
                                    <p:anim calcmode="lin" valueType="num">
                                      <p:cBhvr>
                                        <p:cTn id="48" dur="1000" fill="hold"/>
                                        <p:tgtEl>
                                          <p:spTgt spid="55"/>
                                        </p:tgtEl>
                                        <p:attrNameLst>
                                          <p:attrName>ppt_x</p:attrName>
                                        </p:attrNameLst>
                                      </p:cBhvr>
                                      <p:tavLst>
                                        <p:tav tm="0">
                                          <p:val>
                                            <p:strVal val="#ppt_x"/>
                                          </p:val>
                                        </p:tav>
                                        <p:tav tm="100000">
                                          <p:val>
                                            <p:strVal val="#ppt_x"/>
                                          </p:val>
                                        </p:tav>
                                      </p:tavLst>
                                    </p:anim>
                                    <p:anim calcmode="lin" valueType="num">
                                      <p:cBhvr>
                                        <p:cTn id="49" dur="1000" fill="hold"/>
                                        <p:tgtEl>
                                          <p:spTgt spid="55"/>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1000"/>
                                        <p:tgtEl>
                                          <p:spTgt spid="41"/>
                                        </p:tgtEl>
                                      </p:cBhvr>
                                    </p:animEffect>
                                    <p:anim calcmode="lin" valueType="num">
                                      <p:cBhvr>
                                        <p:cTn id="54" dur="1000" fill="hold"/>
                                        <p:tgtEl>
                                          <p:spTgt spid="41"/>
                                        </p:tgtEl>
                                        <p:attrNameLst>
                                          <p:attrName>ppt_x</p:attrName>
                                        </p:attrNameLst>
                                      </p:cBhvr>
                                      <p:tavLst>
                                        <p:tav tm="0">
                                          <p:val>
                                            <p:strVal val="#ppt_x"/>
                                          </p:val>
                                        </p:tav>
                                        <p:tav tm="100000">
                                          <p:val>
                                            <p:strVal val="#ppt_x"/>
                                          </p:val>
                                        </p:tav>
                                      </p:tavLst>
                                    </p:anim>
                                    <p:anim calcmode="lin" valueType="num">
                                      <p:cBhvr>
                                        <p:cTn id="55" dur="1000" fill="hold"/>
                                        <p:tgtEl>
                                          <p:spTgt spid="41"/>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42" presetClass="entr" presetSubtype="0"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1000"/>
                                        <p:tgtEl>
                                          <p:spTgt spid="60"/>
                                        </p:tgtEl>
                                      </p:cBhvr>
                                    </p:animEffect>
                                    <p:anim calcmode="lin" valueType="num">
                                      <p:cBhvr>
                                        <p:cTn id="60" dur="1000" fill="hold"/>
                                        <p:tgtEl>
                                          <p:spTgt spid="60"/>
                                        </p:tgtEl>
                                        <p:attrNameLst>
                                          <p:attrName>ppt_x</p:attrName>
                                        </p:attrNameLst>
                                      </p:cBhvr>
                                      <p:tavLst>
                                        <p:tav tm="0">
                                          <p:val>
                                            <p:strVal val="#ppt_x"/>
                                          </p:val>
                                        </p:tav>
                                        <p:tav tm="100000">
                                          <p:val>
                                            <p:strVal val="#ppt_x"/>
                                          </p:val>
                                        </p:tav>
                                      </p:tavLst>
                                    </p:anim>
                                    <p:anim calcmode="lin" valueType="num">
                                      <p:cBhvr>
                                        <p:cTn id="61" dur="1000" fill="hold"/>
                                        <p:tgtEl>
                                          <p:spTgt spid="60"/>
                                        </p:tgtEl>
                                        <p:attrNameLst>
                                          <p:attrName>ppt_y</p:attrName>
                                        </p:attrNameLst>
                                      </p:cBhvr>
                                      <p:tavLst>
                                        <p:tav tm="0">
                                          <p:val>
                                            <p:strVal val="#ppt_y+.1"/>
                                          </p:val>
                                        </p:tav>
                                        <p:tav tm="100000">
                                          <p:val>
                                            <p:strVal val="#ppt_y"/>
                                          </p:val>
                                        </p:tav>
                                      </p:tavLst>
                                    </p:anim>
                                  </p:childTnLst>
                                </p:cTn>
                              </p:par>
                              <p:par>
                                <p:cTn id="62" presetID="53" presetClass="entr" presetSubtype="16" fill="hold" grpId="0" nodeType="withEffect">
                                  <p:stCondLst>
                                    <p:cond delay="500"/>
                                  </p:stCondLst>
                                  <p:childTnLst>
                                    <p:set>
                                      <p:cBhvr>
                                        <p:cTn id="63" dur="1" fill="hold">
                                          <p:stCondLst>
                                            <p:cond delay="0"/>
                                          </p:stCondLst>
                                        </p:cTn>
                                        <p:tgtEl>
                                          <p:spTgt spid="64"/>
                                        </p:tgtEl>
                                        <p:attrNameLst>
                                          <p:attrName>style.visibility</p:attrName>
                                        </p:attrNameLst>
                                      </p:cBhvr>
                                      <p:to>
                                        <p:strVal val="visible"/>
                                      </p:to>
                                    </p:set>
                                    <p:anim calcmode="lin" valueType="num">
                                      <p:cBhvr>
                                        <p:cTn id="64" dur="500" fill="hold"/>
                                        <p:tgtEl>
                                          <p:spTgt spid="64"/>
                                        </p:tgtEl>
                                        <p:attrNameLst>
                                          <p:attrName>ppt_w</p:attrName>
                                        </p:attrNameLst>
                                      </p:cBhvr>
                                      <p:tavLst>
                                        <p:tav tm="0">
                                          <p:val>
                                            <p:fltVal val="0"/>
                                          </p:val>
                                        </p:tav>
                                        <p:tav tm="100000">
                                          <p:val>
                                            <p:strVal val="#ppt_w"/>
                                          </p:val>
                                        </p:tav>
                                      </p:tavLst>
                                    </p:anim>
                                    <p:anim calcmode="lin" valueType="num">
                                      <p:cBhvr>
                                        <p:cTn id="65" dur="500" fill="hold"/>
                                        <p:tgtEl>
                                          <p:spTgt spid="64"/>
                                        </p:tgtEl>
                                        <p:attrNameLst>
                                          <p:attrName>ppt_h</p:attrName>
                                        </p:attrNameLst>
                                      </p:cBhvr>
                                      <p:tavLst>
                                        <p:tav tm="0">
                                          <p:val>
                                            <p:fltVal val="0"/>
                                          </p:val>
                                        </p:tav>
                                        <p:tav tm="100000">
                                          <p:val>
                                            <p:strVal val="#ppt_h"/>
                                          </p:val>
                                        </p:tav>
                                      </p:tavLst>
                                    </p:anim>
                                    <p:animEffect transition="in" filter="fade">
                                      <p:cBhvr>
                                        <p:cTn id="66" dur="500"/>
                                        <p:tgtEl>
                                          <p:spTgt spid="64"/>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65"/>
                                        </p:tgtEl>
                                        <p:attrNameLst>
                                          <p:attrName>style.visibility</p:attrName>
                                        </p:attrNameLst>
                                      </p:cBhvr>
                                      <p:to>
                                        <p:strVal val="visible"/>
                                      </p:to>
                                    </p:set>
                                    <p:anim calcmode="lin" valueType="num">
                                      <p:cBhvr>
                                        <p:cTn id="69" dur="500" fill="hold"/>
                                        <p:tgtEl>
                                          <p:spTgt spid="65"/>
                                        </p:tgtEl>
                                        <p:attrNameLst>
                                          <p:attrName>ppt_w</p:attrName>
                                        </p:attrNameLst>
                                      </p:cBhvr>
                                      <p:tavLst>
                                        <p:tav tm="0">
                                          <p:val>
                                            <p:fltVal val="0"/>
                                          </p:val>
                                        </p:tav>
                                        <p:tav tm="100000">
                                          <p:val>
                                            <p:strVal val="#ppt_w"/>
                                          </p:val>
                                        </p:tav>
                                      </p:tavLst>
                                    </p:anim>
                                    <p:anim calcmode="lin" valueType="num">
                                      <p:cBhvr>
                                        <p:cTn id="70" dur="500" fill="hold"/>
                                        <p:tgtEl>
                                          <p:spTgt spid="65"/>
                                        </p:tgtEl>
                                        <p:attrNameLst>
                                          <p:attrName>ppt_h</p:attrName>
                                        </p:attrNameLst>
                                      </p:cBhvr>
                                      <p:tavLst>
                                        <p:tav tm="0">
                                          <p:val>
                                            <p:fltVal val="0"/>
                                          </p:val>
                                        </p:tav>
                                        <p:tav tm="100000">
                                          <p:val>
                                            <p:strVal val="#ppt_h"/>
                                          </p:val>
                                        </p:tav>
                                      </p:tavLst>
                                    </p:anim>
                                    <p:animEffect transition="in" filter="fade">
                                      <p:cBhvr>
                                        <p:cTn id="71" dur="500"/>
                                        <p:tgtEl>
                                          <p:spTgt spid="65"/>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fltVal val="0"/>
                                          </p:val>
                                        </p:tav>
                                        <p:tav tm="100000">
                                          <p:val>
                                            <p:strVal val="#ppt_w"/>
                                          </p:val>
                                        </p:tav>
                                      </p:tavLst>
                                    </p:anim>
                                    <p:anim calcmode="lin" valueType="num">
                                      <p:cBhvr>
                                        <p:cTn id="75" dur="500" fill="hold"/>
                                        <p:tgtEl>
                                          <p:spTgt spid="66"/>
                                        </p:tgtEl>
                                        <p:attrNameLst>
                                          <p:attrName>ppt_h</p:attrName>
                                        </p:attrNameLst>
                                      </p:cBhvr>
                                      <p:tavLst>
                                        <p:tav tm="0">
                                          <p:val>
                                            <p:fltVal val="0"/>
                                          </p:val>
                                        </p:tav>
                                        <p:tav tm="100000">
                                          <p:val>
                                            <p:strVal val="#ppt_h"/>
                                          </p:val>
                                        </p:tav>
                                      </p:tavLst>
                                    </p:anim>
                                    <p:animEffect transition="in" filter="fade">
                                      <p:cBhvr>
                                        <p:cTn id="76" dur="500"/>
                                        <p:tgtEl>
                                          <p:spTgt spid="66"/>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fltVal val="0"/>
                                          </p:val>
                                        </p:tav>
                                        <p:tav tm="100000">
                                          <p:val>
                                            <p:strVal val="#ppt_w"/>
                                          </p:val>
                                        </p:tav>
                                      </p:tavLst>
                                    </p:anim>
                                    <p:anim calcmode="lin" valueType="num">
                                      <p:cBhvr>
                                        <p:cTn id="80" dur="500" fill="hold"/>
                                        <p:tgtEl>
                                          <p:spTgt spid="67"/>
                                        </p:tgtEl>
                                        <p:attrNameLst>
                                          <p:attrName>ppt_h</p:attrName>
                                        </p:attrNameLst>
                                      </p:cBhvr>
                                      <p:tavLst>
                                        <p:tav tm="0">
                                          <p:val>
                                            <p:fltVal val="0"/>
                                          </p:val>
                                        </p:tav>
                                        <p:tav tm="100000">
                                          <p:val>
                                            <p:strVal val="#ppt_h"/>
                                          </p:val>
                                        </p:tav>
                                      </p:tavLst>
                                    </p:anim>
                                    <p:animEffect transition="in" filter="fade">
                                      <p:cBhvr>
                                        <p:cTn id="81" dur="500"/>
                                        <p:tgtEl>
                                          <p:spTgt spid="67"/>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68"/>
                                        </p:tgtEl>
                                        <p:attrNameLst>
                                          <p:attrName>style.visibility</p:attrName>
                                        </p:attrNameLst>
                                      </p:cBhvr>
                                      <p:to>
                                        <p:strVal val="visible"/>
                                      </p:to>
                                    </p:set>
                                    <p:anim calcmode="lin" valueType="num">
                                      <p:cBhvr>
                                        <p:cTn id="84" dur="500" fill="hold"/>
                                        <p:tgtEl>
                                          <p:spTgt spid="68"/>
                                        </p:tgtEl>
                                        <p:attrNameLst>
                                          <p:attrName>ppt_w</p:attrName>
                                        </p:attrNameLst>
                                      </p:cBhvr>
                                      <p:tavLst>
                                        <p:tav tm="0">
                                          <p:val>
                                            <p:fltVal val="0"/>
                                          </p:val>
                                        </p:tav>
                                        <p:tav tm="100000">
                                          <p:val>
                                            <p:strVal val="#ppt_w"/>
                                          </p:val>
                                        </p:tav>
                                      </p:tavLst>
                                    </p:anim>
                                    <p:anim calcmode="lin" valueType="num">
                                      <p:cBhvr>
                                        <p:cTn id="85" dur="500" fill="hold"/>
                                        <p:tgtEl>
                                          <p:spTgt spid="68"/>
                                        </p:tgtEl>
                                        <p:attrNameLst>
                                          <p:attrName>ppt_h</p:attrName>
                                        </p:attrNameLst>
                                      </p:cBhvr>
                                      <p:tavLst>
                                        <p:tav tm="0">
                                          <p:val>
                                            <p:fltVal val="0"/>
                                          </p:val>
                                        </p:tav>
                                        <p:tav tm="100000">
                                          <p:val>
                                            <p:strVal val="#ppt_h"/>
                                          </p:val>
                                        </p:tav>
                                      </p:tavLst>
                                    </p:anim>
                                    <p:animEffect transition="in" filter="fade">
                                      <p:cBhvr>
                                        <p:cTn id="86" dur="500"/>
                                        <p:tgtEl>
                                          <p:spTgt spid="68"/>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69"/>
                                        </p:tgtEl>
                                        <p:attrNameLst>
                                          <p:attrName>style.visibility</p:attrName>
                                        </p:attrNameLst>
                                      </p:cBhvr>
                                      <p:to>
                                        <p:strVal val="visible"/>
                                      </p:to>
                                    </p:set>
                                    <p:anim calcmode="lin" valueType="num">
                                      <p:cBhvr>
                                        <p:cTn id="89" dur="500" fill="hold"/>
                                        <p:tgtEl>
                                          <p:spTgt spid="69"/>
                                        </p:tgtEl>
                                        <p:attrNameLst>
                                          <p:attrName>ppt_w</p:attrName>
                                        </p:attrNameLst>
                                      </p:cBhvr>
                                      <p:tavLst>
                                        <p:tav tm="0">
                                          <p:val>
                                            <p:fltVal val="0"/>
                                          </p:val>
                                        </p:tav>
                                        <p:tav tm="100000">
                                          <p:val>
                                            <p:strVal val="#ppt_w"/>
                                          </p:val>
                                        </p:tav>
                                      </p:tavLst>
                                    </p:anim>
                                    <p:anim calcmode="lin" valueType="num">
                                      <p:cBhvr>
                                        <p:cTn id="90" dur="500" fill="hold"/>
                                        <p:tgtEl>
                                          <p:spTgt spid="69"/>
                                        </p:tgtEl>
                                        <p:attrNameLst>
                                          <p:attrName>ppt_h</p:attrName>
                                        </p:attrNameLst>
                                      </p:cBhvr>
                                      <p:tavLst>
                                        <p:tav tm="0">
                                          <p:val>
                                            <p:fltVal val="0"/>
                                          </p:val>
                                        </p:tav>
                                        <p:tav tm="100000">
                                          <p:val>
                                            <p:strVal val="#ppt_h"/>
                                          </p:val>
                                        </p:tav>
                                      </p:tavLst>
                                    </p:anim>
                                    <p:animEffect transition="in" filter="fade">
                                      <p:cBhvr>
                                        <p:cTn id="91" dur="500"/>
                                        <p:tgtEl>
                                          <p:spTgt spid="69"/>
                                        </p:tgtEl>
                                      </p:cBhvr>
                                    </p:animEffect>
                                  </p:childTnLst>
                                </p:cTn>
                              </p:par>
                              <p:par>
                                <p:cTn id="92" presetID="53" presetClass="entr" presetSubtype="16" fill="hold" grpId="0" nodeType="withEffect">
                                  <p:stCondLst>
                                    <p:cond delay="1000"/>
                                  </p:stCondLst>
                                  <p:childTnLst>
                                    <p:set>
                                      <p:cBhvr>
                                        <p:cTn id="93" dur="1" fill="hold">
                                          <p:stCondLst>
                                            <p:cond delay="0"/>
                                          </p:stCondLst>
                                        </p:cTn>
                                        <p:tgtEl>
                                          <p:spTgt spid="70"/>
                                        </p:tgtEl>
                                        <p:attrNameLst>
                                          <p:attrName>style.visibility</p:attrName>
                                        </p:attrNameLst>
                                      </p:cBhvr>
                                      <p:to>
                                        <p:strVal val="visible"/>
                                      </p:to>
                                    </p:set>
                                    <p:anim calcmode="lin" valueType="num">
                                      <p:cBhvr>
                                        <p:cTn id="94" dur="500" fill="hold"/>
                                        <p:tgtEl>
                                          <p:spTgt spid="70"/>
                                        </p:tgtEl>
                                        <p:attrNameLst>
                                          <p:attrName>ppt_w</p:attrName>
                                        </p:attrNameLst>
                                      </p:cBhvr>
                                      <p:tavLst>
                                        <p:tav tm="0">
                                          <p:val>
                                            <p:fltVal val="0"/>
                                          </p:val>
                                        </p:tav>
                                        <p:tav tm="100000">
                                          <p:val>
                                            <p:strVal val="#ppt_w"/>
                                          </p:val>
                                        </p:tav>
                                      </p:tavLst>
                                    </p:anim>
                                    <p:anim calcmode="lin" valueType="num">
                                      <p:cBhvr>
                                        <p:cTn id="95" dur="500" fill="hold"/>
                                        <p:tgtEl>
                                          <p:spTgt spid="70"/>
                                        </p:tgtEl>
                                        <p:attrNameLst>
                                          <p:attrName>ppt_h</p:attrName>
                                        </p:attrNameLst>
                                      </p:cBhvr>
                                      <p:tavLst>
                                        <p:tav tm="0">
                                          <p:val>
                                            <p:fltVal val="0"/>
                                          </p:val>
                                        </p:tav>
                                        <p:tav tm="100000">
                                          <p:val>
                                            <p:strVal val="#ppt_h"/>
                                          </p:val>
                                        </p:tav>
                                      </p:tavLst>
                                    </p:anim>
                                    <p:animEffect transition="in" filter="fade">
                                      <p:cBhvr>
                                        <p:cTn id="96" dur="500"/>
                                        <p:tgtEl>
                                          <p:spTgt spid="70"/>
                                        </p:tgtEl>
                                      </p:cBhvr>
                                    </p:animEffect>
                                  </p:childTnLst>
                                </p:cTn>
                              </p:par>
                              <p:par>
                                <p:cTn id="97" presetID="53" presetClass="entr" presetSubtype="16" fill="hold" grpId="0" nodeType="withEffect">
                                  <p:stCondLst>
                                    <p:cond delay="1000"/>
                                  </p:stCondLst>
                                  <p:childTnLst>
                                    <p:set>
                                      <p:cBhvr>
                                        <p:cTn id="98" dur="1" fill="hold">
                                          <p:stCondLst>
                                            <p:cond delay="0"/>
                                          </p:stCondLst>
                                        </p:cTn>
                                        <p:tgtEl>
                                          <p:spTgt spid="71"/>
                                        </p:tgtEl>
                                        <p:attrNameLst>
                                          <p:attrName>style.visibility</p:attrName>
                                        </p:attrNameLst>
                                      </p:cBhvr>
                                      <p:to>
                                        <p:strVal val="visible"/>
                                      </p:to>
                                    </p:set>
                                    <p:anim calcmode="lin" valueType="num">
                                      <p:cBhvr>
                                        <p:cTn id="99" dur="500" fill="hold"/>
                                        <p:tgtEl>
                                          <p:spTgt spid="71"/>
                                        </p:tgtEl>
                                        <p:attrNameLst>
                                          <p:attrName>ppt_w</p:attrName>
                                        </p:attrNameLst>
                                      </p:cBhvr>
                                      <p:tavLst>
                                        <p:tav tm="0">
                                          <p:val>
                                            <p:fltVal val="0"/>
                                          </p:val>
                                        </p:tav>
                                        <p:tav tm="100000">
                                          <p:val>
                                            <p:strVal val="#ppt_w"/>
                                          </p:val>
                                        </p:tav>
                                      </p:tavLst>
                                    </p:anim>
                                    <p:anim calcmode="lin" valueType="num">
                                      <p:cBhvr>
                                        <p:cTn id="100" dur="500" fill="hold"/>
                                        <p:tgtEl>
                                          <p:spTgt spid="71"/>
                                        </p:tgtEl>
                                        <p:attrNameLst>
                                          <p:attrName>ppt_h</p:attrName>
                                        </p:attrNameLst>
                                      </p:cBhvr>
                                      <p:tavLst>
                                        <p:tav tm="0">
                                          <p:val>
                                            <p:fltVal val="0"/>
                                          </p:val>
                                        </p:tav>
                                        <p:tav tm="100000">
                                          <p:val>
                                            <p:strVal val="#ppt_h"/>
                                          </p:val>
                                        </p:tav>
                                      </p:tavLst>
                                    </p:anim>
                                    <p:animEffect transition="in" filter="fade">
                                      <p:cBhvr>
                                        <p:cTn id="101" dur="500"/>
                                        <p:tgtEl>
                                          <p:spTgt spid="71"/>
                                        </p:tgtEl>
                                      </p:cBhvr>
                                    </p:animEffect>
                                  </p:childTnLst>
                                </p:cTn>
                              </p:par>
                              <p:par>
                                <p:cTn id="102" presetID="53" presetClass="entr" presetSubtype="16" fill="hold" grpId="0" nodeType="withEffect">
                                  <p:stCondLst>
                                    <p:cond delay="1000"/>
                                  </p:stCondLst>
                                  <p:childTnLst>
                                    <p:set>
                                      <p:cBhvr>
                                        <p:cTn id="103" dur="1" fill="hold">
                                          <p:stCondLst>
                                            <p:cond delay="0"/>
                                          </p:stCondLst>
                                        </p:cTn>
                                        <p:tgtEl>
                                          <p:spTgt spid="72"/>
                                        </p:tgtEl>
                                        <p:attrNameLst>
                                          <p:attrName>style.visibility</p:attrName>
                                        </p:attrNameLst>
                                      </p:cBhvr>
                                      <p:to>
                                        <p:strVal val="visible"/>
                                      </p:to>
                                    </p:set>
                                    <p:anim calcmode="lin" valueType="num">
                                      <p:cBhvr>
                                        <p:cTn id="104" dur="500" fill="hold"/>
                                        <p:tgtEl>
                                          <p:spTgt spid="72"/>
                                        </p:tgtEl>
                                        <p:attrNameLst>
                                          <p:attrName>ppt_w</p:attrName>
                                        </p:attrNameLst>
                                      </p:cBhvr>
                                      <p:tavLst>
                                        <p:tav tm="0">
                                          <p:val>
                                            <p:fltVal val="0"/>
                                          </p:val>
                                        </p:tav>
                                        <p:tav tm="100000">
                                          <p:val>
                                            <p:strVal val="#ppt_w"/>
                                          </p:val>
                                        </p:tav>
                                      </p:tavLst>
                                    </p:anim>
                                    <p:anim calcmode="lin" valueType="num">
                                      <p:cBhvr>
                                        <p:cTn id="105" dur="500" fill="hold"/>
                                        <p:tgtEl>
                                          <p:spTgt spid="72"/>
                                        </p:tgtEl>
                                        <p:attrNameLst>
                                          <p:attrName>ppt_h</p:attrName>
                                        </p:attrNameLst>
                                      </p:cBhvr>
                                      <p:tavLst>
                                        <p:tav tm="0">
                                          <p:val>
                                            <p:fltVal val="0"/>
                                          </p:val>
                                        </p:tav>
                                        <p:tav tm="100000">
                                          <p:val>
                                            <p:strVal val="#ppt_h"/>
                                          </p:val>
                                        </p:tav>
                                      </p:tavLst>
                                    </p:anim>
                                    <p:animEffect transition="in" filter="fade">
                                      <p:cBhvr>
                                        <p:cTn id="106" dur="500"/>
                                        <p:tgtEl>
                                          <p:spTgt spid="72"/>
                                        </p:tgtEl>
                                      </p:cBhvr>
                                    </p:animEffect>
                                  </p:childTnLst>
                                </p:cTn>
                              </p:par>
                              <p:par>
                                <p:cTn id="107" presetID="53" presetClass="entr" presetSubtype="16" fill="hold" grpId="0" nodeType="withEffect">
                                  <p:stCondLst>
                                    <p:cond delay="1000"/>
                                  </p:stCondLst>
                                  <p:childTnLst>
                                    <p:set>
                                      <p:cBhvr>
                                        <p:cTn id="108" dur="1" fill="hold">
                                          <p:stCondLst>
                                            <p:cond delay="0"/>
                                          </p:stCondLst>
                                        </p:cTn>
                                        <p:tgtEl>
                                          <p:spTgt spid="73"/>
                                        </p:tgtEl>
                                        <p:attrNameLst>
                                          <p:attrName>style.visibility</p:attrName>
                                        </p:attrNameLst>
                                      </p:cBhvr>
                                      <p:to>
                                        <p:strVal val="visible"/>
                                      </p:to>
                                    </p:set>
                                    <p:anim calcmode="lin" valueType="num">
                                      <p:cBhvr>
                                        <p:cTn id="109" dur="500" fill="hold"/>
                                        <p:tgtEl>
                                          <p:spTgt spid="73"/>
                                        </p:tgtEl>
                                        <p:attrNameLst>
                                          <p:attrName>ppt_w</p:attrName>
                                        </p:attrNameLst>
                                      </p:cBhvr>
                                      <p:tavLst>
                                        <p:tav tm="0">
                                          <p:val>
                                            <p:fltVal val="0"/>
                                          </p:val>
                                        </p:tav>
                                        <p:tav tm="100000">
                                          <p:val>
                                            <p:strVal val="#ppt_w"/>
                                          </p:val>
                                        </p:tav>
                                      </p:tavLst>
                                    </p:anim>
                                    <p:anim calcmode="lin" valueType="num">
                                      <p:cBhvr>
                                        <p:cTn id="110" dur="500" fill="hold"/>
                                        <p:tgtEl>
                                          <p:spTgt spid="73"/>
                                        </p:tgtEl>
                                        <p:attrNameLst>
                                          <p:attrName>ppt_h</p:attrName>
                                        </p:attrNameLst>
                                      </p:cBhvr>
                                      <p:tavLst>
                                        <p:tav tm="0">
                                          <p:val>
                                            <p:fltVal val="0"/>
                                          </p:val>
                                        </p:tav>
                                        <p:tav tm="100000">
                                          <p:val>
                                            <p:strVal val="#ppt_h"/>
                                          </p:val>
                                        </p:tav>
                                      </p:tavLst>
                                    </p:anim>
                                    <p:animEffect transition="in" filter="fade">
                                      <p:cBhvr>
                                        <p:cTn id="111" dur="500"/>
                                        <p:tgtEl>
                                          <p:spTgt spid="73"/>
                                        </p:tgtEl>
                                      </p:cBhvr>
                                    </p:animEffect>
                                  </p:childTnLst>
                                </p:cTn>
                              </p:par>
                              <p:par>
                                <p:cTn id="112" presetID="53" presetClass="entr" presetSubtype="16" fill="hold" grpId="0" nodeType="withEffect">
                                  <p:stCondLst>
                                    <p:cond delay="1000"/>
                                  </p:stCondLst>
                                  <p:childTnLst>
                                    <p:set>
                                      <p:cBhvr>
                                        <p:cTn id="113" dur="1" fill="hold">
                                          <p:stCondLst>
                                            <p:cond delay="0"/>
                                          </p:stCondLst>
                                        </p:cTn>
                                        <p:tgtEl>
                                          <p:spTgt spid="74"/>
                                        </p:tgtEl>
                                        <p:attrNameLst>
                                          <p:attrName>style.visibility</p:attrName>
                                        </p:attrNameLst>
                                      </p:cBhvr>
                                      <p:to>
                                        <p:strVal val="visible"/>
                                      </p:to>
                                    </p:set>
                                    <p:anim calcmode="lin" valueType="num">
                                      <p:cBhvr>
                                        <p:cTn id="114" dur="500" fill="hold"/>
                                        <p:tgtEl>
                                          <p:spTgt spid="74"/>
                                        </p:tgtEl>
                                        <p:attrNameLst>
                                          <p:attrName>ppt_w</p:attrName>
                                        </p:attrNameLst>
                                      </p:cBhvr>
                                      <p:tavLst>
                                        <p:tav tm="0">
                                          <p:val>
                                            <p:fltVal val="0"/>
                                          </p:val>
                                        </p:tav>
                                        <p:tav tm="100000">
                                          <p:val>
                                            <p:strVal val="#ppt_w"/>
                                          </p:val>
                                        </p:tav>
                                      </p:tavLst>
                                    </p:anim>
                                    <p:anim calcmode="lin" valueType="num">
                                      <p:cBhvr>
                                        <p:cTn id="115" dur="500" fill="hold"/>
                                        <p:tgtEl>
                                          <p:spTgt spid="74"/>
                                        </p:tgtEl>
                                        <p:attrNameLst>
                                          <p:attrName>ppt_h</p:attrName>
                                        </p:attrNameLst>
                                      </p:cBhvr>
                                      <p:tavLst>
                                        <p:tav tm="0">
                                          <p:val>
                                            <p:fltVal val="0"/>
                                          </p:val>
                                        </p:tav>
                                        <p:tav tm="100000">
                                          <p:val>
                                            <p:strVal val="#ppt_h"/>
                                          </p:val>
                                        </p:tav>
                                      </p:tavLst>
                                    </p:anim>
                                    <p:animEffect transition="in" filter="fade">
                                      <p:cBhvr>
                                        <p:cTn id="116" dur="500"/>
                                        <p:tgtEl>
                                          <p:spTgt spid="74"/>
                                        </p:tgtEl>
                                      </p:cBhvr>
                                    </p:animEffect>
                                  </p:childTnLst>
                                </p:cTn>
                              </p:par>
                              <p:par>
                                <p:cTn id="117" presetID="53" presetClass="entr" presetSubtype="16" fill="hold" grpId="0" nodeType="withEffect">
                                  <p:stCondLst>
                                    <p:cond delay="1000"/>
                                  </p:stCondLst>
                                  <p:childTnLst>
                                    <p:set>
                                      <p:cBhvr>
                                        <p:cTn id="118" dur="1" fill="hold">
                                          <p:stCondLst>
                                            <p:cond delay="0"/>
                                          </p:stCondLst>
                                        </p:cTn>
                                        <p:tgtEl>
                                          <p:spTgt spid="75"/>
                                        </p:tgtEl>
                                        <p:attrNameLst>
                                          <p:attrName>style.visibility</p:attrName>
                                        </p:attrNameLst>
                                      </p:cBhvr>
                                      <p:to>
                                        <p:strVal val="visible"/>
                                      </p:to>
                                    </p:set>
                                    <p:anim calcmode="lin" valueType="num">
                                      <p:cBhvr>
                                        <p:cTn id="119" dur="500" fill="hold"/>
                                        <p:tgtEl>
                                          <p:spTgt spid="75"/>
                                        </p:tgtEl>
                                        <p:attrNameLst>
                                          <p:attrName>ppt_w</p:attrName>
                                        </p:attrNameLst>
                                      </p:cBhvr>
                                      <p:tavLst>
                                        <p:tav tm="0">
                                          <p:val>
                                            <p:fltVal val="0"/>
                                          </p:val>
                                        </p:tav>
                                        <p:tav tm="100000">
                                          <p:val>
                                            <p:strVal val="#ppt_w"/>
                                          </p:val>
                                        </p:tav>
                                      </p:tavLst>
                                    </p:anim>
                                    <p:anim calcmode="lin" valueType="num">
                                      <p:cBhvr>
                                        <p:cTn id="120" dur="500" fill="hold"/>
                                        <p:tgtEl>
                                          <p:spTgt spid="75"/>
                                        </p:tgtEl>
                                        <p:attrNameLst>
                                          <p:attrName>ppt_h</p:attrName>
                                        </p:attrNameLst>
                                      </p:cBhvr>
                                      <p:tavLst>
                                        <p:tav tm="0">
                                          <p:val>
                                            <p:fltVal val="0"/>
                                          </p:val>
                                        </p:tav>
                                        <p:tav tm="100000">
                                          <p:val>
                                            <p:strVal val="#ppt_h"/>
                                          </p:val>
                                        </p:tav>
                                      </p:tavLst>
                                    </p:anim>
                                    <p:animEffect transition="in" filter="fade">
                                      <p:cBhvr>
                                        <p:cTn id="121" dur="500"/>
                                        <p:tgtEl>
                                          <p:spTgt spid="75"/>
                                        </p:tgtEl>
                                      </p:cBhvr>
                                    </p:animEffect>
                                  </p:childTnLst>
                                </p:cTn>
                              </p:par>
                              <p:par>
                                <p:cTn id="122" presetID="53" presetClass="entr" presetSubtype="16" fill="hold" grpId="0" nodeType="withEffect">
                                  <p:stCondLst>
                                    <p:cond delay="1000"/>
                                  </p:stCondLst>
                                  <p:childTnLst>
                                    <p:set>
                                      <p:cBhvr>
                                        <p:cTn id="123" dur="1" fill="hold">
                                          <p:stCondLst>
                                            <p:cond delay="0"/>
                                          </p:stCondLst>
                                        </p:cTn>
                                        <p:tgtEl>
                                          <p:spTgt spid="76"/>
                                        </p:tgtEl>
                                        <p:attrNameLst>
                                          <p:attrName>style.visibility</p:attrName>
                                        </p:attrNameLst>
                                      </p:cBhvr>
                                      <p:to>
                                        <p:strVal val="visible"/>
                                      </p:to>
                                    </p:set>
                                    <p:anim calcmode="lin" valueType="num">
                                      <p:cBhvr>
                                        <p:cTn id="124" dur="500" fill="hold"/>
                                        <p:tgtEl>
                                          <p:spTgt spid="76"/>
                                        </p:tgtEl>
                                        <p:attrNameLst>
                                          <p:attrName>ppt_w</p:attrName>
                                        </p:attrNameLst>
                                      </p:cBhvr>
                                      <p:tavLst>
                                        <p:tav tm="0">
                                          <p:val>
                                            <p:fltVal val="0"/>
                                          </p:val>
                                        </p:tav>
                                        <p:tav tm="100000">
                                          <p:val>
                                            <p:strVal val="#ppt_w"/>
                                          </p:val>
                                        </p:tav>
                                      </p:tavLst>
                                    </p:anim>
                                    <p:anim calcmode="lin" valueType="num">
                                      <p:cBhvr>
                                        <p:cTn id="125" dur="500" fill="hold"/>
                                        <p:tgtEl>
                                          <p:spTgt spid="76"/>
                                        </p:tgtEl>
                                        <p:attrNameLst>
                                          <p:attrName>ppt_h</p:attrName>
                                        </p:attrNameLst>
                                      </p:cBhvr>
                                      <p:tavLst>
                                        <p:tav tm="0">
                                          <p:val>
                                            <p:fltVal val="0"/>
                                          </p:val>
                                        </p:tav>
                                        <p:tav tm="100000">
                                          <p:val>
                                            <p:strVal val="#ppt_h"/>
                                          </p:val>
                                        </p:tav>
                                      </p:tavLst>
                                    </p:anim>
                                    <p:animEffect transition="in" filter="fade">
                                      <p:cBhvr>
                                        <p:cTn id="126" dur="500"/>
                                        <p:tgtEl>
                                          <p:spTgt spid="76"/>
                                        </p:tgtEl>
                                      </p:cBhvr>
                                    </p:animEffect>
                                  </p:childTnLst>
                                </p:cTn>
                              </p:par>
                              <p:par>
                                <p:cTn id="127" presetID="53" presetClass="entr" presetSubtype="16" fill="hold" grpId="0" nodeType="withEffect">
                                  <p:stCondLst>
                                    <p:cond delay="1000"/>
                                  </p:stCondLst>
                                  <p:childTnLst>
                                    <p:set>
                                      <p:cBhvr>
                                        <p:cTn id="128" dur="1" fill="hold">
                                          <p:stCondLst>
                                            <p:cond delay="0"/>
                                          </p:stCondLst>
                                        </p:cTn>
                                        <p:tgtEl>
                                          <p:spTgt spid="77"/>
                                        </p:tgtEl>
                                        <p:attrNameLst>
                                          <p:attrName>style.visibility</p:attrName>
                                        </p:attrNameLst>
                                      </p:cBhvr>
                                      <p:to>
                                        <p:strVal val="visible"/>
                                      </p:to>
                                    </p:set>
                                    <p:anim calcmode="lin" valueType="num">
                                      <p:cBhvr>
                                        <p:cTn id="129" dur="500" fill="hold"/>
                                        <p:tgtEl>
                                          <p:spTgt spid="77"/>
                                        </p:tgtEl>
                                        <p:attrNameLst>
                                          <p:attrName>ppt_w</p:attrName>
                                        </p:attrNameLst>
                                      </p:cBhvr>
                                      <p:tavLst>
                                        <p:tav tm="0">
                                          <p:val>
                                            <p:fltVal val="0"/>
                                          </p:val>
                                        </p:tav>
                                        <p:tav tm="100000">
                                          <p:val>
                                            <p:strVal val="#ppt_w"/>
                                          </p:val>
                                        </p:tav>
                                      </p:tavLst>
                                    </p:anim>
                                    <p:anim calcmode="lin" valueType="num">
                                      <p:cBhvr>
                                        <p:cTn id="130" dur="500" fill="hold"/>
                                        <p:tgtEl>
                                          <p:spTgt spid="77"/>
                                        </p:tgtEl>
                                        <p:attrNameLst>
                                          <p:attrName>ppt_h</p:attrName>
                                        </p:attrNameLst>
                                      </p:cBhvr>
                                      <p:tavLst>
                                        <p:tav tm="0">
                                          <p:val>
                                            <p:fltVal val="0"/>
                                          </p:val>
                                        </p:tav>
                                        <p:tav tm="100000">
                                          <p:val>
                                            <p:strVal val="#ppt_h"/>
                                          </p:val>
                                        </p:tav>
                                      </p:tavLst>
                                    </p:anim>
                                    <p:animEffect transition="in" filter="fade">
                                      <p:cBhvr>
                                        <p:cTn id="131" dur="500"/>
                                        <p:tgtEl>
                                          <p:spTgt spid="77"/>
                                        </p:tgtEl>
                                      </p:cBhvr>
                                    </p:animEffect>
                                  </p:childTnLst>
                                </p:cTn>
                              </p:par>
                              <p:par>
                                <p:cTn id="132" presetID="53" presetClass="entr" presetSubtype="16" fill="hold" grpId="0" nodeType="withEffect">
                                  <p:stCondLst>
                                    <p:cond delay="1000"/>
                                  </p:stCondLst>
                                  <p:childTnLst>
                                    <p:set>
                                      <p:cBhvr>
                                        <p:cTn id="133" dur="1" fill="hold">
                                          <p:stCondLst>
                                            <p:cond delay="0"/>
                                          </p:stCondLst>
                                        </p:cTn>
                                        <p:tgtEl>
                                          <p:spTgt spid="78"/>
                                        </p:tgtEl>
                                        <p:attrNameLst>
                                          <p:attrName>style.visibility</p:attrName>
                                        </p:attrNameLst>
                                      </p:cBhvr>
                                      <p:to>
                                        <p:strVal val="visible"/>
                                      </p:to>
                                    </p:set>
                                    <p:anim calcmode="lin" valueType="num">
                                      <p:cBhvr>
                                        <p:cTn id="134" dur="500" fill="hold"/>
                                        <p:tgtEl>
                                          <p:spTgt spid="78"/>
                                        </p:tgtEl>
                                        <p:attrNameLst>
                                          <p:attrName>ppt_w</p:attrName>
                                        </p:attrNameLst>
                                      </p:cBhvr>
                                      <p:tavLst>
                                        <p:tav tm="0">
                                          <p:val>
                                            <p:fltVal val="0"/>
                                          </p:val>
                                        </p:tav>
                                        <p:tav tm="100000">
                                          <p:val>
                                            <p:strVal val="#ppt_w"/>
                                          </p:val>
                                        </p:tav>
                                      </p:tavLst>
                                    </p:anim>
                                    <p:anim calcmode="lin" valueType="num">
                                      <p:cBhvr>
                                        <p:cTn id="135" dur="500" fill="hold"/>
                                        <p:tgtEl>
                                          <p:spTgt spid="78"/>
                                        </p:tgtEl>
                                        <p:attrNameLst>
                                          <p:attrName>ppt_h</p:attrName>
                                        </p:attrNameLst>
                                      </p:cBhvr>
                                      <p:tavLst>
                                        <p:tav tm="0">
                                          <p:val>
                                            <p:fltVal val="0"/>
                                          </p:val>
                                        </p:tav>
                                        <p:tav tm="100000">
                                          <p:val>
                                            <p:strVal val="#ppt_h"/>
                                          </p:val>
                                        </p:tav>
                                      </p:tavLst>
                                    </p:anim>
                                    <p:animEffect transition="in" filter="fade">
                                      <p:cBhvr>
                                        <p:cTn id="136" dur="500"/>
                                        <p:tgtEl>
                                          <p:spTgt spid="78"/>
                                        </p:tgtEl>
                                      </p:cBhvr>
                                    </p:animEffect>
                                  </p:childTnLst>
                                </p:cTn>
                              </p:par>
                              <p:par>
                                <p:cTn id="137" presetID="53" presetClass="entr" presetSubtype="16" fill="hold" grpId="0" nodeType="withEffect">
                                  <p:stCondLst>
                                    <p:cond delay="1000"/>
                                  </p:stCondLst>
                                  <p:childTnLst>
                                    <p:set>
                                      <p:cBhvr>
                                        <p:cTn id="138" dur="1" fill="hold">
                                          <p:stCondLst>
                                            <p:cond delay="0"/>
                                          </p:stCondLst>
                                        </p:cTn>
                                        <p:tgtEl>
                                          <p:spTgt spid="79"/>
                                        </p:tgtEl>
                                        <p:attrNameLst>
                                          <p:attrName>style.visibility</p:attrName>
                                        </p:attrNameLst>
                                      </p:cBhvr>
                                      <p:to>
                                        <p:strVal val="visible"/>
                                      </p:to>
                                    </p:set>
                                    <p:anim calcmode="lin" valueType="num">
                                      <p:cBhvr>
                                        <p:cTn id="139" dur="500" fill="hold"/>
                                        <p:tgtEl>
                                          <p:spTgt spid="79"/>
                                        </p:tgtEl>
                                        <p:attrNameLst>
                                          <p:attrName>ppt_w</p:attrName>
                                        </p:attrNameLst>
                                      </p:cBhvr>
                                      <p:tavLst>
                                        <p:tav tm="0">
                                          <p:val>
                                            <p:fltVal val="0"/>
                                          </p:val>
                                        </p:tav>
                                        <p:tav tm="100000">
                                          <p:val>
                                            <p:strVal val="#ppt_w"/>
                                          </p:val>
                                        </p:tav>
                                      </p:tavLst>
                                    </p:anim>
                                    <p:anim calcmode="lin" valueType="num">
                                      <p:cBhvr>
                                        <p:cTn id="140" dur="500" fill="hold"/>
                                        <p:tgtEl>
                                          <p:spTgt spid="79"/>
                                        </p:tgtEl>
                                        <p:attrNameLst>
                                          <p:attrName>ppt_h</p:attrName>
                                        </p:attrNameLst>
                                      </p:cBhvr>
                                      <p:tavLst>
                                        <p:tav tm="0">
                                          <p:val>
                                            <p:fltVal val="0"/>
                                          </p:val>
                                        </p:tav>
                                        <p:tav tm="100000">
                                          <p:val>
                                            <p:strVal val="#ppt_h"/>
                                          </p:val>
                                        </p:tav>
                                      </p:tavLst>
                                    </p:anim>
                                    <p:animEffect transition="in" filter="fade">
                                      <p:cBhvr>
                                        <p:cTn id="14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64" grpId="0"/>
      <p:bldP spid="65" grpId="0"/>
      <p:bldP spid="66" grpId="0"/>
      <p:bldP spid="67" grpId="0"/>
      <p:bldP spid="68" grpId="0"/>
      <p:bldP spid="69" grpId="0"/>
      <p:bldP spid="70" grpId="0" animBg="1"/>
      <p:bldP spid="71" grpId="0"/>
      <p:bldP spid="72" grpId="0"/>
      <p:bldP spid="73" grpId="0" animBg="1"/>
      <p:bldP spid="74" grpId="0"/>
      <p:bldP spid="75" grpId="0"/>
      <p:bldP spid="76" grpId="0" animBg="1"/>
      <p:bldP spid="77" grpId="0"/>
      <p:bldP spid="78" grpId="0"/>
      <p:bldP spid="7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23084</TotalTime>
  <Words>2739</Words>
  <Application>Microsoft Office PowerPoint</Application>
  <PresentationFormat>全屏显示(4:3)</PresentationFormat>
  <Paragraphs>342</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2017-04-16T08:37:23Z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