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3" r:id="rId3"/>
  </p:sldMasterIdLst>
  <p:notesMasterIdLst>
    <p:notesMasterId r:id="rId32"/>
  </p:notesMasterIdLst>
  <p:sldIdLst>
    <p:sldId id="292" r:id="rId4"/>
    <p:sldId id="368" r:id="rId5"/>
    <p:sldId id="344" r:id="rId6"/>
    <p:sldId id="348" r:id="rId7"/>
    <p:sldId id="349" r:id="rId8"/>
    <p:sldId id="350" r:id="rId9"/>
    <p:sldId id="351" r:id="rId10"/>
    <p:sldId id="353" r:id="rId11"/>
    <p:sldId id="345" r:id="rId12"/>
    <p:sldId id="354" r:id="rId13"/>
    <p:sldId id="355" r:id="rId14"/>
    <p:sldId id="356" r:id="rId15"/>
    <p:sldId id="357" r:id="rId16"/>
    <p:sldId id="358" r:id="rId17"/>
    <p:sldId id="346" r:id="rId18"/>
    <p:sldId id="359" r:id="rId19"/>
    <p:sldId id="360" r:id="rId20"/>
    <p:sldId id="361" r:id="rId21"/>
    <p:sldId id="362" r:id="rId22"/>
    <p:sldId id="365" r:id="rId23"/>
    <p:sldId id="347" r:id="rId24"/>
    <p:sldId id="352" r:id="rId25"/>
    <p:sldId id="363" r:id="rId26"/>
    <p:sldId id="364" r:id="rId27"/>
    <p:sldId id="366" r:id="rId28"/>
    <p:sldId id="367" r:id="rId29"/>
    <p:sldId id="310" r:id="rId30"/>
    <p:sldId id="369" r:id="rId31"/>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00000"/>
    <a:srgbClr val="FF3A00"/>
    <a:srgbClr val="136584"/>
    <a:srgbClr val="1B840E"/>
    <a:srgbClr val="F64800"/>
    <a:srgbClr val="E90C00"/>
    <a:srgbClr val="FB771B"/>
    <a:srgbClr val="C71500"/>
    <a:srgbClr val="7CBC00"/>
    <a:srgbClr val="00CCC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20" d="100"/>
          <a:sy n="120" d="100"/>
        </p:scale>
        <p:origin x="-498" y="-906"/>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01D1CDA-62B6-412E-B163-BA9F3C1D4344}" type="datetimeFigureOut">
              <a:rPr lang="zh-CN" altLang="en-US" smtClean="0"/>
              <a:t>2017/4/15</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DBB490-566C-467F-B399-51AB5A3EAEFC}" type="slidenum">
              <a:rPr lang="zh-CN" altLang="en-US" smtClean="0"/>
              <a:t>‹#›</a:t>
            </a:fld>
            <a:endParaRPr lang="zh-CN" altLang="en-US"/>
          </a:p>
        </p:txBody>
      </p:sp>
    </p:spTree>
    <p:extLst>
      <p:ext uri="{BB962C8B-B14F-4D97-AF65-F5344CB8AC3E}">
        <p14:creationId xmlns:p14="http://schemas.microsoft.com/office/powerpoint/2010/main" val="42293405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DBB490-566C-467F-B399-51AB5A3EAEFC}" type="slidenum">
              <a:rPr lang="zh-CN" altLang="en-US" smtClean="0"/>
              <a:t>1</a:t>
            </a:fld>
            <a:endParaRPr lang="zh-CN" altLang="en-US"/>
          </a:p>
        </p:txBody>
      </p:sp>
    </p:spTree>
    <p:extLst>
      <p:ext uri="{BB962C8B-B14F-4D97-AF65-F5344CB8AC3E}">
        <p14:creationId xmlns:p14="http://schemas.microsoft.com/office/powerpoint/2010/main" val="42845230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6202978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6798511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9289999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3351704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7897748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DBB490-566C-467F-B399-51AB5A3EAEFC}" type="slidenum">
              <a:rPr lang="zh-CN" altLang="en-US" smtClean="0"/>
              <a:t>15</a:t>
            </a:fld>
            <a:endParaRPr lang="zh-CN" altLang="en-US"/>
          </a:p>
        </p:txBody>
      </p:sp>
    </p:spTree>
    <p:extLst>
      <p:ext uri="{BB962C8B-B14F-4D97-AF65-F5344CB8AC3E}">
        <p14:creationId xmlns:p14="http://schemas.microsoft.com/office/powerpoint/2010/main" val="18210980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8389784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2212228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3542063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9810037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a:t>
            </a:fld>
            <a:endParaRPr lang="zh-CN" altLang="en-US" dirty="0"/>
          </a:p>
        </p:txBody>
      </p:sp>
    </p:spTree>
    <p:extLst>
      <p:ext uri="{BB962C8B-B14F-4D97-AF65-F5344CB8AC3E}">
        <p14:creationId xmlns:p14="http://schemas.microsoft.com/office/powerpoint/2010/main" val="28070213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8714107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DBB490-566C-467F-B399-51AB5A3EAEFC}" type="slidenum">
              <a:rPr lang="zh-CN" altLang="en-US" smtClean="0"/>
              <a:t>21</a:t>
            </a:fld>
            <a:endParaRPr lang="zh-CN" altLang="en-US"/>
          </a:p>
        </p:txBody>
      </p:sp>
    </p:spTree>
    <p:extLst>
      <p:ext uri="{BB962C8B-B14F-4D97-AF65-F5344CB8AC3E}">
        <p14:creationId xmlns:p14="http://schemas.microsoft.com/office/powerpoint/2010/main" val="23573028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123041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58971461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3871187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43327076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74035456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DBB490-566C-467F-B399-51AB5A3EAEFC}" type="slidenum">
              <a:rPr lang="zh-CN" altLang="en-US" smtClean="0"/>
              <a:t>27</a:t>
            </a:fld>
            <a:endParaRPr lang="zh-CN" altLang="en-US"/>
          </a:p>
        </p:txBody>
      </p:sp>
    </p:spTree>
    <p:extLst>
      <p:ext uri="{BB962C8B-B14F-4D97-AF65-F5344CB8AC3E}">
        <p14:creationId xmlns:p14="http://schemas.microsoft.com/office/powerpoint/2010/main" val="4874011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DBB490-566C-467F-B399-51AB5A3EAEFC}" type="slidenum">
              <a:rPr lang="zh-CN" altLang="en-US" smtClean="0"/>
              <a:t>3</a:t>
            </a:fld>
            <a:endParaRPr lang="zh-CN" altLang="en-US"/>
          </a:p>
        </p:txBody>
      </p:sp>
    </p:spTree>
    <p:extLst>
      <p:ext uri="{BB962C8B-B14F-4D97-AF65-F5344CB8AC3E}">
        <p14:creationId xmlns:p14="http://schemas.microsoft.com/office/powerpoint/2010/main" val="23330555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8480634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7522749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5447223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2801295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4187869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DBB490-566C-467F-B399-51AB5A3EAEFC}" type="slidenum">
              <a:rPr lang="zh-CN" altLang="en-US" smtClean="0"/>
              <a:t>9</a:t>
            </a:fld>
            <a:endParaRPr lang="zh-CN" altLang="en-US"/>
          </a:p>
        </p:txBody>
      </p:sp>
    </p:spTree>
    <p:extLst>
      <p:ext uri="{BB962C8B-B14F-4D97-AF65-F5344CB8AC3E}">
        <p14:creationId xmlns:p14="http://schemas.microsoft.com/office/powerpoint/2010/main" val="10605922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20538"/>
            <a:ext cx="9144000" cy="5184575"/>
          </a:xfrm>
          <a:prstGeom prst="rect">
            <a:avLst/>
          </a:prstGeom>
        </p:spPr>
      </p:pic>
      <p:pic>
        <p:nvPicPr>
          <p:cNvPr id="12" name="图片 11"/>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1" y="-20538"/>
            <a:ext cx="7351914" cy="1296144"/>
          </a:xfrm>
          <a:prstGeom prst="rect">
            <a:avLst/>
          </a:prstGeom>
        </p:spPr>
      </p:pic>
      <p:sp>
        <p:nvSpPr>
          <p:cNvPr id="13" name="矩形 12"/>
          <p:cNvSpPr/>
          <p:nvPr userDrawn="1"/>
        </p:nvSpPr>
        <p:spPr>
          <a:xfrm>
            <a:off x="378" y="662078"/>
            <a:ext cx="9143245" cy="4307539"/>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4" name="文本框 13"/>
          <p:cNvSpPr txBox="1"/>
          <p:nvPr userDrawn="1"/>
        </p:nvSpPr>
        <p:spPr>
          <a:xfrm>
            <a:off x="179513" y="130841"/>
            <a:ext cx="3775393"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2346211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50"/>
                                        <p:tgtEl>
                                          <p:spTgt spid="13"/>
                                        </p:tgtEl>
                                      </p:cBhvr>
                                    </p:animEffect>
                                  </p:childTnLst>
                                </p:cTn>
                              </p:par>
                            </p:childTnLst>
                          </p:cTn>
                        </p:par>
                        <p:par>
                          <p:cTn id="8" fill="hold">
                            <p:stCondLst>
                              <p:cond delay="25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8540CBD-2160-488D-AAED-F2A61E34C87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2017/4/15</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4297A6-EAA8-4CD7-B0A3-1EABC7787043}"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271712160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8540CBD-2160-488D-AAED-F2A61E34C87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2017/4/15</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4297A6-EAA8-4CD7-B0A3-1EABC7787043}"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336317386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8540CBD-2160-488D-AAED-F2A61E34C87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2017/4/15</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8" name="Footer Placeholder 7"/>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9" name="Slide Number Placeholder 8"/>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4297A6-EAA8-4CD7-B0A3-1EABC7787043}"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121204130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8540CBD-2160-488D-AAED-F2A61E34C87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2017/4/15</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4" name="Footer Placeholder 3"/>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Slide Number Placeholder 4"/>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4297A6-EAA8-4CD7-B0A3-1EABC7787043}"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15718534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8540CBD-2160-488D-AAED-F2A61E34C87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2017/4/15</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3" name="Footer Placeholder 2"/>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4" name="Slide Number Placeholder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4297A6-EAA8-4CD7-B0A3-1EABC7787043}"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54048753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8540CBD-2160-488D-AAED-F2A61E34C87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2017/4/15</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4297A6-EAA8-4CD7-B0A3-1EABC7787043}"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47320908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8540CBD-2160-488D-AAED-F2A61E34C87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2017/4/15</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4297A6-EAA8-4CD7-B0A3-1EABC7787043}"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125548260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8540CBD-2160-488D-AAED-F2A61E34C87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2017/4/15</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4297A6-EAA8-4CD7-B0A3-1EABC7787043}"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166170134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8540CBD-2160-488D-AAED-F2A61E34C87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2017/4/15</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4297A6-EAA8-4CD7-B0A3-1EABC7787043}"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213396057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64610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926158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2086300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51088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37225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023888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952281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0372246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295443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84580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75832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2017/4/15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标题和内容">
    <p:bg>
      <p:bgPr>
        <a:blipFill dpi="0" rotWithShape="1">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977235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8540CBD-2160-488D-AAED-F2A61E34C87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2017/4/15</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4297A6-EAA8-4CD7-B0A3-1EABC7787043}"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236853230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theme" Target="../theme/theme3.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0"/>
            <a:ext cx="8229600" cy="3394472"/>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2017/4/15</a:t>
            </a:fld>
            <a:endParaRPr lang="zh-CN" altLang="en-US"/>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72" r:id="rId8"/>
  </p:sldLayoutIdLst>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fld id="{A8540CBD-2160-488D-AAED-F2A61E34C87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2017/4/15</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685800" rtl="0" eaLnBrk="1" fontAlgn="auto" latinLnBrk="0" hangingPunct="1">
              <a:lnSpc>
                <a:spcPct val="100000"/>
              </a:lnSpc>
              <a:spcBef>
                <a:spcPts val="0"/>
              </a:spcBef>
              <a:spcAft>
                <a:spcPts val="0"/>
              </a:spcAft>
              <a:buClrTx/>
              <a:buSzTx/>
              <a:buFontTx/>
              <a:buNone/>
              <a:tabLst/>
              <a:defRPr/>
            </a:pPr>
            <a:fld id="{0A4297A6-EAA8-4CD7-B0A3-1EABC7787043}"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40151888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2017/4/15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97752018"/>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5.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1.jpeg"/><Relationship Id="rId2" Type="http://schemas.openxmlformats.org/officeDocument/2006/relationships/notesSlide" Target="../notesSlides/notesSlide18.xml"/><Relationship Id="rId1" Type="http://schemas.openxmlformats.org/officeDocument/2006/relationships/slideLayout" Target="../slideLayouts/slideLayout10.xml"/><Relationship Id="rId6" Type="http://schemas.openxmlformats.org/officeDocument/2006/relationships/image" Target="../media/image10.jpeg"/><Relationship Id="rId5" Type="http://schemas.openxmlformats.org/officeDocument/2006/relationships/image" Target="../media/image9.jpeg"/><Relationship Id="rId4" Type="http://schemas.microsoft.com/office/2007/relationships/hdphoto" Target="../media/hdphoto1.wdp"/></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slide" Target="slide2.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slide" Target="slide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image" Target="../media/image4.jpeg"/><Relationship Id="rId5" Type="http://schemas.openxmlformats.org/officeDocument/2006/relationships/tags" Target="../tags/tag5.xml"/><Relationship Id="rId10" Type="http://schemas.openxmlformats.org/officeDocument/2006/relationships/notesSlide" Target="../notesSlides/notesSlide2.xml"/><Relationship Id="rId4" Type="http://schemas.openxmlformats.org/officeDocument/2006/relationships/tags" Target="../tags/tag4.xml"/><Relationship Id="rId9"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1.xml"/><Relationship Id="rId1" Type="http://schemas.openxmlformats.org/officeDocument/2006/relationships/slideLayout" Target="../slideLayouts/slideLayout5.xml"/><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7.xml"/><Relationship Id="rId1" Type="http://schemas.openxmlformats.org/officeDocument/2006/relationships/slideLayout" Target="../slideLayouts/slideLayout5.xml"/><Relationship Id="rId5" Type="http://schemas.openxmlformats.org/officeDocument/2006/relationships/image" Target="../media/image6.png"/><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4.png"/><Relationship Id="rId1" Type="http://schemas.openxmlformats.org/officeDocument/2006/relationships/slideLayout" Target="../slideLayouts/slideLayout21.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1"/>
            <a:ext cx="9144000" cy="5143498"/>
          </a:xfrm>
          <a:prstGeom prst="rect">
            <a:avLst/>
          </a:prstGeom>
        </p:spPr>
      </p:pic>
      <p:pic>
        <p:nvPicPr>
          <p:cNvPr id="6" name="图片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315430" y="-315742"/>
            <a:ext cx="5828570" cy="4408221"/>
          </a:xfrm>
          <a:prstGeom prst="rect">
            <a:avLst/>
          </a:prstGeom>
        </p:spPr>
      </p:pic>
      <p:pic>
        <p:nvPicPr>
          <p:cNvPr id="3" name="图片 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857290" y="842625"/>
            <a:ext cx="3183734" cy="3166889"/>
          </a:xfrm>
          <a:prstGeom prst="rect">
            <a:avLst/>
          </a:prstGeom>
        </p:spPr>
      </p:pic>
      <p:sp>
        <p:nvSpPr>
          <p:cNvPr id="30" name="TextBox 29"/>
          <p:cNvSpPr txBox="1"/>
          <p:nvPr/>
        </p:nvSpPr>
        <p:spPr>
          <a:xfrm>
            <a:off x="2269386" y="4013630"/>
            <a:ext cx="5083443" cy="584775"/>
          </a:xfrm>
          <a:prstGeom prst="rect">
            <a:avLst/>
          </a:prstGeom>
          <a:noFill/>
        </p:spPr>
        <p:txBody>
          <a:bodyPr wrap="none" rtlCol="0">
            <a:spAutoFit/>
          </a:bodyPr>
          <a:lstStyle/>
          <a:p>
            <a:pPr algn="just"/>
            <a:r>
              <a:rPr lang="zh-CN" altLang="en-US" sz="3200" b="1" dirty="0">
                <a:solidFill>
                  <a:srgbClr val="FF3A00"/>
                </a:solidFill>
                <a:latin typeface="微软雅黑" pitchFamily="34" charset="-122"/>
                <a:ea typeface="微软雅黑" pitchFamily="34" charset="-122"/>
              </a:rPr>
              <a:t>工商银行金融投资理财</a:t>
            </a:r>
            <a:r>
              <a:rPr lang="en-US" altLang="zh-CN" sz="3200" b="1" dirty="0">
                <a:solidFill>
                  <a:srgbClr val="FF3A00"/>
                </a:solidFill>
                <a:latin typeface="微软雅黑" pitchFamily="34" charset="-122"/>
                <a:ea typeface="微软雅黑" pitchFamily="34" charset="-122"/>
              </a:rPr>
              <a:t>PPT</a:t>
            </a:r>
            <a:endParaRPr lang="zh-CN" altLang="en-US" sz="3200" b="1" dirty="0">
              <a:solidFill>
                <a:srgbClr val="FF3A00"/>
              </a:solidFill>
              <a:latin typeface="微软雅黑" pitchFamily="34" charset="-122"/>
              <a:ea typeface="微软雅黑" pitchFamily="34" charset="-122"/>
            </a:endParaRPr>
          </a:p>
        </p:txBody>
      </p:sp>
      <p:sp>
        <p:nvSpPr>
          <p:cNvPr id="31" name="TextBox 30"/>
          <p:cNvSpPr txBox="1"/>
          <p:nvPr/>
        </p:nvSpPr>
        <p:spPr>
          <a:xfrm>
            <a:off x="2834572" y="4572495"/>
            <a:ext cx="3953070" cy="461665"/>
          </a:xfrm>
          <a:prstGeom prst="rect">
            <a:avLst/>
          </a:prstGeom>
          <a:noFill/>
        </p:spPr>
        <p:txBody>
          <a:bodyPr wrap="none" rtlCol="0">
            <a:spAutoFit/>
          </a:bodyPr>
          <a:lstStyle/>
          <a:p>
            <a:pPr algn="ctr"/>
            <a:r>
              <a:rPr lang="en-US" altLang="zh-CN" sz="1200" dirty="0">
                <a:solidFill>
                  <a:srgbClr val="D00000"/>
                </a:solidFill>
              </a:rPr>
              <a:t>2017 year-end summary work summarizes the boutique PPT</a:t>
            </a:r>
          </a:p>
          <a:p>
            <a:pPr algn="ctr"/>
            <a:r>
              <a:rPr lang="en-US" altLang="zh-CN" sz="1200" dirty="0">
                <a:solidFill>
                  <a:srgbClr val="D00000"/>
                </a:solidFill>
              </a:rPr>
              <a:t>About the summary text input or copy here</a:t>
            </a:r>
          </a:p>
        </p:txBody>
      </p:sp>
    </p:spTree>
    <p:extLst>
      <p:ext uri="{BB962C8B-B14F-4D97-AF65-F5344CB8AC3E}">
        <p14:creationId xmlns:p14="http://schemas.microsoft.com/office/powerpoint/2010/main" val="380749667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250"/>
                                            <p:tgtEl>
                                              <p:spTgt spid="2"/>
                                            </p:tgtEl>
                                          </p:cBhvr>
                                        </p:animEffect>
                                      </p:childTnLst>
                                    </p:cTn>
                                  </p:par>
                                </p:childTnLst>
                              </p:cTn>
                            </p:par>
                            <p:par>
                              <p:cTn id="8" fill="hold">
                                <p:stCondLst>
                                  <p:cond delay="1250"/>
                                </p:stCondLst>
                                <p:childTnLst>
                                  <p:par>
                                    <p:cTn id="9" presetID="50" presetClass="entr" presetSubtype="0" decel="10000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1000" fill="hold"/>
                                            <p:tgtEl>
                                              <p:spTgt spid="6"/>
                                            </p:tgtEl>
                                            <p:attrNameLst>
                                              <p:attrName>ppt_w</p:attrName>
                                            </p:attrNameLst>
                                          </p:cBhvr>
                                          <p:tavLst>
                                            <p:tav tm="0">
                                              <p:val>
                                                <p:strVal val="#ppt_w+.3"/>
                                              </p:val>
                                            </p:tav>
                                            <p:tav tm="100000">
                                              <p:val>
                                                <p:strVal val="#ppt_w"/>
                                              </p:val>
                                            </p:tav>
                                          </p:tavLst>
                                        </p:anim>
                                        <p:anim calcmode="lin" valueType="num">
                                          <p:cBhvr>
                                            <p:cTn id="12" dur="1000" fill="hold"/>
                                            <p:tgtEl>
                                              <p:spTgt spid="6"/>
                                            </p:tgtEl>
                                            <p:attrNameLst>
                                              <p:attrName>ppt_h</p:attrName>
                                            </p:attrNameLst>
                                          </p:cBhvr>
                                          <p:tavLst>
                                            <p:tav tm="0">
                                              <p:val>
                                                <p:strVal val="#ppt_h"/>
                                              </p:val>
                                            </p:tav>
                                            <p:tav tm="100000">
                                              <p:val>
                                                <p:strVal val="#ppt_h"/>
                                              </p:val>
                                            </p:tav>
                                          </p:tavLst>
                                        </p:anim>
                                        <p:animEffect transition="in" filter="fade">
                                          <p:cBhvr>
                                            <p:cTn id="13" dur="1000"/>
                                            <p:tgtEl>
                                              <p:spTgt spid="6"/>
                                            </p:tgtEl>
                                          </p:cBhvr>
                                        </p:animEffect>
                                      </p:childTnLst>
                                    </p:cTn>
                                  </p:par>
                                </p:childTnLst>
                              </p:cTn>
                            </p:par>
                            <p:par>
                              <p:cTn id="14" fill="hold">
                                <p:stCondLst>
                                  <p:cond delay="2250"/>
                                </p:stCondLst>
                                <p:childTnLst>
                                  <p:par>
                                    <p:cTn id="15" presetID="2" presetClass="entr" presetSubtype="1" fill="hold" nodeType="afterEffect" p14:presetBounceEnd="33000">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14:bounceEnd="33000">
                                          <p:cBhvr additive="base">
                                            <p:cTn id="17" dur="1250" fill="hold"/>
                                            <p:tgtEl>
                                              <p:spTgt spid="3"/>
                                            </p:tgtEl>
                                            <p:attrNameLst>
                                              <p:attrName>ppt_x</p:attrName>
                                            </p:attrNameLst>
                                          </p:cBhvr>
                                          <p:tavLst>
                                            <p:tav tm="0">
                                              <p:val>
                                                <p:strVal val="#ppt_x"/>
                                              </p:val>
                                            </p:tav>
                                            <p:tav tm="100000">
                                              <p:val>
                                                <p:strVal val="#ppt_x"/>
                                              </p:val>
                                            </p:tav>
                                          </p:tavLst>
                                        </p:anim>
                                        <p:anim calcmode="lin" valueType="num" p14:bounceEnd="33000">
                                          <p:cBhvr additive="base">
                                            <p:cTn id="18" dur="1250" fill="hold"/>
                                            <p:tgtEl>
                                              <p:spTgt spid="3"/>
                                            </p:tgtEl>
                                            <p:attrNameLst>
                                              <p:attrName>ppt_y</p:attrName>
                                            </p:attrNameLst>
                                          </p:cBhvr>
                                          <p:tavLst>
                                            <p:tav tm="0">
                                              <p:val>
                                                <p:strVal val="0-#ppt_h/2"/>
                                              </p:val>
                                            </p:tav>
                                            <p:tav tm="100000">
                                              <p:val>
                                                <p:strVal val="#ppt_y"/>
                                              </p:val>
                                            </p:tav>
                                          </p:tavLst>
                                        </p:anim>
                                      </p:childTnLst>
                                    </p:cTn>
                                  </p:par>
                                </p:childTnLst>
                              </p:cTn>
                            </p:par>
                            <p:par>
                              <p:cTn id="19" fill="hold">
                                <p:stCondLst>
                                  <p:cond delay="3500"/>
                                </p:stCondLst>
                                <p:childTnLst>
                                  <p:par>
                                    <p:cTn id="20" presetID="42" presetClass="entr" presetSubtype="0" fill="hold" grpId="0" nodeType="after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1000"/>
                                            <p:tgtEl>
                                              <p:spTgt spid="30"/>
                                            </p:tgtEl>
                                          </p:cBhvr>
                                        </p:animEffect>
                                        <p:anim calcmode="lin" valueType="num">
                                          <p:cBhvr>
                                            <p:cTn id="23" dur="1000" fill="hold"/>
                                            <p:tgtEl>
                                              <p:spTgt spid="30"/>
                                            </p:tgtEl>
                                            <p:attrNameLst>
                                              <p:attrName>ppt_x</p:attrName>
                                            </p:attrNameLst>
                                          </p:cBhvr>
                                          <p:tavLst>
                                            <p:tav tm="0">
                                              <p:val>
                                                <p:strVal val="#ppt_x"/>
                                              </p:val>
                                            </p:tav>
                                            <p:tav tm="100000">
                                              <p:val>
                                                <p:strVal val="#ppt_x"/>
                                              </p:val>
                                            </p:tav>
                                          </p:tavLst>
                                        </p:anim>
                                        <p:anim calcmode="lin" valueType="num">
                                          <p:cBhvr>
                                            <p:cTn id="24" dur="1000" fill="hold"/>
                                            <p:tgtEl>
                                              <p:spTgt spid="30"/>
                                            </p:tgtEl>
                                            <p:attrNameLst>
                                              <p:attrName>ppt_y</p:attrName>
                                            </p:attrNameLst>
                                          </p:cBhvr>
                                          <p:tavLst>
                                            <p:tav tm="0">
                                              <p:val>
                                                <p:strVal val="#ppt_y+.1"/>
                                              </p:val>
                                            </p:tav>
                                            <p:tav tm="100000">
                                              <p:val>
                                                <p:strVal val="#ppt_y"/>
                                              </p:val>
                                            </p:tav>
                                          </p:tavLst>
                                        </p:anim>
                                      </p:childTnLst>
                                    </p:cTn>
                                  </p:par>
                                </p:childTnLst>
                              </p:cTn>
                            </p:par>
                            <p:par>
                              <p:cTn id="25" fill="hold">
                                <p:stCondLst>
                                  <p:cond delay="4500"/>
                                </p:stCondLst>
                                <p:childTnLst>
                                  <p:par>
                                    <p:cTn id="26" presetID="10" presetClass="entr" presetSubtype="0" fill="hold" grpId="0" nodeType="after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250"/>
                                            <p:tgtEl>
                                              <p:spTgt spid="2"/>
                                            </p:tgtEl>
                                          </p:cBhvr>
                                        </p:animEffect>
                                      </p:childTnLst>
                                    </p:cTn>
                                  </p:par>
                                </p:childTnLst>
                              </p:cTn>
                            </p:par>
                            <p:par>
                              <p:cTn id="8" fill="hold">
                                <p:stCondLst>
                                  <p:cond delay="1250"/>
                                </p:stCondLst>
                                <p:childTnLst>
                                  <p:par>
                                    <p:cTn id="9" presetID="50" presetClass="entr" presetSubtype="0" decel="10000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1000" fill="hold"/>
                                            <p:tgtEl>
                                              <p:spTgt spid="6"/>
                                            </p:tgtEl>
                                            <p:attrNameLst>
                                              <p:attrName>ppt_w</p:attrName>
                                            </p:attrNameLst>
                                          </p:cBhvr>
                                          <p:tavLst>
                                            <p:tav tm="0">
                                              <p:val>
                                                <p:strVal val="#ppt_w+.3"/>
                                              </p:val>
                                            </p:tav>
                                            <p:tav tm="100000">
                                              <p:val>
                                                <p:strVal val="#ppt_w"/>
                                              </p:val>
                                            </p:tav>
                                          </p:tavLst>
                                        </p:anim>
                                        <p:anim calcmode="lin" valueType="num">
                                          <p:cBhvr>
                                            <p:cTn id="12" dur="1000" fill="hold"/>
                                            <p:tgtEl>
                                              <p:spTgt spid="6"/>
                                            </p:tgtEl>
                                            <p:attrNameLst>
                                              <p:attrName>ppt_h</p:attrName>
                                            </p:attrNameLst>
                                          </p:cBhvr>
                                          <p:tavLst>
                                            <p:tav tm="0">
                                              <p:val>
                                                <p:strVal val="#ppt_h"/>
                                              </p:val>
                                            </p:tav>
                                            <p:tav tm="100000">
                                              <p:val>
                                                <p:strVal val="#ppt_h"/>
                                              </p:val>
                                            </p:tav>
                                          </p:tavLst>
                                        </p:anim>
                                        <p:animEffect transition="in" filter="fade">
                                          <p:cBhvr>
                                            <p:cTn id="13" dur="1000"/>
                                            <p:tgtEl>
                                              <p:spTgt spid="6"/>
                                            </p:tgtEl>
                                          </p:cBhvr>
                                        </p:animEffect>
                                      </p:childTnLst>
                                    </p:cTn>
                                  </p:par>
                                </p:childTnLst>
                              </p:cTn>
                            </p:par>
                            <p:par>
                              <p:cTn id="14" fill="hold">
                                <p:stCondLst>
                                  <p:cond delay="2250"/>
                                </p:stCondLst>
                                <p:childTnLst>
                                  <p:par>
                                    <p:cTn id="15" presetID="2" presetClass="entr" presetSubtype="1"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1250" fill="hold"/>
                                            <p:tgtEl>
                                              <p:spTgt spid="3"/>
                                            </p:tgtEl>
                                            <p:attrNameLst>
                                              <p:attrName>ppt_x</p:attrName>
                                            </p:attrNameLst>
                                          </p:cBhvr>
                                          <p:tavLst>
                                            <p:tav tm="0">
                                              <p:val>
                                                <p:strVal val="#ppt_x"/>
                                              </p:val>
                                            </p:tav>
                                            <p:tav tm="100000">
                                              <p:val>
                                                <p:strVal val="#ppt_x"/>
                                              </p:val>
                                            </p:tav>
                                          </p:tavLst>
                                        </p:anim>
                                        <p:anim calcmode="lin" valueType="num">
                                          <p:cBhvr additive="base">
                                            <p:cTn id="18" dur="1250" fill="hold"/>
                                            <p:tgtEl>
                                              <p:spTgt spid="3"/>
                                            </p:tgtEl>
                                            <p:attrNameLst>
                                              <p:attrName>ppt_y</p:attrName>
                                            </p:attrNameLst>
                                          </p:cBhvr>
                                          <p:tavLst>
                                            <p:tav tm="0">
                                              <p:val>
                                                <p:strVal val="0-#ppt_h/2"/>
                                              </p:val>
                                            </p:tav>
                                            <p:tav tm="100000">
                                              <p:val>
                                                <p:strVal val="#ppt_y"/>
                                              </p:val>
                                            </p:tav>
                                          </p:tavLst>
                                        </p:anim>
                                      </p:childTnLst>
                                    </p:cTn>
                                  </p:par>
                                </p:childTnLst>
                              </p:cTn>
                            </p:par>
                            <p:par>
                              <p:cTn id="19" fill="hold">
                                <p:stCondLst>
                                  <p:cond delay="3500"/>
                                </p:stCondLst>
                                <p:childTnLst>
                                  <p:par>
                                    <p:cTn id="20" presetID="42" presetClass="entr" presetSubtype="0" fill="hold" grpId="0" nodeType="after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1000"/>
                                            <p:tgtEl>
                                              <p:spTgt spid="30"/>
                                            </p:tgtEl>
                                          </p:cBhvr>
                                        </p:animEffect>
                                        <p:anim calcmode="lin" valueType="num">
                                          <p:cBhvr>
                                            <p:cTn id="23" dur="1000" fill="hold"/>
                                            <p:tgtEl>
                                              <p:spTgt spid="30"/>
                                            </p:tgtEl>
                                            <p:attrNameLst>
                                              <p:attrName>ppt_x</p:attrName>
                                            </p:attrNameLst>
                                          </p:cBhvr>
                                          <p:tavLst>
                                            <p:tav tm="0">
                                              <p:val>
                                                <p:strVal val="#ppt_x"/>
                                              </p:val>
                                            </p:tav>
                                            <p:tav tm="100000">
                                              <p:val>
                                                <p:strVal val="#ppt_x"/>
                                              </p:val>
                                            </p:tav>
                                          </p:tavLst>
                                        </p:anim>
                                        <p:anim calcmode="lin" valueType="num">
                                          <p:cBhvr>
                                            <p:cTn id="24" dur="1000" fill="hold"/>
                                            <p:tgtEl>
                                              <p:spTgt spid="30"/>
                                            </p:tgtEl>
                                            <p:attrNameLst>
                                              <p:attrName>ppt_y</p:attrName>
                                            </p:attrNameLst>
                                          </p:cBhvr>
                                          <p:tavLst>
                                            <p:tav tm="0">
                                              <p:val>
                                                <p:strVal val="#ppt_y+.1"/>
                                              </p:val>
                                            </p:tav>
                                            <p:tav tm="100000">
                                              <p:val>
                                                <p:strVal val="#ppt_y"/>
                                              </p:val>
                                            </p:tav>
                                          </p:tavLst>
                                        </p:anim>
                                      </p:childTnLst>
                                    </p:cTn>
                                  </p:par>
                                </p:childTnLst>
                              </p:cTn>
                            </p:par>
                            <p:par>
                              <p:cTn id="25" fill="hold">
                                <p:stCondLst>
                                  <p:cond delay="4500"/>
                                </p:stCondLst>
                                <p:childTnLst>
                                  <p:par>
                                    <p:cTn id="26" presetID="10" presetClass="entr" presetSubtype="0" fill="hold" grpId="0" nodeType="after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4787968" y="1150024"/>
            <a:ext cx="1347174" cy="1482048"/>
            <a:chOff x="5987173" y="3044094"/>
            <a:chExt cx="1796700" cy="1976578"/>
          </a:xfrm>
        </p:grpSpPr>
        <p:sp>
          <p:nvSpPr>
            <p:cNvPr id="31" name="任意多边形 30"/>
            <p:cNvSpPr/>
            <p:nvPr/>
          </p:nvSpPr>
          <p:spPr>
            <a:xfrm>
              <a:off x="5987173" y="3044094"/>
              <a:ext cx="1796700" cy="1976578"/>
            </a:xfrm>
            <a:custGeom>
              <a:avLst/>
              <a:gdLst>
                <a:gd name="connsiteX0" fmla="*/ 898350 w 1796700"/>
                <a:gd name="connsiteY0" fmla="*/ 0 h 1976578"/>
                <a:gd name="connsiteX1" fmla="*/ 1796700 w 1796700"/>
                <a:gd name="connsiteY1" fmla="*/ 898350 h 1976578"/>
                <a:gd name="connsiteX2" fmla="*/ 1079399 w 1796700"/>
                <a:gd name="connsiteY2" fmla="*/ 1778449 h 1976578"/>
                <a:gd name="connsiteX3" fmla="*/ 1005825 w 1796700"/>
                <a:gd name="connsiteY3" fmla="*/ 1789678 h 1976578"/>
                <a:gd name="connsiteX4" fmla="*/ 910290 w 1796700"/>
                <a:gd name="connsiteY4" fmla="*/ 1976578 h 1976578"/>
                <a:gd name="connsiteX5" fmla="*/ 821270 w 1796700"/>
                <a:gd name="connsiteY5" fmla="*/ 1792808 h 1976578"/>
                <a:gd name="connsiteX6" fmla="*/ 806499 w 1796700"/>
                <a:gd name="connsiteY6" fmla="*/ 1792062 h 1976578"/>
                <a:gd name="connsiteX7" fmla="*/ 0 w 1796700"/>
                <a:gd name="connsiteY7" fmla="*/ 898350 h 1976578"/>
                <a:gd name="connsiteX8" fmla="*/ 898350 w 1796700"/>
                <a:gd name="connsiteY8" fmla="*/ 0 h 1976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6700" h="1976578">
                  <a:moveTo>
                    <a:pt x="898350" y="0"/>
                  </a:moveTo>
                  <a:cubicBezTo>
                    <a:pt x="1394495" y="0"/>
                    <a:pt x="1796700" y="402205"/>
                    <a:pt x="1796700" y="898350"/>
                  </a:cubicBezTo>
                  <a:cubicBezTo>
                    <a:pt x="1796700" y="1332477"/>
                    <a:pt x="1488762" y="1694681"/>
                    <a:pt x="1079399" y="1778449"/>
                  </a:cubicBezTo>
                  <a:lnTo>
                    <a:pt x="1005825" y="1789678"/>
                  </a:lnTo>
                  <a:lnTo>
                    <a:pt x="910290" y="1976578"/>
                  </a:lnTo>
                  <a:lnTo>
                    <a:pt x="821270" y="1792808"/>
                  </a:lnTo>
                  <a:lnTo>
                    <a:pt x="806499" y="1792062"/>
                  </a:lnTo>
                  <a:cubicBezTo>
                    <a:pt x="353501" y="1746058"/>
                    <a:pt x="0" y="1363486"/>
                    <a:pt x="0" y="898350"/>
                  </a:cubicBezTo>
                  <a:cubicBezTo>
                    <a:pt x="0" y="402205"/>
                    <a:pt x="402205" y="0"/>
                    <a:pt x="898350" y="0"/>
                  </a:cubicBezTo>
                  <a:close/>
                </a:path>
              </a:pathLst>
            </a:cu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2" name="KSO_Shape"/>
            <p:cNvSpPr>
              <a:spLocks/>
            </p:cNvSpPr>
            <p:nvPr/>
          </p:nvSpPr>
          <p:spPr bwMode="auto">
            <a:xfrm>
              <a:off x="6664272" y="3431336"/>
              <a:ext cx="453627" cy="453627"/>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alpha val="75000"/>
              </a:schemeClr>
            </a:solidFill>
            <a:ln>
              <a:noFill/>
            </a:ln>
            <a:extLst/>
          </p:spPr>
          <p:txBody>
            <a:bodyPr anchor="ctr">
              <a:scene3d>
                <a:camera prst="orthographicFront"/>
                <a:lightRig rig="threePt" dir="t"/>
              </a:scene3d>
              <a:sp3d>
                <a:contourClr>
                  <a:srgbClr val="FFFFFF"/>
                </a:contourClr>
              </a:sp3d>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3" name="文本框 62"/>
            <p:cNvSpPr txBox="1"/>
            <p:nvPr/>
          </p:nvSpPr>
          <p:spPr>
            <a:xfrm>
              <a:off x="6329724" y="3989042"/>
              <a:ext cx="1237550" cy="738856"/>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输入标题</a:t>
              </a:r>
            </a:p>
          </p:txBody>
        </p:sp>
      </p:grpSp>
      <p:cxnSp>
        <p:nvCxnSpPr>
          <p:cNvPr id="34" name="直接连接符 33"/>
          <p:cNvCxnSpPr/>
          <p:nvPr/>
        </p:nvCxnSpPr>
        <p:spPr>
          <a:xfrm>
            <a:off x="1353555" y="2729784"/>
            <a:ext cx="6628425"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sp>
        <p:nvSpPr>
          <p:cNvPr id="36" name="椭圆 35"/>
          <p:cNvSpPr/>
          <p:nvPr/>
        </p:nvSpPr>
        <p:spPr>
          <a:xfrm>
            <a:off x="7927094" y="2674899"/>
            <a:ext cx="109771" cy="109771"/>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srgbClr val="93CDDD"/>
              </a:solidFill>
              <a:effectLst/>
              <a:uLnTx/>
              <a:uFillTx/>
              <a:latin typeface="微软雅黑" panose="020B0503020204020204" pitchFamily="34" charset="-122"/>
              <a:ea typeface="微软雅黑" panose="020B0503020204020204" pitchFamily="34" charset="-122"/>
              <a:cs typeface="+mn-cs"/>
            </a:endParaRPr>
          </a:p>
        </p:txBody>
      </p:sp>
      <p:sp>
        <p:nvSpPr>
          <p:cNvPr id="37" name="椭圆 36"/>
          <p:cNvSpPr/>
          <p:nvPr/>
        </p:nvSpPr>
        <p:spPr>
          <a:xfrm>
            <a:off x="2288192" y="2674899"/>
            <a:ext cx="109771" cy="109771"/>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srgbClr val="93CDDD"/>
              </a:solidFill>
              <a:effectLst/>
              <a:uLnTx/>
              <a:uFillTx/>
              <a:latin typeface="微软雅黑" panose="020B0503020204020204" pitchFamily="34" charset="-122"/>
              <a:ea typeface="微软雅黑" panose="020B0503020204020204" pitchFamily="34" charset="-122"/>
              <a:cs typeface="+mn-cs"/>
            </a:endParaRPr>
          </a:p>
        </p:txBody>
      </p:sp>
      <p:sp>
        <p:nvSpPr>
          <p:cNvPr id="38" name="椭圆 37"/>
          <p:cNvSpPr/>
          <p:nvPr/>
        </p:nvSpPr>
        <p:spPr>
          <a:xfrm>
            <a:off x="3839778" y="2674899"/>
            <a:ext cx="109771" cy="109771"/>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srgbClr val="93CDDD"/>
              </a:solidFill>
              <a:effectLst/>
              <a:uLnTx/>
              <a:uFillTx/>
              <a:latin typeface="微软雅黑" panose="020B0503020204020204" pitchFamily="34" charset="-122"/>
              <a:ea typeface="微软雅黑" panose="020B0503020204020204" pitchFamily="34" charset="-122"/>
              <a:cs typeface="+mn-cs"/>
            </a:endParaRPr>
          </a:p>
        </p:txBody>
      </p:sp>
      <p:sp>
        <p:nvSpPr>
          <p:cNvPr id="39" name="椭圆 38"/>
          <p:cNvSpPr/>
          <p:nvPr/>
        </p:nvSpPr>
        <p:spPr>
          <a:xfrm>
            <a:off x="5417840" y="2674899"/>
            <a:ext cx="109771" cy="109771"/>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srgbClr val="93CDDD"/>
              </a:solidFill>
              <a:effectLst/>
              <a:uLnTx/>
              <a:uFillTx/>
              <a:latin typeface="微软雅黑" panose="020B0503020204020204" pitchFamily="34" charset="-122"/>
              <a:ea typeface="微软雅黑" panose="020B0503020204020204" pitchFamily="34" charset="-122"/>
              <a:cs typeface="+mn-cs"/>
            </a:endParaRPr>
          </a:p>
        </p:txBody>
      </p:sp>
      <p:sp>
        <p:nvSpPr>
          <p:cNvPr id="40" name="椭圆 39"/>
          <p:cNvSpPr/>
          <p:nvPr/>
        </p:nvSpPr>
        <p:spPr>
          <a:xfrm>
            <a:off x="6806091" y="2674899"/>
            <a:ext cx="109771" cy="109771"/>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srgbClr val="93CDDD"/>
              </a:solidFill>
              <a:effectLst/>
              <a:uLnTx/>
              <a:uFillTx/>
              <a:latin typeface="微软雅黑" panose="020B0503020204020204" pitchFamily="34" charset="-122"/>
              <a:ea typeface="微软雅黑" panose="020B0503020204020204" pitchFamily="34" charset="-122"/>
              <a:cs typeface="+mn-cs"/>
            </a:endParaRPr>
          </a:p>
        </p:txBody>
      </p:sp>
      <p:grpSp>
        <p:nvGrpSpPr>
          <p:cNvPr id="41" name="组合 40"/>
          <p:cNvGrpSpPr/>
          <p:nvPr/>
        </p:nvGrpSpPr>
        <p:grpSpPr>
          <a:xfrm>
            <a:off x="1764419" y="1321123"/>
            <a:ext cx="1181497" cy="1319545"/>
            <a:chOff x="2940476" y="3272285"/>
            <a:chExt cx="1575740" cy="1759852"/>
          </a:xfrm>
        </p:grpSpPr>
        <p:sp>
          <p:nvSpPr>
            <p:cNvPr id="44" name="任意多边形 43"/>
            <p:cNvSpPr/>
            <p:nvPr/>
          </p:nvSpPr>
          <p:spPr>
            <a:xfrm>
              <a:off x="2940476" y="3272285"/>
              <a:ext cx="1575740" cy="1759852"/>
            </a:xfrm>
            <a:custGeom>
              <a:avLst/>
              <a:gdLst>
                <a:gd name="connsiteX0" fmla="*/ 787870 w 1575740"/>
                <a:gd name="connsiteY0" fmla="*/ 0 h 1759852"/>
                <a:gd name="connsiteX1" fmla="*/ 1575740 w 1575740"/>
                <a:gd name="connsiteY1" fmla="*/ 787870 h 1759852"/>
                <a:gd name="connsiteX2" fmla="*/ 946654 w 1575740"/>
                <a:gd name="connsiteY2" fmla="*/ 1559734 h 1759852"/>
                <a:gd name="connsiteX3" fmla="*/ 870324 w 1575740"/>
                <a:gd name="connsiteY3" fmla="*/ 1567428 h 1759852"/>
                <a:gd name="connsiteX4" fmla="*/ 771966 w 1575740"/>
                <a:gd name="connsiteY4" fmla="*/ 1759852 h 1759852"/>
                <a:gd name="connsiteX5" fmla="*/ 677385 w 1575740"/>
                <a:gd name="connsiteY5" fmla="*/ 1564602 h 1759852"/>
                <a:gd name="connsiteX6" fmla="*/ 629087 w 1575740"/>
                <a:gd name="connsiteY6" fmla="*/ 1559734 h 1759852"/>
                <a:gd name="connsiteX7" fmla="*/ 0 w 1575740"/>
                <a:gd name="connsiteY7" fmla="*/ 787870 h 1759852"/>
                <a:gd name="connsiteX8" fmla="*/ 787870 w 1575740"/>
                <a:gd name="connsiteY8" fmla="*/ 0 h 1759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75740" h="1759852">
                  <a:moveTo>
                    <a:pt x="787870" y="0"/>
                  </a:moveTo>
                  <a:cubicBezTo>
                    <a:pt x="1222999" y="0"/>
                    <a:pt x="1575740" y="352741"/>
                    <a:pt x="1575740" y="787870"/>
                  </a:cubicBezTo>
                  <a:cubicBezTo>
                    <a:pt x="1575740" y="1168608"/>
                    <a:pt x="1305673" y="1486268"/>
                    <a:pt x="946654" y="1559734"/>
                  </a:cubicBezTo>
                  <a:lnTo>
                    <a:pt x="870324" y="1567428"/>
                  </a:lnTo>
                  <a:lnTo>
                    <a:pt x="771966" y="1759852"/>
                  </a:lnTo>
                  <a:lnTo>
                    <a:pt x="677385" y="1564602"/>
                  </a:lnTo>
                  <a:lnTo>
                    <a:pt x="629087" y="1559734"/>
                  </a:lnTo>
                  <a:cubicBezTo>
                    <a:pt x="270067" y="1486268"/>
                    <a:pt x="0" y="1168608"/>
                    <a:pt x="0" y="787870"/>
                  </a:cubicBezTo>
                  <a:cubicBezTo>
                    <a:pt x="0" y="352741"/>
                    <a:pt x="352741" y="0"/>
                    <a:pt x="787870" y="0"/>
                  </a:cubicBezTo>
                  <a:close/>
                </a:path>
              </a:pathLst>
            </a:cu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5" name="KSO_Shape"/>
            <p:cNvSpPr>
              <a:spLocks/>
            </p:cNvSpPr>
            <p:nvPr/>
          </p:nvSpPr>
          <p:spPr bwMode="auto">
            <a:xfrm>
              <a:off x="3513033" y="3586933"/>
              <a:ext cx="430626" cy="439414"/>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6" name="文本框 59"/>
            <p:cNvSpPr txBox="1"/>
            <p:nvPr/>
          </p:nvSpPr>
          <p:spPr>
            <a:xfrm>
              <a:off x="3102007" y="4128107"/>
              <a:ext cx="1357226" cy="43099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输入标题</a:t>
              </a:r>
            </a:p>
          </p:txBody>
        </p:sp>
      </p:grpSp>
      <p:grpSp>
        <p:nvGrpSpPr>
          <p:cNvPr id="47" name="组合 46"/>
          <p:cNvGrpSpPr/>
          <p:nvPr/>
        </p:nvGrpSpPr>
        <p:grpSpPr>
          <a:xfrm>
            <a:off x="2974115" y="726055"/>
            <a:ext cx="1776556" cy="1914613"/>
            <a:chOff x="4078604" y="2478655"/>
            <a:chExt cx="2369358" cy="2553482"/>
          </a:xfrm>
        </p:grpSpPr>
        <p:sp>
          <p:nvSpPr>
            <p:cNvPr id="48" name="任意多边形 47"/>
            <p:cNvSpPr/>
            <p:nvPr/>
          </p:nvSpPr>
          <p:spPr>
            <a:xfrm>
              <a:off x="4078604" y="2478655"/>
              <a:ext cx="2369358" cy="2553482"/>
            </a:xfrm>
            <a:custGeom>
              <a:avLst/>
              <a:gdLst>
                <a:gd name="connsiteX0" fmla="*/ 1184679 w 2369358"/>
                <a:gd name="connsiteY0" fmla="*/ 0 h 2553482"/>
                <a:gd name="connsiteX1" fmla="*/ 2369358 w 2369358"/>
                <a:gd name="connsiteY1" fmla="*/ 1184679 h 2553482"/>
                <a:gd name="connsiteX2" fmla="*/ 1423433 w 2369358"/>
                <a:gd name="connsiteY2" fmla="*/ 2345290 h 2553482"/>
                <a:gd name="connsiteX3" fmla="*/ 1321945 w 2369358"/>
                <a:gd name="connsiteY3" fmla="*/ 2360779 h 2553482"/>
                <a:gd name="connsiteX4" fmla="*/ 1223444 w 2369358"/>
                <a:gd name="connsiteY4" fmla="*/ 2553482 h 2553482"/>
                <a:gd name="connsiteX5" fmla="*/ 1132988 w 2369358"/>
                <a:gd name="connsiteY5" fmla="*/ 2366748 h 2553482"/>
                <a:gd name="connsiteX6" fmla="*/ 1063553 w 2369358"/>
                <a:gd name="connsiteY6" fmla="*/ 2363242 h 2553482"/>
                <a:gd name="connsiteX7" fmla="*/ 0 w 2369358"/>
                <a:gd name="connsiteY7" fmla="*/ 1184679 h 2553482"/>
                <a:gd name="connsiteX8" fmla="*/ 1184679 w 2369358"/>
                <a:gd name="connsiteY8" fmla="*/ 0 h 255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9358" h="2553482">
                  <a:moveTo>
                    <a:pt x="1184679" y="0"/>
                  </a:moveTo>
                  <a:cubicBezTo>
                    <a:pt x="1838959" y="0"/>
                    <a:pt x="2369358" y="530399"/>
                    <a:pt x="2369358" y="1184679"/>
                  </a:cubicBezTo>
                  <a:cubicBezTo>
                    <a:pt x="2369358" y="1757174"/>
                    <a:pt x="1963272" y="2234823"/>
                    <a:pt x="1423433" y="2345290"/>
                  </a:cubicBezTo>
                  <a:lnTo>
                    <a:pt x="1321945" y="2360779"/>
                  </a:lnTo>
                  <a:lnTo>
                    <a:pt x="1223444" y="2553482"/>
                  </a:lnTo>
                  <a:lnTo>
                    <a:pt x="1132988" y="2366748"/>
                  </a:lnTo>
                  <a:lnTo>
                    <a:pt x="1063553" y="2363242"/>
                  </a:lnTo>
                  <a:cubicBezTo>
                    <a:pt x="466171" y="2302574"/>
                    <a:pt x="0" y="1798067"/>
                    <a:pt x="0" y="1184679"/>
                  </a:cubicBezTo>
                  <a:cubicBezTo>
                    <a:pt x="0" y="530399"/>
                    <a:pt x="530399" y="0"/>
                    <a:pt x="1184679"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49" name="组合 48"/>
            <p:cNvGrpSpPr/>
            <p:nvPr/>
          </p:nvGrpSpPr>
          <p:grpSpPr>
            <a:xfrm>
              <a:off x="4614176" y="3268683"/>
              <a:ext cx="1562853" cy="1035092"/>
              <a:chOff x="4716874" y="2621791"/>
              <a:chExt cx="1562853" cy="1035092"/>
            </a:xfrm>
          </p:grpSpPr>
          <p:sp>
            <p:nvSpPr>
              <p:cNvPr id="50" name="KSO_Shape"/>
              <p:cNvSpPr>
                <a:spLocks/>
              </p:cNvSpPr>
              <p:nvPr/>
            </p:nvSpPr>
            <p:spPr bwMode="auto">
              <a:xfrm>
                <a:off x="5143687" y="2621791"/>
                <a:ext cx="441100" cy="441836"/>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1" name="文本框 60"/>
              <p:cNvSpPr txBox="1"/>
              <p:nvPr/>
            </p:nvSpPr>
            <p:spPr>
              <a:xfrm>
                <a:off x="4716874" y="3225884"/>
                <a:ext cx="1562853" cy="43099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输入标题</a:t>
                </a:r>
              </a:p>
            </p:txBody>
          </p:sp>
        </p:grpSp>
      </p:grpSp>
      <p:grpSp>
        <p:nvGrpSpPr>
          <p:cNvPr id="52" name="组合 51"/>
          <p:cNvGrpSpPr/>
          <p:nvPr/>
        </p:nvGrpSpPr>
        <p:grpSpPr>
          <a:xfrm>
            <a:off x="6165721" y="1137589"/>
            <a:ext cx="1375836" cy="1497868"/>
            <a:chOff x="7567273" y="3027509"/>
            <a:chExt cx="1834926" cy="1997677"/>
          </a:xfrm>
        </p:grpSpPr>
        <p:sp>
          <p:nvSpPr>
            <p:cNvPr id="53" name="任意多边形 52"/>
            <p:cNvSpPr/>
            <p:nvPr/>
          </p:nvSpPr>
          <p:spPr>
            <a:xfrm>
              <a:off x="7567273" y="3027509"/>
              <a:ext cx="1834926" cy="1997677"/>
            </a:xfrm>
            <a:custGeom>
              <a:avLst/>
              <a:gdLst>
                <a:gd name="connsiteX0" fmla="*/ 917463 w 1834926"/>
                <a:gd name="connsiteY0" fmla="*/ 0 h 1997677"/>
                <a:gd name="connsiteX1" fmla="*/ 1834926 w 1834926"/>
                <a:gd name="connsiteY1" fmla="*/ 917463 h 1997677"/>
                <a:gd name="connsiteX2" fmla="*/ 1102364 w 1834926"/>
                <a:gd name="connsiteY2" fmla="*/ 1816287 h 1997677"/>
                <a:gd name="connsiteX3" fmla="*/ 1016983 w 1834926"/>
                <a:gd name="connsiteY3" fmla="*/ 1829317 h 1997677"/>
                <a:gd name="connsiteX4" fmla="*/ 930925 w 1834926"/>
                <a:gd name="connsiteY4" fmla="*/ 1997677 h 1997677"/>
                <a:gd name="connsiteX5" fmla="*/ 850447 w 1834926"/>
                <a:gd name="connsiteY5" fmla="*/ 1831542 h 1997677"/>
                <a:gd name="connsiteX6" fmla="*/ 823658 w 1834926"/>
                <a:gd name="connsiteY6" fmla="*/ 1830189 h 1997677"/>
                <a:gd name="connsiteX7" fmla="*/ 0 w 1834926"/>
                <a:gd name="connsiteY7" fmla="*/ 917463 h 1997677"/>
                <a:gd name="connsiteX8" fmla="*/ 917463 w 1834926"/>
                <a:gd name="connsiteY8" fmla="*/ 0 h 1997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4926" h="1997677">
                  <a:moveTo>
                    <a:pt x="917463" y="0"/>
                  </a:moveTo>
                  <a:cubicBezTo>
                    <a:pt x="1424164" y="0"/>
                    <a:pt x="1834926" y="410762"/>
                    <a:pt x="1834926" y="917463"/>
                  </a:cubicBezTo>
                  <a:cubicBezTo>
                    <a:pt x="1834926" y="1360827"/>
                    <a:pt x="1520436" y="1730737"/>
                    <a:pt x="1102364" y="1816287"/>
                  </a:cubicBezTo>
                  <a:lnTo>
                    <a:pt x="1016983" y="1829317"/>
                  </a:lnTo>
                  <a:lnTo>
                    <a:pt x="930925" y="1997677"/>
                  </a:lnTo>
                  <a:lnTo>
                    <a:pt x="850447" y="1831542"/>
                  </a:lnTo>
                  <a:lnTo>
                    <a:pt x="823658" y="1830189"/>
                  </a:lnTo>
                  <a:cubicBezTo>
                    <a:pt x="361022" y="1783206"/>
                    <a:pt x="0" y="1392495"/>
                    <a:pt x="0" y="917463"/>
                  </a:cubicBezTo>
                  <a:cubicBezTo>
                    <a:pt x="0" y="410762"/>
                    <a:pt x="410762" y="0"/>
                    <a:pt x="917463"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4" name="KSO_Shape"/>
            <p:cNvSpPr>
              <a:spLocks/>
            </p:cNvSpPr>
            <p:nvPr/>
          </p:nvSpPr>
          <p:spPr bwMode="auto">
            <a:xfrm>
              <a:off x="8272488" y="3431336"/>
              <a:ext cx="520284" cy="433570"/>
            </a:xfrm>
            <a:custGeom>
              <a:avLst/>
              <a:gdLst>
                <a:gd name="T0" fmla="*/ 2147483646 w 282"/>
                <a:gd name="T1" fmla="*/ 2147483646 h 235"/>
                <a:gd name="T2" fmla="*/ 2147483646 w 282"/>
                <a:gd name="T3" fmla="*/ 2147483646 h 235"/>
                <a:gd name="T4" fmla="*/ 2147483646 w 282"/>
                <a:gd name="T5" fmla="*/ 2147483646 h 235"/>
                <a:gd name="T6" fmla="*/ 2147483646 w 282"/>
                <a:gd name="T7" fmla="*/ 2147483646 h 235"/>
                <a:gd name="T8" fmla="*/ 2147483646 w 282"/>
                <a:gd name="T9" fmla="*/ 2147483646 h 235"/>
                <a:gd name="T10" fmla="*/ 2147483646 w 282"/>
                <a:gd name="T11" fmla="*/ 2147483646 h 235"/>
                <a:gd name="T12" fmla="*/ 2147483646 w 282"/>
                <a:gd name="T13" fmla="*/ 2147483646 h 235"/>
                <a:gd name="T14" fmla="*/ 2147483646 w 282"/>
                <a:gd name="T15" fmla="*/ 2147483646 h 235"/>
                <a:gd name="T16" fmla="*/ 2147483646 w 282"/>
                <a:gd name="T17" fmla="*/ 2147483646 h 235"/>
                <a:gd name="T18" fmla="*/ 2147483646 w 282"/>
                <a:gd name="T19" fmla="*/ 2147483646 h 235"/>
                <a:gd name="T20" fmla="*/ 2147483646 w 282"/>
                <a:gd name="T21" fmla="*/ 2147483646 h 235"/>
                <a:gd name="T22" fmla="*/ 2147483646 w 282"/>
                <a:gd name="T23" fmla="*/ 2147483646 h 235"/>
                <a:gd name="T24" fmla="*/ 2147483646 w 282"/>
                <a:gd name="T25" fmla="*/ 2147483646 h 235"/>
                <a:gd name="T26" fmla="*/ 2147483646 w 282"/>
                <a:gd name="T27" fmla="*/ 2147483646 h 235"/>
                <a:gd name="T28" fmla="*/ 2147483646 w 282"/>
                <a:gd name="T29" fmla="*/ 2147483646 h 235"/>
                <a:gd name="T30" fmla="*/ 2147483646 w 282"/>
                <a:gd name="T31" fmla="*/ 2147483646 h 235"/>
                <a:gd name="T32" fmla="*/ 2147483646 w 282"/>
                <a:gd name="T33" fmla="*/ 2147483646 h 235"/>
                <a:gd name="T34" fmla="*/ 2147483646 w 282"/>
                <a:gd name="T35" fmla="*/ 2147483646 h 235"/>
                <a:gd name="T36" fmla="*/ 2147483646 w 282"/>
                <a:gd name="T37" fmla="*/ 2147483646 h 235"/>
                <a:gd name="T38" fmla="*/ 2147483646 w 282"/>
                <a:gd name="T39" fmla="*/ 2147483646 h 235"/>
                <a:gd name="T40" fmla="*/ 2147483646 w 282"/>
                <a:gd name="T41" fmla="*/ 2147483646 h 235"/>
                <a:gd name="T42" fmla="*/ 2147483646 w 282"/>
                <a:gd name="T43" fmla="*/ 2147483646 h 235"/>
                <a:gd name="T44" fmla="*/ 2147483646 w 282"/>
                <a:gd name="T45" fmla="*/ 2147483646 h 235"/>
                <a:gd name="T46" fmla="*/ 2147483646 w 282"/>
                <a:gd name="T47" fmla="*/ 2147483646 h 235"/>
                <a:gd name="T48" fmla="*/ 2147483646 w 282"/>
                <a:gd name="T49" fmla="*/ 2147483646 h 235"/>
                <a:gd name="T50" fmla="*/ 2147483646 w 282"/>
                <a:gd name="T51" fmla="*/ 2147483646 h 235"/>
                <a:gd name="T52" fmla="*/ 2147483646 w 282"/>
                <a:gd name="T53" fmla="*/ 2147483646 h 235"/>
                <a:gd name="T54" fmla="*/ 2147483646 w 282"/>
                <a:gd name="T55" fmla="*/ 2147483646 h 235"/>
                <a:gd name="T56" fmla="*/ 2147483646 w 282"/>
                <a:gd name="T57" fmla="*/ 2147483646 h 235"/>
                <a:gd name="T58" fmla="*/ 2147483646 w 282"/>
                <a:gd name="T59" fmla="*/ 2147483646 h 235"/>
                <a:gd name="T60" fmla="*/ 2147483646 w 282"/>
                <a:gd name="T61" fmla="*/ 2147483646 h 235"/>
                <a:gd name="T62" fmla="*/ 2147483646 w 282"/>
                <a:gd name="T63" fmla="*/ 2147483646 h 235"/>
                <a:gd name="T64" fmla="*/ 2147483646 w 282"/>
                <a:gd name="T65" fmla="*/ 2147483646 h 235"/>
                <a:gd name="T66" fmla="*/ 2147483646 w 282"/>
                <a:gd name="T67" fmla="*/ 2147483646 h 235"/>
                <a:gd name="T68" fmla="*/ 2147483646 w 282"/>
                <a:gd name="T69" fmla="*/ 2147483646 h 235"/>
                <a:gd name="T70" fmla="*/ 2147483646 w 282"/>
                <a:gd name="T71" fmla="*/ 2147483646 h 235"/>
                <a:gd name="T72" fmla="*/ 2147483646 w 282"/>
                <a:gd name="T73" fmla="*/ 2147483646 h 235"/>
                <a:gd name="T74" fmla="*/ 2147483646 w 282"/>
                <a:gd name="T75" fmla="*/ 2147483646 h 235"/>
                <a:gd name="T76" fmla="*/ 2147483646 w 282"/>
                <a:gd name="T77" fmla="*/ 2147483646 h 235"/>
                <a:gd name="T78" fmla="*/ 2147483646 w 282"/>
                <a:gd name="T79" fmla="*/ 2147483646 h 235"/>
                <a:gd name="T80" fmla="*/ 2147483646 w 282"/>
                <a:gd name="T81" fmla="*/ 2147483646 h 235"/>
                <a:gd name="T82" fmla="*/ 2147483646 w 282"/>
                <a:gd name="T83" fmla="*/ 2147483646 h 235"/>
                <a:gd name="T84" fmla="*/ 2147483646 w 282"/>
                <a:gd name="T85" fmla="*/ 2147483646 h 235"/>
                <a:gd name="T86" fmla="*/ 2147483646 w 282"/>
                <a:gd name="T87" fmla="*/ 2147483646 h 235"/>
                <a:gd name="T88" fmla="*/ 2147483646 w 282"/>
                <a:gd name="T89" fmla="*/ 2147483646 h 235"/>
                <a:gd name="T90" fmla="*/ 2147483646 w 282"/>
                <a:gd name="T91" fmla="*/ 2147483646 h 235"/>
                <a:gd name="T92" fmla="*/ 2147483646 w 282"/>
                <a:gd name="T93" fmla="*/ 2147483646 h 235"/>
                <a:gd name="T94" fmla="*/ 2147483646 w 282"/>
                <a:gd name="T95" fmla="*/ 2147483646 h 235"/>
                <a:gd name="T96" fmla="*/ 2147483646 w 282"/>
                <a:gd name="T97" fmla="*/ 2147483646 h 235"/>
                <a:gd name="T98" fmla="*/ 2147483646 w 282"/>
                <a:gd name="T99" fmla="*/ 2147483646 h 235"/>
                <a:gd name="T100" fmla="*/ 2147483646 w 282"/>
                <a:gd name="T101" fmla="*/ 2147483646 h 235"/>
                <a:gd name="T102" fmla="*/ 0 w 282"/>
                <a:gd name="T103" fmla="*/ 2147483646 h 235"/>
                <a:gd name="T104" fmla="*/ 0 w 282"/>
                <a:gd name="T105" fmla="*/ 2147483646 h 235"/>
                <a:gd name="T106" fmla="*/ 2147483646 w 282"/>
                <a:gd name="T107" fmla="*/ 2147483646 h 235"/>
                <a:gd name="T108" fmla="*/ 2147483646 w 282"/>
                <a:gd name="T109" fmla="*/ 2147483646 h 235"/>
                <a:gd name="T110" fmla="*/ 2147483646 w 282"/>
                <a:gd name="T111" fmla="*/ 2147483646 h 235"/>
                <a:gd name="T112" fmla="*/ 2147483646 w 282"/>
                <a:gd name="T113" fmla="*/ 2147483646 h 235"/>
                <a:gd name="T114" fmla="*/ 2147483646 w 282"/>
                <a:gd name="T115" fmla="*/ 2147483646 h 235"/>
                <a:gd name="T116" fmla="*/ 2147483646 w 282"/>
                <a:gd name="T117" fmla="*/ 2147483646 h 235"/>
                <a:gd name="T118" fmla="*/ 2147483646 w 282"/>
                <a:gd name="T119" fmla="*/ 2147483646 h 235"/>
                <a:gd name="T120" fmla="*/ 2147483646 w 282"/>
                <a:gd name="T121" fmla="*/ 2147483646 h 235"/>
                <a:gd name="T122" fmla="*/ 2147483646 w 282"/>
                <a:gd name="T123" fmla="*/ 2147483646 h 2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82" h="235">
                  <a:moveTo>
                    <a:pt x="28" y="131"/>
                  </a:moveTo>
                  <a:cubicBezTo>
                    <a:pt x="28" y="53"/>
                    <a:pt x="28" y="53"/>
                    <a:pt x="28" y="53"/>
                  </a:cubicBezTo>
                  <a:cubicBezTo>
                    <a:pt x="28" y="44"/>
                    <a:pt x="36" y="36"/>
                    <a:pt x="46" y="36"/>
                  </a:cubicBezTo>
                  <a:cubicBezTo>
                    <a:pt x="62" y="36"/>
                    <a:pt x="62" y="36"/>
                    <a:pt x="62" y="36"/>
                  </a:cubicBezTo>
                  <a:cubicBezTo>
                    <a:pt x="62" y="148"/>
                    <a:pt x="62" y="148"/>
                    <a:pt x="62" y="148"/>
                  </a:cubicBezTo>
                  <a:cubicBezTo>
                    <a:pt x="46" y="148"/>
                    <a:pt x="46" y="148"/>
                    <a:pt x="46" y="148"/>
                  </a:cubicBezTo>
                  <a:cubicBezTo>
                    <a:pt x="36" y="148"/>
                    <a:pt x="28" y="140"/>
                    <a:pt x="28" y="131"/>
                  </a:cubicBezTo>
                  <a:close/>
                  <a:moveTo>
                    <a:pt x="214" y="131"/>
                  </a:moveTo>
                  <a:cubicBezTo>
                    <a:pt x="214" y="53"/>
                    <a:pt x="214" y="53"/>
                    <a:pt x="214" y="53"/>
                  </a:cubicBezTo>
                  <a:cubicBezTo>
                    <a:pt x="214" y="44"/>
                    <a:pt x="207" y="36"/>
                    <a:pt x="197" y="36"/>
                  </a:cubicBezTo>
                  <a:cubicBezTo>
                    <a:pt x="180" y="36"/>
                    <a:pt x="180" y="36"/>
                    <a:pt x="180" y="36"/>
                  </a:cubicBezTo>
                  <a:cubicBezTo>
                    <a:pt x="180" y="148"/>
                    <a:pt x="180" y="148"/>
                    <a:pt x="180" y="148"/>
                  </a:cubicBezTo>
                  <a:cubicBezTo>
                    <a:pt x="197" y="148"/>
                    <a:pt x="197" y="148"/>
                    <a:pt x="197" y="148"/>
                  </a:cubicBezTo>
                  <a:cubicBezTo>
                    <a:pt x="207" y="148"/>
                    <a:pt x="214" y="140"/>
                    <a:pt x="214" y="131"/>
                  </a:cubicBezTo>
                  <a:close/>
                  <a:moveTo>
                    <a:pt x="154" y="36"/>
                  </a:moveTo>
                  <a:cubicBezTo>
                    <a:pt x="152" y="21"/>
                    <a:pt x="143" y="13"/>
                    <a:pt x="131" y="13"/>
                  </a:cubicBezTo>
                  <a:cubicBezTo>
                    <a:pt x="112" y="13"/>
                    <a:pt x="112" y="13"/>
                    <a:pt x="112" y="13"/>
                  </a:cubicBezTo>
                  <a:cubicBezTo>
                    <a:pt x="100" y="13"/>
                    <a:pt x="91" y="21"/>
                    <a:pt x="89" y="36"/>
                  </a:cubicBezTo>
                  <a:cubicBezTo>
                    <a:pt x="77" y="36"/>
                    <a:pt x="77" y="36"/>
                    <a:pt x="77" y="36"/>
                  </a:cubicBezTo>
                  <a:cubicBezTo>
                    <a:pt x="77" y="148"/>
                    <a:pt x="77" y="148"/>
                    <a:pt x="77" y="148"/>
                  </a:cubicBezTo>
                  <a:cubicBezTo>
                    <a:pt x="166" y="148"/>
                    <a:pt x="166" y="148"/>
                    <a:pt x="166" y="148"/>
                  </a:cubicBezTo>
                  <a:cubicBezTo>
                    <a:pt x="166" y="36"/>
                    <a:pt x="166" y="36"/>
                    <a:pt x="166" y="36"/>
                  </a:cubicBezTo>
                  <a:lnTo>
                    <a:pt x="154" y="36"/>
                  </a:lnTo>
                  <a:close/>
                  <a:moveTo>
                    <a:pt x="101" y="36"/>
                  </a:moveTo>
                  <a:cubicBezTo>
                    <a:pt x="102" y="23"/>
                    <a:pt x="110" y="23"/>
                    <a:pt x="112" y="23"/>
                  </a:cubicBezTo>
                  <a:cubicBezTo>
                    <a:pt x="131" y="23"/>
                    <a:pt x="131" y="23"/>
                    <a:pt x="131" y="23"/>
                  </a:cubicBezTo>
                  <a:cubicBezTo>
                    <a:pt x="137" y="23"/>
                    <a:pt x="141" y="27"/>
                    <a:pt x="142" y="36"/>
                  </a:cubicBezTo>
                  <a:lnTo>
                    <a:pt x="101" y="36"/>
                  </a:lnTo>
                  <a:close/>
                  <a:moveTo>
                    <a:pt x="42" y="187"/>
                  </a:moveTo>
                  <a:cubicBezTo>
                    <a:pt x="28" y="187"/>
                    <a:pt x="17" y="198"/>
                    <a:pt x="17" y="211"/>
                  </a:cubicBezTo>
                  <a:cubicBezTo>
                    <a:pt x="17" y="224"/>
                    <a:pt x="28" y="235"/>
                    <a:pt x="42" y="235"/>
                  </a:cubicBezTo>
                  <a:cubicBezTo>
                    <a:pt x="55" y="235"/>
                    <a:pt x="66" y="224"/>
                    <a:pt x="66" y="211"/>
                  </a:cubicBezTo>
                  <a:cubicBezTo>
                    <a:pt x="66" y="198"/>
                    <a:pt x="55" y="187"/>
                    <a:pt x="42" y="187"/>
                  </a:cubicBezTo>
                  <a:close/>
                  <a:moveTo>
                    <a:pt x="42" y="224"/>
                  </a:moveTo>
                  <a:cubicBezTo>
                    <a:pt x="34" y="224"/>
                    <a:pt x="29" y="218"/>
                    <a:pt x="29" y="211"/>
                  </a:cubicBezTo>
                  <a:cubicBezTo>
                    <a:pt x="29" y="204"/>
                    <a:pt x="34" y="198"/>
                    <a:pt x="42" y="198"/>
                  </a:cubicBezTo>
                  <a:cubicBezTo>
                    <a:pt x="49" y="198"/>
                    <a:pt x="54" y="204"/>
                    <a:pt x="54" y="211"/>
                  </a:cubicBezTo>
                  <a:cubicBezTo>
                    <a:pt x="54" y="218"/>
                    <a:pt x="49" y="224"/>
                    <a:pt x="42" y="224"/>
                  </a:cubicBezTo>
                  <a:close/>
                  <a:moveTo>
                    <a:pt x="202" y="187"/>
                  </a:moveTo>
                  <a:cubicBezTo>
                    <a:pt x="188" y="187"/>
                    <a:pt x="177" y="198"/>
                    <a:pt x="177" y="211"/>
                  </a:cubicBezTo>
                  <a:cubicBezTo>
                    <a:pt x="177" y="224"/>
                    <a:pt x="188" y="235"/>
                    <a:pt x="202" y="235"/>
                  </a:cubicBezTo>
                  <a:cubicBezTo>
                    <a:pt x="215" y="235"/>
                    <a:pt x="226" y="224"/>
                    <a:pt x="226" y="211"/>
                  </a:cubicBezTo>
                  <a:cubicBezTo>
                    <a:pt x="226" y="198"/>
                    <a:pt x="215" y="187"/>
                    <a:pt x="202" y="187"/>
                  </a:cubicBezTo>
                  <a:close/>
                  <a:moveTo>
                    <a:pt x="202" y="224"/>
                  </a:moveTo>
                  <a:cubicBezTo>
                    <a:pt x="194" y="224"/>
                    <a:pt x="189" y="218"/>
                    <a:pt x="189" y="211"/>
                  </a:cubicBezTo>
                  <a:cubicBezTo>
                    <a:pt x="189" y="204"/>
                    <a:pt x="194" y="198"/>
                    <a:pt x="202" y="198"/>
                  </a:cubicBezTo>
                  <a:cubicBezTo>
                    <a:pt x="209" y="198"/>
                    <a:pt x="214" y="204"/>
                    <a:pt x="214" y="211"/>
                  </a:cubicBezTo>
                  <a:cubicBezTo>
                    <a:pt x="214" y="218"/>
                    <a:pt x="209" y="224"/>
                    <a:pt x="202" y="224"/>
                  </a:cubicBezTo>
                  <a:close/>
                  <a:moveTo>
                    <a:pt x="275" y="20"/>
                  </a:moveTo>
                  <a:cubicBezTo>
                    <a:pt x="246" y="36"/>
                    <a:pt x="246" y="36"/>
                    <a:pt x="246" y="36"/>
                  </a:cubicBezTo>
                  <a:cubicBezTo>
                    <a:pt x="246" y="179"/>
                    <a:pt x="246" y="179"/>
                    <a:pt x="246" y="179"/>
                  </a:cubicBezTo>
                  <a:cubicBezTo>
                    <a:pt x="0" y="179"/>
                    <a:pt x="0" y="179"/>
                    <a:pt x="0" y="179"/>
                  </a:cubicBezTo>
                  <a:cubicBezTo>
                    <a:pt x="0" y="140"/>
                    <a:pt x="0" y="140"/>
                    <a:pt x="0" y="140"/>
                  </a:cubicBezTo>
                  <a:cubicBezTo>
                    <a:pt x="19" y="140"/>
                    <a:pt x="19" y="140"/>
                    <a:pt x="19" y="140"/>
                  </a:cubicBezTo>
                  <a:cubicBezTo>
                    <a:pt x="19" y="160"/>
                    <a:pt x="19" y="160"/>
                    <a:pt x="19" y="160"/>
                  </a:cubicBezTo>
                  <a:cubicBezTo>
                    <a:pt x="226" y="160"/>
                    <a:pt x="226" y="160"/>
                    <a:pt x="226" y="160"/>
                  </a:cubicBezTo>
                  <a:cubicBezTo>
                    <a:pt x="226" y="31"/>
                    <a:pt x="226" y="31"/>
                    <a:pt x="226" y="31"/>
                  </a:cubicBezTo>
                  <a:cubicBezTo>
                    <a:pt x="226" y="31"/>
                    <a:pt x="226" y="30"/>
                    <a:pt x="226" y="29"/>
                  </a:cubicBezTo>
                  <a:cubicBezTo>
                    <a:pt x="227" y="26"/>
                    <a:pt x="228" y="23"/>
                    <a:pt x="231" y="22"/>
                  </a:cubicBezTo>
                  <a:cubicBezTo>
                    <a:pt x="266" y="3"/>
                    <a:pt x="266" y="3"/>
                    <a:pt x="266" y="3"/>
                  </a:cubicBezTo>
                  <a:cubicBezTo>
                    <a:pt x="271" y="0"/>
                    <a:pt x="277" y="2"/>
                    <a:pt x="279" y="7"/>
                  </a:cubicBezTo>
                  <a:cubicBezTo>
                    <a:pt x="282" y="12"/>
                    <a:pt x="280" y="17"/>
                    <a:pt x="275" y="20"/>
                  </a:cubicBezTo>
                  <a:close/>
                </a:path>
              </a:pathLst>
            </a:custGeom>
            <a:solidFill>
              <a:schemeClr val="bg1"/>
            </a:solidFill>
            <a:ln>
              <a:noFill/>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5" name="文本框 63"/>
            <p:cNvSpPr txBox="1"/>
            <p:nvPr/>
          </p:nvSpPr>
          <p:spPr>
            <a:xfrm>
              <a:off x="7925165" y="3989043"/>
              <a:ext cx="1477034" cy="43099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输入标题</a:t>
              </a:r>
            </a:p>
          </p:txBody>
        </p:sp>
      </p:grpSp>
      <p:sp>
        <p:nvSpPr>
          <p:cNvPr id="56" name="矩形 55"/>
          <p:cNvSpPr/>
          <p:nvPr/>
        </p:nvSpPr>
        <p:spPr>
          <a:xfrm>
            <a:off x="1710427" y="2856339"/>
            <a:ext cx="1387110" cy="932563"/>
          </a:xfrm>
          <a:prstGeom prst="rect">
            <a:avLst/>
          </a:prstGeom>
        </p:spPr>
        <p:txBody>
          <a:bodyPr wrap="square">
            <a:spAutoFit/>
          </a:bodyPr>
          <a:lstStyle/>
          <a:p>
            <a:pPr marL="0" marR="0" lvl="0" indent="0" algn="l" defTabSz="685800" rtl="0" eaLnBrk="1" fontAlgn="auto" latinLnBrk="0" hangingPunct="1">
              <a:lnSpc>
                <a:spcPct val="13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a:t>
            </a:r>
          </a:p>
        </p:txBody>
      </p:sp>
      <p:sp>
        <p:nvSpPr>
          <p:cNvPr id="57" name="矩形 56"/>
          <p:cNvSpPr/>
          <p:nvPr/>
        </p:nvSpPr>
        <p:spPr>
          <a:xfrm>
            <a:off x="3238882" y="2825600"/>
            <a:ext cx="1387110" cy="932563"/>
          </a:xfrm>
          <a:prstGeom prst="rect">
            <a:avLst/>
          </a:prstGeom>
        </p:spPr>
        <p:txBody>
          <a:bodyPr wrap="square">
            <a:spAutoFit/>
          </a:bodyPr>
          <a:lstStyle/>
          <a:p>
            <a:pPr marL="0" marR="0" lvl="0" indent="0" algn="l" defTabSz="685800" rtl="0" eaLnBrk="1" fontAlgn="auto" latinLnBrk="0" hangingPunct="1">
              <a:lnSpc>
                <a:spcPct val="13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a:t>
            </a:r>
          </a:p>
        </p:txBody>
      </p:sp>
      <p:sp>
        <p:nvSpPr>
          <p:cNvPr id="58" name="矩形 57"/>
          <p:cNvSpPr/>
          <p:nvPr/>
        </p:nvSpPr>
        <p:spPr>
          <a:xfrm>
            <a:off x="4787968" y="2825600"/>
            <a:ext cx="1387110" cy="932563"/>
          </a:xfrm>
          <a:prstGeom prst="rect">
            <a:avLst/>
          </a:prstGeom>
        </p:spPr>
        <p:txBody>
          <a:bodyPr wrap="square">
            <a:spAutoFit/>
          </a:bodyPr>
          <a:lstStyle/>
          <a:p>
            <a:pPr marL="0" marR="0" lvl="0" indent="0" algn="l" defTabSz="685800" rtl="0" eaLnBrk="1" fontAlgn="auto" latinLnBrk="0" hangingPunct="1">
              <a:lnSpc>
                <a:spcPct val="13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a:t>
            </a:r>
          </a:p>
        </p:txBody>
      </p:sp>
      <p:sp>
        <p:nvSpPr>
          <p:cNvPr id="59" name="矩形 58"/>
          <p:cNvSpPr/>
          <p:nvPr/>
        </p:nvSpPr>
        <p:spPr>
          <a:xfrm>
            <a:off x="6208438" y="2825600"/>
            <a:ext cx="1387110" cy="932563"/>
          </a:xfrm>
          <a:prstGeom prst="rect">
            <a:avLst/>
          </a:prstGeom>
        </p:spPr>
        <p:txBody>
          <a:bodyPr wrap="square">
            <a:spAutoFit/>
          </a:bodyPr>
          <a:lstStyle/>
          <a:p>
            <a:pPr marL="0" marR="0" lvl="0" indent="0" algn="l" defTabSz="685800" rtl="0" eaLnBrk="1" fontAlgn="auto" latinLnBrk="0" hangingPunct="1">
              <a:lnSpc>
                <a:spcPct val="13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a:t>
            </a:r>
          </a:p>
        </p:txBody>
      </p:sp>
      <p:sp>
        <p:nvSpPr>
          <p:cNvPr id="60" name="文本框 61"/>
          <p:cNvSpPr txBox="1"/>
          <p:nvPr/>
        </p:nvSpPr>
        <p:spPr>
          <a:xfrm>
            <a:off x="1352467" y="3947113"/>
            <a:ext cx="1338828" cy="3231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此处添加标题</a:t>
            </a:r>
          </a:p>
        </p:txBody>
      </p:sp>
      <p:sp>
        <p:nvSpPr>
          <p:cNvPr id="61" name="矩形 60"/>
          <p:cNvSpPr/>
          <p:nvPr/>
        </p:nvSpPr>
        <p:spPr>
          <a:xfrm>
            <a:off x="1008532" y="4194207"/>
            <a:ext cx="1725113" cy="452432"/>
          </a:xfrm>
          <a:prstGeom prst="rect">
            <a:avLst/>
          </a:prstGeom>
        </p:spPr>
        <p:txBody>
          <a:bodyPr wrap="square">
            <a:spAutoFit/>
          </a:bodyPr>
          <a:lstStyle/>
          <a:p>
            <a:pPr marL="0" marR="0" lvl="0" indent="0" algn="just" defTabSz="685800"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请在此输入您的详细文本信息和文字介绍信息。</a:t>
            </a:r>
          </a:p>
        </p:txBody>
      </p:sp>
      <p:sp>
        <p:nvSpPr>
          <p:cNvPr id="62" name="文本框 64"/>
          <p:cNvSpPr txBox="1"/>
          <p:nvPr/>
        </p:nvSpPr>
        <p:spPr>
          <a:xfrm>
            <a:off x="1117763" y="3956006"/>
            <a:ext cx="269626" cy="276999"/>
          </a:xfrm>
          <a:prstGeom prst="rect">
            <a:avLst/>
          </a:prstGeom>
          <a:solidFill>
            <a:srgbClr val="2C3637"/>
          </a:solid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white"/>
                </a:solidFill>
                <a:effectLst/>
                <a:uLnTx/>
                <a:uFillTx/>
                <a:latin typeface="Impact MT Std" pitchFamily="34" charset="0"/>
                <a:ea typeface="方正超粗黑简体" panose="03000509000000000000" pitchFamily="65" charset="-122"/>
                <a:cs typeface="Segoe UI Black" panose="020B0A02040204020203" pitchFamily="34" charset="0"/>
              </a:rPr>
              <a:t>1</a:t>
            </a:r>
            <a:endParaRPr kumimoji="0" lang="zh-CN" altLang="en-US" sz="1200" b="0" i="0" u="none" strike="noStrike" kern="1200" cap="none" spc="0" normalizeH="0" baseline="0" noProof="0" dirty="0">
              <a:ln>
                <a:noFill/>
              </a:ln>
              <a:solidFill>
                <a:prstClr val="white"/>
              </a:solidFill>
              <a:effectLst/>
              <a:uLnTx/>
              <a:uFillTx/>
              <a:latin typeface="Impact MT Std" pitchFamily="34" charset="0"/>
              <a:ea typeface="方正超粗黑简体" panose="03000509000000000000" pitchFamily="65" charset="-122"/>
              <a:cs typeface="Segoe UI Black" panose="020B0A02040204020203" pitchFamily="34" charset="0"/>
            </a:endParaRPr>
          </a:p>
        </p:txBody>
      </p:sp>
      <p:sp>
        <p:nvSpPr>
          <p:cNvPr id="63" name="文本框 61"/>
          <p:cNvSpPr txBox="1"/>
          <p:nvPr/>
        </p:nvSpPr>
        <p:spPr>
          <a:xfrm>
            <a:off x="3185564" y="3927558"/>
            <a:ext cx="1338828" cy="3231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此处添加标题</a:t>
            </a:r>
          </a:p>
        </p:txBody>
      </p:sp>
      <p:sp>
        <p:nvSpPr>
          <p:cNvPr id="64" name="矩形 63"/>
          <p:cNvSpPr/>
          <p:nvPr/>
        </p:nvSpPr>
        <p:spPr>
          <a:xfrm>
            <a:off x="2841629" y="4174652"/>
            <a:ext cx="1636261" cy="452432"/>
          </a:xfrm>
          <a:prstGeom prst="rect">
            <a:avLst/>
          </a:prstGeom>
        </p:spPr>
        <p:txBody>
          <a:bodyPr wrap="square">
            <a:spAutoFit/>
          </a:bodyPr>
          <a:lstStyle/>
          <a:p>
            <a:pPr marL="0" marR="0" lvl="0" indent="0" algn="just" defTabSz="685800"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请在此输入您的详细文本信息和文字介绍信息。</a:t>
            </a:r>
          </a:p>
        </p:txBody>
      </p:sp>
      <p:sp>
        <p:nvSpPr>
          <p:cNvPr id="65" name="文本框 64"/>
          <p:cNvSpPr txBox="1"/>
          <p:nvPr/>
        </p:nvSpPr>
        <p:spPr>
          <a:xfrm>
            <a:off x="2950859" y="3936451"/>
            <a:ext cx="269626" cy="276999"/>
          </a:xfrm>
          <a:prstGeom prst="rect">
            <a:avLst/>
          </a:prstGeom>
          <a:solidFill>
            <a:srgbClr val="2C3637"/>
          </a:solid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white"/>
                </a:solidFill>
                <a:effectLst/>
                <a:uLnTx/>
                <a:uFillTx/>
                <a:latin typeface="Impact MT Std" pitchFamily="34" charset="0"/>
                <a:ea typeface="方正超粗黑简体" panose="03000509000000000000" pitchFamily="65" charset="-122"/>
                <a:cs typeface="Segoe UI Black" panose="020B0A02040204020203" pitchFamily="34" charset="0"/>
              </a:rPr>
              <a:t>2</a:t>
            </a:r>
            <a:endParaRPr kumimoji="0" lang="zh-CN" altLang="en-US" sz="1200" b="0" i="0" u="none" strike="noStrike" kern="1200" cap="none" spc="0" normalizeH="0" baseline="0" noProof="0" dirty="0">
              <a:ln>
                <a:noFill/>
              </a:ln>
              <a:solidFill>
                <a:prstClr val="white"/>
              </a:solidFill>
              <a:effectLst/>
              <a:uLnTx/>
              <a:uFillTx/>
              <a:latin typeface="Impact MT Std" pitchFamily="34" charset="0"/>
              <a:ea typeface="方正超粗黑简体" panose="03000509000000000000" pitchFamily="65" charset="-122"/>
              <a:cs typeface="Segoe UI Black" panose="020B0A02040204020203" pitchFamily="34" charset="0"/>
            </a:endParaRPr>
          </a:p>
        </p:txBody>
      </p:sp>
      <p:sp>
        <p:nvSpPr>
          <p:cNvPr id="66" name="文本框 61"/>
          <p:cNvSpPr txBox="1"/>
          <p:nvPr/>
        </p:nvSpPr>
        <p:spPr>
          <a:xfrm>
            <a:off x="5060477" y="3927558"/>
            <a:ext cx="1338828" cy="3231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此处添加标题</a:t>
            </a:r>
          </a:p>
        </p:txBody>
      </p:sp>
      <p:sp>
        <p:nvSpPr>
          <p:cNvPr id="67" name="矩形 66"/>
          <p:cNvSpPr/>
          <p:nvPr/>
        </p:nvSpPr>
        <p:spPr>
          <a:xfrm>
            <a:off x="4716542" y="4174652"/>
            <a:ext cx="1636261" cy="452432"/>
          </a:xfrm>
          <a:prstGeom prst="rect">
            <a:avLst/>
          </a:prstGeom>
        </p:spPr>
        <p:txBody>
          <a:bodyPr wrap="square">
            <a:spAutoFit/>
          </a:bodyPr>
          <a:lstStyle/>
          <a:p>
            <a:pPr marL="0" marR="0" lvl="0" indent="0" algn="just" defTabSz="685800"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请在此输入您的详细文本信息和文字介绍信息。</a:t>
            </a:r>
          </a:p>
        </p:txBody>
      </p:sp>
      <p:sp>
        <p:nvSpPr>
          <p:cNvPr id="68" name="文本框 64"/>
          <p:cNvSpPr txBox="1"/>
          <p:nvPr/>
        </p:nvSpPr>
        <p:spPr>
          <a:xfrm>
            <a:off x="4825773" y="3936451"/>
            <a:ext cx="269626" cy="276999"/>
          </a:xfrm>
          <a:prstGeom prst="rect">
            <a:avLst/>
          </a:prstGeom>
          <a:solidFill>
            <a:srgbClr val="2C3637"/>
          </a:solid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white"/>
                </a:solidFill>
                <a:effectLst/>
                <a:uLnTx/>
                <a:uFillTx/>
                <a:latin typeface="Impact MT Std" pitchFamily="34" charset="0"/>
                <a:ea typeface="方正超粗黑简体" panose="03000509000000000000" pitchFamily="65" charset="-122"/>
                <a:cs typeface="Segoe UI Black" panose="020B0A02040204020203" pitchFamily="34" charset="0"/>
              </a:rPr>
              <a:t>3</a:t>
            </a:r>
            <a:endParaRPr kumimoji="0" lang="zh-CN" altLang="en-US" sz="1200" b="0" i="0" u="none" strike="noStrike" kern="1200" cap="none" spc="0" normalizeH="0" baseline="0" noProof="0" dirty="0">
              <a:ln>
                <a:noFill/>
              </a:ln>
              <a:solidFill>
                <a:prstClr val="white"/>
              </a:solidFill>
              <a:effectLst/>
              <a:uLnTx/>
              <a:uFillTx/>
              <a:latin typeface="Impact MT Std" pitchFamily="34" charset="0"/>
              <a:ea typeface="方正超粗黑简体" panose="03000509000000000000" pitchFamily="65" charset="-122"/>
              <a:cs typeface="Segoe UI Black" panose="020B0A02040204020203" pitchFamily="34" charset="0"/>
            </a:endParaRPr>
          </a:p>
        </p:txBody>
      </p:sp>
      <p:sp>
        <p:nvSpPr>
          <p:cNvPr id="69" name="文本框 61"/>
          <p:cNvSpPr txBox="1"/>
          <p:nvPr/>
        </p:nvSpPr>
        <p:spPr>
          <a:xfrm>
            <a:off x="6881399" y="3927558"/>
            <a:ext cx="1338828" cy="3231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此处添加标题</a:t>
            </a:r>
          </a:p>
        </p:txBody>
      </p:sp>
      <p:sp>
        <p:nvSpPr>
          <p:cNvPr id="70" name="矩形 69"/>
          <p:cNvSpPr/>
          <p:nvPr/>
        </p:nvSpPr>
        <p:spPr>
          <a:xfrm>
            <a:off x="6537464" y="4174652"/>
            <a:ext cx="1636261" cy="452432"/>
          </a:xfrm>
          <a:prstGeom prst="rect">
            <a:avLst/>
          </a:prstGeom>
        </p:spPr>
        <p:txBody>
          <a:bodyPr wrap="square">
            <a:spAutoFit/>
          </a:bodyPr>
          <a:lstStyle/>
          <a:p>
            <a:pPr marL="0" marR="0" lvl="0" indent="0" algn="just" defTabSz="685800"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请在此输入您的详细文本信息和文字介绍信息。</a:t>
            </a:r>
          </a:p>
        </p:txBody>
      </p:sp>
      <p:sp>
        <p:nvSpPr>
          <p:cNvPr id="71" name="文本框 64"/>
          <p:cNvSpPr txBox="1"/>
          <p:nvPr/>
        </p:nvSpPr>
        <p:spPr>
          <a:xfrm>
            <a:off x="6646695" y="3936451"/>
            <a:ext cx="269626" cy="276999"/>
          </a:xfrm>
          <a:prstGeom prst="rect">
            <a:avLst/>
          </a:prstGeom>
          <a:solidFill>
            <a:srgbClr val="2C3637"/>
          </a:solid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white"/>
                </a:solidFill>
                <a:effectLst/>
                <a:uLnTx/>
                <a:uFillTx/>
                <a:latin typeface="Impact MT Std" pitchFamily="34" charset="0"/>
                <a:ea typeface="方正超粗黑简体" panose="03000509000000000000" pitchFamily="65" charset="-122"/>
                <a:cs typeface="Segoe UI Black" panose="020B0A02040204020203" pitchFamily="34" charset="0"/>
              </a:rPr>
              <a:t>4</a:t>
            </a:r>
            <a:endParaRPr kumimoji="0" lang="zh-CN" altLang="en-US" sz="1200" b="0" i="0" u="none" strike="noStrike" kern="1200" cap="none" spc="0" normalizeH="0" baseline="0" noProof="0" dirty="0">
              <a:ln>
                <a:noFill/>
              </a:ln>
              <a:solidFill>
                <a:prstClr val="white"/>
              </a:solidFill>
              <a:effectLst/>
              <a:uLnTx/>
              <a:uFillTx/>
              <a:latin typeface="Impact MT Std" pitchFamily="34" charset="0"/>
              <a:ea typeface="方正超粗黑简体" panose="03000509000000000000" pitchFamily="65" charset="-122"/>
              <a:cs typeface="Segoe UI Black" panose="020B0A02040204020203" pitchFamily="34" charset="0"/>
            </a:endParaRPr>
          </a:p>
        </p:txBody>
      </p:sp>
    </p:spTree>
    <p:extLst>
      <p:ext uri="{BB962C8B-B14F-4D97-AF65-F5344CB8AC3E}">
        <p14:creationId xmlns:p14="http://schemas.microsoft.com/office/powerpoint/2010/main" val="116868946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3000"/>
                                        <p:tgtEl>
                                          <p:spTgt spid="34"/>
                                        </p:tgtEl>
                                      </p:cBhvr>
                                    </p:animEffect>
                                  </p:childTnLst>
                                </p:cTn>
                              </p:par>
                              <p:par>
                                <p:cTn id="8" presetID="49" presetClass="entr" presetSubtype="0" decel="100000" fill="hold" grpId="0" nodeType="withEffect">
                                  <p:stCondLst>
                                    <p:cond delay="250"/>
                                  </p:stCondLst>
                                  <p:childTnLst>
                                    <p:set>
                                      <p:cBhvr>
                                        <p:cTn id="9" dur="1" fill="hold">
                                          <p:stCondLst>
                                            <p:cond delay="0"/>
                                          </p:stCondLst>
                                        </p:cTn>
                                        <p:tgtEl>
                                          <p:spTgt spid="37"/>
                                        </p:tgtEl>
                                        <p:attrNameLst>
                                          <p:attrName>style.visibility</p:attrName>
                                        </p:attrNameLst>
                                      </p:cBhvr>
                                      <p:to>
                                        <p:strVal val="visible"/>
                                      </p:to>
                                    </p:set>
                                    <p:anim calcmode="lin" valueType="num">
                                      <p:cBhvr>
                                        <p:cTn id="10" dur="500" fill="hold"/>
                                        <p:tgtEl>
                                          <p:spTgt spid="37"/>
                                        </p:tgtEl>
                                        <p:attrNameLst>
                                          <p:attrName>ppt_w</p:attrName>
                                        </p:attrNameLst>
                                      </p:cBhvr>
                                      <p:tavLst>
                                        <p:tav tm="0">
                                          <p:val>
                                            <p:fltVal val="0"/>
                                          </p:val>
                                        </p:tav>
                                        <p:tav tm="100000">
                                          <p:val>
                                            <p:strVal val="#ppt_w"/>
                                          </p:val>
                                        </p:tav>
                                      </p:tavLst>
                                    </p:anim>
                                    <p:anim calcmode="lin" valueType="num">
                                      <p:cBhvr>
                                        <p:cTn id="11" dur="500" fill="hold"/>
                                        <p:tgtEl>
                                          <p:spTgt spid="37"/>
                                        </p:tgtEl>
                                        <p:attrNameLst>
                                          <p:attrName>ppt_h</p:attrName>
                                        </p:attrNameLst>
                                      </p:cBhvr>
                                      <p:tavLst>
                                        <p:tav tm="0">
                                          <p:val>
                                            <p:fltVal val="0"/>
                                          </p:val>
                                        </p:tav>
                                        <p:tav tm="100000">
                                          <p:val>
                                            <p:strVal val="#ppt_h"/>
                                          </p:val>
                                        </p:tav>
                                      </p:tavLst>
                                    </p:anim>
                                    <p:anim calcmode="lin" valueType="num">
                                      <p:cBhvr>
                                        <p:cTn id="12" dur="500" fill="hold"/>
                                        <p:tgtEl>
                                          <p:spTgt spid="37"/>
                                        </p:tgtEl>
                                        <p:attrNameLst>
                                          <p:attrName>style.rotation</p:attrName>
                                        </p:attrNameLst>
                                      </p:cBhvr>
                                      <p:tavLst>
                                        <p:tav tm="0">
                                          <p:val>
                                            <p:fltVal val="360"/>
                                          </p:val>
                                        </p:tav>
                                        <p:tav tm="100000">
                                          <p:val>
                                            <p:fltVal val="0"/>
                                          </p:val>
                                        </p:tav>
                                      </p:tavLst>
                                    </p:anim>
                                    <p:animEffect transition="in" filter="fade">
                                      <p:cBhvr>
                                        <p:cTn id="13" dur="500"/>
                                        <p:tgtEl>
                                          <p:spTgt spid="37"/>
                                        </p:tgtEl>
                                      </p:cBhvr>
                                    </p:animEffect>
                                  </p:childTnLst>
                                </p:cTn>
                              </p:par>
                              <p:par>
                                <p:cTn id="14" presetID="49" presetClass="entr" presetSubtype="0" decel="100000" fill="hold" grpId="0" nodeType="withEffect">
                                  <p:stCondLst>
                                    <p:cond delay="750"/>
                                  </p:stCondLst>
                                  <p:childTnLst>
                                    <p:set>
                                      <p:cBhvr>
                                        <p:cTn id="15" dur="1" fill="hold">
                                          <p:stCondLst>
                                            <p:cond delay="0"/>
                                          </p:stCondLst>
                                        </p:cTn>
                                        <p:tgtEl>
                                          <p:spTgt spid="38"/>
                                        </p:tgtEl>
                                        <p:attrNameLst>
                                          <p:attrName>style.visibility</p:attrName>
                                        </p:attrNameLst>
                                      </p:cBhvr>
                                      <p:to>
                                        <p:strVal val="visible"/>
                                      </p:to>
                                    </p:set>
                                    <p:anim calcmode="lin" valueType="num">
                                      <p:cBhvr>
                                        <p:cTn id="16" dur="500" fill="hold"/>
                                        <p:tgtEl>
                                          <p:spTgt spid="38"/>
                                        </p:tgtEl>
                                        <p:attrNameLst>
                                          <p:attrName>ppt_w</p:attrName>
                                        </p:attrNameLst>
                                      </p:cBhvr>
                                      <p:tavLst>
                                        <p:tav tm="0">
                                          <p:val>
                                            <p:fltVal val="0"/>
                                          </p:val>
                                        </p:tav>
                                        <p:tav tm="100000">
                                          <p:val>
                                            <p:strVal val="#ppt_w"/>
                                          </p:val>
                                        </p:tav>
                                      </p:tavLst>
                                    </p:anim>
                                    <p:anim calcmode="lin" valueType="num">
                                      <p:cBhvr>
                                        <p:cTn id="17" dur="500" fill="hold"/>
                                        <p:tgtEl>
                                          <p:spTgt spid="38"/>
                                        </p:tgtEl>
                                        <p:attrNameLst>
                                          <p:attrName>ppt_h</p:attrName>
                                        </p:attrNameLst>
                                      </p:cBhvr>
                                      <p:tavLst>
                                        <p:tav tm="0">
                                          <p:val>
                                            <p:fltVal val="0"/>
                                          </p:val>
                                        </p:tav>
                                        <p:tav tm="100000">
                                          <p:val>
                                            <p:strVal val="#ppt_h"/>
                                          </p:val>
                                        </p:tav>
                                      </p:tavLst>
                                    </p:anim>
                                    <p:anim calcmode="lin" valueType="num">
                                      <p:cBhvr>
                                        <p:cTn id="18" dur="500" fill="hold"/>
                                        <p:tgtEl>
                                          <p:spTgt spid="38"/>
                                        </p:tgtEl>
                                        <p:attrNameLst>
                                          <p:attrName>style.rotation</p:attrName>
                                        </p:attrNameLst>
                                      </p:cBhvr>
                                      <p:tavLst>
                                        <p:tav tm="0">
                                          <p:val>
                                            <p:fltVal val="360"/>
                                          </p:val>
                                        </p:tav>
                                        <p:tav tm="100000">
                                          <p:val>
                                            <p:fltVal val="0"/>
                                          </p:val>
                                        </p:tav>
                                      </p:tavLst>
                                    </p:anim>
                                    <p:animEffect transition="in" filter="fade">
                                      <p:cBhvr>
                                        <p:cTn id="19" dur="500"/>
                                        <p:tgtEl>
                                          <p:spTgt spid="38"/>
                                        </p:tgtEl>
                                      </p:cBhvr>
                                    </p:animEffect>
                                  </p:childTnLst>
                                </p:cTn>
                              </p:par>
                              <p:par>
                                <p:cTn id="20" presetID="49" presetClass="entr" presetSubtype="0" decel="100000" fill="hold" grpId="0" nodeType="withEffect">
                                  <p:stCondLst>
                                    <p:cond delay="1250"/>
                                  </p:stCondLst>
                                  <p:childTnLst>
                                    <p:set>
                                      <p:cBhvr>
                                        <p:cTn id="21" dur="1" fill="hold">
                                          <p:stCondLst>
                                            <p:cond delay="0"/>
                                          </p:stCondLst>
                                        </p:cTn>
                                        <p:tgtEl>
                                          <p:spTgt spid="39"/>
                                        </p:tgtEl>
                                        <p:attrNameLst>
                                          <p:attrName>style.visibility</p:attrName>
                                        </p:attrNameLst>
                                      </p:cBhvr>
                                      <p:to>
                                        <p:strVal val="visible"/>
                                      </p:to>
                                    </p:set>
                                    <p:anim calcmode="lin" valueType="num">
                                      <p:cBhvr>
                                        <p:cTn id="22" dur="500" fill="hold"/>
                                        <p:tgtEl>
                                          <p:spTgt spid="39"/>
                                        </p:tgtEl>
                                        <p:attrNameLst>
                                          <p:attrName>ppt_w</p:attrName>
                                        </p:attrNameLst>
                                      </p:cBhvr>
                                      <p:tavLst>
                                        <p:tav tm="0">
                                          <p:val>
                                            <p:fltVal val="0"/>
                                          </p:val>
                                        </p:tav>
                                        <p:tav tm="100000">
                                          <p:val>
                                            <p:strVal val="#ppt_w"/>
                                          </p:val>
                                        </p:tav>
                                      </p:tavLst>
                                    </p:anim>
                                    <p:anim calcmode="lin" valueType="num">
                                      <p:cBhvr>
                                        <p:cTn id="23" dur="500" fill="hold"/>
                                        <p:tgtEl>
                                          <p:spTgt spid="39"/>
                                        </p:tgtEl>
                                        <p:attrNameLst>
                                          <p:attrName>ppt_h</p:attrName>
                                        </p:attrNameLst>
                                      </p:cBhvr>
                                      <p:tavLst>
                                        <p:tav tm="0">
                                          <p:val>
                                            <p:fltVal val="0"/>
                                          </p:val>
                                        </p:tav>
                                        <p:tav tm="100000">
                                          <p:val>
                                            <p:strVal val="#ppt_h"/>
                                          </p:val>
                                        </p:tav>
                                      </p:tavLst>
                                    </p:anim>
                                    <p:anim calcmode="lin" valueType="num">
                                      <p:cBhvr>
                                        <p:cTn id="24" dur="500" fill="hold"/>
                                        <p:tgtEl>
                                          <p:spTgt spid="39"/>
                                        </p:tgtEl>
                                        <p:attrNameLst>
                                          <p:attrName>style.rotation</p:attrName>
                                        </p:attrNameLst>
                                      </p:cBhvr>
                                      <p:tavLst>
                                        <p:tav tm="0">
                                          <p:val>
                                            <p:fltVal val="360"/>
                                          </p:val>
                                        </p:tav>
                                        <p:tav tm="100000">
                                          <p:val>
                                            <p:fltVal val="0"/>
                                          </p:val>
                                        </p:tav>
                                      </p:tavLst>
                                    </p:anim>
                                    <p:animEffect transition="in" filter="fade">
                                      <p:cBhvr>
                                        <p:cTn id="25" dur="500"/>
                                        <p:tgtEl>
                                          <p:spTgt spid="39"/>
                                        </p:tgtEl>
                                      </p:cBhvr>
                                    </p:animEffect>
                                  </p:childTnLst>
                                </p:cTn>
                              </p:par>
                              <p:par>
                                <p:cTn id="26" presetID="49" presetClass="entr" presetSubtype="0" decel="100000" fill="hold" grpId="0" nodeType="withEffect">
                                  <p:stCondLst>
                                    <p:cond delay="1750"/>
                                  </p:stCondLst>
                                  <p:childTnLst>
                                    <p:set>
                                      <p:cBhvr>
                                        <p:cTn id="27" dur="1" fill="hold">
                                          <p:stCondLst>
                                            <p:cond delay="0"/>
                                          </p:stCondLst>
                                        </p:cTn>
                                        <p:tgtEl>
                                          <p:spTgt spid="40"/>
                                        </p:tgtEl>
                                        <p:attrNameLst>
                                          <p:attrName>style.visibility</p:attrName>
                                        </p:attrNameLst>
                                      </p:cBhvr>
                                      <p:to>
                                        <p:strVal val="visible"/>
                                      </p:to>
                                    </p:set>
                                    <p:anim calcmode="lin" valueType="num">
                                      <p:cBhvr>
                                        <p:cTn id="28" dur="500" fill="hold"/>
                                        <p:tgtEl>
                                          <p:spTgt spid="40"/>
                                        </p:tgtEl>
                                        <p:attrNameLst>
                                          <p:attrName>ppt_w</p:attrName>
                                        </p:attrNameLst>
                                      </p:cBhvr>
                                      <p:tavLst>
                                        <p:tav tm="0">
                                          <p:val>
                                            <p:fltVal val="0"/>
                                          </p:val>
                                        </p:tav>
                                        <p:tav tm="100000">
                                          <p:val>
                                            <p:strVal val="#ppt_w"/>
                                          </p:val>
                                        </p:tav>
                                      </p:tavLst>
                                    </p:anim>
                                    <p:anim calcmode="lin" valueType="num">
                                      <p:cBhvr>
                                        <p:cTn id="29" dur="500" fill="hold"/>
                                        <p:tgtEl>
                                          <p:spTgt spid="40"/>
                                        </p:tgtEl>
                                        <p:attrNameLst>
                                          <p:attrName>ppt_h</p:attrName>
                                        </p:attrNameLst>
                                      </p:cBhvr>
                                      <p:tavLst>
                                        <p:tav tm="0">
                                          <p:val>
                                            <p:fltVal val="0"/>
                                          </p:val>
                                        </p:tav>
                                        <p:tav tm="100000">
                                          <p:val>
                                            <p:strVal val="#ppt_h"/>
                                          </p:val>
                                        </p:tav>
                                      </p:tavLst>
                                    </p:anim>
                                    <p:anim calcmode="lin" valueType="num">
                                      <p:cBhvr>
                                        <p:cTn id="30" dur="500" fill="hold"/>
                                        <p:tgtEl>
                                          <p:spTgt spid="40"/>
                                        </p:tgtEl>
                                        <p:attrNameLst>
                                          <p:attrName>style.rotation</p:attrName>
                                        </p:attrNameLst>
                                      </p:cBhvr>
                                      <p:tavLst>
                                        <p:tav tm="0">
                                          <p:val>
                                            <p:fltVal val="360"/>
                                          </p:val>
                                        </p:tav>
                                        <p:tav tm="100000">
                                          <p:val>
                                            <p:fltVal val="0"/>
                                          </p:val>
                                        </p:tav>
                                      </p:tavLst>
                                    </p:anim>
                                    <p:animEffect transition="in" filter="fade">
                                      <p:cBhvr>
                                        <p:cTn id="31" dur="500"/>
                                        <p:tgtEl>
                                          <p:spTgt spid="40"/>
                                        </p:tgtEl>
                                      </p:cBhvr>
                                    </p:animEffect>
                                  </p:childTnLst>
                                </p:cTn>
                              </p:par>
                              <p:par>
                                <p:cTn id="32" presetID="49" presetClass="entr" presetSubtype="0" decel="100000" fill="hold" grpId="0" nodeType="withEffect">
                                  <p:stCondLst>
                                    <p:cond delay="2250"/>
                                  </p:stCondLst>
                                  <p:childTnLst>
                                    <p:set>
                                      <p:cBhvr>
                                        <p:cTn id="33" dur="1" fill="hold">
                                          <p:stCondLst>
                                            <p:cond delay="0"/>
                                          </p:stCondLst>
                                        </p:cTn>
                                        <p:tgtEl>
                                          <p:spTgt spid="36"/>
                                        </p:tgtEl>
                                        <p:attrNameLst>
                                          <p:attrName>style.visibility</p:attrName>
                                        </p:attrNameLst>
                                      </p:cBhvr>
                                      <p:to>
                                        <p:strVal val="visible"/>
                                      </p:to>
                                    </p:set>
                                    <p:anim calcmode="lin" valueType="num">
                                      <p:cBhvr>
                                        <p:cTn id="34" dur="500" fill="hold"/>
                                        <p:tgtEl>
                                          <p:spTgt spid="36"/>
                                        </p:tgtEl>
                                        <p:attrNameLst>
                                          <p:attrName>ppt_w</p:attrName>
                                        </p:attrNameLst>
                                      </p:cBhvr>
                                      <p:tavLst>
                                        <p:tav tm="0">
                                          <p:val>
                                            <p:fltVal val="0"/>
                                          </p:val>
                                        </p:tav>
                                        <p:tav tm="100000">
                                          <p:val>
                                            <p:strVal val="#ppt_w"/>
                                          </p:val>
                                        </p:tav>
                                      </p:tavLst>
                                    </p:anim>
                                    <p:anim calcmode="lin" valueType="num">
                                      <p:cBhvr>
                                        <p:cTn id="35" dur="500" fill="hold"/>
                                        <p:tgtEl>
                                          <p:spTgt spid="36"/>
                                        </p:tgtEl>
                                        <p:attrNameLst>
                                          <p:attrName>ppt_h</p:attrName>
                                        </p:attrNameLst>
                                      </p:cBhvr>
                                      <p:tavLst>
                                        <p:tav tm="0">
                                          <p:val>
                                            <p:fltVal val="0"/>
                                          </p:val>
                                        </p:tav>
                                        <p:tav tm="100000">
                                          <p:val>
                                            <p:strVal val="#ppt_h"/>
                                          </p:val>
                                        </p:tav>
                                      </p:tavLst>
                                    </p:anim>
                                    <p:anim calcmode="lin" valueType="num">
                                      <p:cBhvr>
                                        <p:cTn id="36" dur="500" fill="hold"/>
                                        <p:tgtEl>
                                          <p:spTgt spid="36"/>
                                        </p:tgtEl>
                                        <p:attrNameLst>
                                          <p:attrName>style.rotation</p:attrName>
                                        </p:attrNameLst>
                                      </p:cBhvr>
                                      <p:tavLst>
                                        <p:tav tm="0">
                                          <p:val>
                                            <p:fltVal val="360"/>
                                          </p:val>
                                        </p:tav>
                                        <p:tav tm="100000">
                                          <p:val>
                                            <p:fltVal val="0"/>
                                          </p:val>
                                        </p:tav>
                                      </p:tavLst>
                                    </p:anim>
                                    <p:animEffect transition="in" filter="fade">
                                      <p:cBhvr>
                                        <p:cTn id="37" dur="500"/>
                                        <p:tgtEl>
                                          <p:spTgt spid="36"/>
                                        </p:tgtEl>
                                      </p:cBhvr>
                                    </p:animEffect>
                                  </p:childTnLst>
                                </p:cTn>
                              </p:par>
                            </p:childTnLst>
                          </p:cTn>
                        </p:par>
                        <p:par>
                          <p:cTn id="38" fill="hold">
                            <p:stCondLst>
                              <p:cond delay="3000"/>
                            </p:stCondLst>
                            <p:childTnLst>
                              <p:par>
                                <p:cTn id="39" presetID="42" presetClass="entr" presetSubtype="0" fill="hold"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fade">
                                      <p:cBhvr>
                                        <p:cTn id="41" dur="1000"/>
                                        <p:tgtEl>
                                          <p:spTgt spid="41"/>
                                        </p:tgtEl>
                                      </p:cBhvr>
                                    </p:animEffect>
                                    <p:anim calcmode="lin" valueType="num">
                                      <p:cBhvr>
                                        <p:cTn id="42" dur="1000" fill="hold"/>
                                        <p:tgtEl>
                                          <p:spTgt spid="41"/>
                                        </p:tgtEl>
                                        <p:attrNameLst>
                                          <p:attrName>ppt_x</p:attrName>
                                        </p:attrNameLst>
                                      </p:cBhvr>
                                      <p:tavLst>
                                        <p:tav tm="0">
                                          <p:val>
                                            <p:strVal val="#ppt_x"/>
                                          </p:val>
                                        </p:tav>
                                        <p:tav tm="100000">
                                          <p:val>
                                            <p:strVal val="#ppt_x"/>
                                          </p:val>
                                        </p:tav>
                                      </p:tavLst>
                                    </p:anim>
                                    <p:anim calcmode="lin" valueType="num">
                                      <p:cBhvr>
                                        <p:cTn id="43" dur="1000" fill="hold"/>
                                        <p:tgtEl>
                                          <p:spTgt spid="41"/>
                                        </p:tgtEl>
                                        <p:attrNameLst>
                                          <p:attrName>ppt_y</p:attrName>
                                        </p:attrNameLst>
                                      </p:cBhvr>
                                      <p:tavLst>
                                        <p:tav tm="0">
                                          <p:val>
                                            <p:strVal val="#ppt_y+.1"/>
                                          </p:val>
                                        </p:tav>
                                        <p:tav tm="100000">
                                          <p:val>
                                            <p:strVal val="#ppt_y"/>
                                          </p:val>
                                        </p:tav>
                                      </p:tavLst>
                                    </p:anim>
                                  </p:childTnLst>
                                </p:cTn>
                              </p:par>
                            </p:childTnLst>
                          </p:cTn>
                        </p:par>
                        <p:par>
                          <p:cTn id="44" fill="hold">
                            <p:stCondLst>
                              <p:cond delay="4000"/>
                            </p:stCondLst>
                            <p:childTnLst>
                              <p:par>
                                <p:cTn id="45" presetID="42" presetClass="entr" presetSubtype="0" fill="hold"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1000"/>
                                        <p:tgtEl>
                                          <p:spTgt spid="47"/>
                                        </p:tgtEl>
                                      </p:cBhvr>
                                    </p:animEffect>
                                    <p:anim calcmode="lin" valueType="num">
                                      <p:cBhvr>
                                        <p:cTn id="48" dur="1000" fill="hold"/>
                                        <p:tgtEl>
                                          <p:spTgt spid="47"/>
                                        </p:tgtEl>
                                        <p:attrNameLst>
                                          <p:attrName>ppt_x</p:attrName>
                                        </p:attrNameLst>
                                      </p:cBhvr>
                                      <p:tavLst>
                                        <p:tav tm="0">
                                          <p:val>
                                            <p:strVal val="#ppt_x"/>
                                          </p:val>
                                        </p:tav>
                                        <p:tav tm="100000">
                                          <p:val>
                                            <p:strVal val="#ppt_x"/>
                                          </p:val>
                                        </p:tav>
                                      </p:tavLst>
                                    </p:anim>
                                    <p:anim calcmode="lin" valueType="num">
                                      <p:cBhvr>
                                        <p:cTn id="49" dur="1000" fill="hold"/>
                                        <p:tgtEl>
                                          <p:spTgt spid="47"/>
                                        </p:tgtEl>
                                        <p:attrNameLst>
                                          <p:attrName>ppt_y</p:attrName>
                                        </p:attrNameLst>
                                      </p:cBhvr>
                                      <p:tavLst>
                                        <p:tav tm="0">
                                          <p:val>
                                            <p:strVal val="#ppt_y+.1"/>
                                          </p:val>
                                        </p:tav>
                                        <p:tav tm="100000">
                                          <p:val>
                                            <p:strVal val="#ppt_y"/>
                                          </p:val>
                                        </p:tav>
                                      </p:tavLst>
                                    </p:anim>
                                  </p:childTnLst>
                                </p:cTn>
                              </p:par>
                            </p:childTnLst>
                          </p:cTn>
                        </p:par>
                        <p:par>
                          <p:cTn id="50" fill="hold">
                            <p:stCondLst>
                              <p:cond delay="5000"/>
                            </p:stCondLst>
                            <p:childTnLst>
                              <p:par>
                                <p:cTn id="51" presetID="42" presetClass="entr" presetSubtype="0" fill="hold" nodeType="after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fade">
                                      <p:cBhvr>
                                        <p:cTn id="53" dur="1000"/>
                                        <p:tgtEl>
                                          <p:spTgt spid="30"/>
                                        </p:tgtEl>
                                      </p:cBhvr>
                                    </p:animEffect>
                                    <p:anim calcmode="lin" valueType="num">
                                      <p:cBhvr>
                                        <p:cTn id="54" dur="1000" fill="hold"/>
                                        <p:tgtEl>
                                          <p:spTgt spid="30"/>
                                        </p:tgtEl>
                                        <p:attrNameLst>
                                          <p:attrName>ppt_x</p:attrName>
                                        </p:attrNameLst>
                                      </p:cBhvr>
                                      <p:tavLst>
                                        <p:tav tm="0">
                                          <p:val>
                                            <p:strVal val="#ppt_x"/>
                                          </p:val>
                                        </p:tav>
                                        <p:tav tm="100000">
                                          <p:val>
                                            <p:strVal val="#ppt_x"/>
                                          </p:val>
                                        </p:tav>
                                      </p:tavLst>
                                    </p:anim>
                                    <p:anim calcmode="lin" valueType="num">
                                      <p:cBhvr>
                                        <p:cTn id="55" dur="1000" fill="hold"/>
                                        <p:tgtEl>
                                          <p:spTgt spid="30"/>
                                        </p:tgtEl>
                                        <p:attrNameLst>
                                          <p:attrName>ppt_y</p:attrName>
                                        </p:attrNameLst>
                                      </p:cBhvr>
                                      <p:tavLst>
                                        <p:tav tm="0">
                                          <p:val>
                                            <p:strVal val="#ppt_y+.1"/>
                                          </p:val>
                                        </p:tav>
                                        <p:tav tm="100000">
                                          <p:val>
                                            <p:strVal val="#ppt_y"/>
                                          </p:val>
                                        </p:tav>
                                      </p:tavLst>
                                    </p:anim>
                                  </p:childTnLst>
                                </p:cTn>
                              </p:par>
                            </p:childTnLst>
                          </p:cTn>
                        </p:par>
                        <p:par>
                          <p:cTn id="56" fill="hold">
                            <p:stCondLst>
                              <p:cond delay="6000"/>
                            </p:stCondLst>
                            <p:childTnLst>
                              <p:par>
                                <p:cTn id="57" presetID="42" presetClass="entr" presetSubtype="0" fill="hold" nodeType="afterEffect">
                                  <p:stCondLst>
                                    <p:cond delay="0"/>
                                  </p:stCondLst>
                                  <p:childTnLst>
                                    <p:set>
                                      <p:cBhvr>
                                        <p:cTn id="58" dur="1" fill="hold">
                                          <p:stCondLst>
                                            <p:cond delay="0"/>
                                          </p:stCondLst>
                                        </p:cTn>
                                        <p:tgtEl>
                                          <p:spTgt spid="52"/>
                                        </p:tgtEl>
                                        <p:attrNameLst>
                                          <p:attrName>style.visibility</p:attrName>
                                        </p:attrNameLst>
                                      </p:cBhvr>
                                      <p:to>
                                        <p:strVal val="visible"/>
                                      </p:to>
                                    </p:set>
                                    <p:animEffect transition="in" filter="fade">
                                      <p:cBhvr>
                                        <p:cTn id="59" dur="1000"/>
                                        <p:tgtEl>
                                          <p:spTgt spid="52"/>
                                        </p:tgtEl>
                                      </p:cBhvr>
                                    </p:animEffect>
                                    <p:anim calcmode="lin" valueType="num">
                                      <p:cBhvr>
                                        <p:cTn id="60" dur="1000" fill="hold"/>
                                        <p:tgtEl>
                                          <p:spTgt spid="52"/>
                                        </p:tgtEl>
                                        <p:attrNameLst>
                                          <p:attrName>ppt_x</p:attrName>
                                        </p:attrNameLst>
                                      </p:cBhvr>
                                      <p:tavLst>
                                        <p:tav tm="0">
                                          <p:val>
                                            <p:strVal val="#ppt_x"/>
                                          </p:val>
                                        </p:tav>
                                        <p:tav tm="100000">
                                          <p:val>
                                            <p:strVal val="#ppt_x"/>
                                          </p:val>
                                        </p:tav>
                                      </p:tavLst>
                                    </p:anim>
                                    <p:anim calcmode="lin" valueType="num">
                                      <p:cBhvr>
                                        <p:cTn id="61" dur="1000" fill="hold"/>
                                        <p:tgtEl>
                                          <p:spTgt spid="52"/>
                                        </p:tgtEl>
                                        <p:attrNameLst>
                                          <p:attrName>ppt_y</p:attrName>
                                        </p:attrNameLst>
                                      </p:cBhvr>
                                      <p:tavLst>
                                        <p:tav tm="0">
                                          <p:val>
                                            <p:strVal val="#ppt_y+.1"/>
                                          </p:val>
                                        </p:tav>
                                        <p:tav tm="100000">
                                          <p:val>
                                            <p:strVal val="#ppt_y"/>
                                          </p:val>
                                        </p:tav>
                                      </p:tavLst>
                                    </p:anim>
                                  </p:childTnLst>
                                </p:cTn>
                              </p:par>
                              <p:par>
                                <p:cTn id="62" presetID="53" presetClass="entr" presetSubtype="16" fill="hold" grpId="0" nodeType="withEffect">
                                  <p:stCondLst>
                                    <p:cond delay="500"/>
                                  </p:stCondLst>
                                  <p:childTnLst>
                                    <p:set>
                                      <p:cBhvr>
                                        <p:cTn id="63" dur="1" fill="hold">
                                          <p:stCondLst>
                                            <p:cond delay="0"/>
                                          </p:stCondLst>
                                        </p:cTn>
                                        <p:tgtEl>
                                          <p:spTgt spid="56"/>
                                        </p:tgtEl>
                                        <p:attrNameLst>
                                          <p:attrName>style.visibility</p:attrName>
                                        </p:attrNameLst>
                                      </p:cBhvr>
                                      <p:to>
                                        <p:strVal val="visible"/>
                                      </p:to>
                                    </p:set>
                                    <p:anim calcmode="lin" valueType="num">
                                      <p:cBhvr>
                                        <p:cTn id="64" dur="500" fill="hold"/>
                                        <p:tgtEl>
                                          <p:spTgt spid="56"/>
                                        </p:tgtEl>
                                        <p:attrNameLst>
                                          <p:attrName>ppt_w</p:attrName>
                                        </p:attrNameLst>
                                      </p:cBhvr>
                                      <p:tavLst>
                                        <p:tav tm="0">
                                          <p:val>
                                            <p:fltVal val="0"/>
                                          </p:val>
                                        </p:tav>
                                        <p:tav tm="100000">
                                          <p:val>
                                            <p:strVal val="#ppt_w"/>
                                          </p:val>
                                        </p:tav>
                                      </p:tavLst>
                                    </p:anim>
                                    <p:anim calcmode="lin" valueType="num">
                                      <p:cBhvr>
                                        <p:cTn id="65" dur="500" fill="hold"/>
                                        <p:tgtEl>
                                          <p:spTgt spid="56"/>
                                        </p:tgtEl>
                                        <p:attrNameLst>
                                          <p:attrName>ppt_h</p:attrName>
                                        </p:attrNameLst>
                                      </p:cBhvr>
                                      <p:tavLst>
                                        <p:tav tm="0">
                                          <p:val>
                                            <p:fltVal val="0"/>
                                          </p:val>
                                        </p:tav>
                                        <p:tav tm="100000">
                                          <p:val>
                                            <p:strVal val="#ppt_h"/>
                                          </p:val>
                                        </p:tav>
                                      </p:tavLst>
                                    </p:anim>
                                    <p:animEffect transition="in" filter="fade">
                                      <p:cBhvr>
                                        <p:cTn id="66" dur="500"/>
                                        <p:tgtEl>
                                          <p:spTgt spid="56"/>
                                        </p:tgtEl>
                                      </p:cBhvr>
                                    </p:animEffect>
                                  </p:childTnLst>
                                </p:cTn>
                              </p:par>
                              <p:par>
                                <p:cTn id="67" presetID="53" presetClass="entr" presetSubtype="16" fill="hold" grpId="0" nodeType="withEffect">
                                  <p:stCondLst>
                                    <p:cond delay="500"/>
                                  </p:stCondLst>
                                  <p:childTnLst>
                                    <p:set>
                                      <p:cBhvr>
                                        <p:cTn id="68" dur="1" fill="hold">
                                          <p:stCondLst>
                                            <p:cond delay="0"/>
                                          </p:stCondLst>
                                        </p:cTn>
                                        <p:tgtEl>
                                          <p:spTgt spid="57"/>
                                        </p:tgtEl>
                                        <p:attrNameLst>
                                          <p:attrName>style.visibility</p:attrName>
                                        </p:attrNameLst>
                                      </p:cBhvr>
                                      <p:to>
                                        <p:strVal val="visible"/>
                                      </p:to>
                                    </p:set>
                                    <p:anim calcmode="lin" valueType="num">
                                      <p:cBhvr>
                                        <p:cTn id="69" dur="500" fill="hold"/>
                                        <p:tgtEl>
                                          <p:spTgt spid="57"/>
                                        </p:tgtEl>
                                        <p:attrNameLst>
                                          <p:attrName>ppt_w</p:attrName>
                                        </p:attrNameLst>
                                      </p:cBhvr>
                                      <p:tavLst>
                                        <p:tav tm="0">
                                          <p:val>
                                            <p:fltVal val="0"/>
                                          </p:val>
                                        </p:tav>
                                        <p:tav tm="100000">
                                          <p:val>
                                            <p:strVal val="#ppt_w"/>
                                          </p:val>
                                        </p:tav>
                                      </p:tavLst>
                                    </p:anim>
                                    <p:anim calcmode="lin" valueType="num">
                                      <p:cBhvr>
                                        <p:cTn id="70" dur="500" fill="hold"/>
                                        <p:tgtEl>
                                          <p:spTgt spid="57"/>
                                        </p:tgtEl>
                                        <p:attrNameLst>
                                          <p:attrName>ppt_h</p:attrName>
                                        </p:attrNameLst>
                                      </p:cBhvr>
                                      <p:tavLst>
                                        <p:tav tm="0">
                                          <p:val>
                                            <p:fltVal val="0"/>
                                          </p:val>
                                        </p:tav>
                                        <p:tav tm="100000">
                                          <p:val>
                                            <p:strVal val="#ppt_h"/>
                                          </p:val>
                                        </p:tav>
                                      </p:tavLst>
                                    </p:anim>
                                    <p:animEffect transition="in" filter="fade">
                                      <p:cBhvr>
                                        <p:cTn id="71" dur="500"/>
                                        <p:tgtEl>
                                          <p:spTgt spid="57"/>
                                        </p:tgtEl>
                                      </p:cBhvr>
                                    </p:animEffect>
                                  </p:childTnLst>
                                </p:cTn>
                              </p:par>
                              <p:par>
                                <p:cTn id="72" presetID="53" presetClass="entr" presetSubtype="16" fill="hold" grpId="0" nodeType="withEffect">
                                  <p:stCondLst>
                                    <p:cond delay="500"/>
                                  </p:stCondLst>
                                  <p:childTnLst>
                                    <p:set>
                                      <p:cBhvr>
                                        <p:cTn id="73" dur="1" fill="hold">
                                          <p:stCondLst>
                                            <p:cond delay="0"/>
                                          </p:stCondLst>
                                        </p:cTn>
                                        <p:tgtEl>
                                          <p:spTgt spid="58"/>
                                        </p:tgtEl>
                                        <p:attrNameLst>
                                          <p:attrName>style.visibility</p:attrName>
                                        </p:attrNameLst>
                                      </p:cBhvr>
                                      <p:to>
                                        <p:strVal val="visible"/>
                                      </p:to>
                                    </p:set>
                                    <p:anim calcmode="lin" valueType="num">
                                      <p:cBhvr>
                                        <p:cTn id="74" dur="500" fill="hold"/>
                                        <p:tgtEl>
                                          <p:spTgt spid="58"/>
                                        </p:tgtEl>
                                        <p:attrNameLst>
                                          <p:attrName>ppt_w</p:attrName>
                                        </p:attrNameLst>
                                      </p:cBhvr>
                                      <p:tavLst>
                                        <p:tav tm="0">
                                          <p:val>
                                            <p:fltVal val="0"/>
                                          </p:val>
                                        </p:tav>
                                        <p:tav tm="100000">
                                          <p:val>
                                            <p:strVal val="#ppt_w"/>
                                          </p:val>
                                        </p:tav>
                                      </p:tavLst>
                                    </p:anim>
                                    <p:anim calcmode="lin" valueType="num">
                                      <p:cBhvr>
                                        <p:cTn id="75" dur="500" fill="hold"/>
                                        <p:tgtEl>
                                          <p:spTgt spid="58"/>
                                        </p:tgtEl>
                                        <p:attrNameLst>
                                          <p:attrName>ppt_h</p:attrName>
                                        </p:attrNameLst>
                                      </p:cBhvr>
                                      <p:tavLst>
                                        <p:tav tm="0">
                                          <p:val>
                                            <p:fltVal val="0"/>
                                          </p:val>
                                        </p:tav>
                                        <p:tav tm="100000">
                                          <p:val>
                                            <p:strVal val="#ppt_h"/>
                                          </p:val>
                                        </p:tav>
                                      </p:tavLst>
                                    </p:anim>
                                    <p:animEffect transition="in" filter="fade">
                                      <p:cBhvr>
                                        <p:cTn id="76" dur="500"/>
                                        <p:tgtEl>
                                          <p:spTgt spid="58"/>
                                        </p:tgtEl>
                                      </p:cBhvr>
                                    </p:animEffect>
                                  </p:childTnLst>
                                </p:cTn>
                              </p:par>
                              <p:par>
                                <p:cTn id="77" presetID="53" presetClass="entr" presetSubtype="16" fill="hold" grpId="0" nodeType="withEffect">
                                  <p:stCondLst>
                                    <p:cond delay="500"/>
                                  </p:stCondLst>
                                  <p:childTnLst>
                                    <p:set>
                                      <p:cBhvr>
                                        <p:cTn id="78" dur="1" fill="hold">
                                          <p:stCondLst>
                                            <p:cond delay="0"/>
                                          </p:stCondLst>
                                        </p:cTn>
                                        <p:tgtEl>
                                          <p:spTgt spid="59"/>
                                        </p:tgtEl>
                                        <p:attrNameLst>
                                          <p:attrName>style.visibility</p:attrName>
                                        </p:attrNameLst>
                                      </p:cBhvr>
                                      <p:to>
                                        <p:strVal val="visible"/>
                                      </p:to>
                                    </p:set>
                                    <p:anim calcmode="lin" valueType="num">
                                      <p:cBhvr>
                                        <p:cTn id="79" dur="500" fill="hold"/>
                                        <p:tgtEl>
                                          <p:spTgt spid="59"/>
                                        </p:tgtEl>
                                        <p:attrNameLst>
                                          <p:attrName>ppt_w</p:attrName>
                                        </p:attrNameLst>
                                      </p:cBhvr>
                                      <p:tavLst>
                                        <p:tav tm="0">
                                          <p:val>
                                            <p:fltVal val="0"/>
                                          </p:val>
                                        </p:tav>
                                        <p:tav tm="100000">
                                          <p:val>
                                            <p:strVal val="#ppt_w"/>
                                          </p:val>
                                        </p:tav>
                                      </p:tavLst>
                                    </p:anim>
                                    <p:anim calcmode="lin" valueType="num">
                                      <p:cBhvr>
                                        <p:cTn id="80" dur="500" fill="hold"/>
                                        <p:tgtEl>
                                          <p:spTgt spid="59"/>
                                        </p:tgtEl>
                                        <p:attrNameLst>
                                          <p:attrName>ppt_h</p:attrName>
                                        </p:attrNameLst>
                                      </p:cBhvr>
                                      <p:tavLst>
                                        <p:tav tm="0">
                                          <p:val>
                                            <p:fltVal val="0"/>
                                          </p:val>
                                        </p:tav>
                                        <p:tav tm="100000">
                                          <p:val>
                                            <p:strVal val="#ppt_h"/>
                                          </p:val>
                                        </p:tav>
                                      </p:tavLst>
                                    </p:anim>
                                    <p:animEffect transition="in" filter="fade">
                                      <p:cBhvr>
                                        <p:cTn id="81" dur="500"/>
                                        <p:tgtEl>
                                          <p:spTgt spid="59"/>
                                        </p:tgtEl>
                                      </p:cBhvr>
                                    </p:animEffect>
                                  </p:childTnLst>
                                </p:cTn>
                              </p:par>
                              <p:par>
                                <p:cTn id="82" presetID="53" presetClass="entr" presetSubtype="16" fill="hold" grpId="0" nodeType="withEffect">
                                  <p:stCondLst>
                                    <p:cond delay="1000"/>
                                  </p:stCondLst>
                                  <p:childTnLst>
                                    <p:set>
                                      <p:cBhvr>
                                        <p:cTn id="83" dur="1" fill="hold">
                                          <p:stCondLst>
                                            <p:cond delay="0"/>
                                          </p:stCondLst>
                                        </p:cTn>
                                        <p:tgtEl>
                                          <p:spTgt spid="60"/>
                                        </p:tgtEl>
                                        <p:attrNameLst>
                                          <p:attrName>style.visibility</p:attrName>
                                        </p:attrNameLst>
                                      </p:cBhvr>
                                      <p:to>
                                        <p:strVal val="visible"/>
                                      </p:to>
                                    </p:set>
                                    <p:anim calcmode="lin" valueType="num">
                                      <p:cBhvr>
                                        <p:cTn id="84" dur="500" fill="hold"/>
                                        <p:tgtEl>
                                          <p:spTgt spid="60"/>
                                        </p:tgtEl>
                                        <p:attrNameLst>
                                          <p:attrName>ppt_w</p:attrName>
                                        </p:attrNameLst>
                                      </p:cBhvr>
                                      <p:tavLst>
                                        <p:tav tm="0">
                                          <p:val>
                                            <p:fltVal val="0"/>
                                          </p:val>
                                        </p:tav>
                                        <p:tav tm="100000">
                                          <p:val>
                                            <p:strVal val="#ppt_w"/>
                                          </p:val>
                                        </p:tav>
                                      </p:tavLst>
                                    </p:anim>
                                    <p:anim calcmode="lin" valueType="num">
                                      <p:cBhvr>
                                        <p:cTn id="85" dur="500" fill="hold"/>
                                        <p:tgtEl>
                                          <p:spTgt spid="60"/>
                                        </p:tgtEl>
                                        <p:attrNameLst>
                                          <p:attrName>ppt_h</p:attrName>
                                        </p:attrNameLst>
                                      </p:cBhvr>
                                      <p:tavLst>
                                        <p:tav tm="0">
                                          <p:val>
                                            <p:fltVal val="0"/>
                                          </p:val>
                                        </p:tav>
                                        <p:tav tm="100000">
                                          <p:val>
                                            <p:strVal val="#ppt_h"/>
                                          </p:val>
                                        </p:tav>
                                      </p:tavLst>
                                    </p:anim>
                                    <p:animEffect transition="in" filter="fade">
                                      <p:cBhvr>
                                        <p:cTn id="86" dur="500"/>
                                        <p:tgtEl>
                                          <p:spTgt spid="60"/>
                                        </p:tgtEl>
                                      </p:cBhvr>
                                    </p:animEffect>
                                  </p:childTnLst>
                                </p:cTn>
                              </p:par>
                              <p:par>
                                <p:cTn id="87" presetID="53" presetClass="entr" presetSubtype="16" fill="hold" grpId="0" nodeType="withEffect">
                                  <p:stCondLst>
                                    <p:cond delay="1000"/>
                                  </p:stCondLst>
                                  <p:childTnLst>
                                    <p:set>
                                      <p:cBhvr>
                                        <p:cTn id="88" dur="1" fill="hold">
                                          <p:stCondLst>
                                            <p:cond delay="0"/>
                                          </p:stCondLst>
                                        </p:cTn>
                                        <p:tgtEl>
                                          <p:spTgt spid="61"/>
                                        </p:tgtEl>
                                        <p:attrNameLst>
                                          <p:attrName>style.visibility</p:attrName>
                                        </p:attrNameLst>
                                      </p:cBhvr>
                                      <p:to>
                                        <p:strVal val="visible"/>
                                      </p:to>
                                    </p:set>
                                    <p:anim calcmode="lin" valueType="num">
                                      <p:cBhvr>
                                        <p:cTn id="89" dur="500" fill="hold"/>
                                        <p:tgtEl>
                                          <p:spTgt spid="61"/>
                                        </p:tgtEl>
                                        <p:attrNameLst>
                                          <p:attrName>ppt_w</p:attrName>
                                        </p:attrNameLst>
                                      </p:cBhvr>
                                      <p:tavLst>
                                        <p:tav tm="0">
                                          <p:val>
                                            <p:fltVal val="0"/>
                                          </p:val>
                                        </p:tav>
                                        <p:tav tm="100000">
                                          <p:val>
                                            <p:strVal val="#ppt_w"/>
                                          </p:val>
                                        </p:tav>
                                      </p:tavLst>
                                    </p:anim>
                                    <p:anim calcmode="lin" valueType="num">
                                      <p:cBhvr>
                                        <p:cTn id="90" dur="500" fill="hold"/>
                                        <p:tgtEl>
                                          <p:spTgt spid="61"/>
                                        </p:tgtEl>
                                        <p:attrNameLst>
                                          <p:attrName>ppt_h</p:attrName>
                                        </p:attrNameLst>
                                      </p:cBhvr>
                                      <p:tavLst>
                                        <p:tav tm="0">
                                          <p:val>
                                            <p:fltVal val="0"/>
                                          </p:val>
                                        </p:tav>
                                        <p:tav tm="100000">
                                          <p:val>
                                            <p:strVal val="#ppt_h"/>
                                          </p:val>
                                        </p:tav>
                                      </p:tavLst>
                                    </p:anim>
                                    <p:animEffect transition="in" filter="fade">
                                      <p:cBhvr>
                                        <p:cTn id="91" dur="500"/>
                                        <p:tgtEl>
                                          <p:spTgt spid="61"/>
                                        </p:tgtEl>
                                      </p:cBhvr>
                                    </p:animEffect>
                                  </p:childTnLst>
                                </p:cTn>
                              </p:par>
                              <p:par>
                                <p:cTn id="92" presetID="53" presetClass="entr" presetSubtype="16" fill="hold" grpId="0" nodeType="withEffect">
                                  <p:stCondLst>
                                    <p:cond delay="1000"/>
                                  </p:stCondLst>
                                  <p:childTnLst>
                                    <p:set>
                                      <p:cBhvr>
                                        <p:cTn id="93" dur="1" fill="hold">
                                          <p:stCondLst>
                                            <p:cond delay="0"/>
                                          </p:stCondLst>
                                        </p:cTn>
                                        <p:tgtEl>
                                          <p:spTgt spid="62"/>
                                        </p:tgtEl>
                                        <p:attrNameLst>
                                          <p:attrName>style.visibility</p:attrName>
                                        </p:attrNameLst>
                                      </p:cBhvr>
                                      <p:to>
                                        <p:strVal val="visible"/>
                                      </p:to>
                                    </p:set>
                                    <p:anim calcmode="lin" valueType="num">
                                      <p:cBhvr>
                                        <p:cTn id="94" dur="500" fill="hold"/>
                                        <p:tgtEl>
                                          <p:spTgt spid="62"/>
                                        </p:tgtEl>
                                        <p:attrNameLst>
                                          <p:attrName>ppt_w</p:attrName>
                                        </p:attrNameLst>
                                      </p:cBhvr>
                                      <p:tavLst>
                                        <p:tav tm="0">
                                          <p:val>
                                            <p:fltVal val="0"/>
                                          </p:val>
                                        </p:tav>
                                        <p:tav tm="100000">
                                          <p:val>
                                            <p:strVal val="#ppt_w"/>
                                          </p:val>
                                        </p:tav>
                                      </p:tavLst>
                                    </p:anim>
                                    <p:anim calcmode="lin" valueType="num">
                                      <p:cBhvr>
                                        <p:cTn id="95" dur="500" fill="hold"/>
                                        <p:tgtEl>
                                          <p:spTgt spid="62"/>
                                        </p:tgtEl>
                                        <p:attrNameLst>
                                          <p:attrName>ppt_h</p:attrName>
                                        </p:attrNameLst>
                                      </p:cBhvr>
                                      <p:tavLst>
                                        <p:tav tm="0">
                                          <p:val>
                                            <p:fltVal val="0"/>
                                          </p:val>
                                        </p:tav>
                                        <p:tav tm="100000">
                                          <p:val>
                                            <p:strVal val="#ppt_h"/>
                                          </p:val>
                                        </p:tav>
                                      </p:tavLst>
                                    </p:anim>
                                    <p:animEffect transition="in" filter="fade">
                                      <p:cBhvr>
                                        <p:cTn id="96" dur="500"/>
                                        <p:tgtEl>
                                          <p:spTgt spid="62"/>
                                        </p:tgtEl>
                                      </p:cBhvr>
                                    </p:animEffect>
                                  </p:childTnLst>
                                </p:cTn>
                              </p:par>
                              <p:par>
                                <p:cTn id="97" presetID="53" presetClass="entr" presetSubtype="16" fill="hold" grpId="0" nodeType="withEffect">
                                  <p:stCondLst>
                                    <p:cond delay="1000"/>
                                  </p:stCondLst>
                                  <p:childTnLst>
                                    <p:set>
                                      <p:cBhvr>
                                        <p:cTn id="98" dur="1" fill="hold">
                                          <p:stCondLst>
                                            <p:cond delay="0"/>
                                          </p:stCondLst>
                                        </p:cTn>
                                        <p:tgtEl>
                                          <p:spTgt spid="63"/>
                                        </p:tgtEl>
                                        <p:attrNameLst>
                                          <p:attrName>style.visibility</p:attrName>
                                        </p:attrNameLst>
                                      </p:cBhvr>
                                      <p:to>
                                        <p:strVal val="visible"/>
                                      </p:to>
                                    </p:set>
                                    <p:anim calcmode="lin" valueType="num">
                                      <p:cBhvr>
                                        <p:cTn id="99" dur="500" fill="hold"/>
                                        <p:tgtEl>
                                          <p:spTgt spid="63"/>
                                        </p:tgtEl>
                                        <p:attrNameLst>
                                          <p:attrName>ppt_w</p:attrName>
                                        </p:attrNameLst>
                                      </p:cBhvr>
                                      <p:tavLst>
                                        <p:tav tm="0">
                                          <p:val>
                                            <p:fltVal val="0"/>
                                          </p:val>
                                        </p:tav>
                                        <p:tav tm="100000">
                                          <p:val>
                                            <p:strVal val="#ppt_w"/>
                                          </p:val>
                                        </p:tav>
                                      </p:tavLst>
                                    </p:anim>
                                    <p:anim calcmode="lin" valueType="num">
                                      <p:cBhvr>
                                        <p:cTn id="100" dur="500" fill="hold"/>
                                        <p:tgtEl>
                                          <p:spTgt spid="63"/>
                                        </p:tgtEl>
                                        <p:attrNameLst>
                                          <p:attrName>ppt_h</p:attrName>
                                        </p:attrNameLst>
                                      </p:cBhvr>
                                      <p:tavLst>
                                        <p:tav tm="0">
                                          <p:val>
                                            <p:fltVal val="0"/>
                                          </p:val>
                                        </p:tav>
                                        <p:tav tm="100000">
                                          <p:val>
                                            <p:strVal val="#ppt_h"/>
                                          </p:val>
                                        </p:tav>
                                      </p:tavLst>
                                    </p:anim>
                                    <p:animEffect transition="in" filter="fade">
                                      <p:cBhvr>
                                        <p:cTn id="101" dur="500"/>
                                        <p:tgtEl>
                                          <p:spTgt spid="63"/>
                                        </p:tgtEl>
                                      </p:cBhvr>
                                    </p:animEffect>
                                  </p:childTnLst>
                                </p:cTn>
                              </p:par>
                              <p:par>
                                <p:cTn id="102" presetID="53" presetClass="entr" presetSubtype="16" fill="hold" grpId="0" nodeType="withEffect">
                                  <p:stCondLst>
                                    <p:cond delay="1000"/>
                                  </p:stCondLst>
                                  <p:childTnLst>
                                    <p:set>
                                      <p:cBhvr>
                                        <p:cTn id="103" dur="1" fill="hold">
                                          <p:stCondLst>
                                            <p:cond delay="0"/>
                                          </p:stCondLst>
                                        </p:cTn>
                                        <p:tgtEl>
                                          <p:spTgt spid="64"/>
                                        </p:tgtEl>
                                        <p:attrNameLst>
                                          <p:attrName>style.visibility</p:attrName>
                                        </p:attrNameLst>
                                      </p:cBhvr>
                                      <p:to>
                                        <p:strVal val="visible"/>
                                      </p:to>
                                    </p:set>
                                    <p:anim calcmode="lin" valueType="num">
                                      <p:cBhvr>
                                        <p:cTn id="104" dur="500" fill="hold"/>
                                        <p:tgtEl>
                                          <p:spTgt spid="64"/>
                                        </p:tgtEl>
                                        <p:attrNameLst>
                                          <p:attrName>ppt_w</p:attrName>
                                        </p:attrNameLst>
                                      </p:cBhvr>
                                      <p:tavLst>
                                        <p:tav tm="0">
                                          <p:val>
                                            <p:fltVal val="0"/>
                                          </p:val>
                                        </p:tav>
                                        <p:tav tm="100000">
                                          <p:val>
                                            <p:strVal val="#ppt_w"/>
                                          </p:val>
                                        </p:tav>
                                      </p:tavLst>
                                    </p:anim>
                                    <p:anim calcmode="lin" valueType="num">
                                      <p:cBhvr>
                                        <p:cTn id="105" dur="500" fill="hold"/>
                                        <p:tgtEl>
                                          <p:spTgt spid="64"/>
                                        </p:tgtEl>
                                        <p:attrNameLst>
                                          <p:attrName>ppt_h</p:attrName>
                                        </p:attrNameLst>
                                      </p:cBhvr>
                                      <p:tavLst>
                                        <p:tav tm="0">
                                          <p:val>
                                            <p:fltVal val="0"/>
                                          </p:val>
                                        </p:tav>
                                        <p:tav tm="100000">
                                          <p:val>
                                            <p:strVal val="#ppt_h"/>
                                          </p:val>
                                        </p:tav>
                                      </p:tavLst>
                                    </p:anim>
                                    <p:animEffect transition="in" filter="fade">
                                      <p:cBhvr>
                                        <p:cTn id="106" dur="500"/>
                                        <p:tgtEl>
                                          <p:spTgt spid="64"/>
                                        </p:tgtEl>
                                      </p:cBhvr>
                                    </p:animEffect>
                                  </p:childTnLst>
                                </p:cTn>
                              </p:par>
                              <p:par>
                                <p:cTn id="107" presetID="53" presetClass="entr" presetSubtype="16" fill="hold" grpId="0" nodeType="withEffect">
                                  <p:stCondLst>
                                    <p:cond delay="1000"/>
                                  </p:stCondLst>
                                  <p:childTnLst>
                                    <p:set>
                                      <p:cBhvr>
                                        <p:cTn id="108" dur="1" fill="hold">
                                          <p:stCondLst>
                                            <p:cond delay="0"/>
                                          </p:stCondLst>
                                        </p:cTn>
                                        <p:tgtEl>
                                          <p:spTgt spid="65"/>
                                        </p:tgtEl>
                                        <p:attrNameLst>
                                          <p:attrName>style.visibility</p:attrName>
                                        </p:attrNameLst>
                                      </p:cBhvr>
                                      <p:to>
                                        <p:strVal val="visible"/>
                                      </p:to>
                                    </p:set>
                                    <p:anim calcmode="lin" valueType="num">
                                      <p:cBhvr>
                                        <p:cTn id="109" dur="500" fill="hold"/>
                                        <p:tgtEl>
                                          <p:spTgt spid="65"/>
                                        </p:tgtEl>
                                        <p:attrNameLst>
                                          <p:attrName>ppt_w</p:attrName>
                                        </p:attrNameLst>
                                      </p:cBhvr>
                                      <p:tavLst>
                                        <p:tav tm="0">
                                          <p:val>
                                            <p:fltVal val="0"/>
                                          </p:val>
                                        </p:tav>
                                        <p:tav tm="100000">
                                          <p:val>
                                            <p:strVal val="#ppt_w"/>
                                          </p:val>
                                        </p:tav>
                                      </p:tavLst>
                                    </p:anim>
                                    <p:anim calcmode="lin" valueType="num">
                                      <p:cBhvr>
                                        <p:cTn id="110" dur="500" fill="hold"/>
                                        <p:tgtEl>
                                          <p:spTgt spid="65"/>
                                        </p:tgtEl>
                                        <p:attrNameLst>
                                          <p:attrName>ppt_h</p:attrName>
                                        </p:attrNameLst>
                                      </p:cBhvr>
                                      <p:tavLst>
                                        <p:tav tm="0">
                                          <p:val>
                                            <p:fltVal val="0"/>
                                          </p:val>
                                        </p:tav>
                                        <p:tav tm="100000">
                                          <p:val>
                                            <p:strVal val="#ppt_h"/>
                                          </p:val>
                                        </p:tav>
                                      </p:tavLst>
                                    </p:anim>
                                    <p:animEffect transition="in" filter="fade">
                                      <p:cBhvr>
                                        <p:cTn id="111" dur="500"/>
                                        <p:tgtEl>
                                          <p:spTgt spid="65"/>
                                        </p:tgtEl>
                                      </p:cBhvr>
                                    </p:animEffect>
                                  </p:childTnLst>
                                </p:cTn>
                              </p:par>
                              <p:par>
                                <p:cTn id="112" presetID="53" presetClass="entr" presetSubtype="16" fill="hold" grpId="0" nodeType="withEffect">
                                  <p:stCondLst>
                                    <p:cond delay="1000"/>
                                  </p:stCondLst>
                                  <p:childTnLst>
                                    <p:set>
                                      <p:cBhvr>
                                        <p:cTn id="113" dur="1" fill="hold">
                                          <p:stCondLst>
                                            <p:cond delay="0"/>
                                          </p:stCondLst>
                                        </p:cTn>
                                        <p:tgtEl>
                                          <p:spTgt spid="66"/>
                                        </p:tgtEl>
                                        <p:attrNameLst>
                                          <p:attrName>style.visibility</p:attrName>
                                        </p:attrNameLst>
                                      </p:cBhvr>
                                      <p:to>
                                        <p:strVal val="visible"/>
                                      </p:to>
                                    </p:set>
                                    <p:anim calcmode="lin" valueType="num">
                                      <p:cBhvr>
                                        <p:cTn id="114" dur="500" fill="hold"/>
                                        <p:tgtEl>
                                          <p:spTgt spid="66"/>
                                        </p:tgtEl>
                                        <p:attrNameLst>
                                          <p:attrName>ppt_w</p:attrName>
                                        </p:attrNameLst>
                                      </p:cBhvr>
                                      <p:tavLst>
                                        <p:tav tm="0">
                                          <p:val>
                                            <p:fltVal val="0"/>
                                          </p:val>
                                        </p:tav>
                                        <p:tav tm="100000">
                                          <p:val>
                                            <p:strVal val="#ppt_w"/>
                                          </p:val>
                                        </p:tav>
                                      </p:tavLst>
                                    </p:anim>
                                    <p:anim calcmode="lin" valueType="num">
                                      <p:cBhvr>
                                        <p:cTn id="115" dur="500" fill="hold"/>
                                        <p:tgtEl>
                                          <p:spTgt spid="66"/>
                                        </p:tgtEl>
                                        <p:attrNameLst>
                                          <p:attrName>ppt_h</p:attrName>
                                        </p:attrNameLst>
                                      </p:cBhvr>
                                      <p:tavLst>
                                        <p:tav tm="0">
                                          <p:val>
                                            <p:fltVal val="0"/>
                                          </p:val>
                                        </p:tav>
                                        <p:tav tm="100000">
                                          <p:val>
                                            <p:strVal val="#ppt_h"/>
                                          </p:val>
                                        </p:tav>
                                      </p:tavLst>
                                    </p:anim>
                                    <p:animEffect transition="in" filter="fade">
                                      <p:cBhvr>
                                        <p:cTn id="116" dur="500"/>
                                        <p:tgtEl>
                                          <p:spTgt spid="66"/>
                                        </p:tgtEl>
                                      </p:cBhvr>
                                    </p:animEffect>
                                  </p:childTnLst>
                                </p:cTn>
                              </p:par>
                              <p:par>
                                <p:cTn id="117" presetID="53" presetClass="entr" presetSubtype="16" fill="hold" grpId="0" nodeType="withEffect">
                                  <p:stCondLst>
                                    <p:cond delay="1000"/>
                                  </p:stCondLst>
                                  <p:childTnLst>
                                    <p:set>
                                      <p:cBhvr>
                                        <p:cTn id="118" dur="1" fill="hold">
                                          <p:stCondLst>
                                            <p:cond delay="0"/>
                                          </p:stCondLst>
                                        </p:cTn>
                                        <p:tgtEl>
                                          <p:spTgt spid="67"/>
                                        </p:tgtEl>
                                        <p:attrNameLst>
                                          <p:attrName>style.visibility</p:attrName>
                                        </p:attrNameLst>
                                      </p:cBhvr>
                                      <p:to>
                                        <p:strVal val="visible"/>
                                      </p:to>
                                    </p:set>
                                    <p:anim calcmode="lin" valueType="num">
                                      <p:cBhvr>
                                        <p:cTn id="119" dur="500" fill="hold"/>
                                        <p:tgtEl>
                                          <p:spTgt spid="67"/>
                                        </p:tgtEl>
                                        <p:attrNameLst>
                                          <p:attrName>ppt_w</p:attrName>
                                        </p:attrNameLst>
                                      </p:cBhvr>
                                      <p:tavLst>
                                        <p:tav tm="0">
                                          <p:val>
                                            <p:fltVal val="0"/>
                                          </p:val>
                                        </p:tav>
                                        <p:tav tm="100000">
                                          <p:val>
                                            <p:strVal val="#ppt_w"/>
                                          </p:val>
                                        </p:tav>
                                      </p:tavLst>
                                    </p:anim>
                                    <p:anim calcmode="lin" valueType="num">
                                      <p:cBhvr>
                                        <p:cTn id="120" dur="500" fill="hold"/>
                                        <p:tgtEl>
                                          <p:spTgt spid="67"/>
                                        </p:tgtEl>
                                        <p:attrNameLst>
                                          <p:attrName>ppt_h</p:attrName>
                                        </p:attrNameLst>
                                      </p:cBhvr>
                                      <p:tavLst>
                                        <p:tav tm="0">
                                          <p:val>
                                            <p:fltVal val="0"/>
                                          </p:val>
                                        </p:tav>
                                        <p:tav tm="100000">
                                          <p:val>
                                            <p:strVal val="#ppt_h"/>
                                          </p:val>
                                        </p:tav>
                                      </p:tavLst>
                                    </p:anim>
                                    <p:animEffect transition="in" filter="fade">
                                      <p:cBhvr>
                                        <p:cTn id="121" dur="500"/>
                                        <p:tgtEl>
                                          <p:spTgt spid="67"/>
                                        </p:tgtEl>
                                      </p:cBhvr>
                                    </p:animEffect>
                                  </p:childTnLst>
                                </p:cTn>
                              </p:par>
                              <p:par>
                                <p:cTn id="122" presetID="53" presetClass="entr" presetSubtype="16" fill="hold" grpId="0" nodeType="withEffect">
                                  <p:stCondLst>
                                    <p:cond delay="1000"/>
                                  </p:stCondLst>
                                  <p:childTnLst>
                                    <p:set>
                                      <p:cBhvr>
                                        <p:cTn id="123" dur="1" fill="hold">
                                          <p:stCondLst>
                                            <p:cond delay="0"/>
                                          </p:stCondLst>
                                        </p:cTn>
                                        <p:tgtEl>
                                          <p:spTgt spid="68"/>
                                        </p:tgtEl>
                                        <p:attrNameLst>
                                          <p:attrName>style.visibility</p:attrName>
                                        </p:attrNameLst>
                                      </p:cBhvr>
                                      <p:to>
                                        <p:strVal val="visible"/>
                                      </p:to>
                                    </p:set>
                                    <p:anim calcmode="lin" valueType="num">
                                      <p:cBhvr>
                                        <p:cTn id="124" dur="500" fill="hold"/>
                                        <p:tgtEl>
                                          <p:spTgt spid="68"/>
                                        </p:tgtEl>
                                        <p:attrNameLst>
                                          <p:attrName>ppt_w</p:attrName>
                                        </p:attrNameLst>
                                      </p:cBhvr>
                                      <p:tavLst>
                                        <p:tav tm="0">
                                          <p:val>
                                            <p:fltVal val="0"/>
                                          </p:val>
                                        </p:tav>
                                        <p:tav tm="100000">
                                          <p:val>
                                            <p:strVal val="#ppt_w"/>
                                          </p:val>
                                        </p:tav>
                                      </p:tavLst>
                                    </p:anim>
                                    <p:anim calcmode="lin" valueType="num">
                                      <p:cBhvr>
                                        <p:cTn id="125" dur="500" fill="hold"/>
                                        <p:tgtEl>
                                          <p:spTgt spid="68"/>
                                        </p:tgtEl>
                                        <p:attrNameLst>
                                          <p:attrName>ppt_h</p:attrName>
                                        </p:attrNameLst>
                                      </p:cBhvr>
                                      <p:tavLst>
                                        <p:tav tm="0">
                                          <p:val>
                                            <p:fltVal val="0"/>
                                          </p:val>
                                        </p:tav>
                                        <p:tav tm="100000">
                                          <p:val>
                                            <p:strVal val="#ppt_h"/>
                                          </p:val>
                                        </p:tav>
                                      </p:tavLst>
                                    </p:anim>
                                    <p:animEffect transition="in" filter="fade">
                                      <p:cBhvr>
                                        <p:cTn id="126" dur="500"/>
                                        <p:tgtEl>
                                          <p:spTgt spid="68"/>
                                        </p:tgtEl>
                                      </p:cBhvr>
                                    </p:animEffect>
                                  </p:childTnLst>
                                </p:cTn>
                              </p:par>
                              <p:par>
                                <p:cTn id="127" presetID="53" presetClass="entr" presetSubtype="16" fill="hold" grpId="0" nodeType="withEffect">
                                  <p:stCondLst>
                                    <p:cond delay="1000"/>
                                  </p:stCondLst>
                                  <p:childTnLst>
                                    <p:set>
                                      <p:cBhvr>
                                        <p:cTn id="128" dur="1" fill="hold">
                                          <p:stCondLst>
                                            <p:cond delay="0"/>
                                          </p:stCondLst>
                                        </p:cTn>
                                        <p:tgtEl>
                                          <p:spTgt spid="69"/>
                                        </p:tgtEl>
                                        <p:attrNameLst>
                                          <p:attrName>style.visibility</p:attrName>
                                        </p:attrNameLst>
                                      </p:cBhvr>
                                      <p:to>
                                        <p:strVal val="visible"/>
                                      </p:to>
                                    </p:set>
                                    <p:anim calcmode="lin" valueType="num">
                                      <p:cBhvr>
                                        <p:cTn id="129" dur="500" fill="hold"/>
                                        <p:tgtEl>
                                          <p:spTgt spid="69"/>
                                        </p:tgtEl>
                                        <p:attrNameLst>
                                          <p:attrName>ppt_w</p:attrName>
                                        </p:attrNameLst>
                                      </p:cBhvr>
                                      <p:tavLst>
                                        <p:tav tm="0">
                                          <p:val>
                                            <p:fltVal val="0"/>
                                          </p:val>
                                        </p:tav>
                                        <p:tav tm="100000">
                                          <p:val>
                                            <p:strVal val="#ppt_w"/>
                                          </p:val>
                                        </p:tav>
                                      </p:tavLst>
                                    </p:anim>
                                    <p:anim calcmode="lin" valueType="num">
                                      <p:cBhvr>
                                        <p:cTn id="130" dur="500" fill="hold"/>
                                        <p:tgtEl>
                                          <p:spTgt spid="69"/>
                                        </p:tgtEl>
                                        <p:attrNameLst>
                                          <p:attrName>ppt_h</p:attrName>
                                        </p:attrNameLst>
                                      </p:cBhvr>
                                      <p:tavLst>
                                        <p:tav tm="0">
                                          <p:val>
                                            <p:fltVal val="0"/>
                                          </p:val>
                                        </p:tav>
                                        <p:tav tm="100000">
                                          <p:val>
                                            <p:strVal val="#ppt_h"/>
                                          </p:val>
                                        </p:tav>
                                      </p:tavLst>
                                    </p:anim>
                                    <p:animEffect transition="in" filter="fade">
                                      <p:cBhvr>
                                        <p:cTn id="131" dur="500"/>
                                        <p:tgtEl>
                                          <p:spTgt spid="69"/>
                                        </p:tgtEl>
                                      </p:cBhvr>
                                    </p:animEffect>
                                  </p:childTnLst>
                                </p:cTn>
                              </p:par>
                              <p:par>
                                <p:cTn id="132" presetID="53" presetClass="entr" presetSubtype="16" fill="hold" grpId="0" nodeType="withEffect">
                                  <p:stCondLst>
                                    <p:cond delay="1000"/>
                                  </p:stCondLst>
                                  <p:childTnLst>
                                    <p:set>
                                      <p:cBhvr>
                                        <p:cTn id="133" dur="1" fill="hold">
                                          <p:stCondLst>
                                            <p:cond delay="0"/>
                                          </p:stCondLst>
                                        </p:cTn>
                                        <p:tgtEl>
                                          <p:spTgt spid="70"/>
                                        </p:tgtEl>
                                        <p:attrNameLst>
                                          <p:attrName>style.visibility</p:attrName>
                                        </p:attrNameLst>
                                      </p:cBhvr>
                                      <p:to>
                                        <p:strVal val="visible"/>
                                      </p:to>
                                    </p:set>
                                    <p:anim calcmode="lin" valueType="num">
                                      <p:cBhvr>
                                        <p:cTn id="134" dur="500" fill="hold"/>
                                        <p:tgtEl>
                                          <p:spTgt spid="70"/>
                                        </p:tgtEl>
                                        <p:attrNameLst>
                                          <p:attrName>ppt_w</p:attrName>
                                        </p:attrNameLst>
                                      </p:cBhvr>
                                      <p:tavLst>
                                        <p:tav tm="0">
                                          <p:val>
                                            <p:fltVal val="0"/>
                                          </p:val>
                                        </p:tav>
                                        <p:tav tm="100000">
                                          <p:val>
                                            <p:strVal val="#ppt_w"/>
                                          </p:val>
                                        </p:tav>
                                      </p:tavLst>
                                    </p:anim>
                                    <p:anim calcmode="lin" valueType="num">
                                      <p:cBhvr>
                                        <p:cTn id="135" dur="500" fill="hold"/>
                                        <p:tgtEl>
                                          <p:spTgt spid="70"/>
                                        </p:tgtEl>
                                        <p:attrNameLst>
                                          <p:attrName>ppt_h</p:attrName>
                                        </p:attrNameLst>
                                      </p:cBhvr>
                                      <p:tavLst>
                                        <p:tav tm="0">
                                          <p:val>
                                            <p:fltVal val="0"/>
                                          </p:val>
                                        </p:tav>
                                        <p:tav tm="100000">
                                          <p:val>
                                            <p:strVal val="#ppt_h"/>
                                          </p:val>
                                        </p:tav>
                                      </p:tavLst>
                                    </p:anim>
                                    <p:animEffect transition="in" filter="fade">
                                      <p:cBhvr>
                                        <p:cTn id="136" dur="500"/>
                                        <p:tgtEl>
                                          <p:spTgt spid="70"/>
                                        </p:tgtEl>
                                      </p:cBhvr>
                                    </p:animEffect>
                                  </p:childTnLst>
                                </p:cTn>
                              </p:par>
                              <p:par>
                                <p:cTn id="137" presetID="53" presetClass="entr" presetSubtype="16" fill="hold" grpId="0" nodeType="withEffect">
                                  <p:stCondLst>
                                    <p:cond delay="1000"/>
                                  </p:stCondLst>
                                  <p:childTnLst>
                                    <p:set>
                                      <p:cBhvr>
                                        <p:cTn id="138" dur="1" fill="hold">
                                          <p:stCondLst>
                                            <p:cond delay="0"/>
                                          </p:stCondLst>
                                        </p:cTn>
                                        <p:tgtEl>
                                          <p:spTgt spid="71"/>
                                        </p:tgtEl>
                                        <p:attrNameLst>
                                          <p:attrName>style.visibility</p:attrName>
                                        </p:attrNameLst>
                                      </p:cBhvr>
                                      <p:to>
                                        <p:strVal val="visible"/>
                                      </p:to>
                                    </p:set>
                                    <p:anim calcmode="lin" valueType="num">
                                      <p:cBhvr>
                                        <p:cTn id="139" dur="500" fill="hold"/>
                                        <p:tgtEl>
                                          <p:spTgt spid="71"/>
                                        </p:tgtEl>
                                        <p:attrNameLst>
                                          <p:attrName>ppt_w</p:attrName>
                                        </p:attrNameLst>
                                      </p:cBhvr>
                                      <p:tavLst>
                                        <p:tav tm="0">
                                          <p:val>
                                            <p:fltVal val="0"/>
                                          </p:val>
                                        </p:tav>
                                        <p:tav tm="100000">
                                          <p:val>
                                            <p:strVal val="#ppt_w"/>
                                          </p:val>
                                        </p:tav>
                                      </p:tavLst>
                                    </p:anim>
                                    <p:anim calcmode="lin" valueType="num">
                                      <p:cBhvr>
                                        <p:cTn id="140" dur="500" fill="hold"/>
                                        <p:tgtEl>
                                          <p:spTgt spid="71"/>
                                        </p:tgtEl>
                                        <p:attrNameLst>
                                          <p:attrName>ppt_h</p:attrName>
                                        </p:attrNameLst>
                                      </p:cBhvr>
                                      <p:tavLst>
                                        <p:tav tm="0">
                                          <p:val>
                                            <p:fltVal val="0"/>
                                          </p:val>
                                        </p:tav>
                                        <p:tav tm="100000">
                                          <p:val>
                                            <p:strVal val="#ppt_h"/>
                                          </p:val>
                                        </p:tav>
                                      </p:tavLst>
                                    </p:anim>
                                    <p:animEffect transition="in" filter="fade">
                                      <p:cBhvr>
                                        <p:cTn id="141"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P spid="39" grpId="0" animBg="1"/>
      <p:bldP spid="40" grpId="0" animBg="1"/>
      <p:bldP spid="56" grpId="0"/>
      <p:bldP spid="57" grpId="0"/>
      <p:bldP spid="58" grpId="0"/>
      <p:bldP spid="59" grpId="0"/>
      <p:bldP spid="60" grpId="0"/>
      <p:bldP spid="61" grpId="0"/>
      <p:bldP spid="62" grpId="0" animBg="1"/>
      <p:bldP spid="63" grpId="0"/>
      <p:bldP spid="64" grpId="0"/>
      <p:bldP spid="65" grpId="0" animBg="1"/>
      <p:bldP spid="66" grpId="0"/>
      <p:bldP spid="67" grpId="0"/>
      <p:bldP spid="68" grpId="0" animBg="1"/>
      <p:bldP spid="69" grpId="0"/>
      <p:bldP spid="70" grpId="0"/>
      <p:bldP spid="7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 name="组合 64"/>
          <p:cNvGrpSpPr/>
          <p:nvPr/>
        </p:nvGrpSpPr>
        <p:grpSpPr>
          <a:xfrm>
            <a:off x="2430624" y="2008732"/>
            <a:ext cx="623725" cy="622534"/>
            <a:chOff x="3241675" y="2678113"/>
            <a:chExt cx="831850" cy="830262"/>
          </a:xfrm>
        </p:grpSpPr>
        <p:sp>
          <p:nvSpPr>
            <p:cNvPr id="66" name="Oval 7"/>
            <p:cNvSpPr>
              <a:spLocks noChangeArrowheads="1"/>
            </p:cNvSpPr>
            <p:nvPr/>
          </p:nvSpPr>
          <p:spPr bwMode="auto">
            <a:xfrm>
              <a:off x="3241675" y="2678113"/>
              <a:ext cx="831850" cy="830262"/>
            </a:xfrm>
            <a:prstGeom prst="ellipse">
              <a:avLst/>
            </a:pr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7" name="Freeform 10"/>
            <p:cNvSpPr>
              <a:spLocks noEditPoints="1"/>
            </p:cNvSpPr>
            <p:nvPr/>
          </p:nvSpPr>
          <p:spPr bwMode="auto">
            <a:xfrm>
              <a:off x="3376613" y="2879725"/>
              <a:ext cx="396875" cy="361950"/>
            </a:xfrm>
            <a:custGeom>
              <a:avLst/>
              <a:gdLst>
                <a:gd name="T0" fmla="*/ 568 w 580"/>
                <a:gd name="T1" fmla="*/ 207 h 528"/>
                <a:gd name="T2" fmla="*/ 580 w 580"/>
                <a:gd name="T3" fmla="*/ 207 h 528"/>
                <a:gd name="T4" fmla="*/ 292 w 580"/>
                <a:gd name="T5" fmla="*/ 0 h 528"/>
                <a:gd name="T6" fmla="*/ 0 w 580"/>
                <a:gd name="T7" fmla="*/ 244 h 528"/>
                <a:gd name="T8" fmla="*/ 114 w 580"/>
                <a:gd name="T9" fmla="*/ 438 h 528"/>
                <a:gd name="T10" fmla="*/ 117 w 580"/>
                <a:gd name="T11" fmla="*/ 440 h 528"/>
                <a:gd name="T12" fmla="*/ 89 w 580"/>
                <a:gd name="T13" fmla="*/ 528 h 528"/>
                <a:gd name="T14" fmla="*/ 194 w 580"/>
                <a:gd name="T15" fmla="*/ 475 h 528"/>
                <a:gd name="T16" fmla="*/ 199 w 580"/>
                <a:gd name="T17" fmla="*/ 476 h 528"/>
                <a:gd name="T18" fmla="*/ 292 w 580"/>
                <a:gd name="T19" fmla="*/ 488 h 528"/>
                <a:gd name="T20" fmla="*/ 311 w 580"/>
                <a:gd name="T21" fmla="*/ 488 h 528"/>
                <a:gd name="T22" fmla="*/ 302 w 580"/>
                <a:gd name="T23" fmla="*/ 430 h 528"/>
                <a:gd name="T24" fmla="*/ 568 w 580"/>
                <a:gd name="T25" fmla="*/ 207 h 528"/>
                <a:gd name="T26" fmla="*/ 393 w 580"/>
                <a:gd name="T27" fmla="*/ 121 h 528"/>
                <a:gd name="T28" fmla="*/ 393 w 580"/>
                <a:gd name="T29" fmla="*/ 121 h 528"/>
                <a:gd name="T30" fmla="*/ 434 w 580"/>
                <a:gd name="T31" fmla="*/ 160 h 528"/>
                <a:gd name="T32" fmla="*/ 393 w 580"/>
                <a:gd name="T33" fmla="*/ 200 h 528"/>
                <a:gd name="T34" fmla="*/ 352 w 580"/>
                <a:gd name="T35" fmla="*/ 160 h 528"/>
                <a:gd name="T36" fmla="*/ 393 w 580"/>
                <a:gd name="T37" fmla="*/ 121 h 528"/>
                <a:gd name="T38" fmla="*/ 190 w 580"/>
                <a:gd name="T39" fmla="*/ 200 h 528"/>
                <a:gd name="T40" fmla="*/ 190 w 580"/>
                <a:gd name="T41" fmla="*/ 200 h 528"/>
                <a:gd name="T42" fmla="*/ 149 w 580"/>
                <a:gd name="T43" fmla="*/ 160 h 528"/>
                <a:gd name="T44" fmla="*/ 190 w 580"/>
                <a:gd name="T45" fmla="*/ 121 h 528"/>
                <a:gd name="T46" fmla="*/ 231 w 580"/>
                <a:gd name="T47" fmla="*/ 160 h 528"/>
                <a:gd name="T48" fmla="*/ 190 w 580"/>
                <a:gd name="T49" fmla="*/ 20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0" h="528">
                  <a:moveTo>
                    <a:pt x="568" y="207"/>
                  </a:moveTo>
                  <a:cubicBezTo>
                    <a:pt x="572" y="207"/>
                    <a:pt x="576" y="207"/>
                    <a:pt x="580" y="207"/>
                  </a:cubicBezTo>
                  <a:cubicBezTo>
                    <a:pt x="559" y="90"/>
                    <a:pt x="438" y="0"/>
                    <a:pt x="292" y="0"/>
                  </a:cubicBezTo>
                  <a:cubicBezTo>
                    <a:pt x="130" y="0"/>
                    <a:pt x="0" y="110"/>
                    <a:pt x="0" y="244"/>
                  </a:cubicBezTo>
                  <a:cubicBezTo>
                    <a:pt x="0" y="323"/>
                    <a:pt x="45" y="394"/>
                    <a:pt x="114" y="438"/>
                  </a:cubicBezTo>
                  <a:cubicBezTo>
                    <a:pt x="115" y="439"/>
                    <a:pt x="117" y="440"/>
                    <a:pt x="117" y="440"/>
                  </a:cubicBezTo>
                  <a:lnTo>
                    <a:pt x="89" y="528"/>
                  </a:lnTo>
                  <a:lnTo>
                    <a:pt x="194" y="475"/>
                  </a:lnTo>
                  <a:cubicBezTo>
                    <a:pt x="194" y="475"/>
                    <a:pt x="198" y="476"/>
                    <a:pt x="199" y="476"/>
                  </a:cubicBezTo>
                  <a:cubicBezTo>
                    <a:pt x="228" y="484"/>
                    <a:pt x="259" y="488"/>
                    <a:pt x="292" y="488"/>
                  </a:cubicBezTo>
                  <a:cubicBezTo>
                    <a:pt x="298" y="488"/>
                    <a:pt x="305" y="488"/>
                    <a:pt x="311" y="488"/>
                  </a:cubicBezTo>
                  <a:cubicBezTo>
                    <a:pt x="305" y="469"/>
                    <a:pt x="302" y="450"/>
                    <a:pt x="302" y="430"/>
                  </a:cubicBezTo>
                  <a:cubicBezTo>
                    <a:pt x="302" y="307"/>
                    <a:pt x="421" y="207"/>
                    <a:pt x="568" y="207"/>
                  </a:cubicBezTo>
                  <a:close/>
                  <a:moveTo>
                    <a:pt x="393" y="121"/>
                  </a:moveTo>
                  <a:lnTo>
                    <a:pt x="393" y="121"/>
                  </a:lnTo>
                  <a:cubicBezTo>
                    <a:pt x="416" y="121"/>
                    <a:pt x="434" y="138"/>
                    <a:pt x="434" y="160"/>
                  </a:cubicBezTo>
                  <a:cubicBezTo>
                    <a:pt x="434" y="182"/>
                    <a:pt x="416" y="200"/>
                    <a:pt x="393" y="200"/>
                  </a:cubicBezTo>
                  <a:cubicBezTo>
                    <a:pt x="370" y="200"/>
                    <a:pt x="352" y="182"/>
                    <a:pt x="352" y="160"/>
                  </a:cubicBezTo>
                  <a:cubicBezTo>
                    <a:pt x="352" y="138"/>
                    <a:pt x="370" y="121"/>
                    <a:pt x="393" y="121"/>
                  </a:cubicBezTo>
                  <a:close/>
                  <a:moveTo>
                    <a:pt x="190" y="200"/>
                  </a:moveTo>
                  <a:lnTo>
                    <a:pt x="190" y="200"/>
                  </a:lnTo>
                  <a:cubicBezTo>
                    <a:pt x="167" y="200"/>
                    <a:pt x="149" y="182"/>
                    <a:pt x="149" y="160"/>
                  </a:cubicBezTo>
                  <a:cubicBezTo>
                    <a:pt x="149" y="138"/>
                    <a:pt x="167" y="121"/>
                    <a:pt x="190" y="121"/>
                  </a:cubicBezTo>
                  <a:cubicBezTo>
                    <a:pt x="213" y="121"/>
                    <a:pt x="231" y="138"/>
                    <a:pt x="231" y="160"/>
                  </a:cubicBezTo>
                  <a:cubicBezTo>
                    <a:pt x="231" y="182"/>
                    <a:pt x="213" y="200"/>
                    <a:pt x="190" y="2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8" name="Freeform 11"/>
            <p:cNvSpPr>
              <a:spLocks noEditPoints="1"/>
            </p:cNvSpPr>
            <p:nvPr/>
          </p:nvSpPr>
          <p:spPr bwMode="auto">
            <a:xfrm>
              <a:off x="3598863" y="3033713"/>
              <a:ext cx="336550" cy="306387"/>
            </a:xfrm>
            <a:custGeom>
              <a:avLst/>
              <a:gdLst>
                <a:gd name="T0" fmla="*/ 0 w 493"/>
                <a:gd name="T1" fmla="*/ 206 h 446"/>
                <a:gd name="T2" fmla="*/ 247 w 493"/>
                <a:gd name="T3" fmla="*/ 412 h 446"/>
                <a:gd name="T4" fmla="*/ 325 w 493"/>
                <a:gd name="T5" fmla="*/ 402 h 446"/>
                <a:gd name="T6" fmla="*/ 329 w 493"/>
                <a:gd name="T7" fmla="*/ 401 h 446"/>
                <a:gd name="T8" fmla="*/ 418 w 493"/>
                <a:gd name="T9" fmla="*/ 446 h 446"/>
                <a:gd name="T10" fmla="*/ 394 w 493"/>
                <a:gd name="T11" fmla="*/ 371 h 446"/>
                <a:gd name="T12" fmla="*/ 397 w 493"/>
                <a:gd name="T13" fmla="*/ 370 h 446"/>
                <a:gd name="T14" fmla="*/ 493 w 493"/>
                <a:gd name="T15" fmla="*/ 206 h 446"/>
                <a:gd name="T16" fmla="*/ 247 w 493"/>
                <a:gd name="T17" fmla="*/ 0 h 446"/>
                <a:gd name="T18" fmla="*/ 0 w 493"/>
                <a:gd name="T19" fmla="*/ 206 h 446"/>
                <a:gd name="T20" fmla="*/ 298 w 493"/>
                <a:gd name="T21" fmla="*/ 135 h 446"/>
                <a:gd name="T22" fmla="*/ 298 w 493"/>
                <a:gd name="T23" fmla="*/ 135 h 446"/>
                <a:gd name="T24" fmla="*/ 333 w 493"/>
                <a:gd name="T25" fmla="*/ 102 h 446"/>
                <a:gd name="T26" fmla="*/ 367 w 493"/>
                <a:gd name="T27" fmla="*/ 135 h 446"/>
                <a:gd name="T28" fmla="*/ 333 w 493"/>
                <a:gd name="T29" fmla="*/ 169 h 446"/>
                <a:gd name="T30" fmla="*/ 298 w 493"/>
                <a:gd name="T31" fmla="*/ 135 h 446"/>
                <a:gd name="T32" fmla="*/ 127 w 493"/>
                <a:gd name="T33" fmla="*/ 135 h 446"/>
                <a:gd name="T34" fmla="*/ 127 w 493"/>
                <a:gd name="T35" fmla="*/ 135 h 446"/>
                <a:gd name="T36" fmla="*/ 161 w 493"/>
                <a:gd name="T37" fmla="*/ 102 h 446"/>
                <a:gd name="T38" fmla="*/ 196 w 493"/>
                <a:gd name="T39" fmla="*/ 135 h 446"/>
                <a:gd name="T40" fmla="*/ 161 w 493"/>
                <a:gd name="T41" fmla="*/ 169 h 446"/>
                <a:gd name="T42" fmla="*/ 127 w 493"/>
                <a:gd name="T43" fmla="*/ 135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3" h="446">
                  <a:moveTo>
                    <a:pt x="0" y="206"/>
                  </a:moveTo>
                  <a:cubicBezTo>
                    <a:pt x="0" y="320"/>
                    <a:pt x="111" y="412"/>
                    <a:pt x="247" y="412"/>
                  </a:cubicBezTo>
                  <a:cubicBezTo>
                    <a:pt x="274" y="412"/>
                    <a:pt x="300" y="409"/>
                    <a:pt x="325" y="402"/>
                  </a:cubicBezTo>
                  <a:cubicBezTo>
                    <a:pt x="326" y="401"/>
                    <a:pt x="329" y="401"/>
                    <a:pt x="329" y="401"/>
                  </a:cubicBezTo>
                  <a:lnTo>
                    <a:pt x="418" y="446"/>
                  </a:lnTo>
                  <a:lnTo>
                    <a:pt x="394" y="371"/>
                  </a:lnTo>
                  <a:cubicBezTo>
                    <a:pt x="394" y="371"/>
                    <a:pt x="396" y="370"/>
                    <a:pt x="397" y="370"/>
                  </a:cubicBezTo>
                  <a:cubicBezTo>
                    <a:pt x="455" y="332"/>
                    <a:pt x="493" y="273"/>
                    <a:pt x="493" y="206"/>
                  </a:cubicBezTo>
                  <a:cubicBezTo>
                    <a:pt x="493" y="92"/>
                    <a:pt x="383" y="0"/>
                    <a:pt x="247" y="0"/>
                  </a:cubicBezTo>
                  <a:cubicBezTo>
                    <a:pt x="111" y="0"/>
                    <a:pt x="0" y="92"/>
                    <a:pt x="0" y="206"/>
                  </a:cubicBezTo>
                  <a:close/>
                  <a:moveTo>
                    <a:pt x="298" y="135"/>
                  </a:moveTo>
                  <a:lnTo>
                    <a:pt x="298" y="135"/>
                  </a:lnTo>
                  <a:cubicBezTo>
                    <a:pt x="298" y="117"/>
                    <a:pt x="314" y="102"/>
                    <a:pt x="333" y="102"/>
                  </a:cubicBezTo>
                  <a:cubicBezTo>
                    <a:pt x="352" y="102"/>
                    <a:pt x="367" y="117"/>
                    <a:pt x="367" y="135"/>
                  </a:cubicBezTo>
                  <a:cubicBezTo>
                    <a:pt x="367" y="154"/>
                    <a:pt x="352" y="169"/>
                    <a:pt x="333" y="169"/>
                  </a:cubicBezTo>
                  <a:cubicBezTo>
                    <a:pt x="314" y="169"/>
                    <a:pt x="298" y="154"/>
                    <a:pt x="298" y="135"/>
                  </a:cubicBezTo>
                  <a:close/>
                  <a:moveTo>
                    <a:pt x="127" y="135"/>
                  </a:moveTo>
                  <a:lnTo>
                    <a:pt x="127" y="135"/>
                  </a:lnTo>
                  <a:cubicBezTo>
                    <a:pt x="127" y="117"/>
                    <a:pt x="142" y="102"/>
                    <a:pt x="161" y="102"/>
                  </a:cubicBezTo>
                  <a:cubicBezTo>
                    <a:pt x="180" y="102"/>
                    <a:pt x="196" y="117"/>
                    <a:pt x="196" y="135"/>
                  </a:cubicBezTo>
                  <a:cubicBezTo>
                    <a:pt x="196" y="154"/>
                    <a:pt x="180" y="169"/>
                    <a:pt x="161" y="169"/>
                  </a:cubicBezTo>
                  <a:cubicBezTo>
                    <a:pt x="142" y="169"/>
                    <a:pt x="127" y="154"/>
                    <a:pt x="127" y="1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69" name="组合 68"/>
          <p:cNvGrpSpPr/>
          <p:nvPr/>
        </p:nvGrpSpPr>
        <p:grpSpPr>
          <a:xfrm>
            <a:off x="2043772" y="1113615"/>
            <a:ext cx="623725" cy="623725"/>
            <a:chOff x="2725738" y="1484313"/>
            <a:chExt cx="831850" cy="831850"/>
          </a:xfrm>
        </p:grpSpPr>
        <p:sp>
          <p:nvSpPr>
            <p:cNvPr id="70" name="Oval 6"/>
            <p:cNvSpPr>
              <a:spLocks noChangeArrowheads="1"/>
            </p:cNvSpPr>
            <p:nvPr/>
          </p:nvSpPr>
          <p:spPr bwMode="auto">
            <a:xfrm>
              <a:off x="2725738" y="1484313"/>
              <a:ext cx="831850" cy="831850"/>
            </a:xfrm>
            <a:prstGeom prst="ellipse">
              <a:avLst/>
            </a:pr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1" name="Freeform 12"/>
            <p:cNvSpPr>
              <a:spLocks/>
            </p:cNvSpPr>
            <p:nvPr/>
          </p:nvSpPr>
          <p:spPr bwMode="auto">
            <a:xfrm>
              <a:off x="2851150" y="1598613"/>
              <a:ext cx="573087" cy="544512"/>
            </a:xfrm>
            <a:custGeom>
              <a:avLst/>
              <a:gdLst>
                <a:gd name="T0" fmla="*/ 244 w 836"/>
                <a:gd name="T1" fmla="*/ 537 h 795"/>
                <a:gd name="T2" fmla="*/ 510 w 836"/>
                <a:gd name="T3" fmla="*/ 376 h 795"/>
                <a:gd name="T4" fmla="*/ 187 w 836"/>
                <a:gd name="T5" fmla="*/ 332 h 795"/>
                <a:gd name="T6" fmla="*/ 619 w 836"/>
                <a:gd name="T7" fmla="*/ 327 h 795"/>
                <a:gd name="T8" fmla="*/ 619 w 836"/>
                <a:gd name="T9" fmla="*/ 358 h 795"/>
                <a:gd name="T10" fmla="*/ 374 w 836"/>
                <a:gd name="T11" fmla="*/ 533 h 795"/>
                <a:gd name="T12" fmla="*/ 635 w 836"/>
                <a:gd name="T13" fmla="*/ 554 h 795"/>
                <a:gd name="T14" fmla="*/ 627 w 836"/>
                <a:gd name="T15" fmla="*/ 508 h 795"/>
                <a:gd name="T16" fmla="*/ 836 w 836"/>
                <a:gd name="T17" fmla="*/ 304 h 795"/>
                <a:gd name="T18" fmla="*/ 547 w 836"/>
                <a:gd name="T19" fmla="*/ 262 h 795"/>
                <a:gd name="T20" fmla="*/ 418 w 836"/>
                <a:gd name="T21" fmla="*/ 0 h 795"/>
                <a:gd name="T22" fmla="*/ 289 w 836"/>
                <a:gd name="T23" fmla="*/ 262 h 795"/>
                <a:gd name="T24" fmla="*/ 0 w 836"/>
                <a:gd name="T25" fmla="*/ 304 h 795"/>
                <a:gd name="T26" fmla="*/ 209 w 836"/>
                <a:gd name="T27" fmla="*/ 508 h 795"/>
                <a:gd name="T28" fmla="*/ 159 w 836"/>
                <a:gd name="T29" fmla="*/ 795 h 795"/>
                <a:gd name="T30" fmla="*/ 418 w 836"/>
                <a:gd name="T31" fmla="*/ 660 h 795"/>
                <a:gd name="T32" fmla="*/ 676 w 836"/>
                <a:gd name="T33" fmla="*/ 795 h 795"/>
                <a:gd name="T34" fmla="*/ 636 w 836"/>
                <a:gd name="T35" fmla="*/ 559 h 795"/>
                <a:gd name="T36" fmla="*/ 244 w 836"/>
                <a:gd name="T37" fmla="*/ 576 h 795"/>
                <a:gd name="T38" fmla="*/ 244 w 836"/>
                <a:gd name="T39" fmla="*/ 537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6" h="795">
                  <a:moveTo>
                    <a:pt x="244" y="537"/>
                  </a:moveTo>
                  <a:cubicBezTo>
                    <a:pt x="263" y="515"/>
                    <a:pt x="510" y="376"/>
                    <a:pt x="510" y="376"/>
                  </a:cubicBezTo>
                  <a:lnTo>
                    <a:pt x="187" y="332"/>
                  </a:lnTo>
                  <a:lnTo>
                    <a:pt x="619" y="327"/>
                  </a:lnTo>
                  <a:cubicBezTo>
                    <a:pt x="619" y="327"/>
                    <a:pt x="634" y="340"/>
                    <a:pt x="619" y="358"/>
                  </a:cubicBezTo>
                  <a:cubicBezTo>
                    <a:pt x="603" y="376"/>
                    <a:pt x="374" y="533"/>
                    <a:pt x="374" y="533"/>
                  </a:cubicBezTo>
                  <a:lnTo>
                    <a:pt x="635" y="554"/>
                  </a:lnTo>
                  <a:lnTo>
                    <a:pt x="627" y="508"/>
                  </a:lnTo>
                  <a:lnTo>
                    <a:pt x="836" y="304"/>
                  </a:lnTo>
                  <a:lnTo>
                    <a:pt x="547" y="262"/>
                  </a:lnTo>
                  <a:lnTo>
                    <a:pt x="418" y="0"/>
                  </a:lnTo>
                  <a:lnTo>
                    <a:pt x="289" y="262"/>
                  </a:lnTo>
                  <a:lnTo>
                    <a:pt x="0" y="304"/>
                  </a:lnTo>
                  <a:lnTo>
                    <a:pt x="209" y="508"/>
                  </a:lnTo>
                  <a:lnTo>
                    <a:pt x="159" y="795"/>
                  </a:lnTo>
                  <a:lnTo>
                    <a:pt x="418" y="660"/>
                  </a:lnTo>
                  <a:lnTo>
                    <a:pt x="676" y="795"/>
                  </a:lnTo>
                  <a:lnTo>
                    <a:pt x="636" y="559"/>
                  </a:lnTo>
                  <a:lnTo>
                    <a:pt x="244" y="576"/>
                  </a:lnTo>
                  <a:cubicBezTo>
                    <a:pt x="244" y="576"/>
                    <a:pt x="225" y="559"/>
                    <a:pt x="244" y="5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2" name="Freeform 13"/>
            <p:cNvSpPr>
              <a:spLocks/>
            </p:cNvSpPr>
            <p:nvPr/>
          </p:nvSpPr>
          <p:spPr bwMode="auto">
            <a:xfrm>
              <a:off x="3286125" y="1978025"/>
              <a:ext cx="30162" cy="3175"/>
            </a:xfrm>
            <a:custGeom>
              <a:avLst/>
              <a:gdLst>
                <a:gd name="T0" fmla="*/ 0 w 43"/>
                <a:gd name="T1" fmla="*/ 0 h 5"/>
                <a:gd name="T2" fmla="*/ 1 w 43"/>
                <a:gd name="T3" fmla="*/ 5 h 5"/>
                <a:gd name="T4" fmla="*/ 43 w 43"/>
                <a:gd name="T5" fmla="*/ 3 h 5"/>
                <a:gd name="T6" fmla="*/ 0 w 43"/>
                <a:gd name="T7" fmla="*/ 0 h 5"/>
              </a:gdLst>
              <a:ahLst/>
              <a:cxnLst>
                <a:cxn ang="0">
                  <a:pos x="T0" y="T1"/>
                </a:cxn>
                <a:cxn ang="0">
                  <a:pos x="T2" y="T3"/>
                </a:cxn>
                <a:cxn ang="0">
                  <a:pos x="T4" y="T5"/>
                </a:cxn>
                <a:cxn ang="0">
                  <a:pos x="T6" y="T7"/>
                </a:cxn>
              </a:cxnLst>
              <a:rect l="0" t="0" r="r" b="b"/>
              <a:pathLst>
                <a:path w="43" h="5">
                  <a:moveTo>
                    <a:pt x="0" y="0"/>
                  </a:moveTo>
                  <a:lnTo>
                    <a:pt x="1" y="5"/>
                  </a:lnTo>
                  <a:lnTo>
                    <a:pt x="43" y="3"/>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73" name="组合 72"/>
          <p:cNvGrpSpPr/>
          <p:nvPr/>
        </p:nvGrpSpPr>
        <p:grpSpPr>
          <a:xfrm>
            <a:off x="2430624" y="3100250"/>
            <a:ext cx="623725" cy="623725"/>
            <a:chOff x="3241675" y="4133850"/>
            <a:chExt cx="831850" cy="831850"/>
          </a:xfrm>
        </p:grpSpPr>
        <p:sp>
          <p:nvSpPr>
            <p:cNvPr id="74" name="Oval 9"/>
            <p:cNvSpPr>
              <a:spLocks noChangeArrowheads="1"/>
            </p:cNvSpPr>
            <p:nvPr/>
          </p:nvSpPr>
          <p:spPr bwMode="auto">
            <a:xfrm>
              <a:off x="3241675" y="4133850"/>
              <a:ext cx="831850" cy="831850"/>
            </a:xfrm>
            <a:prstGeom prst="ellipse">
              <a:avLst/>
            </a:pr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5" name="Freeform 14"/>
            <p:cNvSpPr>
              <a:spLocks noEditPoints="1"/>
            </p:cNvSpPr>
            <p:nvPr/>
          </p:nvSpPr>
          <p:spPr bwMode="auto">
            <a:xfrm>
              <a:off x="3379788" y="4394200"/>
              <a:ext cx="482600" cy="384175"/>
            </a:xfrm>
            <a:custGeom>
              <a:avLst/>
              <a:gdLst>
                <a:gd name="T0" fmla="*/ 580 w 704"/>
                <a:gd name="T1" fmla="*/ 236 h 561"/>
                <a:gd name="T2" fmla="*/ 564 w 704"/>
                <a:gd name="T3" fmla="*/ 214 h 561"/>
                <a:gd name="T4" fmla="*/ 558 w 704"/>
                <a:gd name="T5" fmla="*/ 130 h 561"/>
                <a:gd name="T6" fmla="*/ 409 w 704"/>
                <a:gd name="T7" fmla="*/ 136 h 561"/>
                <a:gd name="T8" fmla="*/ 385 w 704"/>
                <a:gd name="T9" fmla="*/ 99 h 561"/>
                <a:gd name="T10" fmla="*/ 264 w 704"/>
                <a:gd name="T11" fmla="*/ 37 h 561"/>
                <a:gd name="T12" fmla="*/ 64 w 704"/>
                <a:gd name="T13" fmla="*/ 203 h 561"/>
                <a:gd name="T14" fmla="*/ 8 w 704"/>
                <a:gd name="T15" fmla="*/ 355 h 561"/>
                <a:gd name="T16" fmla="*/ 301 w 704"/>
                <a:gd name="T17" fmla="*/ 551 h 561"/>
                <a:gd name="T18" fmla="*/ 652 w 704"/>
                <a:gd name="T19" fmla="*/ 396 h 561"/>
                <a:gd name="T20" fmla="*/ 580 w 704"/>
                <a:gd name="T21" fmla="*/ 236 h 561"/>
                <a:gd name="T22" fmla="*/ 310 w 704"/>
                <a:gd name="T23" fmla="*/ 510 h 561"/>
                <a:gd name="T24" fmla="*/ 310 w 704"/>
                <a:gd name="T25" fmla="*/ 510 h 561"/>
                <a:gd name="T26" fmla="*/ 82 w 704"/>
                <a:gd name="T27" fmla="*/ 368 h 561"/>
                <a:gd name="T28" fmla="*/ 310 w 704"/>
                <a:gd name="T29" fmla="*/ 210 h 561"/>
                <a:gd name="T30" fmla="*/ 539 w 704"/>
                <a:gd name="T31" fmla="*/ 340 h 561"/>
                <a:gd name="T32" fmla="*/ 310 w 704"/>
                <a:gd name="T33" fmla="*/ 51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4" h="561">
                  <a:moveTo>
                    <a:pt x="580" y="236"/>
                  </a:moveTo>
                  <a:cubicBezTo>
                    <a:pt x="550" y="230"/>
                    <a:pt x="564" y="214"/>
                    <a:pt x="564" y="214"/>
                  </a:cubicBezTo>
                  <a:cubicBezTo>
                    <a:pt x="564" y="214"/>
                    <a:pt x="594" y="165"/>
                    <a:pt x="558" y="130"/>
                  </a:cubicBezTo>
                  <a:cubicBezTo>
                    <a:pt x="515" y="86"/>
                    <a:pt x="409" y="136"/>
                    <a:pt x="409" y="136"/>
                  </a:cubicBezTo>
                  <a:cubicBezTo>
                    <a:pt x="368" y="148"/>
                    <a:pt x="379" y="130"/>
                    <a:pt x="385" y="99"/>
                  </a:cubicBezTo>
                  <a:cubicBezTo>
                    <a:pt x="385" y="62"/>
                    <a:pt x="372" y="0"/>
                    <a:pt x="264" y="37"/>
                  </a:cubicBezTo>
                  <a:cubicBezTo>
                    <a:pt x="157" y="74"/>
                    <a:pt x="64" y="203"/>
                    <a:pt x="64" y="203"/>
                  </a:cubicBezTo>
                  <a:cubicBezTo>
                    <a:pt x="0" y="289"/>
                    <a:pt x="8" y="355"/>
                    <a:pt x="8" y="355"/>
                  </a:cubicBezTo>
                  <a:cubicBezTo>
                    <a:pt x="24" y="501"/>
                    <a:pt x="180" y="542"/>
                    <a:pt x="301" y="551"/>
                  </a:cubicBezTo>
                  <a:cubicBezTo>
                    <a:pt x="428" y="561"/>
                    <a:pt x="600" y="507"/>
                    <a:pt x="652" y="396"/>
                  </a:cubicBezTo>
                  <a:cubicBezTo>
                    <a:pt x="704" y="286"/>
                    <a:pt x="610" y="242"/>
                    <a:pt x="580" y="236"/>
                  </a:cubicBezTo>
                  <a:close/>
                  <a:moveTo>
                    <a:pt x="310" y="510"/>
                  </a:moveTo>
                  <a:lnTo>
                    <a:pt x="310" y="510"/>
                  </a:lnTo>
                  <a:cubicBezTo>
                    <a:pt x="184" y="516"/>
                    <a:pt x="82" y="452"/>
                    <a:pt x="82" y="368"/>
                  </a:cubicBezTo>
                  <a:cubicBezTo>
                    <a:pt x="82" y="283"/>
                    <a:pt x="184" y="216"/>
                    <a:pt x="310" y="210"/>
                  </a:cubicBezTo>
                  <a:cubicBezTo>
                    <a:pt x="437" y="204"/>
                    <a:pt x="539" y="256"/>
                    <a:pt x="539" y="340"/>
                  </a:cubicBezTo>
                  <a:cubicBezTo>
                    <a:pt x="539" y="425"/>
                    <a:pt x="437" y="504"/>
                    <a:pt x="310" y="5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6" name="Freeform 15"/>
            <p:cNvSpPr>
              <a:spLocks noEditPoints="1"/>
            </p:cNvSpPr>
            <p:nvPr/>
          </p:nvSpPr>
          <p:spPr bwMode="auto">
            <a:xfrm>
              <a:off x="3487738" y="4565650"/>
              <a:ext cx="190500" cy="169862"/>
            </a:xfrm>
            <a:custGeom>
              <a:avLst/>
              <a:gdLst>
                <a:gd name="T0" fmla="*/ 127 w 277"/>
                <a:gd name="T1" fmla="*/ 15 h 246"/>
                <a:gd name="T2" fmla="*/ 15 w 277"/>
                <a:gd name="T3" fmla="*/ 148 h 246"/>
                <a:gd name="T4" fmla="*/ 49 w 277"/>
                <a:gd name="T5" fmla="*/ 205 h 246"/>
                <a:gd name="T6" fmla="*/ 239 w 277"/>
                <a:gd name="T7" fmla="*/ 171 h 246"/>
                <a:gd name="T8" fmla="*/ 127 w 277"/>
                <a:gd name="T9" fmla="*/ 15 h 246"/>
                <a:gd name="T10" fmla="*/ 95 w 277"/>
                <a:gd name="T11" fmla="*/ 182 h 246"/>
                <a:gd name="T12" fmla="*/ 95 w 277"/>
                <a:gd name="T13" fmla="*/ 182 h 246"/>
                <a:gd name="T14" fmla="*/ 52 w 277"/>
                <a:gd name="T15" fmla="*/ 151 h 246"/>
                <a:gd name="T16" fmla="*/ 93 w 277"/>
                <a:gd name="T17" fmla="*/ 108 h 246"/>
                <a:gd name="T18" fmla="*/ 138 w 277"/>
                <a:gd name="T19" fmla="*/ 141 h 246"/>
                <a:gd name="T20" fmla="*/ 95 w 277"/>
                <a:gd name="T21" fmla="*/ 182 h 246"/>
                <a:gd name="T22" fmla="*/ 170 w 277"/>
                <a:gd name="T23" fmla="*/ 118 h 246"/>
                <a:gd name="T24" fmla="*/ 170 w 277"/>
                <a:gd name="T25" fmla="*/ 118 h 246"/>
                <a:gd name="T26" fmla="*/ 148 w 277"/>
                <a:gd name="T27" fmla="*/ 116 h 246"/>
                <a:gd name="T28" fmla="*/ 153 w 277"/>
                <a:gd name="T29" fmla="*/ 92 h 246"/>
                <a:gd name="T30" fmla="*/ 177 w 277"/>
                <a:gd name="T31" fmla="*/ 94 h 246"/>
                <a:gd name="T32" fmla="*/ 170 w 277"/>
                <a:gd name="T33" fmla="*/ 11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46">
                  <a:moveTo>
                    <a:pt x="127" y="15"/>
                  </a:moveTo>
                  <a:cubicBezTo>
                    <a:pt x="0" y="29"/>
                    <a:pt x="15" y="148"/>
                    <a:pt x="15" y="148"/>
                  </a:cubicBezTo>
                  <a:cubicBezTo>
                    <a:pt x="15" y="148"/>
                    <a:pt x="13" y="186"/>
                    <a:pt x="49" y="205"/>
                  </a:cubicBezTo>
                  <a:cubicBezTo>
                    <a:pt x="123" y="246"/>
                    <a:pt x="200" y="221"/>
                    <a:pt x="239" y="171"/>
                  </a:cubicBezTo>
                  <a:cubicBezTo>
                    <a:pt x="277" y="121"/>
                    <a:pt x="255" y="0"/>
                    <a:pt x="127" y="15"/>
                  </a:cubicBezTo>
                  <a:close/>
                  <a:moveTo>
                    <a:pt x="95" y="182"/>
                  </a:moveTo>
                  <a:lnTo>
                    <a:pt x="95" y="182"/>
                  </a:lnTo>
                  <a:cubicBezTo>
                    <a:pt x="71" y="184"/>
                    <a:pt x="52" y="171"/>
                    <a:pt x="52" y="151"/>
                  </a:cubicBezTo>
                  <a:cubicBezTo>
                    <a:pt x="52" y="131"/>
                    <a:pt x="69" y="110"/>
                    <a:pt x="93" y="108"/>
                  </a:cubicBezTo>
                  <a:cubicBezTo>
                    <a:pt x="120" y="105"/>
                    <a:pt x="138" y="121"/>
                    <a:pt x="138" y="141"/>
                  </a:cubicBezTo>
                  <a:cubicBezTo>
                    <a:pt x="138" y="161"/>
                    <a:pt x="119" y="179"/>
                    <a:pt x="95" y="182"/>
                  </a:cubicBezTo>
                  <a:close/>
                  <a:moveTo>
                    <a:pt x="170" y="118"/>
                  </a:moveTo>
                  <a:lnTo>
                    <a:pt x="170" y="118"/>
                  </a:lnTo>
                  <a:cubicBezTo>
                    <a:pt x="162" y="124"/>
                    <a:pt x="152" y="123"/>
                    <a:pt x="148" y="116"/>
                  </a:cubicBezTo>
                  <a:cubicBezTo>
                    <a:pt x="143" y="109"/>
                    <a:pt x="145" y="98"/>
                    <a:pt x="153" y="92"/>
                  </a:cubicBezTo>
                  <a:cubicBezTo>
                    <a:pt x="163" y="85"/>
                    <a:pt x="173" y="87"/>
                    <a:pt x="177" y="94"/>
                  </a:cubicBezTo>
                  <a:cubicBezTo>
                    <a:pt x="181" y="101"/>
                    <a:pt x="178" y="112"/>
                    <a:pt x="170" y="1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7" name="Freeform 16"/>
            <p:cNvSpPr>
              <a:spLocks/>
            </p:cNvSpPr>
            <p:nvPr/>
          </p:nvSpPr>
          <p:spPr bwMode="auto">
            <a:xfrm>
              <a:off x="3727450" y="4325938"/>
              <a:ext cx="177800" cy="200025"/>
            </a:xfrm>
            <a:custGeom>
              <a:avLst/>
              <a:gdLst>
                <a:gd name="T0" fmla="*/ 256 w 259"/>
                <a:gd name="T1" fmla="*/ 269 h 293"/>
                <a:gd name="T2" fmla="*/ 257 w 259"/>
                <a:gd name="T3" fmla="*/ 262 h 293"/>
                <a:gd name="T4" fmla="*/ 259 w 259"/>
                <a:gd name="T5" fmla="*/ 228 h 293"/>
                <a:gd name="T6" fmla="*/ 32 w 259"/>
                <a:gd name="T7" fmla="*/ 0 h 293"/>
                <a:gd name="T8" fmla="*/ 0 w 259"/>
                <a:gd name="T9" fmla="*/ 31 h 293"/>
                <a:gd name="T10" fmla="*/ 32 w 259"/>
                <a:gd name="T11" fmla="*/ 63 h 293"/>
                <a:gd name="T12" fmla="*/ 196 w 259"/>
                <a:gd name="T13" fmla="*/ 228 h 293"/>
                <a:gd name="T14" fmla="*/ 194 w 259"/>
                <a:gd name="T15" fmla="*/ 258 h 293"/>
                <a:gd name="T16" fmla="*/ 194 w 259"/>
                <a:gd name="T17" fmla="*/ 258 h 293"/>
                <a:gd name="T18" fmla="*/ 194 w 259"/>
                <a:gd name="T19" fmla="*/ 261 h 293"/>
                <a:gd name="T20" fmla="*/ 225 w 259"/>
                <a:gd name="T21" fmla="*/ 293 h 293"/>
                <a:gd name="T22" fmla="*/ 256 w 259"/>
                <a:gd name="T23" fmla="*/ 269 h 293"/>
                <a:gd name="T24" fmla="*/ 256 w 259"/>
                <a:gd name="T25" fmla="*/ 269 h 293"/>
                <a:gd name="T26" fmla="*/ 256 w 259"/>
                <a:gd name="T27" fmla="*/ 269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93">
                  <a:moveTo>
                    <a:pt x="256" y="269"/>
                  </a:moveTo>
                  <a:cubicBezTo>
                    <a:pt x="256" y="267"/>
                    <a:pt x="257" y="264"/>
                    <a:pt x="257" y="262"/>
                  </a:cubicBezTo>
                  <a:cubicBezTo>
                    <a:pt x="258" y="250"/>
                    <a:pt x="259" y="239"/>
                    <a:pt x="259" y="228"/>
                  </a:cubicBezTo>
                  <a:cubicBezTo>
                    <a:pt x="259" y="102"/>
                    <a:pt x="157" y="0"/>
                    <a:pt x="32" y="0"/>
                  </a:cubicBezTo>
                  <a:cubicBezTo>
                    <a:pt x="14" y="0"/>
                    <a:pt x="0" y="14"/>
                    <a:pt x="0" y="31"/>
                  </a:cubicBezTo>
                  <a:cubicBezTo>
                    <a:pt x="0" y="49"/>
                    <a:pt x="14" y="63"/>
                    <a:pt x="32" y="63"/>
                  </a:cubicBezTo>
                  <a:cubicBezTo>
                    <a:pt x="123" y="63"/>
                    <a:pt x="196" y="137"/>
                    <a:pt x="196" y="228"/>
                  </a:cubicBezTo>
                  <a:cubicBezTo>
                    <a:pt x="196" y="238"/>
                    <a:pt x="196" y="248"/>
                    <a:pt x="194" y="258"/>
                  </a:cubicBezTo>
                  <a:lnTo>
                    <a:pt x="194" y="258"/>
                  </a:lnTo>
                  <a:cubicBezTo>
                    <a:pt x="194" y="259"/>
                    <a:pt x="194" y="260"/>
                    <a:pt x="194" y="261"/>
                  </a:cubicBezTo>
                  <a:cubicBezTo>
                    <a:pt x="194" y="279"/>
                    <a:pt x="208" y="293"/>
                    <a:pt x="225" y="293"/>
                  </a:cubicBezTo>
                  <a:cubicBezTo>
                    <a:pt x="240" y="293"/>
                    <a:pt x="252" y="283"/>
                    <a:pt x="256" y="269"/>
                  </a:cubicBezTo>
                  <a:lnTo>
                    <a:pt x="256" y="269"/>
                  </a:lnTo>
                  <a:cubicBezTo>
                    <a:pt x="256" y="269"/>
                    <a:pt x="256" y="269"/>
                    <a:pt x="256" y="26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8" name="Freeform 17"/>
            <p:cNvSpPr>
              <a:spLocks/>
            </p:cNvSpPr>
            <p:nvPr/>
          </p:nvSpPr>
          <p:spPr bwMode="auto">
            <a:xfrm>
              <a:off x="3732213" y="4395788"/>
              <a:ext cx="103187" cy="112712"/>
            </a:xfrm>
            <a:custGeom>
              <a:avLst/>
              <a:gdLst>
                <a:gd name="T0" fmla="*/ 151 w 152"/>
                <a:gd name="T1" fmla="*/ 137 h 164"/>
                <a:gd name="T2" fmla="*/ 152 w 152"/>
                <a:gd name="T3" fmla="*/ 126 h 164"/>
                <a:gd name="T4" fmla="*/ 26 w 152"/>
                <a:gd name="T5" fmla="*/ 0 h 164"/>
                <a:gd name="T6" fmla="*/ 0 w 152"/>
                <a:gd name="T7" fmla="*/ 26 h 164"/>
                <a:gd name="T8" fmla="*/ 26 w 152"/>
                <a:gd name="T9" fmla="*/ 52 h 164"/>
                <a:gd name="T10" fmla="*/ 99 w 152"/>
                <a:gd name="T11" fmla="*/ 126 h 164"/>
                <a:gd name="T12" fmla="*/ 99 w 152"/>
                <a:gd name="T13" fmla="*/ 135 h 164"/>
                <a:gd name="T14" fmla="*/ 99 w 152"/>
                <a:gd name="T15" fmla="*/ 135 h 164"/>
                <a:gd name="T16" fmla="*/ 99 w 152"/>
                <a:gd name="T17" fmla="*/ 138 h 164"/>
                <a:gd name="T18" fmla="*/ 125 w 152"/>
                <a:gd name="T19" fmla="*/ 164 h 164"/>
                <a:gd name="T20" fmla="*/ 151 w 152"/>
                <a:gd name="T21" fmla="*/ 142 h 164"/>
                <a:gd name="T22" fmla="*/ 151 w 152"/>
                <a:gd name="T23" fmla="*/ 142 h 164"/>
                <a:gd name="T24" fmla="*/ 151 w 152"/>
                <a:gd name="T25" fmla="*/ 140 h 164"/>
                <a:gd name="T26" fmla="*/ 151 w 152"/>
                <a:gd name="T27" fmla="*/ 138 h 164"/>
                <a:gd name="T28" fmla="*/ 151 w 152"/>
                <a:gd name="T29" fmla="*/ 13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2" h="164">
                  <a:moveTo>
                    <a:pt x="151" y="137"/>
                  </a:moveTo>
                  <a:cubicBezTo>
                    <a:pt x="152" y="133"/>
                    <a:pt x="152" y="130"/>
                    <a:pt x="152" y="126"/>
                  </a:cubicBezTo>
                  <a:cubicBezTo>
                    <a:pt x="152" y="56"/>
                    <a:pt x="95" y="0"/>
                    <a:pt x="26" y="0"/>
                  </a:cubicBezTo>
                  <a:cubicBezTo>
                    <a:pt x="11" y="0"/>
                    <a:pt x="0" y="11"/>
                    <a:pt x="0" y="26"/>
                  </a:cubicBezTo>
                  <a:cubicBezTo>
                    <a:pt x="0" y="40"/>
                    <a:pt x="11" y="52"/>
                    <a:pt x="26" y="52"/>
                  </a:cubicBezTo>
                  <a:cubicBezTo>
                    <a:pt x="66" y="52"/>
                    <a:pt x="99" y="85"/>
                    <a:pt x="99" y="126"/>
                  </a:cubicBezTo>
                  <a:cubicBezTo>
                    <a:pt x="99" y="129"/>
                    <a:pt x="99" y="132"/>
                    <a:pt x="99" y="135"/>
                  </a:cubicBezTo>
                  <a:lnTo>
                    <a:pt x="99" y="135"/>
                  </a:lnTo>
                  <a:cubicBezTo>
                    <a:pt x="99" y="136"/>
                    <a:pt x="99" y="137"/>
                    <a:pt x="99" y="138"/>
                  </a:cubicBezTo>
                  <a:cubicBezTo>
                    <a:pt x="99" y="153"/>
                    <a:pt x="111" y="164"/>
                    <a:pt x="125" y="164"/>
                  </a:cubicBezTo>
                  <a:cubicBezTo>
                    <a:pt x="138" y="164"/>
                    <a:pt x="149" y="154"/>
                    <a:pt x="151" y="142"/>
                  </a:cubicBezTo>
                  <a:lnTo>
                    <a:pt x="151" y="142"/>
                  </a:lnTo>
                  <a:cubicBezTo>
                    <a:pt x="151" y="141"/>
                    <a:pt x="151" y="140"/>
                    <a:pt x="151" y="140"/>
                  </a:cubicBezTo>
                  <a:cubicBezTo>
                    <a:pt x="151" y="139"/>
                    <a:pt x="151" y="139"/>
                    <a:pt x="151" y="138"/>
                  </a:cubicBezTo>
                  <a:cubicBezTo>
                    <a:pt x="151" y="138"/>
                    <a:pt x="151" y="138"/>
                    <a:pt x="151" y="1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79" name="组合 78"/>
          <p:cNvGrpSpPr/>
          <p:nvPr/>
        </p:nvGrpSpPr>
        <p:grpSpPr>
          <a:xfrm>
            <a:off x="2043772" y="3995367"/>
            <a:ext cx="623725" cy="622534"/>
            <a:chOff x="2725738" y="5327650"/>
            <a:chExt cx="831850" cy="830262"/>
          </a:xfrm>
        </p:grpSpPr>
        <p:sp>
          <p:nvSpPr>
            <p:cNvPr id="84" name="Oval 8"/>
            <p:cNvSpPr>
              <a:spLocks noChangeArrowheads="1"/>
            </p:cNvSpPr>
            <p:nvPr/>
          </p:nvSpPr>
          <p:spPr bwMode="auto">
            <a:xfrm>
              <a:off x="2725738" y="5327650"/>
              <a:ext cx="831850" cy="830262"/>
            </a:xfrm>
            <a:prstGeom prst="ellipse">
              <a:avLst/>
            </a:pr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85" name="Freeform 18"/>
            <p:cNvSpPr>
              <a:spLocks noEditPoints="1"/>
            </p:cNvSpPr>
            <p:nvPr/>
          </p:nvSpPr>
          <p:spPr bwMode="auto">
            <a:xfrm>
              <a:off x="2870200" y="5516563"/>
              <a:ext cx="538162" cy="471487"/>
            </a:xfrm>
            <a:custGeom>
              <a:avLst/>
              <a:gdLst>
                <a:gd name="T0" fmla="*/ 417 w 785"/>
                <a:gd name="T1" fmla="*/ 0 h 690"/>
                <a:gd name="T2" fmla="*/ 417 w 785"/>
                <a:gd name="T3" fmla="*/ 593 h 690"/>
                <a:gd name="T4" fmla="*/ 646 w 785"/>
                <a:gd name="T5" fmla="*/ 690 h 690"/>
                <a:gd name="T6" fmla="*/ 626 w 785"/>
                <a:gd name="T7" fmla="*/ 540 h 690"/>
                <a:gd name="T8" fmla="*/ 30 w 785"/>
                <a:gd name="T9" fmla="*/ 315 h 690"/>
                <a:gd name="T10" fmla="*/ 0 w 785"/>
                <a:gd name="T11" fmla="*/ 396 h 690"/>
                <a:gd name="T12" fmla="*/ 122 w 785"/>
                <a:gd name="T13" fmla="*/ 600 h 690"/>
                <a:gd name="T14" fmla="*/ 214 w 785"/>
                <a:gd name="T15" fmla="*/ 613 h 690"/>
                <a:gd name="T16" fmla="*/ 355 w 785"/>
                <a:gd name="T17" fmla="*/ 609 h 690"/>
                <a:gd name="T18" fmla="*/ 189 w 785"/>
                <a:gd name="T19" fmla="*/ 400 h 690"/>
                <a:gd name="T20" fmla="*/ 257 w 785"/>
                <a:gd name="T21" fmla="*/ 219 h 690"/>
                <a:gd name="T22" fmla="*/ 310 w 785"/>
                <a:gd name="T23" fmla="*/ 241 h 690"/>
                <a:gd name="T24" fmla="*/ 311 w 785"/>
                <a:gd name="T25" fmla="*/ 287 h 690"/>
                <a:gd name="T26" fmla="*/ 317 w 785"/>
                <a:gd name="T27" fmla="*/ 320 h 690"/>
                <a:gd name="T28" fmla="*/ 320 w 785"/>
                <a:gd name="T29" fmla="*/ 371 h 690"/>
                <a:gd name="T30" fmla="*/ 287 w 785"/>
                <a:gd name="T31" fmla="*/ 397 h 690"/>
                <a:gd name="T32" fmla="*/ 189 w 785"/>
                <a:gd name="T33" fmla="*/ 400 h 690"/>
                <a:gd name="T34" fmla="*/ 252 w 785"/>
                <a:gd name="T35" fmla="*/ 295 h 690"/>
                <a:gd name="T36" fmla="*/ 289 w 785"/>
                <a:gd name="T37" fmla="*/ 284 h 690"/>
                <a:gd name="T38" fmla="*/ 289 w 785"/>
                <a:gd name="T39" fmla="*/ 252 h 690"/>
                <a:gd name="T40" fmla="*/ 249 w 785"/>
                <a:gd name="T41" fmla="*/ 240 h 690"/>
                <a:gd name="T42" fmla="*/ 213 w 785"/>
                <a:gd name="T43" fmla="*/ 295 h 690"/>
                <a:gd name="T44" fmla="*/ 258 w 785"/>
                <a:gd name="T45" fmla="*/ 379 h 690"/>
                <a:gd name="T46" fmla="*/ 288 w 785"/>
                <a:gd name="T47" fmla="*/ 373 h 690"/>
                <a:gd name="T48" fmla="*/ 301 w 785"/>
                <a:gd name="T49" fmla="*/ 348 h 690"/>
                <a:gd name="T50" fmla="*/ 281 w 785"/>
                <a:gd name="T51" fmla="*/ 320 h 690"/>
                <a:gd name="T52" fmla="*/ 213 w 785"/>
                <a:gd name="T53" fmla="*/ 317 h 690"/>
                <a:gd name="T54" fmla="*/ 372 w 785"/>
                <a:gd name="T55" fmla="*/ 400 h 690"/>
                <a:gd name="T56" fmla="*/ 440 w 785"/>
                <a:gd name="T57" fmla="*/ 219 h 690"/>
                <a:gd name="T58" fmla="*/ 493 w 785"/>
                <a:gd name="T59" fmla="*/ 241 h 690"/>
                <a:gd name="T60" fmla="*/ 494 w 785"/>
                <a:gd name="T61" fmla="*/ 287 h 690"/>
                <a:gd name="T62" fmla="*/ 500 w 785"/>
                <a:gd name="T63" fmla="*/ 320 h 690"/>
                <a:gd name="T64" fmla="*/ 503 w 785"/>
                <a:gd name="T65" fmla="*/ 371 h 690"/>
                <a:gd name="T66" fmla="*/ 470 w 785"/>
                <a:gd name="T67" fmla="*/ 397 h 690"/>
                <a:gd name="T68" fmla="*/ 372 w 785"/>
                <a:gd name="T69" fmla="*/ 400 h 690"/>
                <a:gd name="T70" fmla="*/ 435 w 785"/>
                <a:gd name="T71" fmla="*/ 295 h 690"/>
                <a:gd name="T72" fmla="*/ 472 w 785"/>
                <a:gd name="T73" fmla="*/ 284 h 690"/>
                <a:gd name="T74" fmla="*/ 472 w 785"/>
                <a:gd name="T75" fmla="*/ 252 h 690"/>
                <a:gd name="T76" fmla="*/ 432 w 785"/>
                <a:gd name="T77" fmla="*/ 240 h 690"/>
                <a:gd name="T78" fmla="*/ 396 w 785"/>
                <a:gd name="T79" fmla="*/ 295 h 690"/>
                <a:gd name="T80" fmla="*/ 441 w 785"/>
                <a:gd name="T81" fmla="*/ 379 h 690"/>
                <a:gd name="T82" fmla="*/ 471 w 785"/>
                <a:gd name="T83" fmla="*/ 373 h 690"/>
                <a:gd name="T84" fmla="*/ 484 w 785"/>
                <a:gd name="T85" fmla="*/ 348 h 690"/>
                <a:gd name="T86" fmla="*/ 464 w 785"/>
                <a:gd name="T87" fmla="*/ 320 h 690"/>
                <a:gd name="T88" fmla="*/ 396 w 785"/>
                <a:gd name="T89" fmla="*/ 317 h 690"/>
                <a:gd name="T90" fmla="*/ 548 w 785"/>
                <a:gd name="T91" fmla="*/ 342 h 690"/>
                <a:gd name="T92" fmla="*/ 578 w 785"/>
                <a:gd name="T93" fmla="*/ 362 h 690"/>
                <a:gd name="T94" fmla="*/ 624 w 785"/>
                <a:gd name="T95" fmla="*/ 382 h 690"/>
                <a:gd name="T96" fmla="*/ 664 w 785"/>
                <a:gd name="T97" fmla="*/ 367 h 690"/>
                <a:gd name="T98" fmla="*/ 664 w 785"/>
                <a:gd name="T99" fmla="*/ 336 h 690"/>
                <a:gd name="T100" fmla="*/ 615 w 785"/>
                <a:gd name="T101" fmla="*/ 317 h 690"/>
                <a:gd name="T102" fmla="*/ 561 w 785"/>
                <a:gd name="T103" fmla="*/ 288 h 690"/>
                <a:gd name="T104" fmla="*/ 562 w 785"/>
                <a:gd name="T105" fmla="*/ 240 h 690"/>
                <a:gd name="T106" fmla="*/ 618 w 785"/>
                <a:gd name="T107" fmla="*/ 216 h 690"/>
                <a:gd name="T108" fmla="*/ 678 w 785"/>
                <a:gd name="T109" fmla="*/ 241 h 690"/>
                <a:gd name="T110" fmla="*/ 664 w 785"/>
                <a:gd name="T111" fmla="*/ 272 h 690"/>
                <a:gd name="T112" fmla="*/ 619 w 785"/>
                <a:gd name="T113" fmla="*/ 237 h 690"/>
                <a:gd name="T114" fmla="*/ 578 w 785"/>
                <a:gd name="T115" fmla="*/ 264 h 690"/>
                <a:gd name="T116" fmla="*/ 621 w 785"/>
                <a:gd name="T117" fmla="*/ 293 h 690"/>
                <a:gd name="T118" fmla="*/ 685 w 785"/>
                <a:gd name="T119" fmla="*/ 323 h 690"/>
                <a:gd name="T120" fmla="*/ 684 w 785"/>
                <a:gd name="T121" fmla="*/ 376 h 690"/>
                <a:gd name="T122" fmla="*/ 625 w 785"/>
                <a:gd name="T123" fmla="*/ 403 h 690"/>
                <a:gd name="T124" fmla="*/ 558 w 785"/>
                <a:gd name="T125" fmla="*/ 375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5" h="690">
                  <a:moveTo>
                    <a:pt x="785" y="297"/>
                  </a:moveTo>
                  <a:cubicBezTo>
                    <a:pt x="785" y="133"/>
                    <a:pt x="620" y="0"/>
                    <a:pt x="417" y="0"/>
                  </a:cubicBezTo>
                  <a:cubicBezTo>
                    <a:pt x="213" y="0"/>
                    <a:pt x="49" y="133"/>
                    <a:pt x="49" y="297"/>
                  </a:cubicBezTo>
                  <a:cubicBezTo>
                    <a:pt x="49" y="460"/>
                    <a:pt x="213" y="593"/>
                    <a:pt x="417" y="593"/>
                  </a:cubicBezTo>
                  <a:cubicBezTo>
                    <a:pt x="436" y="593"/>
                    <a:pt x="455" y="592"/>
                    <a:pt x="473" y="589"/>
                  </a:cubicBezTo>
                  <a:cubicBezTo>
                    <a:pt x="507" y="646"/>
                    <a:pt x="571" y="685"/>
                    <a:pt x="646" y="690"/>
                  </a:cubicBezTo>
                  <a:cubicBezTo>
                    <a:pt x="626" y="664"/>
                    <a:pt x="615" y="632"/>
                    <a:pt x="615" y="598"/>
                  </a:cubicBezTo>
                  <a:cubicBezTo>
                    <a:pt x="615" y="577"/>
                    <a:pt x="619" y="559"/>
                    <a:pt x="626" y="540"/>
                  </a:cubicBezTo>
                  <a:cubicBezTo>
                    <a:pt x="722" y="487"/>
                    <a:pt x="785" y="398"/>
                    <a:pt x="785" y="297"/>
                  </a:cubicBezTo>
                  <a:close/>
                  <a:moveTo>
                    <a:pt x="30" y="315"/>
                  </a:moveTo>
                  <a:cubicBezTo>
                    <a:pt x="30" y="307"/>
                    <a:pt x="31" y="300"/>
                    <a:pt x="32" y="293"/>
                  </a:cubicBezTo>
                  <a:cubicBezTo>
                    <a:pt x="11" y="324"/>
                    <a:pt x="0" y="359"/>
                    <a:pt x="0" y="396"/>
                  </a:cubicBezTo>
                  <a:cubicBezTo>
                    <a:pt x="0" y="473"/>
                    <a:pt x="48" y="541"/>
                    <a:pt x="121" y="581"/>
                  </a:cubicBezTo>
                  <a:cubicBezTo>
                    <a:pt x="122" y="587"/>
                    <a:pt x="122" y="593"/>
                    <a:pt x="122" y="600"/>
                  </a:cubicBezTo>
                  <a:cubicBezTo>
                    <a:pt x="122" y="625"/>
                    <a:pt x="114" y="649"/>
                    <a:pt x="99" y="669"/>
                  </a:cubicBezTo>
                  <a:cubicBezTo>
                    <a:pt x="146" y="666"/>
                    <a:pt x="187" y="645"/>
                    <a:pt x="214" y="613"/>
                  </a:cubicBezTo>
                  <a:cubicBezTo>
                    <a:pt x="234" y="617"/>
                    <a:pt x="255" y="619"/>
                    <a:pt x="276" y="619"/>
                  </a:cubicBezTo>
                  <a:cubicBezTo>
                    <a:pt x="303" y="619"/>
                    <a:pt x="330" y="616"/>
                    <a:pt x="355" y="609"/>
                  </a:cubicBezTo>
                  <a:cubicBezTo>
                    <a:pt x="172" y="592"/>
                    <a:pt x="30" y="467"/>
                    <a:pt x="30" y="315"/>
                  </a:cubicBezTo>
                  <a:close/>
                  <a:moveTo>
                    <a:pt x="189" y="400"/>
                  </a:moveTo>
                  <a:lnTo>
                    <a:pt x="189" y="219"/>
                  </a:lnTo>
                  <a:lnTo>
                    <a:pt x="257" y="219"/>
                  </a:lnTo>
                  <a:cubicBezTo>
                    <a:pt x="271" y="219"/>
                    <a:pt x="282" y="221"/>
                    <a:pt x="290" y="224"/>
                  </a:cubicBezTo>
                  <a:cubicBezTo>
                    <a:pt x="299" y="228"/>
                    <a:pt x="305" y="234"/>
                    <a:pt x="310" y="241"/>
                  </a:cubicBezTo>
                  <a:cubicBezTo>
                    <a:pt x="315" y="249"/>
                    <a:pt x="317" y="257"/>
                    <a:pt x="317" y="265"/>
                  </a:cubicBezTo>
                  <a:cubicBezTo>
                    <a:pt x="317" y="273"/>
                    <a:pt x="315" y="280"/>
                    <a:pt x="311" y="287"/>
                  </a:cubicBezTo>
                  <a:cubicBezTo>
                    <a:pt x="306" y="294"/>
                    <a:pt x="300" y="300"/>
                    <a:pt x="292" y="304"/>
                  </a:cubicBezTo>
                  <a:cubicBezTo>
                    <a:pt x="303" y="307"/>
                    <a:pt x="311" y="312"/>
                    <a:pt x="317" y="320"/>
                  </a:cubicBezTo>
                  <a:cubicBezTo>
                    <a:pt x="323" y="328"/>
                    <a:pt x="326" y="337"/>
                    <a:pt x="326" y="348"/>
                  </a:cubicBezTo>
                  <a:cubicBezTo>
                    <a:pt x="326" y="356"/>
                    <a:pt x="324" y="364"/>
                    <a:pt x="320" y="371"/>
                  </a:cubicBezTo>
                  <a:cubicBezTo>
                    <a:pt x="317" y="379"/>
                    <a:pt x="312" y="384"/>
                    <a:pt x="307" y="388"/>
                  </a:cubicBezTo>
                  <a:cubicBezTo>
                    <a:pt x="302" y="392"/>
                    <a:pt x="295" y="395"/>
                    <a:pt x="287" y="397"/>
                  </a:cubicBezTo>
                  <a:cubicBezTo>
                    <a:pt x="279" y="399"/>
                    <a:pt x="270" y="400"/>
                    <a:pt x="258" y="400"/>
                  </a:cubicBezTo>
                  <a:lnTo>
                    <a:pt x="189" y="400"/>
                  </a:lnTo>
                  <a:close/>
                  <a:moveTo>
                    <a:pt x="213" y="295"/>
                  </a:moveTo>
                  <a:lnTo>
                    <a:pt x="252" y="295"/>
                  </a:lnTo>
                  <a:cubicBezTo>
                    <a:pt x="263" y="295"/>
                    <a:pt x="270" y="294"/>
                    <a:pt x="275" y="293"/>
                  </a:cubicBezTo>
                  <a:cubicBezTo>
                    <a:pt x="281" y="291"/>
                    <a:pt x="286" y="288"/>
                    <a:pt x="289" y="284"/>
                  </a:cubicBezTo>
                  <a:cubicBezTo>
                    <a:pt x="292" y="280"/>
                    <a:pt x="293" y="274"/>
                    <a:pt x="293" y="268"/>
                  </a:cubicBezTo>
                  <a:cubicBezTo>
                    <a:pt x="293" y="262"/>
                    <a:pt x="292" y="257"/>
                    <a:pt x="289" y="252"/>
                  </a:cubicBezTo>
                  <a:cubicBezTo>
                    <a:pt x="286" y="248"/>
                    <a:pt x="282" y="245"/>
                    <a:pt x="277" y="243"/>
                  </a:cubicBezTo>
                  <a:cubicBezTo>
                    <a:pt x="271" y="241"/>
                    <a:pt x="262" y="240"/>
                    <a:pt x="249" y="240"/>
                  </a:cubicBezTo>
                  <a:lnTo>
                    <a:pt x="213" y="240"/>
                  </a:lnTo>
                  <a:lnTo>
                    <a:pt x="213" y="295"/>
                  </a:lnTo>
                  <a:close/>
                  <a:moveTo>
                    <a:pt x="213" y="379"/>
                  </a:moveTo>
                  <a:lnTo>
                    <a:pt x="258" y="379"/>
                  </a:lnTo>
                  <a:cubicBezTo>
                    <a:pt x="266" y="379"/>
                    <a:pt x="271" y="379"/>
                    <a:pt x="274" y="378"/>
                  </a:cubicBezTo>
                  <a:cubicBezTo>
                    <a:pt x="280" y="377"/>
                    <a:pt x="284" y="375"/>
                    <a:pt x="288" y="373"/>
                  </a:cubicBezTo>
                  <a:cubicBezTo>
                    <a:pt x="292" y="371"/>
                    <a:pt x="295" y="367"/>
                    <a:pt x="297" y="363"/>
                  </a:cubicBezTo>
                  <a:cubicBezTo>
                    <a:pt x="300" y="359"/>
                    <a:pt x="301" y="353"/>
                    <a:pt x="301" y="348"/>
                  </a:cubicBezTo>
                  <a:cubicBezTo>
                    <a:pt x="301" y="341"/>
                    <a:pt x="299" y="335"/>
                    <a:pt x="296" y="330"/>
                  </a:cubicBezTo>
                  <a:cubicBezTo>
                    <a:pt x="292" y="325"/>
                    <a:pt x="287" y="322"/>
                    <a:pt x="281" y="320"/>
                  </a:cubicBezTo>
                  <a:cubicBezTo>
                    <a:pt x="275" y="318"/>
                    <a:pt x="266" y="317"/>
                    <a:pt x="255" y="317"/>
                  </a:cubicBezTo>
                  <a:lnTo>
                    <a:pt x="213" y="317"/>
                  </a:lnTo>
                  <a:lnTo>
                    <a:pt x="213" y="379"/>
                  </a:lnTo>
                  <a:close/>
                  <a:moveTo>
                    <a:pt x="372" y="400"/>
                  </a:moveTo>
                  <a:lnTo>
                    <a:pt x="372" y="219"/>
                  </a:lnTo>
                  <a:lnTo>
                    <a:pt x="440" y="219"/>
                  </a:lnTo>
                  <a:cubicBezTo>
                    <a:pt x="454" y="219"/>
                    <a:pt x="465" y="221"/>
                    <a:pt x="473" y="224"/>
                  </a:cubicBezTo>
                  <a:cubicBezTo>
                    <a:pt x="482" y="228"/>
                    <a:pt x="488" y="234"/>
                    <a:pt x="493" y="241"/>
                  </a:cubicBezTo>
                  <a:cubicBezTo>
                    <a:pt x="498" y="249"/>
                    <a:pt x="500" y="257"/>
                    <a:pt x="500" y="265"/>
                  </a:cubicBezTo>
                  <a:cubicBezTo>
                    <a:pt x="500" y="273"/>
                    <a:pt x="498" y="280"/>
                    <a:pt x="494" y="287"/>
                  </a:cubicBezTo>
                  <a:cubicBezTo>
                    <a:pt x="489" y="294"/>
                    <a:pt x="483" y="300"/>
                    <a:pt x="475" y="304"/>
                  </a:cubicBezTo>
                  <a:cubicBezTo>
                    <a:pt x="486" y="307"/>
                    <a:pt x="494" y="312"/>
                    <a:pt x="500" y="320"/>
                  </a:cubicBezTo>
                  <a:cubicBezTo>
                    <a:pt x="506" y="328"/>
                    <a:pt x="509" y="337"/>
                    <a:pt x="509" y="348"/>
                  </a:cubicBezTo>
                  <a:cubicBezTo>
                    <a:pt x="509" y="356"/>
                    <a:pt x="507" y="364"/>
                    <a:pt x="503" y="371"/>
                  </a:cubicBezTo>
                  <a:cubicBezTo>
                    <a:pt x="500" y="379"/>
                    <a:pt x="495" y="384"/>
                    <a:pt x="490" y="388"/>
                  </a:cubicBezTo>
                  <a:cubicBezTo>
                    <a:pt x="485" y="392"/>
                    <a:pt x="478" y="395"/>
                    <a:pt x="470" y="397"/>
                  </a:cubicBezTo>
                  <a:cubicBezTo>
                    <a:pt x="462" y="399"/>
                    <a:pt x="453" y="400"/>
                    <a:pt x="441" y="400"/>
                  </a:cubicBezTo>
                  <a:lnTo>
                    <a:pt x="372" y="400"/>
                  </a:lnTo>
                  <a:close/>
                  <a:moveTo>
                    <a:pt x="396" y="295"/>
                  </a:moveTo>
                  <a:lnTo>
                    <a:pt x="435" y="295"/>
                  </a:lnTo>
                  <a:cubicBezTo>
                    <a:pt x="446" y="295"/>
                    <a:pt x="453" y="294"/>
                    <a:pt x="458" y="293"/>
                  </a:cubicBezTo>
                  <a:cubicBezTo>
                    <a:pt x="464" y="291"/>
                    <a:pt x="469" y="288"/>
                    <a:pt x="472" y="284"/>
                  </a:cubicBezTo>
                  <a:cubicBezTo>
                    <a:pt x="475" y="280"/>
                    <a:pt x="476" y="274"/>
                    <a:pt x="476" y="268"/>
                  </a:cubicBezTo>
                  <a:cubicBezTo>
                    <a:pt x="476" y="262"/>
                    <a:pt x="475" y="257"/>
                    <a:pt x="472" y="252"/>
                  </a:cubicBezTo>
                  <a:cubicBezTo>
                    <a:pt x="469" y="248"/>
                    <a:pt x="465" y="245"/>
                    <a:pt x="460" y="243"/>
                  </a:cubicBezTo>
                  <a:cubicBezTo>
                    <a:pt x="454" y="241"/>
                    <a:pt x="445" y="240"/>
                    <a:pt x="432" y="240"/>
                  </a:cubicBezTo>
                  <a:lnTo>
                    <a:pt x="396" y="240"/>
                  </a:lnTo>
                  <a:lnTo>
                    <a:pt x="396" y="295"/>
                  </a:lnTo>
                  <a:close/>
                  <a:moveTo>
                    <a:pt x="396" y="379"/>
                  </a:moveTo>
                  <a:lnTo>
                    <a:pt x="441" y="379"/>
                  </a:lnTo>
                  <a:cubicBezTo>
                    <a:pt x="449" y="379"/>
                    <a:pt x="454" y="379"/>
                    <a:pt x="457" y="378"/>
                  </a:cubicBezTo>
                  <a:cubicBezTo>
                    <a:pt x="463" y="377"/>
                    <a:pt x="467" y="375"/>
                    <a:pt x="471" y="373"/>
                  </a:cubicBezTo>
                  <a:cubicBezTo>
                    <a:pt x="475" y="371"/>
                    <a:pt x="478" y="367"/>
                    <a:pt x="480" y="363"/>
                  </a:cubicBezTo>
                  <a:cubicBezTo>
                    <a:pt x="483" y="359"/>
                    <a:pt x="484" y="353"/>
                    <a:pt x="484" y="348"/>
                  </a:cubicBezTo>
                  <a:cubicBezTo>
                    <a:pt x="484" y="341"/>
                    <a:pt x="482" y="335"/>
                    <a:pt x="479" y="330"/>
                  </a:cubicBezTo>
                  <a:cubicBezTo>
                    <a:pt x="475" y="325"/>
                    <a:pt x="470" y="322"/>
                    <a:pt x="464" y="320"/>
                  </a:cubicBezTo>
                  <a:cubicBezTo>
                    <a:pt x="458" y="318"/>
                    <a:pt x="449" y="317"/>
                    <a:pt x="438" y="317"/>
                  </a:cubicBezTo>
                  <a:lnTo>
                    <a:pt x="396" y="317"/>
                  </a:lnTo>
                  <a:lnTo>
                    <a:pt x="396" y="379"/>
                  </a:lnTo>
                  <a:close/>
                  <a:moveTo>
                    <a:pt x="548" y="342"/>
                  </a:moveTo>
                  <a:lnTo>
                    <a:pt x="570" y="340"/>
                  </a:lnTo>
                  <a:cubicBezTo>
                    <a:pt x="571" y="349"/>
                    <a:pt x="574" y="357"/>
                    <a:pt x="578" y="362"/>
                  </a:cubicBezTo>
                  <a:cubicBezTo>
                    <a:pt x="582" y="368"/>
                    <a:pt x="588" y="373"/>
                    <a:pt x="596" y="376"/>
                  </a:cubicBezTo>
                  <a:cubicBezTo>
                    <a:pt x="604" y="380"/>
                    <a:pt x="614" y="382"/>
                    <a:pt x="624" y="382"/>
                  </a:cubicBezTo>
                  <a:cubicBezTo>
                    <a:pt x="633" y="382"/>
                    <a:pt x="641" y="380"/>
                    <a:pt x="648" y="378"/>
                  </a:cubicBezTo>
                  <a:cubicBezTo>
                    <a:pt x="655" y="375"/>
                    <a:pt x="660" y="371"/>
                    <a:pt x="664" y="367"/>
                  </a:cubicBezTo>
                  <a:cubicBezTo>
                    <a:pt x="667" y="362"/>
                    <a:pt x="669" y="357"/>
                    <a:pt x="669" y="351"/>
                  </a:cubicBezTo>
                  <a:cubicBezTo>
                    <a:pt x="669" y="345"/>
                    <a:pt x="667" y="340"/>
                    <a:pt x="664" y="336"/>
                  </a:cubicBezTo>
                  <a:cubicBezTo>
                    <a:pt x="661" y="332"/>
                    <a:pt x="655" y="328"/>
                    <a:pt x="648" y="325"/>
                  </a:cubicBezTo>
                  <a:cubicBezTo>
                    <a:pt x="643" y="324"/>
                    <a:pt x="632" y="321"/>
                    <a:pt x="615" y="317"/>
                  </a:cubicBezTo>
                  <a:cubicBezTo>
                    <a:pt x="599" y="313"/>
                    <a:pt x="587" y="309"/>
                    <a:pt x="580" y="305"/>
                  </a:cubicBezTo>
                  <a:cubicBezTo>
                    <a:pt x="572" y="301"/>
                    <a:pt x="565" y="295"/>
                    <a:pt x="561" y="288"/>
                  </a:cubicBezTo>
                  <a:cubicBezTo>
                    <a:pt x="557" y="282"/>
                    <a:pt x="555" y="274"/>
                    <a:pt x="555" y="266"/>
                  </a:cubicBezTo>
                  <a:cubicBezTo>
                    <a:pt x="555" y="257"/>
                    <a:pt x="557" y="248"/>
                    <a:pt x="562" y="240"/>
                  </a:cubicBezTo>
                  <a:cubicBezTo>
                    <a:pt x="568" y="232"/>
                    <a:pt x="575" y="226"/>
                    <a:pt x="585" y="222"/>
                  </a:cubicBezTo>
                  <a:cubicBezTo>
                    <a:pt x="595" y="218"/>
                    <a:pt x="606" y="216"/>
                    <a:pt x="618" y="216"/>
                  </a:cubicBezTo>
                  <a:cubicBezTo>
                    <a:pt x="632" y="216"/>
                    <a:pt x="644" y="218"/>
                    <a:pt x="654" y="222"/>
                  </a:cubicBezTo>
                  <a:cubicBezTo>
                    <a:pt x="664" y="227"/>
                    <a:pt x="672" y="233"/>
                    <a:pt x="678" y="241"/>
                  </a:cubicBezTo>
                  <a:cubicBezTo>
                    <a:pt x="683" y="250"/>
                    <a:pt x="686" y="259"/>
                    <a:pt x="687" y="270"/>
                  </a:cubicBezTo>
                  <a:lnTo>
                    <a:pt x="664" y="272"/>
                  </a:lnTo>
                  <a:cubicBezTo>
                    <a:pt x="662" y="260"/>
                    <a:pt x="658" y="252"/>
                    <a:pt x="651" y="246"/>
                  </a:cubicBezTo>
                  <a:cubicBezTo>
                    <a:pt x="644" y="240"/>
                    <a:pt x="633" y="237"/>
                    <a:pt x="619" y="237"/>
                  </a:cubicBezTo>
                  <a:cubicBezTo>
                    <a:pt x="605" y="237"/>
                    <a:pt x="594" y="240"/>
                    <a:pt x="588" y="245"/>
                  </a:cubicBezTo>
                  <a:cubicBezTo>
                    <a:pt x="581" y="250"/>
                    <a:pt x="578" y="257"/>
                    <a:pt x="578" y="264"/>
                  </a:cubicBezTo>
                  <a:cubicBezTo>
                    <a:pt x="578" y="271"/>
                    <a:pt x="580" y="276"/>
                    <a:pt x="585" y="280"/>
                  </a:cubicBezTo>
                  <a:cubicBezTo>
                    <a:pt x="589" y="284"/>
                    <a:pt x="601" y="289"/>
                    <a:pt x="621" y="293"/>
                  </a:cubicBezTo>
                  <a:cubicBezTo>
                    <a:pt x="640" y="298"/>
                    <a:pt x="654" y="301"/>
                    <a:pt x="661" y="305"/>
                  </a:cubicBezTo>
                  <a:cubicBezTo>
                    <a:pt x="672" y="310"/>
                    <a:pt x="679" y="316"/>
                    <a:pt x="685" y="323"/>
                  </a:cubicBezTo>
                  <a:cubicBezTo>
                    <a:pt x="690" y="331"/>
                    <a:pt x="692" y="339"/>
                    <a:pt x="692" y="349"/>
                  </a:cubicBezTo>
                  <a:cubicBezTo>
                    <a:pt x="692" y="359"/>
                    <a:pt x="689" y="368"/>
                    <a:pt x="684" y="376"/>
                  </a:cubicBezTo>
                  <a:cubicBezTo>
                    <a:pt x="678" y="385"/>
                    <a:pt x="670" y="391"/>
                    <a:pt x="660" y="396"/>
                  </a:cubicBezTo>
                  <a:cubicBezTo>
                    <a:pt x="650" y="401"/>
                    <a:pt x="638" y="403"/>
                    <a:pt x="625" y="403"/>
                  </a:cubicBezTo>
                  <a:cubicBezTo>
                    <a:pt x="609" y="403"/>
                    <a:pt x="595" y="401"/>
                    <a:pt x="584" y="396"/>
                  </a:cubicBezTo>
                  <a:cubicBezTo>
                    <a:pt x="573" y="391"/>
                    <a:pt x="564" y="384"/>
                    <a:pt x="558" y="375"/>
                  </a:cubicBezTo>
                  <a:cubicBezTo>
                    <a:pt x="551" y="365"/>
                    <a:pt x="548" y="354"/>
                    <a:pt x="548" y="3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86" name="组合 85"/>
          <p:cNvGrpSpPr/>
          <p:nvPr/>
        </p:nvGrpSpPr>
        <p:grpSpPr>
          <a:xfrm>
            <a:off x="658245" y="2209895"/>
            <a:ext cx="1454565" cy="1454565"/>
            <a:chOff x="877888" y="2946400"/>
            <a:chExt cx="1939925" cy="1939925"/>
          </a:xfrm>
        </p:grpSpPr>
        <p:sp>
          <p:nvSpPr>
            <p:cNvPr id="87" name="Oval 5"/>
            <p:cNvSpPr>
              <a:spLocks noChangeArrowheads="1"/>
            </p:cNvSpPr>
            <p:nvPr/>
          </p:nvSpPr>
          <p:spPr bwMode="auto">
            <a:xfrm>
              <a:off x="877888" y="2946400"/>
              <a:ext cx="1939925" cy="1939925"/>
            </a:xfrm>
            <a:prstGeom prst="ellipse">
              <a:avLst/>
            </a:pr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88" name="TextBox 87"/>
            <p:cNvSpPr txBox="1"/>
            <p:nvPr/>
          </p:nvSpPr>
          <p:spPr>
            <a:xfrm>
              <a:off x="1078684" y="3193087"/>
              <a:ext cx="1538332" cy="1477370"/>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299"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网络营销</a:t>
              </a:r>
            </a:p>
          </p:txBody>
        </p:sp>
      </p:grpSp>
      <p:sp>
        <p:nvSpPr>
          <p:cNvPr id="89" name="TextBox 88"/>
          <p:cNvSpPr txBox="1"/>
          <p:nvPr/>
        </p:nvSpPr>
        <p:spPr>
          <a:xfrm>
            <a:off x="2682878" y="945025"/>
            <a:ext cx="1497619" cy="248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012"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QQ</a:t>
            </a:r>
            <a:r>
              <a:rPr kumimoji="0" lang="zh-CN" altLang="en-US" sz="1012"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空间</a:t>
            </a:r>
          </a:p>
        </p:txBody>
      </p:sp>
      <p:sp>
        <p:nvSpPr>
          <p:cNvPr id="90" name="TextBox 89"/>
          <p:cNvSpPr txBox="1"/>
          <p:nvPr/>
        </p:nvSpPr>
        <p:spPr>
          <a:xfrm>
            <a:off x="2729669" y="1213718"/>
            <a:ext cx="5512425" cy="64633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利用</a:t>
            </a:r>
            <a:r>
              <a:rPr kumimoji="0" lang="en-US" altLang="zh-CN"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QQ</a:t>
            </a:r>
            <a:r>
              <a:rPr kumimoji="0" lang="zh-CN" altLang="en-US"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空间来进行朋友圈间的传播，达到广告目的。利用</a:t>
            </a:r>
            <a:r>
              <a:rPr kumimoji="0" lang="en-US" altLang="zh-CN"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QQ</a:t>
            </a:r>
            <a:r>
              <a:rPr kumimoji="0" lang="zh-CN" altLang="en-US"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空间来进行朋友圈间的传播，达到广告目的。利用</a:t>
            </a:r>
            <a:r>
              <a:rPr kumimoji="0" lang="en-US" altLang="zh-CN"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QQ</a:t>
            </a:r>
            <a:r>
              <a:rPr kumimoji="0" lang="zh-CN" altLang="en-US"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空间来进行朋友圈间的传播，达到广告目的。</a:t>
            </a:r>
          </a:p>
        </p:txBody>
      </p:sp>
      <p:sp>
        <p:nvSpPr>
          <p:cNvPr id="91" name="TextBox 90"/>
          <p:cNvSpPr txBox="1"/>
          <p:nvPr/>
        </p:nvSpPr>
        <p:spPr>
          <a:xfrm>
            <a:off x="2682878" y="4022566"/>
            <a:ext cx="1497619" cy="248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2"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本地论坛社区</a:t>
            </a:r>
          </a:p>
        </p:txBody>
      </p:sp>
      <p:sp>
        <p:nvSpPr>
          <p:cNvPr id="92" name="TextBox 91"/>
          <p:cNvSpPr txBox="1"/>
          <p:nvPr/>
        </p:nvSpPr>
        <p:spPr>
          <a:xfrm>
            <a:off x="2729669" y="4252965"/>
            <a:ext cx="5512425" cy="64633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利用</a:t>
            </a:r>
            <a:r>
              <a:rPr kumimoji="0" lang="en-US" altLang="zh-CN"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QQ</a:t>
            </a:r>
            <a:r>
              <a:rPr kumimoji="0" lang="zh-CN" altLang="en-US"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空间来进行朋友圈间的传播，达到广告目的。利用</a:t>
            </a:r>
            <a:r>
              <a:rPr kumimoji="0" lang="en-US" altLang="zh-CN"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QQ</a:t>
            </a:r>
            <a:r>
              <a:rPr kumimoji="0" lang="zh-CN" altLang="en-US"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空间来进行朋友圈间的传播，达到广告目的。利用</a:t>
            </a:r>
            <a:r>
              <a:rPr kumimoji="0" lang="en-US" altLang="zh-CN"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QQ</a:t>
            </a:r>
            <a:r>
              <a:rPr kumimoji="0" lang="zh-CN" altLang="en-US"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空间来进行朋友圈间的传播，达到广告目的。</a:t>
            </a:r>
          </a:p>
        </p:txBody>
      </p:sp>
      <p:sp>
        <p:nvSpPr>
          <p:cNvPr id="93" name="TextBox 92"/>
          <p:cNvSpPr txBox="1"/>
          <p:nvPr/>
        </p:nvSpPr>
        <p:spPr>
          <a:xfrm>
            <a:off x="3061504" y="2949694"/>
            <a:ext cx="1497619" cy="248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2"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微博营销</a:t>
            </a:r>
          </a:p>
        </p:txBody>
      </p:sp>
      <p:sp>
        <p:nvSpPr>
          <p:cNvPr id="94" name="TextBox 93"/>
          <p:cNvSpPr txBox="1"/>
          <p:nvPr/>
        </p:nvSpPr>
        <p:spPr>
          <a:xfrm>
            <a:off x="3108296" y="3180094"/>
            <a:ext cx="5512425" cy="64633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利用新浪微博来进行传播利用新浪微博来进行传播利用新浪微博来进行传播，利用新浪微博来进行传播利用新浪微博来进行传播利用新浪微博来进行传播，利用新浪微博来进行传播利用新浪微博来进行传播利用新浪微博来进行传播。</a:t>
            </a:r>
          </a:p>
        </p:txBody>
      </p:sp>
      <p:sp>
        <p:nvSpPr>
          <p:cNvPr id="95" name="TextBox 94"/>
          <p:cNvSpPr txBox="1"/>
          <p:nvPr/>
        </p:nvSpPr>
        <p:spPr>
          <a:xfrm>
            <a:off x="3061504" y="1875213"/>
            <a:ext cx="1497619" cy="248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2"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微信营销</a:t>
            </a:r>
          </a:p>
        </p:txBody>
      </p:sp>
      <p:sp>
        <p:nvSpPr>
          <p:cNvPr id="96" name="TextBox 95"/>
          <p:cNvSpPr txBox="1"/>
          <p:nvPr/>
        </p:nvSpPr>
        <p:spPr>
          <a:xfrm>
            <a:off x="3108296" y="2105612"/>
            <a:ext cx="5512425" cy="461665"/>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利用微信朋友圈间的传播，达到广告目的。利用微信朋友圈间的传播，达到广告目的，利用微信朋友圈间的传播，达到广告目。</a:t>
            </a:r>
          </a:p>
        </p:txBody>
      </p:sp>
    </p:spTree>
    <p:extLst>
      <p:ext uri="{BB962C8B-B14F-4D97-AF65-F5344CB8AC3E}">
        <p14:creationId xmlns:p14="http://schemas.microsoft.com/office/powerpoint/2010/main" val="338196315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86"/>
                                        </p:tgtEl>
                                        <p:attrNameLst>
                                          <p:attrName>style.visibility</p:attrName>
                                        </p:attrNameLst>
                                      </p:cBhvr>
                                      <p:to>
                                        <p:strVal val="visible"/>
                                      </p:to>
                                    </p:set>
                                    <p:animScale>
                                      <p:cBhvr>
                                        <p:cTn id="7" dur="1000" decel="50000" fill="hold">
                                          <p:stCondLst>
                                            <p:cond delay="0"/>
                                          </p:stCondLst>
                                        </p:cTn>
                                        <p:tgtEl>
                                          <p:spTgt spid="8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86"/>
                                        </p:tgtEl>
                                        <p:attrNameLst>
                                          <p:attrName>ppt_x</p:attrName>
                                          <p:attrName>ppt_y</p:attrName>
                                        </p:attrNameLst>
                                      </p:cBhvr>
                                    </p:animMotion>
                                    <p:animEffect transition="in" filter="fade">
                                      <p:cBhvr>
                                        <p:cTn id="9" dur="1000"/>
                                        <p:tgtEl>
                                          <p:spTgt spid="86"/>
                                        </p:tgtEl>
                                      </p:cBhvr>
                                    </p:animEffect>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0"/>
                                          </p:stCondLst>
                                        </p:cTn>
                                        <p:tgtEl>
                                          <p:spTgt spid="69"/>
                                        </p:tgtEl>
                                        <p:attrNameLst>
                                          <p:attrName>style.visibility</p:attrName>
                                        </p:attrNameLst>
                                      </p:cBhvr>
                                      <p:to>
                                        <p:strVal val="visible"/>
                                      </p:to>
                                    </p:set>
                                  </p:childTnLst>
                                </p:cTn>
                              </p:par>
                              <p:par>
                                <p:cTn id="13" presetID="56" presetClass="path" presetSubtype="0" accel="50000" decel="50000" fill="hold" nodeType="withEffect">
                                  <p:stCondLst>
                                    <p:cond delay="0"/>
                                  </p:stCondLst>
                                  <p:childTnLst>
                                    <p:animMotion origin="layout" path="M 2.36113E-6 -3.33333E-6 L -0.1059 0.29653 " pathEditMode="relative" rAng="0" ptsTypes="AA">
                                      <p:cBhvr>
                                        <p:cTn id="14" dur="500" spd="-100000" fill="hold"/>
                                        <p:tgtEl>
                                          <p:spTgt spid="69"/>
                                        </p:tgtEl>
                                        <p:attrNameLst>
                                          <p:attrName>ppt_x</p:attrName>
                                          <p:attrName>ppt_y</p:attrName>
                                        </p:attrNameLst>
                                      </p:cBhvr>
                                      <p:rCtr x="-5295" y="14815"/>
                                    </p:animMotion>
                                  </p:childTnLst>
                                </p:cTn>
                              </p:par>
                              <p:par>
                                <p:cTn id="15" presetID="1" presetClass="entr" presetSubtype="0" fill="hold" nodeType="withEffect">
                                  <p:stCondLst>
                                    <p:cond delay="0"/>
                                  </p:stCondLst>
                                  <p:childTnLst>
                                    <p:set>
                                      <p:cBhvr>
                                        <p:cTn id="16" dur="1" fill="hold">
                                          <p:stCondLst>
                                            <p:cond delay="0"/>
                                          </p:stCondLst>
                                        </p:cTn>
                                        <p:tgtEl>
                                          <p:spTgt spid="65"/>
                                        </p:tgtEl>
                                        <p:attrNameLst>
                                          <p:attrName>style.visibility</p:attrName>
                                        </p:attrNameLst>
                                      </p:cBhvr>
                                      <p:to>
                                        <p:strVal val="visible"/>
                                      </p:to>
                                    </p:set>
                                  </p:childTnLst>
                                </p:cTn>
                              </p:par>
                              <p:par>
                                <p:cTn id="17" presetID="56" presetClass="path" presetSubtype="0" accel="50000" decel="50000" fill="hold" nodeType="withEffect">
                                  <p:stCondLst>
                                    <p:cond delay="0"/>
                                  </p:stCondLst>
                                  <p:childTnLst>
                                    <p:animMotion origin="layout" path="M 3.1885E-6 4.07407E-6 L -0.14818 0.12268 " pathEditMode="relative" rAng="0" ptsTypes="AA">
                                      <p:cBhvr>
                                        <p:cTn id="18" dur="500" spd="-100000" fill="hold"/>
                                        <p:tgtEl>
                                          <p:spTgt spid="65"/>
                                        </p:tgtEl>
                                        <p:attrNameLst>
                                          <p:attrName>ppt_x</p:attrName>
                                          <p:attrName>ppt_y</p:attrName>
                                        </p:attrNameLst>
                                      </p:cBhvr>
                                      <p:rCtr x="-7415" y="6134"/>
                                    </p:animMotion>
                                  </p:childTnLst>
                                </p:cTn>
                              </p:par>
                              <p:par>
                                <p:cTn id="19" presetID="1" presetClass="entr" presetSubtype="0" fill="hold" nodeType="withEffect">
                                  <p:stCondLst>
                                    <p:cond delay="0"/>
                                  </p:stCondLst>
                                  <p:childTnLst>
                                    <p:set>
                                      <p:cBhvr>
                                        <p:cTn id="20" dur="1" fill="hold">
                                          <p:stCondLst>
                                            <p:cond delay="0"/>
                                          </p:stCondLst>
                                        </p:cTn>
                                        <p:tgtEl>
                                          <p:spTgt spid="73"/>
                                        </p:tgtEl>
                                        <p:attrNameLst>
                                          <p:attrName>style.visibility</p:attrName>
                                        </p:attrNameLst>
                                      </p:cBhvr>
                                      <p:to>
                                        <p:strVal val="visible"/>
                                      </p:to>
                                    </p:set>
                                  </p:childTnLst>
                                </p:cTn>
                              </p:par>
                              <p:par>
                                <p:cTn id="21" presetID="56" presetClass="path" presetSubtype="0" accel="50000" decel="50000" fill="hold" nodeType="withEffect">
                                  <p:stCondLst>
                                    <p:cond delay="0"/>
                                  </p:stCondLst>
                                  <p:childTnLst>
                                    <p:animMotion origin="layout" path="M 3.1885E-6 4.07407E-6 L -0.14818 -0.08982 " pathEditMode="relative" rAng="0" ptsTypes="AA">
                                      <p:cBhvr>
                                        <p:cTn id="22" dur="500" spd="-100000" fill="hold"/>
                                        <p:tgtEl>
                                          <p:spTgt spid="73"/>
                                        </p:tgtEl>
                                        <p:attrNameLst>
                                          <p:attrName>ppt_x</p:attrName>
                                          <p:attrName>ppt_y</p:attrName>
                                        </p:attrNameLst>
                                      </p:cBhvr>
                                      <p:rCtr x="-7415" y="-4491"/>
                                    </p:animMotion>
                                  </p:childTnLst>
                                </p:cTn>
                              </p:par>
                              <p:par>
                                <p:cTn id="23" presetID="1" presetClass="entr" presetSubtype="0" fill="hold" nodeType="withEffect">
                                  <p:stCondLst>
                                    <p:cond delay="0"/>
                                  </p:stCondLst>
                                  <p:childTnLst>
                                    <p:set>
                                      <p:cBhvr>
                                        <p:cTn id="24" dur="1" fill="hold">
                                          <p:stCondLst>
                                            <p:cond delay="0"/>
                                          </p:stCondLst>
                                        </p:cTn>
                                        <p:tgtEl>
                                          <p:spTgt spid="79"/>
                                        </p:tgtEl>
                                        <p:attrNameLst>
                                          <p:attrName>style.visibility</p:attrName>
                                        </p:attrNameLst>
                                      </p:cBhvr>
                                      <p:to>
                                        <p:strVal val="visible"/>
                                      </p:to>
                                    </p:set>
                                  </p:childTnLst>
                                </p:cTn>
                              </p:par>
                              <p:par>
                                <p:cTn id="25" presetID="56" presetClass="path" presetSubtype="0" accel="50000" decel="50000" fill="hold" nodeType="withEffect">
                                  <p:stCondLst>
                                    <p:cond delay="0"/>
                                  </p:stCondLst>
                                  <p:childTnLst>
                                    <p:animMotion origin="layout" path="M 2.36113E-6 1.48148E-6 L -0.1059 -0.26366 " pathEditMode="relative" rAng="0" ptsTypes="AA">
                                      <p:cBhvr>
                                        <p:cTn id="26" dur="500" spd="-100000" fill="hold"/>
                                        <p:tgtEl>
                                          <p:spTgt spid="79"/>
                                        </p:tgtEl>
                                        <p:attrNameLst>
                                          <p:attrName>ppt_x</p:attrName>
                                          <p:attrName>ppt_y</p:attrName>
                                        </p:attrNameLst>
                                      </p:cBhvr>
                                      <p:rCtr x="-5295" y="-13194"/>
                                    </p:animMotion>
                                  </p:childTnLst>
                                </p:cTn>
                              </p:par>
                            </p:childTnLst>
                          </p:cTn>
                        </p:par>
                        <p:par>
                          <p:cTn id="27" fill="hold">
                            <p:stCondLst>
                              <p:cond delay="1500"/>
                            </p:stCondLst>
                            <p:childTnLst>
                              <p:par>
                                <p:cTn id="28" presetID="31" presetClass="entr" presetSubtype="0" fill="hold" grpId="0" nodeType="afterEffect">
                                  <p:stCondLst>
                                    <p:cond delay="0"/>
                                  </p:stCondLst>
                                  <p:childTnLst>
                                    <p:set>
                                      <p:cBhvr>
                                        <p:cTn id="29" dur="1" fill="hold">
                                          <p:stCondLst>
                                            <p:cond delay="0"/>
                                          </p:stCondLst>
                                        </p:cTn>
                                        <p:tgtEl>
                                          <p:spTgt spid="89"/>
                                        </p:tgtEl>
                                        <p:attrNameLst>
                                          <p:attrName>style.visibility</p:attrName>
                                        </p:attrNameLst>
                                      </p:cBhvr>
                                      <p:to>
                                        <p:strVal val="visible"/>
                                      </p:to>
                                    </p:set>
                                    <p:anim calcmode="lin" valueType="num">
                                      <p:cBhvr>
                                        <p:cTn id="30" dur="300" fill="hold"/>
                                        <p:tgtEl>
                                          <p:spTgt spid="89"/>
                                        </p:tgtEl>
                                        <p:attrNameLst>
                                          <p:attrName>ppt_w</p:attrName>
                                        </p:attrNameLst>
                                      </p:cBhvr>
                                      <p:tavLst>
                                        <p:tav tm="0">
                                          <p:val>
                                            <p:fltVal val="0"/>
                                          </p:val>
                                        </p:tav>
                                        <p:tav tm="100000">
                                          <p:val>
                                            <p:strVal val="#ppt_w"/>
                                          </p:val>
                                        </p:tav>
                                      </p:tavLst>
                                    </p:anim>
                                    <p:anim calcmode="lin" valueType="num">
                                      <p:cBhvr>
                                        <p:cTn id="31" dur="300" fill="hold"/>
                                        <p:tgtEl>
                                          <p:spTgt spid="89"/>
                                        </p:tgtEl>
                                        <p:attrNameLst>
                                          <p:attrName>ppt_h</p:attrName>
                                        </p:attrNameLst>
                                      </p:cBhvr>
                                      <p:tavLst>
                                        <p:tav tm="0">
                                          <p:val>
                                            <p:fltVal val="0"/>
                                          </p:val>
                                        </p:tav>
                                        <p:tav tm="100000">
                                          <p:val>
                                            <p:strVal val="#ppt_h"/>
                                          </p:val>
                                        </p:tav>
                                      </p:tavLst>
                                    </p:anim>
                                    <p:anim calcmode="lin" valueType="num">
                                      <p:cBhvr>
                                        <p:cTn id="32" dur="300" fill="hold"/>
                                        <p:tgtEl>
                                          <p:spTgt spid="89"/>
                                        </p:tgtEl>
                                        <p:attrNameLst>
                                          <p:attrName>style.rotation</p:attrName>
                                        </p:attrNameLst>
                                      </p:cBhvr>
                                      <p:tavLst>
                                        <p:tav tm="0">
                                          <p:val>
                                            <p:fltVal val="90"/>
                                          </p:val>
                                        </p:tav>
                                        <p:tav tm="100000">
                                          <p:val>
                                            <p:fltVal val="0"/>
                                          </p:val>
                                        </p:tav>
                                      </p:tavLst>
                                    </p:anim>
                                    <p:animEffect transition="in" filter="fade">
                                      <p:cBhvr>
                                        <p:cTn id="33" dur="300"/>
                                        <p:tgtEl>
                                          <p:spTgt spid="89"/>
                                        </p:tgtEl>
                                      </p:cBhvr>
                                    </p:animEffect>
                                  </p:childTnLst>
                                </p:cTn>
                              </p:par>
                            </p:childTnLst>
                          </p:cTn>
                        </p:par>
                        <p:par>
                          <p:cTn id="34" fill="hold">
                            <p:stCondLst>
                              <p:cond delay="1800"/>
                            </p:stCondLst>
                            <p:childTnLst>
                              <p:par>
                                <p:cTn id="35" presetID="22" presetClass="entr" presetSubtype="1" fill="hold" grpId="0" nodeType="afterEffect">
                                  <p:stCondLst>
                                    <p:cond delay="0"/>
                                  </p:stCondLst>
                                  <p:childTnLst>
                                    <p:set>
                                      <p:cBhvr>
                                        <p:cTn id="36" dur="1" fill="hold">
                                          <p:stCondLst>
                                            <p:cond delay="0"/>
                                          </p:stCondLst>
                                        </p:cTn>
                                        <p:tgtEl>
                                          <p:spTgt spid="90"/>
                                        </p:tgtEl>
                                        <p:attrNameLst>
                                          <p:attrName>style.visibility</p:attrName>
                                        </p:attrNameLst>
                                      </p:cBhvr>
                                      <p:to>
                                        <p:strVal val="visible"/>
                                      </p:to>
                                    </p:set>
                                    <p:animEffect transition="in" filter="wipe(up)">
                                      <p:cBhvr>
                                        <p:cTn id="37" dur="500"/>
                                        <p:tgtEl>
                                          <p:spTgt spid="90"/>
                                        </p:tgtEl>
                                      </p:cBhvr>
                                    </p:animEffect>
                                  </p:childTnLst>
                                </p:cTn>
                              </p:par>
                            </p:childTnLst>
                          </p:cTn>
                        </p:par>
                        <p:par>
                          <p:cTn id="38" fill="hold">
                            <p:stCondLst>
                              <p:cond delay="2300"/>
                            </p:stCondLst>
                            <p:childTnLst>
                              <p:par>
                                <p:cTn id="39" presetID="31" presetClass="entr" presetSubtype="0" fill="hold" grpId="0" nodeType="afterEffect">
                                  <p:stCondLst>
                                    <p:cond delay="0"/>
                                  </p:stCondLst>
                                  <p:childTnLst>
                                    <p:set>
                                      <p:cBhvr>
                                        <p:cTn id="40" dur="1" fill="hold">
                                          <p:stCondLst>
                                            <p:cond delay="0"/>
                                          </p:stCondLst>
                                        </p:cTn>
                                        <p:tgtEl>
                                          <p:spTgt spid="95"/>
                                        </p:tgtEl>
                                        <p:attrNameLst>
                                          <p:attrName>style.visibility</p:attrName>
                                        </p:attrNameLst>
                                      </p:cBhvr>
                                      <p:to>
                                        <p:strVal val="visible"/>
                                      </p:to>
                                    </p:set>
                                    <p:anim calcmode="lin" valueType="num">
                                      <p:cBhvr>
                                        <p:cTn id="41" dur="300" fill="hold"/>
                                        <p:tgtEl>
                                          <p:spTgt spid="95"/>
                                        </p:tgtEl>
                                        <p:attrNameLst>
                                          <p:attrName>ppt_w</p:attrName>
                                        </p:attrNameLst>
                                      </p:cBhvr>
                                      <p:tavLst>
                                        <p:tav tm="0">
                                          <p:val>
                                            <p:fltVal val="0"/>
                                          </p:val>
                                        </p:tav>
                                        <p:tav tm="100000">
                                          <p:val>
                                            <p:strVal val="#ppt_w"/>
                                          </p:val>
                                        </p:tav>
                                      </p:tavLst>
                                    </p:anim>
                                    <p:anim calcmode="lin" valueType="num">
                                      <p:cBhvr>
                                        <p:cTn id="42" dur="300" fill="hold"/>
                                        <p:tgtEl>
                                          <p:spTgt spid="95"/>
                                        </p:tgtEl>
                                        <p:attrNameLst>
                                          <p:attrName>ppt_h</p:attrName>
                                        </p:attrNameLst>
                                      </p:cBhvr>
                                      <p:tavLst>
                                        <p:tav tm="0">
                                          <p:val>
                                            <p:fltVal val="0"/>
                                          </p:val>
                                        </p:tav>
                                        <p:tav tm="100000">
                                          <p:val>
                                            <p:strVal val="#ppt_h"/>
                                          </p:val>
                                        </p:tav>
                                      </p:tavLst>
                                    </p:anim>
                                    <p:anim calcmode="lin" valueType="num">
                                      <p:cBhvr>
                                        <p:cTn id="43" dur="300" fill="hold"/>
                                        <p:tgtEl>
                                          <p:spTgt spid="95"/>
                                        </p:tgtEl>
                                        <p:attrNameLst>
                                          <p:attrName>style.rotation</p:attrName>
                                        </p:attrNameLst>
                                      </p:cBhvr>
                                      <p:tavLst>
                                        <p:tav tm="0">
                                          <p:val>
                                            <p:fltVal val="90"/>
                                          </p:val>
                                        </p:tav>
                                        <p:tav tm="100000">
                                          <p:val>
                                            <p:fltVal val="0"/>
                                          </p:val>
                                        </p:tav>
                                      </p:tavLst>
                                    </p:anim>
                                    <p:animEffect transition="in" filter="fade">
                                      <p:cBhvr>
                                        <p:cTn id="44" dur="300"/>
                                        <p:tgtEl>
                                          <p:spTgt spid="95"/>
                                        </p:tgtEl>
                                      </p:cBhvr>
                                    </p:animEffect>
                                  </p:childTnLst>
                                </p:cTn>
                              </p:par>
                            </p:childTnLst>
                          </p:cTn>
                        </p:par>
                        <p:par>
                          <p:cTn id="45" fill="hold">
                            <p:stCondLst>
                              <p:cond delay="2600"/>
                            </p:stCondLst>
                            <p:childTnLst>
                              <p:par>
                                <p:cTn id="46" presetID="22" presetClass="entr" presetSubtype="1" fill="hold" grpId="0" nodeType="afterEffect">
                                  <p:stCondLst>
                                    <p:cond delay="0"/>
                                  </p:stCondLst>
                                  <p:childTnLst>
                                    <p:set>
                                      <p:cBhvr>
                                        <p:cTn id="47" dur="1" fill="hold">
                                          <p:stCondLst>
                                            <p:cond delay="0"/>
                                          </p:stCondLst>
                                        </p:cTn>
                                        <p:tgtEl>
                                          <p:spTgt spid="96"/>
                                        </p:tgtEl>
                                        <p:attrNameLst>
                                          <p:attrName>style.visibility</p:attrName>
                                        </p:attrNameLst>
                                      </p:cBhvr>
                                      <p:to>
                                        <p:strVal val="visible"/>
                                      </p:to>
                                    </p:set>
                                    <p:animEffect transition="in" filter="wipe(up)">
                                      <p:cBhvr>
                                        <p:cTn id="48" dur="500"/>
                                        <p:tgtEl>
                                          <p:spTgt spid="96"/>
                                        </p:tgtEl>
                                      </p:cBhvr>
                                    </p:animEffect>
                                  </p:childTnLst>
                                </p:cTn>
                              </p:par>
                            </p:childTnLst>
                          </p:cTn>
                        </p:par>
                        <p:par>
                          <p:cTn id="49" fill="hold">
                            <p:stCondLst>
                              <p:cond delay="3100"/>
                            </p:stCondLst>
                            <p:childTnLst>
                              <p:par>
                                <p:cTn id="50" presetID="31" presetClass="entr" presetSubtype="0" fill="hold" grpId="0" nodeType="afterEffect">
                                  <p:stCondLst>
                                    <p:cond delay="0"/>
                                  </p:stCondLst>
                                  <p:childTnLst>
                                    <p:set>
                                      <p:cBhvr>
                                        <p:cTn id="51" dur="1" fill="hold">
                                          <p:stCondLst>
                                            <p:cond delay="0"/>
                                          </p:stCondLst>
                                        </p:cTn>
                                        <p:tgtEl>
                                          <p:spTgt spid="93"/>
                                        </p:tgtEl>
                                        <p:attrNameLst>
                                          <p:attrName>style.visibility</p:attrName>
                                        </p:attrNameLst>
                                      </p:cBhvr>
                                      <p:to>
                                        <p:strVal val="visible"/>
                                      </p:to>
                                    </p:set>
                                    <p:anim calcmode="lin" valueType="num">
                                      <p:cBhvr>
                                        <p:cTn id="52" dur="300" fill="hold"/>
                                        <p:tgtEl>
                                          <p:spTgt spid="93"/>
                                        </p:tgtEl>
                                        <p:attrNameLst>
                                          <p:attrName>ppt_w</p:attrName>
                                        </p:attrNameLst>
                                      </p:cBhvr>
                                      <p:tavLst>
                                        <p:tav tm="0">
                                          <p:val>
                                            <p:fltVal val="0"/>
                                          </p:val>
                                        </p:tav>
                                        <p:tav tm="100000">
                                          <p:val>
                                            <p:strVal val="#ppt_w"/>
                                          </p:val>
                                        </p:tav>
                                      </p:tavLst>
                                    </p:anim>
                                    <p:anim calcmode="lin" valueType="num">
                                      <p:cBhvr>
                                        <p:cTn id="53" dur="300" fill="hold"/>
                                        <p:tgtEl>
                                          <p:spTgt spid="93"/>
                                        </p:tgtEl>
                                        <p:attrNameLst>
                                          <p:attrName>ppt_h</p:attrName>
                                        </p:attrNameLst>
                                      </p:cBhvr>
                                      <p:tavLst>
                                        <p:tav tm="0">
                                          <p:val>
                                            <p:fltVal val="0"/>
                                          </p:val>
                                        </p:tav>
                                        <p:tav tm="100000">
                                          <p:val>
                                            <p:strVal val="#ppt_h"/>
                                          </p:val>
                                        </p:tav>
                                      </p:tavLst>
                                    </p:anim>
                                    <p:anim calcmode="lin" valueType="num">
                                      <p:cBhvr>
                                        <p:cTn id="54" dur="300" fill="hold"/>
                                        <p:tgtEl>
                                          <p:spTgt spid="93"/>
                                        </p:tgtEl>
                                        <p:attrNameLst>
                                          <p:attrName>style.rotation</p:attrName>
                                        </p:attrNameLst>
                                      </p:cBhvr>
                                      <p:tavLst>
                                        <p:tav tm="0">
                                          <p:val>
                                            <p:fltVal val="90"/>
                                          </p:val>
                                        </p:tav>
                                        <p:tav tm="100000">
                                          <p:val>
                                            <p:fltVal val="0"/>
                                          </p:val>
                                        </p:tav>
                                      </p:tavLst>
                                    </p:anim>
                                    <p:animEffect transition="in" filter="fade">
                                      <p:cBhvr>
                                        <p:cTn id="55" dur="300"/>
                                        <p:tgtEl>
                                          <p:spTgt spid="93"/>
                                        </p:tgtEl>
                                      </p:cBhvr>
                                    </p:animEffect>
                                  </p:childTnLst>
                                </p:cTn>
                              </p:par>
                            </p:childTnLst>
                          </p:cTn>
                        </p:par>
                        <p:par>
                          <p:cTn id="56" fill="hold">
                            <p:stCondLst>
                              <p:cond delay="3400"/>
                            </p:stCondLst>
                            <p:childTnLst>
                              <p:par>
                                <p:cTn id="57" presetID="22" presetClass="entr" presetSubtype="1" fill="hold" grpId="0" nodeType="afterEffect">
                                  <p:stCondLst>
                                    <p:cond delay="0"/>
                                  </p:stCondLst>
                                  <p:childTnLst>
                                    <p:set>
                                      <p:cBhvr>
                                        <p:cTn id="58" dur="1" fill="hold">
                                          <p:stCondLst>
                                            <p:cond delay="0"/>
                                          </p:stCondLst>
                                        </p:cTn>
                                        <p:tgtEl>
                                          <p:spTgt spid="94"/>
                                        </p:tgtEl>
                                        <p:attrNameLst>
                                          <p:attrName>style.visibility</p:attrName>
                                        </p:attrNameLst>
                                      </p:cBhvr>
                                      <p:to>
                                        <p:strVal val="visible"/>
                                      </p:to>
                                    </p:set>
                                    <p:animEffect transition="in" filter="wipe(up)">
                                      <p:cBhvr>
                                        <p:cTn id="59" dur="500"/>
                                        <p:tgtEl>
                                          <p:spTgt spid="94"/>
                                        </p:tgtEl>
                                      </p:cBhvr>
                                    </p:animEffect>
                                  </p:childTnLst>
                                </p:cTn>
                              </p:par>
                            </p:childTnLst>
                          </p:cTn>
                        </p:par>
                        <p:par>
                          <p:cTn id="60" fill="hold">
                            <p:stCondLst>
                              <p:cond delay="3900"/>
                            </p:stCondLst>
                            <p:childTnLst>
                              <p:par>
                                <p:cTn id="61" presetID="31" presetClass="entr" presetSubtype="0" fill="hold" grpId="0" nodeType="afterEffect">
                                  <p:stCondLst>
                                    <p:cond delay="0"/>
                                  </p:stCondLst>
                                  <p:childTnLst>
                                    <p:set>
                                      <p:cBhvr>
                                        <p:cTn id="62" dur="1" fill="hold">
                                          <p:stCondLst>
                                            <p:cond delay="0"/>
                                          </p:stCondLst>
                                        </p:cTn>
                                        <p:tgtEl>
                                          <p:spTgt spid="91"/>
                                        </p:tgtEl>
                                        <p:attrNameLst>
                                          <p:attrName>style.visibility</p:attrName>
                                        </p:attrNameLst>
                                      </p:cBhvr>
                                      <p:to>
                                        <p:strVal val="visible"/>
                                      </p:to>
                                    </p:set>
                                    <p:anim calcmode="lin" valueType="num">
                                      <p:cBhvr>
                                        <p:cTn id="63" dur="300" fill="hold"/>
                                        <p:tgtEl>
                                          <p:spTgt spid="91"/>
                                        </p:tgtEl>
                                        <p:attrNameLst>
                                          <p:attrName>ppt_w</p:attrName>
                                        </p:attrNameLst>
                                      </p:cBhvr>
                                      <p:tavLst>
                                        <p:tav tm="0">
                                          <p:val>
                                            <p:fltVal val="0"/>
                                          </p:val>
                                        </p:tav>
                                        <p:tav tm="100000">
                                          <p:val>
                                            <p:strVal val="#ppt_w"/>
                                          </p:val>
                                        </p:tav>
                                      </p:tavLst>
                                    </p:anim>
                                    <p:anim calcmode="lin" valueType="num">
                                      <p:cBhvr>
                                        <p:cTn id="64" dur="300" fill="hold"/>
                                        <p:tgtEl>
                                          <p:spTgt spid="91"/>
                                        </p:tgtEl>
                                        <p:attrNameLst>
                                          <p:attrName>ppt_h</p:attrName>
                                        </p:attrNameLst>
                                      </p:cBhvr>
                                      <p:tavLst>
                                        <p:tav tm="0">
                                          <p:val>
                                            <p:fltVal val="0"/>
                                          </p:val>
                                        </p:tav>
                                        <p:tav tm="100000">
                                          <p:val>
                                            <p:strVal val="#ppt_h"/>
                                          </p:val>
                                        </p:tav>
                                      </p:tavLst>
                                    </p:anim>
                                    <p:anim calcmode="lin" valueType="num">
                                      <p:cBhvr>
                                        <p:cTn id="65" dur="300" fill="hold"/>
                                        <p:tgtEl>
                                          <p:spTgt spid="91"/>
                                        </p:tgtEl>
                                        <p:attrNameLst>
                                          <p:attrName>style.rotation</p:attrName>
                                        </p:attrNameLst>
                                      </p:cBhvr>
                                      <p:tavLst>
                                        <p:tav tm="0">
                                          <p:val>
                                            <p:fltVal val="90"/>
                                          </p:val>
                                        </p:tav>
                                        <p:tav tm="100000">
                                          <p:val>
                                            <p:fltVal val="0"/>
                                          </p:val>
                                        </p:tav>
                                      </p:tavLst>
                                    </p:anim>
                                    <p:animEffect transition="in" filter="fade">
                                      <p:cBhvr>
                                        <p:cTn id="66" dur="300"/>
                                        <p:tgtEl>
                                          <p:spTgt spid="91"/>
                                        </p:tgtEl>
                                      </p:cBhvr>
                                    </p:animEffect>
                                  </p:childTnLst>
                                </p:cTn>
                              </p:par>
                            </p:childTnLst>
                          </p:cTn>
                        </p:par>
                        <p:par>
                          <p:cTn id="67" fill="hold">
                            <p:stCondLst>
                              <p:cond delay="4200"/>
                            </p:stCondLst>
                            <p:childTnLst>
                              <p:par>
                                <p:cTn id="68" presetID="22" presetClass="entr" presetSubtype="1" fill="hold" grpId="0" nodeType="afterEffect">
                                  <p:stCondLst>
                                    <p:cond delay="0"/>
                                  </p:stCondLst>
                                  <p:childTnLst>
                                    <p:set>
                                      <p:cBhvr>
                                        <p:cTn id="69" dur="1" fill="hold">
                                          <p:stCondLst>
                                            <p:cond delay="0"/>
                                          </p:stCondLst>
                                        </p:cTn>
                                        <p:tgtEl>
                                          <p:spTgt spid="92"/>
                                        </p:tgtEl>
                                        <p:attrNameLst>
                                          <p:attrName>style.visibility</p:attrName>
                                        </p:attrNameLst>
                                      </p:cBhvr>
                                      <p:to>
                                        <p:strVal val="visible"/>
                                      </p:to>
                                    </p:set>
                                    <p:animEffect transition="in" filter="wipe(up)">
                                      <p:cBhvr>
                                        <p:cTn id="70"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p:bldP spid="90" grpId="0"/>
      <p:bldP spid="91" grpId="0"/>
      <p:bldP spid="92" grpId="0"/>
      <p:bldP spid="93" grpId="0"/>
      <p:bldP spid="94" grpId="0"/>
      <p:bldP spid="95" grpId="0"/>
      <p:bldP spid="9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TextBox 68"/>
          <p:cNvSpPr txBox="1"/>
          <p:nvPr/>
        </p:nvSpPr>
        <p:spPr>
          <a:xfrm>
            <a:off x="1509234" y="3868862"/>
            <a:ext cx="6128085" cy="484748"/>
          </a:xfrm>
          <a:prstGeom prst="rect">
            <a:avLst/>
          </a:prstGeom>
          <a:noFill/>
        </p:spPr>
        <p:txBody>
          <a:bodyPr wrap="square" lIns="0" tIns="0" rIns="0" bIns="0" rtlCol="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70" name="TextBox 69"/>
          <p:cNvSpPr txBox="1"/>
          <p:nvPr/>
        </p:nvSpPr>
        <p:spPr>
          <a:xfrm>
            <a:off x="3852549" y="3542734"/>
            <a:ext cx="1544105" cy="230832"/>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点击输入标题文本</a:t>
            </a:r>
          </a:p>
        </p:txBody>
      </p:sp>
      <p:sp>
        <p:nvSpPr>
          <p:cNvPr id="85" name="Oval 12"/>
          <p:cNvSpPr/>
          <p:nvPr/>
        </p:nvSpPr>
        <p:spPr>
          <a:xfrm>
            <a:off x="1487725" y="990324"/>
            <a:ext cx="1179602" cy="11796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012" b="0" i="0" u="none" strike="noStrike" kern="1200" cap="none" spc="0" normalizeH="0" baseline="0" noProof="0">
              <a:ln>
                <a:noFill/>
              </a:ln>
              <a:solidFill>
                <a:srgbClr val="FFFFFF"/>
              </a:solidFill>
              <a:effectLst/>
              <a:uLnTx/>
              <a:uFillTx/>
              <a:latin typeface="Calibri" pitchFamily="34" charset="0"/>
              <a:ea typeface="等线" panose="02010600030101010101" pitchFamily="2" charset="-122"/>
              <a:cs typeface="+mn-cs"/>
            </a:endParaRPr>
          </a:p>
        </p:txBody>
      </p:sp>
      <p:sp>
        <p:nvSpPr>
          <p:cNvPr id="86" name="Oval 13"/>
          <p:cNvSpPr/>
          <p:nvPr/>
        </p:nvSpPr>
        <p:spPr>
          <a:xfrm>
            <a:off x="1636514" y="1139113"/>
            <a:ext cx="882024" cy="88202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Impact MT Std" pitchFamily="34" charset="0"/>
                <a:ea typeface="Open Sans" panose="020B0606030504020204" pitchFamily="34" charset="0"/>
                <a:cs typeface="Open Sans" panose="020B0606030504020204" pitchFamily="34" charset="0"/>
              </a:rPr>
              <a:t>80%</a:t>
            </a:r>
          </a:p>
        </p:txBody>
      </p:sp>
      <p:sp>
        <p:nvSpPr>
          <p:cNvPr id="87" name="Arc 14"/>
          <p:cNvSpPr/>
          <p:nvPr/>
        </p:nvSpPr>
        <p:spPr>
          <a:xfrm>
            <a:off x="1487725" y="990324"/>
            <a:ext cx="1179602" cy="1179602"/>
          </a:xfrm>
          <a:prstGeom prst="arc">
            <a:avLst>
              <a:gd name="adj1" fmla="val 16018236"/>
              <a:gd name="adj2" fmla="val 9832525"/>
            </a:avLst>
          </a:prstGeom>
          <a:noFill/>
          <a:ln w="101600" cap="rnd" cmpd="sng">
            <a:solidFill>
              <a:srgbClr val="C0000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8" name="Oval 18"/>
          <p:cNvSpPr/>
          <p:nvPr/>
        </p:nvSpPr>
        <p:spPr>
          <a:xfrm>
            <a:off x="3193205" y="990324"/>
            <a:ext cx="1179602" cy="11796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012" b="0" i="0" u="none" strike="noStrike" kern="1200" cap="none" spc="0" normalizeH="0" baseline="0" noProof="0">
              <a:ln>
                <a:noFill/>
              </a:ln>
              <a:solidFill>
                <a:srgbClr val="FFFFFF"/>
              </a:solidFill>
              <a:effectLst/>
              <a:uLnTx/>
              <a:uFillTx/>
              <a:latin typeface="Calibri" pitchFamily="34" charset="0"/>
              <a:ea typeface="等线" panose="02010600030101010101" pitchFamily="2" charset="-122"/>
              <a:cs typeface="+mn-cs"/>
            </a:endParaRPr>
          </a:p>
        </p:txBody>
      </p:sp>
      <p:sp>
        <p:nvSpPr>
          <p:cNvPr id="89" name="Oval 19"/>
          <p:cNvSpPr/>
          <p:nvPr/>
        </p:nvSpPr>
        <p:spPr>
          <a:xfrm>
            <a:off x="3341994" y="1139113"/>
            <a:ext cx="882024" cy="882024"/>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Impact MT Std" pitchFamily="34" charset="0"/>
                <a:ea typeface="Open Sans" panose="020B0606030504020204" pitchFamily="34" charset="0"/>
                <a:cs typeface="Open Sans" panose="020B0606030504020204" pitchFamily="34" charset="0"/>
              </a:rPr>
              <a:t>50%</a:t>
            </a:r>
          </a:p>
        </p:txBody>
      </p:sp>
      <p:sp>
        <p:nvSpPr>
          <p:cNvPr id="90" name="Arc 20"/>
          <p:cNvSpPr/>
          <p:nvPr/>
        </p:nvSpPr>
        <p:spPr>
          <a:xfrm>
            <a:off x="3193205" y="990324"/>
            <a:ext cx="1179602" cy="1179602"/>
          </a:xfrm>
          <a:prstGeom prst="arc">
            <a:avLst>
              <a:gd name="adj1" fmla="val 16018236"/>
              <a:gd name="adj2" fmla="val 5788795"/>
            </a:avLst>
          </a:prstGeom>
          <a:noFill/>
          <a:ln w="101600" cap="rnd" cmpd="sng">
            <a:solidFill>
              <a:srgbClr val="E62A2A"/>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1" name="Oval 22"/>
          <p:cNvSpPr/>
          <p:nvPr/>
        </p:nvSpPr>
        <p:spPr>
          <a:xfrm>
            <a:off x="4874616" y="990324"/>
            <a:ext cx="1179603" cy="11796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012" b="0" i="0" u="none" strike="noStrike" kern="1200" cap="none" spc="0" normalizeH="0" baseline="0" noProof="0">
              <a:ln>
                <a:noFill/>
              </a:ln>
              <a:solidFill>
                <a:srgbClr val="FFFFFF"/>
              </a:solidFill>
              <a:effectLst/>
              <a:uLnTx/>
              <a:uFillTx/>
              <a:latin typeface="Calibri" pitchFamily="34" charset="0"/>
              <a:ea typeface="等线" panose="02010600030101010101" pitchFamily="2" charset="-122"/>
              <a:cs typeface="+mn-cs"/>
            </a:endParaRPr>
          </a:p>
        </p:txBody>
      </p:sp>
      <p:sp>
        <p:nvSpPr>
          <p:cNvPr id="92" name="Oval 23"/>
          <p:cNvSpPr/>
          <p:nvPr/>
        </p:nvSpPr>
        <p:spPr>
          <a:xfrm>
            <a:off x="5023406" y="1139113"/>
            <a:ext cx="882023" cy="88202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Impact MT Std" pitchFamily="34" charset="0"/>
                <a:ea typeface="Open Sans" panose="020B0606030504020204" pitchFamily="34" charset="0"/>
                <a:cs typeface="Open Sans" panose="020B0606030504020204" pitchFamily="34" charset="0"/>
              </a:rPr>
              <a:t>45%</a:t>
            </a:r>
          </a:p>
        </p:txBody>
      </p:sp>
      <p:sp>
        <p:nvSpPr>
          <p:cNvPr id="93" name="Arc 24"/>
          <p:cNvSpPr/>
          <p:nvPr/>
        </p:nvSpPr>
        <p:spPr>
          <a:xfrm>
            <a:off x="4874616" y="990324"/>
            <a:ext cx="1179603" cy="1179602"/>
          </a:xfrm>
          <a:prstGeom prst="arc">
            <a:avLst>
              <a:gd name="adj1" fmla="val 16018236"/>
              <a:gd name="adj2" fmla="val 3132458"/>
            </a:avLst>
          </a:prstGeom>
          <a:noFill/>
          <a:ln w="101600" cap="rnd" cmpd="sng">
            <a:solidFill>
              <a:srgbClr val="C0000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4" name="Oval 26"/>
          <p:cNvSpPr/>
          <p:nvPr/>
        </p:nvSpPr>
        <p:spPr>
          <a:xfrm>
            <a:off x="6533134" y="990324"/>
            <a:ext cx="1179603" cy="11796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012" b="0" i="0" u="none" strike="noStrike" kern="1200" cap="none" spc="0" normalizeH="0" baseline="0" noProof="0">
              <a:ln>
                <a:noFill/>
              </a:ln>
              <a:solidFill>
                <a:srgbClr val="FFFFFF"/>
              </a:solidFill>
              <a:effectLst/>
              <a:uLnTx/>
              <a:uFillTx/>
              <a:latin typeface="Calibri" pitchFamily="34" charset="0"/>
              <a:ea typeface="等线" panose="02010600030101010101" pitchFamily="2" charset="-122"/>
              <a:cs typeface="+mn-cs"/>
            </a:endParaRPr>
          </a:p>
        </p:txBody>
      </p:sp>
      <p:sp>
        <p:nvSpPr>
          <p:cNvPr id="95" name="Oval 27"/>
          <p:cNvSpPr/>
          <p:nvPr/>
        </p:nvSpPr>
        <p:spPr>
          <a:xfrm>
            <a:off x="6681924" y="1139113"/>
            <a:ext cx="882023" cy="882024"/>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Impact MT Std" pitchFamily="34" charset="0"/>
                <a:ea typeface="Open Sans" panose="020B0606030504020204" pitchFamily="34" charset="0"/>
                <a:cs typeface="Open Sans" panose="020B0606030504020204" pitchFamily="34" charset="0"/>
              </a:rPr>
              <a:t>90%</a:t>
            </a:r>
          </a:p>
        </p:txBody>
      </p:sp>
      <p:sp>
        <p:nvSpPr>
          <p:cNvPr id="96" name="Arc 28"/>
          <p:cNvSpPr/>
          <p:nvPr/>
        </p:nvSpPr>
        <p:spPr>
          <a:xfrm>
            <a:off x="6533134" y="990324"/>
            <a:ext cx="1179603" cy="1179602"/>
          </a:xfrm>
          <a:prstGeom prst="arc">
            <a:avLst>
              <a:gd name="adj1" fmla="val 16018236"/>
              <a:gd name="adj2" fmla="val 13285852"/>
            </a:avLst>
          </a:prstGeom>
          <a:noFill/>
          <a:ln w="101600" cap="rnd" cmpd="sng">
            <a:solidFill>
              <a:srgbClr val="E62A2A"/>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7" name="TextBox 96"/>
          <p:cNvSpPr txBox="1"/>
          <p:nvPr/>
        </p:nvSpPr>
        <p:spPr>
          <a:xfrm>
            <a:off x="1278492" y="2394115"/>
            <a:ext cx="1646205" cy="802079"/>
          </a:xfrm>
          <a:prstGeom prst="rect">
            <a:avLst/>
          </a:prstGeom>
          <a:noFill/>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2"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项目一</a:t>
            </a:r>
            <a:endParaRPr kumimoji="0" lang="en-US" altLang="zh-CN" sz="1012"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请在此处输入详细的文字介绍信息和介表达图表的含义表达图表的含义</a:t>
            </a:r>
            <a:r>
              <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a:t>
            </a:r>
            <a:endPar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sp>
        <p:nvSpPr>
          <p:cNvPr id="98" name="TextBox 97"/>
          <p:cNvSpPr txBox="1"/>
          <p:nvPr/>
        </p:nvSpPr>
        <p:spPr>
          <a:xfrm>
            <a:off x="2959903" y="2394115"/>
            <a:ext cx="1646205" cy="802079"/>
          </a:xfrm>
          <a:prstGeom prst="rect">
            <a:avLst/>
          </a:prstGeom>
          <a:noFill/>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2"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项目二</a:t>
            </a:r>
            <a:endParaRPr kumimoji="0" lang="en-US" altLang="zh-CN" sz="1012"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请在此处输入详细的文字介绍信息和介表达图表的含义表达图表的含义</a:t>
            </a:r>
            <a:r>
              <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a:t>
            </a:r>
            <a:endPar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sp>
        <p:nvSpPr>
          <p:cNvPr id="99" name="TextBox 98"/>
          <p:cNvSpPr txBox="1"/>
          <p:nvPr/>
        </p:nvSpPr>
        <p:spPr>
          <a:xfrm>
            <a:off x="4641315" y="2394115"/>
            <a:ext cx="1646206" cy="802079"/>
          </a:xfrm>
          <a:prstGeom prst="rect">
            <a:avLst/>
          </a:prstGeom>
          <a:noFill/>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2"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项目三</a:t>
            </a:r>
            <a:endParaRPr kumimoji="0" lang="en-US" altLang="zh-CN" sz="1012"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请在此处输入详细的文字介绍信息和介表达图表的含义表达图表的含义</a:t>
            </a:r>
            <a:r>
              <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a:t>
            </a:r>
            <a:endPar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sp>
        <p:nvSpPr>
          <p:cNvPr id="100" name="TextBox 99"/>
          <p:cNvSpPr txBox="1"/>
          <p:nvPr/>
        </p:nvSpPr>
        <p:spPr>
          <a:xfrm>
            <a:off x="6299832" y="2394115"/>
            <a:ext cx="1646206" cy="802079"/>
          </a:xfrm>
          <a:prstGeom prst="rect">
            <a:avLst/>
          </a:prstGeom>
          <a:noFill/>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2"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项目四</a:t>
            </a:r>
            <a:endParaRPr kumimoji="0" lang="en-US" altLang="zh-CN" sz="1012"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请在此处输入详细的文字介绍信息和介表达图表的含义表达图表的含义</a:t>
            </a:r>
            <a:r>
              <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a:t>
            </a:r>
            <a:endPar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50510249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p:cTn id="7" dur="1000" fill="hold"/>
                                        <p:tgtEl>
                                          <p:spTgt spid="85"/>
                                        </p:tgtEl>
                                        <p:attrNameLst>
                                          <p:attrName>ppt_w</p:attrName>
                                        </p:attrNameLst>
                                      </p:cBhvr>
                                      <p:tavLst>
                                        <p:tav tm="0">
                                          <p:val>
                                            <p:fltVal val="0"/>
                                          </p:val>
                                        </p:tav>
                                        <p:tav tm="100000">
                                          <p:val>
                                            <p:strVal val="#ppt_w"/>
                                          </p:val>
                                        </p:tav>
                                      </p:tavLst>
                                    </p:anim>
                                    <p:anim calcmode="lin" valueType="num">
                                      <p:cBhvr>
                                        <p:cTn id="8" dur="1000" fill="hold"/>
                                        <p:tgtEl>
                                          <p:spTgt spid="85"/>
                                        </p:tgtEl>
                                        <p:attrNameLst>
                                          <p:attrName>ppt_h</p:attrName>
                                        </p:attrNameLst>
                                      </p:cBhvr>
                                      <p:tavLst>
                                        <p:tav tm="0">
                                          <p:val>
                                            <p:fltVal val="0"/>
                                          </p:val>
                                        </p:tav>
                                        <p:tav tm="100000">
                                          <p:val>
                                            <p:strVal val="#ppt_h"/>
                                          </p:val>
                                        </p:tav>
                                      </p:tavLst>
                                    </p:anim>
                                    <p:anim calcmode="lin" valueType="num">
                                      <p:cBhvr>
                                        <p:cTn id="9" dur="1000" fill="hold"/>
                                        <p:tgtEl>
                                          <p:spTgt spid="85"/>
                                        </p:tgtEl>
                                        <p:attrNameLst>
                                          <p:attrName>style.rotation</p:attrName>
                                        </p:attrNameLst>
                                      </p:cBhvr>
                                      <p:tavLst>
                                        <p:tav tm="0">
                                          <p:val>
                                            <p:fltVal val="90"/>
                                          </p:val>
                                        </p:tav>
                                        <p:tav tm="100000">
                                          <p:val>
                                            <p:fltVal val="0"/>
                                          </p:val>
                                        </p:tav>
                                      </p:tavLst>
                                    </p:anim>
                                    <p:animEffect transition="in" filter="fade">
                                      <p:cBhvr>
                                        <p:cTn id="10" dur="1000"/>
                                        <p:tgtEl>
                                          <p:spTgt spid="85"/>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86"/>
                                        </p:tgtEl>
                                        <p:attrNameLst>
                                          <p:attrName>style.visibility</p:attrName>
                                        </p:attrNameLst>
                                      </p:cBhvr>
                                      <p:to>
                                        <p:strVal val="visible"/>
                                      </p:to>
                                    </p:set>
                                    <p:anim calcmode="lin" valueType="num">
                                      <p:cBhvr>
                                        <p:cTn id="13" dur="1000" fill="hold"/>
                                        <p:tgtEl>
                                          <p:spTgt spid="86"/>
                                        </p:tgtEl>
                                        <p:attrNameLst>
                                          <p:attrName>ppt_w</p:attrName>
                                        </p:attrNameLst>
                                      </p:cBhvr>
                                      <p:tavLst>
                                        <p:tav tm="0">
                                          <p:val>
                                            <p:fltVal val="0"/>
                                          </p:val>
                                        </p:tav>
                                        <p:tav tm="100000">
                                          <p:val>
                                            <p:strVal val="#ppt_w"/>
                                          </p:val>
                                        </p:tav>
                                      </p:tavLst>
                                    </p:anim>
                                    <p:anim calcmode="lin" valueType="num">
                                      <p:cBhvr>
                                        <p:cTn id="14" dur="1000" fill="hold"/>
                                        <p:tgtEl>
                                          <p:spTgt spid="86"/>
                                        </p:tgtEl>
                                        <p:attrNameLst>
                                          <p:attrName>ppt_h</p:attrName>
                                        </p:attrNameLst>
                                      </p:cBhvr>
                                      <p:tavLst>
                                        <p:tav tm="0">
                                          <p:val>
                                            <p:fltVal val="0"/>
                                          </p:val>
                                        </p:tav>
                                        <p:tav tm="100000">
                                          <p:val>
                                            <p:strVal val="#ppt_h"/>
                                          </p:val>
                                        </p:tav>
                                      </p:tavLst>
                                    </p:anim>
                                    <p:anim calcmode="lin" valueType="num">
                                      <p:cBhvr>
                                        <p:cTn id="15" dur="1000" fill="hold"/>
                                        <p:tgtEl>
                                          <p:spTgt spid="86"/>
                                        </p:tgtEl>
                                        <p:attrNameLst>
                                          <p:attrName>style.rotation</p:attrName>
                                        </p:attrNameLst>
                                      </p:cBhvr>
                                      <p:tavLst>
                                        <p:tav tm="0">
                                          <p:val>
                                            <p:fltVal val="90"/>
                                          </p:val>
                                        </p:tav>
                                        <p:tav tm="100000">
                                          <p:val>
                                            <p:fltVal val="0"/>
                                          </p:val>
                                        </p:tav>
                                      </p:tavLst>
                                    </p:anim>
                                    <p:animEffect transition="in" filter="fade">
                                      <p:cBhvr>
                                        <p:cTn id="16" dur="1000"/>
                                        <p:tgtEl>
                                          <p:spTgt spid="86"/>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87"/>
                                        </p:tgtEl>
                                        <p:attrNameLst>
                                          <p:attrName>style.visibility</p:attrName>
                                        </p:attrNameLst>
                                      </p:cBhvr>
                                      <p:to>
                                        <p:strVal val="visible"/>
                                      </p:to>
                                    </p:set>
                                    <p:anim calcmode="lin" valueType="num">
                                      <p:cBhvr>
                                        <p:cTn id="19" dur="1000" fill="hold"/>
                                        <p:tgtEl>
                                          <p:spTgt spid="87"/>
                                        </p:tgtEl>
                                        <p:attrNameLst>
                                          <p:attrName>ppt_w</p:attrName>
                                        </p:attrNameLst>
                                      </p:cBhvr>
                                      <p:tavLst>
                                        <p:tav tm="0">
                                          <p:val>
                                            <p:fltVal val="0"/>
                                          </p:val>
                                        </p:tav>
                                        <p:tav tm="100000">
                                          <p:val>
                                            <p:strVal val="#ppt_w"/>
                                          </p:val>
                                        </p:tav>
                                      </p:tavLst>
                                    </p:anim>
                                    <p:anim calcmode="lin" valueType="num">
                                      <p:cBhvr>
                                        <p:cTn id="20" dur="1000" fill="hold"/>
                                        <p:tgtEl>
                                          <p:spTgt spid="87"/>
                                        </p:tgtEl>
                                        <p:attrNameLst>
                                          <p:attrName>ppt_h</p:attrName>
                                        </p:attrNameLst>
                                      </p:cBhvr>
                                      <p:tavLst>
                                        <p:tav tm="0">
                                          <p:val>
                                            <p:fltVal val="0"/>
                                          </p:val>
                                        </p:tav>
                                        <p:tav tm="100000">
                                          <p:val>
                                            <p:strVal val="#ppt_h"/>
                                          </p:val>
                                        </p:tav>
                                      </p:tavLst>
                                    </p:anim>
                                    <p:anim calcmode="lin" valueType="num">
                                      <p:cBhvr>
                                        <p:cTn id="21" dur="1000" fill="hold"/>
                                        <p:tgtEl>
                                          <p:spTgt spid="87"/>
                                        </p:tgtEl>
                                        <p:attrNameLst>
                                          <p:attrName>style.rotation</p:attrName>
                                        </p:attrNameLst>
                                      </p:cBhvr>
                                      <p:tavLst>
                                        <p:tav tm="0">
                                          <p:val>
                                            <p:fltVal val="90"/>
                                          </p:val>
                                        </p:tav>
                                        <p:tav tm="100000">
                                          <p:val>
                                            <p:fltVal val="0"/>
                                          </p:val>
                                        </p:tav>
                                      </p:tavLst>
                                    </p:anim>
                                    <p:animEffect transition="in" filter="fade">
                                      <p:cBhvr>
                                        <p:cTn id="22" dur="1000"/>
                                        <p:tgtEl>
                                          <p:spTgt spid="87"/>
                                        </p:tgtEl>
                                      </p:cBhvr>
                                    </p:animEffect>
                                  </p:childTnLst>
                                </p:cTn>
                              </p:par>
                              <p:par>
                                <p:cTn id="23" presetID="31" presetClass="entr" presetSubtype="0" fill="hold" grpId="0" nodeType="withEffect">
                                  <p:stCondLst>
                                    <p:cond delay="500"/>
                                  </p:stCondLst>
                                  <p:childTnLst>
                                    <p:set>
                                      <p:cBhvr>
                                        <p:cTn id="24" dur="1" fill="hold">
                                          <p:stCondLst>
                                            <p:cond delay="0"/>
                                          </p:stCondLst>
                                        </p:cTn>
                                        <p:tgtEl>
                                          <p:spTgt spid="88"/>
                                        </p:tgtEl>
                                        <p:attrNameLst>
                                          <p:attrName>style.visibility</p:attrName>
                                        </p:attrNameLst>
                                      </p:cBhvr>
                                      <p:to>
                                        <p:strVal val="visible"/>
                                      </p:to>
                                    </p:set>
                                    <p:anim calcmode="lin" valueType="num">
                                      <p:cBhvr>
                                        <p:cTn id="25" dur="1000" fill="hold"/>
                                        <p:tgtEl>
                                          <p:spTgt spid="88"/>
                                        </p:tgtEl>
                                        <p:attrNameLst>
                                          <p:attrName>ppt_w</p:attrName>
                                        </p:attrNameLst>
                                      </p:cBhvr>
                                      <p:tavLst>
                                        <p:tav tm="0">
                                          <p:val>
                                            <p:fltVal val="0"/>
                                          </p:val>
                                        </p:tav>
                                        <p:tav tm="100000">
                                          <p:val>
                                            <p:strVal val="#ppt_w"/>
                                          </p:val>
                                        </p:tav>
                                      </p:tavLst>
                                    </p:anim>
                                    <p:anim calcmode="lin" valueType="num">
                                      <p:cBhvr>
                                        <p:cTn id="26" dur="1000" fill="hold"/>
                                        <p:tgtEl>
                                          <p:spTgt spid="88"/>
                                        </p:tgtEl>
                                        <p:attrNameLst>
                                          <p:attrName>ppt_h</p:attrName>
                                        </p:attrNameLst>
                                      </p:cBhvr>
                                      <p:tavLst>
                                        <p:tav tm="0">
                                          <p:val>
                                            <p:fltVal val="0"/>
                                          </p:val>
                                        </p:tav>
                                        <p:tav tm="100000">
                                          <p:val>
                                            <p:strVal val="#ppt_h"/>
                                          </p:val>
                                        </p:tav>
                                      </p:tavLst>
                                    </p:anim>
                                    <p:anim calcmode="lin" valueType="num">
                                      <p:cBhvr>
                                        <p:cTn id="27" dur="1000" fill="hold"/>
                                        <p:tgtEl>
                                          <p:spTgt spid="88"/>
                                        </p:tgtEl>
                                        <p:attrNameLst>
                                          <p:attrName>style.rotation</p:attrName>
                                        </p:attrNameLst>
                                      </p:cBhvr>
                                      <p:tavLst>
                                        <p:tav tm="0">
                                          <p:val>
                                            <p:fltVal val="90"/>
                                          </p:val>
                                        </p:tav>
                                        <p:tav tm="100000">
                                          <p:val>
                                            <p:fltVal val="0"/>
                                          </p:val>
                                        </p:tav>
                                      </p:tavLst>
                                    </p:anim>
                                    <p:animEffect transition="in" filter="fade">
                                      <p:cBhvr>
                                        <p:cTn id="28" dur="1000"/>
                                        <p:tgtEl>
                                          <p:spTgt spid="88"/>
                                        </p:tgtEl>
                                      </p:cBhvr>
                                    </p:animEffect>
                                  </p:childTnLst>
                                </p:cTn>
                              </p:par>
                              <p:par>
                                <p:cTn id="29" presetID="31" presetClass="entr" presetSubtype="0" fill="hold" grpId="0" nodeType="withEffect">
                                  <p:stCondLst>
                                    <p:cond delay="500"/>
                                  </p:stCondLst>
                                  <p:childTnLst>
                                    <p:set>
                                      <p:cBhvr>
                                        <p:cTn id="30" dur="1" fill="hold">
                                          <p:stCondLst>
                                            <p:cond delay="0"/>
                                          </p:stCondLst>
                                        </p:cTn>
                                        <p:tgtEl>
                                          <p:spTgt spid="89"/>
                                        </p:tgtEl>
                                        <p:attrNameLst>
                                          <p:attrName>style.visibility</p:attrName>
                                        </p:attrNameLst>
                                      </p:cBhvr>
                                      <p:to>
                                        <p:strVal val="visible"/>
                                      </p:to>
                                    </p:set>
                                    <p:anim calcmode="lin" valueType="num">
                                      <p:cBhvr>
                                        <p:cTn id="31" dur="1000" fill="hold"/>
                                        <p:tgtEl>
                                          <p:spTgt spid="89"/>
                                        </p:tgtEl>
                                        <p:attrNameLst>
                                          <p:attrName>ppt_w</p:attrName>
                                        </p:attrNameLst>
                                      </p:cBhvr>
                                      <p:tavLst>
                                        <p:tav tm="0">
                                          <p:val>
                                            <p:fltVal val="0"/>
                                          </p:val>
                                        </p:tav>
                                        <p:tav tm="100000">
                                          <p:val>
                                            <p:strVal val="#ppt_w"/>
                                          </p:val>
                                        </p:tav>
                                      </p:tavLst>
                                    </p:anim>
                                    <p:anim calcmode="lin" valueType="num">
                                      <p:cBhvr>
                                        <p:cTn id="32" dur="1000" fill="hold"/>
                                        <p:tgtEl>
                                          <p:spTgt spid="89"/>
                                        </p:tgtEl>
                                        <p:attrNameLst>
                                          <p:attrName>ppt_h</p:attrName>
                                        </p:attrNameLst>
                                      </p:cBhvr>
                                      <p:tavLst>
                                        <p:tav tm="0">
                                          <p:val>
                                            <p:fltVal val="0"/>
                                          </p:val>
                                        </p:tav>
                                        <p:tav tm="100000">
                                          <p:val>
                                            <p:strVal val="#ppt_h"/>
                                          </p:val>
                                        </p:tav>
                                      </p:tavLst>
                                    </p:anim>
                                    <p:anim calcmode="lin" valueType="num">
                                      <p:cBhvr>
                                        <p:cTn id="33" dur="1000" fill="hold"/>
                                        <p:tgtEl>
                                          <p:spTgt spid="89"/>
                                        </p:tgtEl>
                                        <p:attrNameLst>
                                          <p:attrName>style.rotation</p:attrName>
                                        </p:attrNameLst>
                                      </p:cBhvr>
                                      <p:tavLst>
                                        <p:tav tm="0">
                                          <p:val>
                                            <p:fltVal val="90"/>
                                          </p:val>
                                        </p:tav>
                                        <p:tav tm="100000">
                                          <p:val>
                                            <p:fltVal val="0"/>
                                          </p:val>
                                        </p:tav>
                                      </p:tavLst>
                                    </p:anim>
                                    <p:animEffect transition="in" filter="fade">
                                      <p:cBhvr>
                                        <p:cTn id="34" dur="1000"/>
                                        <p:tgtEl>
                                          <p:spTgt spid="89"/>
                                        </p:tgtEl>
                                      </p:cBhvr>
                                    </p:animEffect>
                                  </p:childTnLst>
                                </p:cTn>
                              </p:par>
                              <p:par>
                                <p:cTn id="35" presetID="31" presetClass="entr" presetSubtype="0" fill="hold" grpId="0" nodeType="withEffect">
                                  <p:stCondLst>
                                    <p:cond delay="500"/>
                                  </p:stCondLst>
                                  <p:childTnLst>
                                    <p:set>
                                      <p:cBhvr>
                                        <p:cTn id="36" dur="1" fill="hold">
                                          <p:stCondLst>
                                            <p:cond delay="0"/>
                                          </p:stCondLst>
                                        </p:cTn>
                                        <p:tgtEl>
                                          <p:spTgt spid="90"/>
                                        </p:tgtEl>
                                        <p:attrNameLst>
                                          <p:attrName>style.visibility</p:attrName>
                                        </p:attrNameLst>
                                      </p:cBhvr>
                                      <p:to>
                                        <p:strVal val="visible"/>
                                      </p:to>
                                    </p:set>
                                    <p:anim calcmode="lin" valueType="num">
                                      <p:cBhvr>
                                        <p:cTn id="37" dur="1000" fill="hold"/>
                                        <p:tgtEl>
                                          <p:spTgt spid="90"/>
                                        </p:tgtEl>
                                        <p:attrNameLst>
                                          <p:attrName>ppt_w</p:attrName>
                                        </p:attrNameLst>
                                      </p:cBhvr>
                                      <p:tavLst>
                                        <p:tav tm="0">
                                          <p:val>
                                            <p:fltVal val="0"/>
                                          </p:val>
                                        </p:tav>
                                        <p:tav tm="100000">
                                          <p:val>
                                            <p:strVal val="#ppt_w"/>
                                          </p:val>
                                        </p:tav>
                                      </p:tavLst>
                                    </p:anim>
                                    <p:anim calcmode="lin" valueType="num">
                                      <p:cBhvr>
                                        <p:cTn id="38" dur="1000" fill="hold"/>
                                        <p:tgtEl>
                                          <p:spTgt spid="90"/>
                                        </p:tgtEl>
                                        <p:attrNameLst>
                                          <p:attrName>ppt_h</p:attrName>
                                        </p:attrNameLst>
                                      </p:cBhvr>
                                      <p:tavLst>
                                        <p:tav tm="0">
                                          <p:val>
                                            <p:fltVal val="0"/>
                                          </p:val>
                                        </p:tav>
                                        <p:tav tm="100000">
                                          <p:val>
                                            <p:strVal val="#ppt_h"/>
                                          </p:val>
                                        </p:tav>
                                      </p:tavLst>
                                    </p:anim>
                                    <p:anim calcmode="lin" valueType="num">
                                      <p:cBhvr>
                                        <p:cTn id="39" dur="1000" fill="hold"/>
                                        <p:tgtEl>
                                          <p:spTgt spid="90"/>
                                        </p:tgtEl>
                                        <p:attrNameLst>
                                          <p:attrName>style.rotation</p:attrName>
                                        </p:attrNameLst>
                                      </p:cBhvr>
                                      <p:tavLst>
                                        <p:tav tm="0">
                                          <p:val>
                                            <p:fltVal val="90"/>
                                          </p:val>
                                        </p:tav>
                                        <p:tav tm="100000">
                                          <p:val>
                                            <p:fltVal val="0"/>
                                          </p:val>
                                        </p:tav>
                                      </p:tavLst>
                                    </p:anim>
                                    <p:animEffect transition="in" filter="fade">
                                      <p:cBhvr>
                                        <p:cTn id="40" dur="1000"/>
                                        <p:tgtEl>
                                          <p:spTgt spid="90"/>
                                        </p:tgtEl>
                                      </p:cBhvr>
                                    </p:animEffect>
                                  </p:childTnLst>
                                </p:cTn>
                              </p:par>
                              <p:par>
                                <p:cTn id="41" presetID="31" presetClass="entr" presetSubtype="0" fill="hold" grpId="0" nodeType="withEffect">
                                  <p:stCondLst>
                                    <p:cond delay="1000"/>
                                  </p:stCondLst>
                                  <p:childTnLst>
                                    <p:set>
                                      <p:cBhvr>
                                        <p:cTn id="42" dur="1" fill="hold">
                                          <p:stCondLst>
                                            <p:cond delay="0"/>
                                          </p:stCondLst>
                                        </p:cTn>
                                        <p:tgtEl>
                                          <p:spTgt spid="91"/>
                                        </p:tgtEl>
                                        <p:attrNameLst>
                                          <p:attrName>style.visibility</p:attrName>
                                        </p:attrNameLst>
                                      </p:cBhvr>
                                      <p:to>
                                        <p:strVal val="visible"/>
                                      </p:to>
                                    </p:set>
                                    <p:anim calcmode="lin" valueType="num">
                                      <p:cBhvr>
                                        <p:cTn id="43" dur="1000" fill="hold"/>
                                        <p:tgtEl>
                                          <p:spTgt spid="91"/>
                                        </p:tgtEl>
                                        <p:attrNameLst>
                                          <p:attrName>ppt_w</p:attrName>
                                        </p:attrNameLst>
                                      </p:cBhvr>
                                      <p:tavLst>
                                        <p:tav tm="0">
                                          <p:val>
                                            <p:fltVal val="0"/>
                                          </p:val>
                                        </p:tav>
                                        <p:tav tm="100000">
                                          <p:val>
                                            <p:strVal val="#ppt_w"/>
                                          </p:val>
                                        </p:tav>
                                      </p:tavLst>
                                    </p:anim>
                                    <p:anim calcmode="lin" valueType="num">
                                      <p:cBhvr>
                                        <p:cTn id="44" dur="1000" fill="hold"/>
                                        <p:tgtEl>
                                          <p:spTgt spid="91"/>
                                        </p:tgtEl>
                                        <p:attrNameLst>
                                          <p:attrName>ppt_h</p:attrName>
                                        </p:attrNameLst>
                                      </p:cBhvr>
                                      <p:tavLst>
                                        <p:tav tm="0">
                                          <p:val>
                                            <p:fltVal val="0"/>
                                          </p:val>
                                        </p:tav>
                                        <p:tav tm="100000">
                                          <p:val>
                                            <p:strVal val="#ppt_h"/>
                                          </p:val>
                                        </p:tav>
                                      </p:tavLst>
                                    </p:anim>
                                    <p:anim calcmode="lin" valueType="num">
                                      <p:cBhvr>
                                        <p:cTn id="45" dur="1000" fill="hold"/>
                                        <p:tgtEl>
                                          <p:spTgt spid="91"/>
                                        </p:tgtEl>
                                        <p:attrNameLst>
                                          <p:attrName>style.rotation</p:attrName>
                                        </p:attrNameLst>
                                      </p:cBhvr>
                                      <p:tavLst>
                                        <p:tav tm="0">
                                          <p:val>
                                            <p:fltVal val="90"/>
                                          </p:val>
                                        </p:tav>
                                        <p:tav tm="100000">
                                          <p:val>
                                            <p:fltVal val="0"/>
                                          </p:val>
                                        </p:tav>
                                      </p:tavLst>
                                    </p:anim>
                                    <p:animEffect transition="in" filter="fade">
                                      <p:cBhvr>
                                        <p:cTn id="46" dur="1000"/>
                                        <p:tgtEl>
                                          <p:spTgt spid="91"/>
                                        </p:tgtEl>
                                      </p:cBhvr>
                                    </p:animEffect>
                                  </p:childTnLst>
                                </p:cTn>
                              </p:par>
                              <p:par>
                                <p:cTn id="47" presetID="31" presetClass="entr" presetSubtype="0" fill="hold" grpId="0" nodeType="withEffect">
                                  <p:stCondLst>
                                    <p:cond delay="1000"/>
                                  </p:stCondLst>
                                  <p:childTnLst>
                                    <p:set>
                                      <p:cBhvr>
                                        <p:cTn id="48" dur="1" fill="hold">
                                          <p:stCondLst>
                                            <p:cond delay="0"/>
                                          </p:stCondLst>
                                        </p:cTn>
                                        <p:tgtEl>
                                          <p:spTgt spid="92"/>
                                        </p:tgtEl>
                                        <p:attrNameLst>
                                          <p:attrName>style.visibility</p:attrName>
                                        </p:attrNameLst>
                                      </p:cBhvr>
                                      <p:to>
                                        <p:strVal val="visible"/>
                                      </p:to>
                                    </p:set>
                                    <p:anim calcmode="lin" valueType="num">
                                      <p:cBhvr>
                                        <p:cTn id="49" dur="1000" fill="hold"/>
                                        <p:tgtEl>
                                          <p:spTgt spid="92"/>
                                        </p:tgtEl>
                                        <p:attrNameLst>
                                          <p:attrName>ppt_w</p:attrName>
                                        </p:attrNameLst>
                                      </p:cBhvr>
                                      <p:tavLst>
                                        <p:tav tm="0">
                                          <p:val>
                                            <p:fltVal val="0"/>
                                          </p:val>
                                        </p:tav>
                                        <p:tav tm="100000">
                                          <p:val>
                                            <p:strVal val="#ppt_w"/>
                                          </p:val>
                                        </p:tav>
                                      </p:tavLst>
                                    </p:anim>
                                    <p:anim calcmode="lin" valueType="num">
                                      <p:cBhvr>
                                        <p:cTn id="50" dur="1000" fill="hold"/>
                                        <p:tgtEl>
                                          <p:spTgt spid="92"/>
                                        </p:tgtEl>
                                        <p:attrNameLst>
                                          <p:attrName>ppt_h</p:attrName>
                                        </p:attrNameLst>
                                      </p:cBhvr>
                                      <p:tavLst>
                                        <p:tav tm="0">
                                          <p:val>
                                            <p:fltVal val="0"/>
                                          </p:val>
                                        </p:tav>
                                        <p:tav tm="100000">
                                          <p:val>
                                            <p:strVal val="#ppt_h"/>
                                          </p:val>
                                        </p:tav>
                                      </p:tavLst>
                                    </p:anim>
                                    <p:anim calcmode="lin" valueType="num">
                                      <p:cBhvr>
                                        <p:cTn id="51" dur="1000" fill="hold"/>
                                        <p:tgtEl>
                                          <p:spTgt spid="92"/>
                                        </p:tgtEl>
                                        <p:attrNameLst>
                                          <p:attrName>style.rotation</p:attrName>
                                        </p:attrNameLst>
                                      </p:cBhvr>
                                      <p:tavLst>
                                        <p:tav tm="0">
                                          <p:val>
                                            <p:fltVal val="90"/>
                                          </p:val>
                                        </p:tav>
                                        <p:tav tm="100000">
                                          <p:val>
                                            <p:fltVal val="0"/>
                                          </p:val>
                                        </p:tav>
                                      </p:tavLst>
                                    </p:anim>
                                    <p:animEffect transition="in" filter="fade">
                                      <p:cBhvr>
                                        <p:cTn id="52" dur="1000"/>
                                        <p:tgtEl>
                                          <p:spTgt spid="92"/>
                                        </p:tgtEl>
                                      </p:cBhvr>
                                    </p:animEffect>
                                  </p:childTnLst>
                                </p:cTn>
                              </p:par>
                              <p:par>
                                <p:cTn id="53" presetID="31" presetClass="entr" presetSubtype="0" fill="hold" grpId="0" nodeType="withEffect">
                                  <p:stCondLst>
                                    <p:cond delay="1000"/>
                                  </p:stCondLst>
                                  <p:childTnLst>
                                    <p:set>
                                      <p:cBhvr>
                                        <p:cTn id="54" dur="1" fill="hold">
                                          <p:stCondLst>
                                            <p:cond delay="0"/>
                                          </p:stCondLst>
                                        </p:cTn>
                                        <p:tgtEl>
                                          <p:spTgt spid="93"/>
                                        </p:tgtEl>
                                        <p:attrNameLst>
                                          <p:attrName>style.visibility</p:attrName>
                                        </p:attrNameLst>
                                      </p:cBhvr>
                                      <p:to>
                                        <p:strVal val="visible"/>
                                      </p:to>
                                    </p:set>
                                    <p:anim calcmode="lin" valueType="num">
                                      <p:cBhvr>
                                        <p:cTn id="55" dur="1000" fill="hold"/>
                                        <p:tgtEl>
                                          <p:spTgt spid="93"/>
                                        </p:tgtEl>
                                        <p:attrNameLst>
                                          <p:attrName>ppt_w</p:attrName>
                                        </p:attrNameLst>
                                      </p:cBhvr>
                                      <p:tavLst>
                                        <p:tav tm="0">
                                          <p:val>
                                            <p:fltVal val="0"/>
                                          </p:val>
                                        </p:tav>
                                        <p:tav tm="100000">
                                          <p:val>
                                            <p:strVal val="#ppt_w"/>
                                          </p:val>
                                        </p:tav>
                                      </p:tavLst>
                                    </p:anim>
                                    <p:anim calcmode="lin" valueType="num">
                                      <p:cBhvr>
                                        <p:cTn id="56" dur="1000" fill="hold"/>
                                        <p:tgtEl>
                                          <p:spTgt spid="93"/>
                                        </p:tgtEl>
                                        <p:attrNameLst>
                                          <p:attrName>ppt_h</p:attrName>
                                        </p:attrNameLst>
                                      </p:cBhvr>
                                      <p:tavLst>
                                        <p:tav tm="0">
                                          <p:val>
                                            <p:fltVal val="0"/>
                                          </p:val>
                                        </p:tav>
                                        <p:tav tm="100000">
                                          <p:val>
                                            <p:strVal val="#ppt_h"/>
                                          </p:val>
                                        </p:tav>
                                      </p:tavLst>
                                    </p:anim>
                                    <p:anim calcmode="lin" valueType="num">
                                      <p:cBhvr>
                                        <p:cTn id="57" dur="1000" fill="hold"/>
                                        <p:tgtEl>
                                          <p:spTgt spid="93"/>
                                        </p:tgtEl>
                                        <p:attrNameLst>
                                          <p:attrName>style.rotation</p:attrName>
                                        </p:attrNameLst>
                                      </p:cBhvr>
                                      <p:tavLst>
                                        <p:tav tm="0">
                                          <p:val>
                                            <p:fltVal val="90"/>
                                          </p:val>
                                        </p:tav>
                                        <p:tav tm="100000">
                                          <p:val>
                                            <p:fltVal val="0"/>
                                          </p:val>
                                        </p:tav>
                                      </p:tavLst>
                                    </p:anim>
                                    <p:animEffect transition="in" filter="fade">
                                      <p:cBhvr>
                                        <p:cTn id="58" dur="1000"/>
                                        <p:tgtEl>
                                          <p:spTgt spid="93"/>
                                        </p:tgtEl>
                                      </p:cBhvr>
                                    </p:animEffect>
                                  </p:childTnLst>
                                </p:cTn>
                              </p:par>
                              <p:par>
                                <p:cTn id="59" presetID="31" presetClass="entr" presetSubtype="0" fill="hold" grpId="0" nodeType="withEffect">
                                  <p:stCondLst>
                                    <p:cond delay="1500"/>
                                  </p:stCondLst>
                                  <p:childTnLst>
                                    <p:set>
                                      <p:cBhvr>
                                        <p:cTn id="60" dur="1" fill="hold">
                                          <p:stCondLst>
                                            <p:cond delay="0"/>
                                          </p:stCondLst>
                                        </p:cTn>
                                        <p:tgtEl>
                                          <p:spTgt spid="94"/>
                                        </p:tgtEl>
                                        <p:attrNameLst>
                                          <p:attrName>style.visibility</p:attrName>
                                        </p:attrNameLst>
                                      </p:cBhvr>
                                      <p:to>
                                        <p:strVal val="visible"/>
                                      </p:to>
                                    </p:set>
                                    <p:anim calcmode="lin" valueType="num">
                                      <p:cBhvr>
                                        <p:cTn id="61" dur="1000" fill="hold"/>
                                        <p:tgtEl>
                                          <p:spTgt spid="94"/>
                                        </p:tgtEl>
                                        <p:attrNameLst>
                                          <p:attrName>ppt_w</p:attrName>
                                        </p:attrNameLst>
                                      </p:cBhvr>
                                      <p:tavLst>
                                        <p:tav tm="0">
                                          <p:val>
                                            <p:fltVal val="0"/>
                                          </p:val>
                                        </p:tav>
                                        <p:tav tm="100000">
                                          <p:val>
                                            <p:strVal val="#ppt_w"/>
                                          </p:val>
                                        </p:tav>
                                      </p:tavLst>
                                    </p:anim>
                                    <p:anim calcmode="lin" valueType="num">
                                      <p:cBhvr>
                                        <p:cTn id="62" dur="1000" fill="hold"/>
                                        <p:tgtEl>
                                          <p:spTgt spid="94"/>
                                        </p:tgtEl>
                                        <p:attrNameLst>
                                          <p:attrName>ppt_h</p:attrName>
                                        </p:attrNameLst>
                                      </p:cBhvr>
                                      <p:tavLst>
                                        <p:tav tm="0">
                                          <p:val>
                                            <p:fltVal val="0"/>
                                          </p:val>
                                        </p:tav>
                                        <p:tav tm="100000">
                                          <p:val>
                                            <p:strVal val="#ppt_h"/>
                                          </p:val>
                                        </p:tav>
                                      </p:tavLst>
                                    </p:anim>
                                    <p:anim calcmode="lin" valueType="num">
                                      <p:cBhvr>
                                        <p:cTn id="63" dur="1000" fill="hold"/>
                                        <p:tgtEl>
                                          <p:spTgt spid="94"/>
                                        </p:tgtEl>
                                        <p:attrNameLst>
                                          <p:attrName>style.rotation</p:attrName>
                                        </p:attrNameLst>
                                      </p:cBhvr>
                                      <p:tavLst>
                                        <p:tav tm="0">
                                          <p:val>
                                            <p:fltVal val="90"/>
                                          </p:val>
                                        </p:tav>
                                        <p:tav tm="100000">
                                          <p:val>
                                            <p:fltVal val="0"/>
                                          </p:val>
                                        </p:tav>
                                      </p:tavLst>
                                    </p:anim>
                                    <p:animEffect transition="in" filter="fade">
                                      <p:cBhvr>
                                        <p:cTn id="64" dur="1000"/>
                                        <p:tgtEl>
                                          <p:spTgt spid="94"/>
                                        </p:tgtEl>
                                      </p:cBhvr>
                                    </p:animEffect>
                                  </p:childTnLst>
                                </p:cTn>
                              </p:par>
                              <p:par>
                                <p:cTn id="65" presetID="31" presetClass="entr" presetSubtype="0" fill="hold" grpId="0" nodeType="withEffect">
                                  <p:stCondLst>
                                    <p:cond delay="1500"/>
                                  </p:stCondLst>
                                  <p:childTnLst>
                                    <p:set>
                                      <p:cBhvr>
                                        <p:cTn id="66" dur="1" fill="hold">
                                          <p:stCondLst>
                                            <p:cond delay="0"/>
                                          </p:stCondLst>
                                        </p:cTn>
                                        <p:tgtEl>
                                          <p:spTgt spid="95"/>
                                        </p:tgtEl>
                                        <p:attrNameLst>
                                          <p:attrName>style.visibility</p:attrName>
                                        </p:attrNameLst>
                                      </p:cBhvr>
                                      <p:to>
                                        <p:strVal val="visible"/>
                                      </p:to>
                                    </p:set>
                                    <p:anim calcmode="lin" valueType="num">
                                      <p:cBhvr>
                                        <p:cTn id="67" dur="1000" fill="hold"/>
                                        <p:tgtEl>
                                          <p:spTgt spid="95"/>
                                        </p:tgtEl>
                                        <p:attrNameLst>
                                          <p:attrName>ppt_w</p:attrName>
                                        </p:attrNameLst>
                                      </p:cBhvr>
                                      <p:tavLst>
                                        <p:tav tm="0">
                                          <p:val>
                                            <p:fltVal val="0"/>
                                          </p:val>
                                        </p:tav>
                                        <p:tav tm="100000">
                                          <p:val>
                                            <p:strVal val="#ppt_w"/>
                                          </p:val>
                                        </p:tav>
                                      </p:tavLst>
                                    </p:anim>
                                    <p:anim calcmode="lin" valueType="num">
                                      <p:cBhvr>
                                        <p:cTn id="68" dur="1000" fill="hold"/>
                                        <p:tgtEl>
                                          <p:spTgt spid="95"/>
                                        </p:tgtEl>
                                        <p:attrNameLst>
                                          <p:attrName>ppt_h</p:attrName>
                                        </p:attrNameLst>
                                      </p:cBhvr>
                                      <p:tavLst>
                                        <p:tav tm="0">
                                          <p:val>
                                            <p:fltVal val="0"/>
                                          </p:val>
                                        </p:tav>
                                        <p:tav tm="100000">
                                          <p:val>
                                            <p:strVal val="#ppt_h"/>
                                          </p:val>
                                        </p:tav>
                                      </p:tavLst>
                                    </p:anim>
                                    <p:anim calcmode="lin" valueType="num">
                                      <p:cBhvr>
                                        <p:cTn id="69" dur="1000" fill="hold"/>
                                        <p:tgtEl>
                                          <p:spTgt spid="95"/>
                                        </p:tgtEl>
                                        <p:attrNameLst>
                                          <p:attrName>style.rotation</p:attrName>
                                        </p:attrNameLst>
                                      </p:cBhvr>
                                      <p:tavLst>
                                        <p:tav tm="0">
                                          <p:val>
                                            <p:fltVal val="90"/>
                                          </p:val>
                                        </p:tav>
                                        <p:tav tm="100000">
                                          <p:val>
                                            <p:fltVal val="0"/>
                                          </p:val>
                                        </p:tav>
                                      </p:tavLst>
                                    </p:anim>
                                    <p:animEffect transition="in" filter="fade">
                                      <p:cBhvr>
                                        <p:cTn id="70" dur="1000"/>
                                        <p:tgtEl>
                                          <p:spTgt spid="95"/>
                                        </p:tgtEl>
                                      </p:cBhvr>
                                    </p:animEffect>
                                  </p:childTnLst>
                                </p:cTn>
                              </p:par>
                              <p:par>
                                <p:cTn id="71" presetID="31" presetClass="entr" presetSubtype="0" fill="hold" grpId="0" nodeType="withEffect">
                                  <p:stCondLst>
                                    <p:cond delay="1500"/>
                                  </p:stCondLst>
                                  <p:childTnLst>
                                    <p:set>
                                      <p:cBhvr>
                                        <p:cTn id="72" dur="1" fill="hold">
                                          <p:stCondLst>
                                            <p:cond delay="0"/>
                                          </p:stCondLst>
                                        </p:cTn>
                                        <p:tgtEl>
                                          <p:spTgt spid="96"/>
                                        </p:tgtEl>
                                        <p:attrNameLst>
                                          <p:attrName>style.visibility</p:attrName>
                                        </p:attrNameLst>
                                      </p:cBhvr>
                                      <p:to>
                                        <p:strVal val="visible"/>
                                      </p:to>
                                    </p:set>
                                    <p:anim calcmode="lin" valueType="num">
                                      <p:cBhvr>
                                        <p:cTn id="73" dur="1000" fill="hold"/>
                                        <p:tgtEl>
                                          <p:spTgt spid="96"/>
                                        </p:tgtEl>
                                        <p:attrNameLst>
                                          <p:attrName>ppt_w</p:attrName>
                                        </p:attrNameLst>
                                      </p:cBhvr>
                                      <p:tavLst>
                                        <p:tav tm="0">
                                          <p:val>
                                            <p:fltVal val="0"/>
                                          </p:val>
                                        </p:tav>
                                        <p:tav tm="100000">
                                          <p:val>
                                            <p:strVal val="#ppt_w"/>
                                          </p:val>
                                        </p:tav>
                                      </p:tavLst>
                                    </p:anim>
                                    <p:anim calcmode="lin" valueType="num">
                                      <p:cBhvr>
                                        <p:cTn id="74" dur="1000" fill="hold"/>
                                        <p:tgtEl>
                                          <p:spTgt spid="96"/>
                                        </p:tgtEl>
                                        <p:attrNameLst>
                                          <p:attrName>ppt_h</p:attrName>
                                        </p:attrNameLst>
                                      </p:cBhvr>
                                      <p:tavLst>
                                        <p:tav tm="0">
                                          <p:val>
                                            <p:fltVal val="0"/>
                                          </p:val>
                                        </p:tav>
                                        <p:tav tm="100000">
                                          <p:val>
                                            <p:strVal val="#ppt_h"/>
                                          </p:val>
                                        </p:tav>
                                      </p:tavLst>
                                    </p:anim>
                                    <p:anim calcmode="lin" valueType="num">
                                      <p:cBhvr>
                                        <p:cTn id="75" dur="1000" fill="hold"/>
                                        <p:tgtEl>
                                          <p:spTgt spid="96"/>
                                        </p:tgtEl>
                                        <p:attrNameLst>
                                          <p:attrName>style.rotation</p:attrName>
                                        </p:attrNameLst>
                                      </p:cBhvr>
                                      <p:tavLst>
                                        <p:tav tm="0">
                                          <p:val>
                                            <p:fltVal val="90"/>
                                          </p:val>
                                        </p:tav>
                                        <p:tav tm="100000">
                                          <p:val>
                                            <p:fltVal val="0"/>
                                          </p:val>
                                        </p:tav>
                                      </p:tavLst>
                                    </p:anim>
                                    <p:animEffect transition="in" filter="fade">
                                      <p:cBhvr>
                                        <p:cTn id="76" dur="1000"/>
                                        <p:tgtEl>
                                          <p:spTgt spid="96"/>
                                        </p:tgtEl>
                                      </p:cBhvr>
                                    </p:animEffect>
                                  </p:childTnLst>
                                </p:cTn>
                              </p:par>
                              <p:par>
                                <p:cTn id="77" presetID="42" presetClass="entr" presetSubtype="0" fill="hold" grpId="0" nodeType="withEffect">
                                  <p:stCondLst>
                                    <p:cond delay="2000"/>
                                  </p:stCondLst>
                                  <p:childTnLst>
                                    <p:set>
                                      <p:cBhvr>
                                        <p:cTn id="78" dur="1" fill="hold">
                                          <p:stCondLst>
                                            <p:cond delay="0"/>
                                          </p:stCondLst>
                                        </p:cTn>
                                        <p:tgtEl>
                                          <p:spTgt spid="97"/>
                                        </p:tgtEl>
                                        <p:attrNameLst>
                                          <p:attrName>style.visibility</p:attrName>
                                        </p:attrNameLst>
                                      </p:cBhvr>
                                      <p:to>
                                        <p:strVal val="visible"/>
                                      </p:to>
                                    </p:set>
                                    <p:animEffect transition="in" filter="fade">
                                      <p:cBhvr>
                                        <p:cTn id="79" dur="1000"/>
                                        <p:tgtEl>
                                          <p:spTgt spid="97"/>
                                        </p:tgtEl>
                                      </p:cBhvr>
                                    </p:animEffect>
                                    <p:anim calcmode="lin" valueType="num">
                                      <p:cBhvr>
                                        <p:cTn id="80" dur="1000" fill="hold"/>
                                        <p:tgtEl>
                                          <p:spTgt spid="97"/>
                                        </p:tgtEl>
                                        <p:attrNameLst>
                                          <p:attrName>ppt_x</p:attrName>
                                        </p:attrNameLst>
                                      </p:cBhvr>
                                      <p:tavLst>
                                        <p:tav tm="0">
                                          <p:val>
                                            <p:strVal val="#ppt_x"/>
                                          </p:val>
                                        </p:tav>
                                        <p:tav tm="100000">
                                          <p:val>
                                            <p:strVal val="#ppt_x"/>
                                          </p:val>
                                        </p:tav>
                                      </p:tavLst>
                                    </p:anim>
                                    <p:anim calcmode="lin" valueType="num">
                                      <p:cBhvr>
                                        <p:cTn id="81" dur="1000" fill="hold"/>
                                        <p:tgtEl>
                                          <p:spTgt spid="97"/>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2000"/>
                                  </p:stCondLst>
                                  <p:childTnLst>
                                    <p:set>
                                      <p:cBhvr>
                                        <p:cTn id="83" dur="1" fill="hold">
                                          <p:stCondLst>
                                            <p:cond delay="0"/>
                                          </p:stCondLst>
                                        </p:cTn>
                                        <p:tgtEl>
                                          <p:spTgt spid="98"/>
                                        </p:tgtEl>
                                        <p:attrNameLst>
                                          <p:attrName>style.visibility</p:attrName>
                                        </p:attrNameLst>
                                      </p:cBhvr>
                                      <p:to>
                                        <p:strVal val="visible"/>
                                      </p:to>
                                    </p:set>
                                    <p:animEffect transition="in" filter="fade">
                                      <p:cBhvr>
                                        <p:cTn id="84" dur="1000"/>
                                        <p:tgtEl>
                                          <p:spTgt spid="98"/>
                                        </p:tgtEl>
                                      </p:cBhvr>
                                    </p:animEffect>
                                    <p:anim calcmode="lin" valueType="num">
                                      <p:cBhvr>
                                        <p:cTn id="85" dur="1000" fill="hold"/>
                                        <p:tgtEl>
                                          <p:spTgt spid="98"/>
                                        </p:tgtEl>
                                        <p:attrNameLst>
                                          <p:attrName>ppt_x</p:attrName>
                                        </p:attrNameLst>
                                      </p:cBhvr>
                                      <p:tavLst>
                                        <p:tav tm="0">
                                          <p:val>
                                            <p:strVal val="#ppt_x"/>
                                          </p:val>
                                        </p:tav>
                                        <p:tav tm="100000">
                                          <p:val>
                                            <p:strVal val="#ppt_x"/>
                                          </p:val>
                                        </p:tav>
                                      </p:tavLst>
                                    </p:anim>
                                    <p:anim calcmode="lin" valueType="num">
                                      <p:cBhvr>
                                        <p:cTn id="86" dur="1000" fill="hold"/>
                                        <p:tgtEl>
                                          <p:spTgt spid="98"/>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2000"/>
                                  </p:stCondLst>
                                  <p:childTnLst>
                                    <p:set>
                                      <p:cBhvr>
                                        <p:cTn id="88" dur="1" fill="hold">
                                          <p:stCondLst>
                                            <p:cond delay="0"/>
                                          </p:stCondLst>
                                        </p:cTn>
                                        <p:tgtEl>
                                          <p:spTgt spid="99"/>
                                        </p:tgtEl>
                                        <p:attrNameLst>
                                          <p:attrName>style.visibility</p:attrName>
                                        </p:attrNameLst>
                                      </p:cBhvr>
                                      <p:to>
                                        <p:strVal val="visible"/>
                                      </p:to>
                                    </p:set>
                                    <p:animEffect transition="in" filter="fade">
                                      <p:cBhvr>
                                        <p:cTn id="89" dur="1000"/>
                                        <p:tgtEl>
                                          <p:spTgt spid="99"/>
                                        </p:tgtEl>
                                      </p:cBhvr>
                                    </p:animEffect>
                                    <p:anim calcmode="lin" valueType="num">
                                      <p:cBhvr>
                                        <p:cTn id="90" dur="1000" fill="hold"/>
                                        <p:tgtEl>
                                          <p:spTgt spid="99"/>
                                        </p:tgtEl>
                                        <p:attrNameLst>
                                          <p:attrName>ppt_x</p:attrName>
                                        </p:attrNameLst>
                                      </p:cBhvr>
                                      <p:tavLst>
                                        <p:tav tm="0">
                                          <p:val>
                                            <p:strVal val="#ppt_x"/>
                                          </p:val>
                                        </p:tav>
                                        <p:tav tm="100000">
                                          <p:val>
                                            <p:strVal val="#ppt_x"/>
                                          </p:val>
                                        </p:tav>
                                      </p:tavLst>
                                    </p:anim>
                                    <p:anim calcmode="lin" valueType="num">
                                      <p:cBhvr>
                                        <p:cTn id="91" dur="1000" fill="hold"/>
                                        <p:tgtEl>
                                          <p:spTgt spid="99"/>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2000"/>
                                  </p:stCondLst>
                                  <p:childTnLst>
                                    <p:set>
                                      <p:cBhvr>
                                        <p:cTn id="93" dur="1" fill="hold">
                                          <p:stCondLst>
                                            <p:cond delay="0"/>
                                          </p:stCondLst>
                                        </p:cTn>
                                        <p:tgtEl>
                                          <p:spTgt spid="100"/>
                                        </p:tgtEl>
                                        <p:attrNameLst>
                                          <p:attrName>style.visibility</p:attrName>
                                        </p:attrNameLst>
                                      </p:cBhvr>
                                      <p:to>
                                        <p:strVal val="visible"/>
                                      </p:to>
                                    </p:set>
                                    <p:animEffect transition="in" filter="fade">
                                      <p:cBhvr>
                                        <p:cTn id="94" dur="1000"/>
                                        <p:tgtEl>
                                          <p:spTgt spid="100"/>
                                        </p:tgtEl>
                                      </p:cBhvr>
                                    </p:animEffect>
                                    <p:anim calcmode="lin" valueType="num">
                                      <p:cBhvr>
                                        <p:cTn id="95" dur="1000" fill="hold"/>
                                        <p:tgtEl>
                                          <p:spTgt spid="100"/>
                                        </p:tgtEl>
                                        <p:attrNameLst>
                                          <p:attrName>ppt_x</p:attrName>
                                        </p:attrNameLst>
                                      </p:cBhvr>
                                      <p:tavLst>
                                        <p:tav tm="0">
                                          <p:val>
                                            <p:strVal val="#ppt_x"/>
                                          </p:val>
                                        </p:tav>
                                        <p:tav tm="100000">
                                          <p:val>
                                            <p:strVal val="#ppt_x"/>
                                          </p:val>
                                        </p:tav>
                                      </p:tavLst>
                                    </p:anim>
                                    <p:anim calcmode="lin" valueType="num">
                                      <p:cBhvr>
                                        <p:cTn id="96" dur="1000" fill="hold"/>
                                        <p:tgtEl>
                                          <p:spTgt spid="100"/>
                                        </p:tgtEl>
                                        <p:attrNameLst>
                                          <p:attrName>ppt_y</p:attrName>
                                        </p:attrNameLst>
                                      </p:cBhvr>
                                      <p:tavLst>
                                        <p:tav tm="0">
                                          <p:val>
                                            <p:strVal val="#ppt_y+.1"/>
                                          </p:val>
                                        </p:tav>
                                        <p:tav tm="100000">
                                          <p:val>
                                            <p:strVal val="#ppt_y"/>
                                          </p:val>
                                        </p:tav>
                                      </p:tavLst>
                                    </p:anim>
                                  </p:childTnLst>
                                </p:cTn>
                              </p:par>
                            </p:childTnLst>
                          </p:cTn>
                        </p:par>
                        <p:par>
                          <p:cTn id="97" fill="hold">
                            <p:stCondLst>
                              <p:cond delay="3000"/>
                            </p:stCondLst>
                            <p:childTnLst>
                              <p:par>
                                <p:cTn id="98" presetID="2" presetClass="entr" presetSubtype="2" fill="hold" grpId="0" nodeType="afterEffect">
                                  <p:stCondLst>
                                    <p:cond delay="0"/>
                                  </p:stCondLst>
                                  <p:childTnLst>
                                    <p:set>
                                      <p:cBhvr>
                                        <p:cTn id="99" dur="1" fill="hold">
                                          <p:stCondLst>
                                            <p:cond delay="0"/>
                                          </p:stCondLst>
                                        </p:cTn>
                                        <p:tgtEl>
                                          <p:spTgt spid="70"/>
                                        </p:tgtEl>
                                        <p:attrNameLst>
                                          <p:attrName>style.visibility</p:attrName>
                                        </p:attrNameLst>
                                      </p:cBhvr>
                                      <p:to>
                                        <p:strVal val="visible"/>
                                      </p:to>
                                    </p:set>
                                    <p:anim calcmode="lin" valueType="num">
                                      <p:cBhvr additive="base">
                                        <p:cTn id="100" dur="300" fill="hold"/>
                                        <p:tgtEl>
                                          <p:spTgt spid="70"/>
                                        </p:tgtEl>
                                        <p:attrNameLst>
                                          <p:attrName>ppt_x</p:attrName>
                                        </p:attrNameLst>
                                      </p:cBhvr>
                                      <p:tavLst>
                                        <p:tav tm="0">
                                          <p:val>
                                            <p:strVal val="1+#ppt_w/2"/>
                                          </p:val>
                                        </p:tav>
                                        <p:tav tm="100000">
                                          <p:val>
                                            <p:strVal val="#ppt_x"/>
                                          </p:val>
                                        </p:tav>
                                      </p:tavLst>
                                    </p:anim>
                                    <p:anim calcmode="lin" valueType="num">
                                      <p:cBhvr additive="base">
                                        <p:cTn id="101" dur="300" fill="hold"/>
                                        <p:tgtEl>
                                          <p:spTgt spid="70"/>
                                        </p:tgtEl>
                                        <p:attrNameLst>
                                          <p:attrName>ppt_y</p:attrName>
                                        </p:attrNameLst>
                                      </p:cBhvr>
                                      <p:tavLst>
                                        <p:tav tm="0">
                                          <p:val>
                                            <p:strVal val="#ppt_y"/>
                                          </p:val>
                                        </p:tav>
                                        <p:tav tm="100000">
                                          <p:val>
                                            <p:strVal val="#ppt_y"/>
                                          </p:val>
                                        </p:tav>
                                      </p:tavLst>
                                    </p:anim>
                                  </p:childTnLst>
                                </p:cTn>
                              </p:par>
                            </p:childTnLst>
                          </p:cTn>
                        </p:par>
                        <p:par>
                          <p:cTn id="102" fill="hold">
                            <p:stCondLst>
                              <p:cond delay="3300"/>
                            </p:stCondLst>
                            <p:childTnLst>
                              <p:par>
                                <p:cTn id="103" presetID="2" presetClass="entr" presetSubtype="2" fill="hold" grpId="0" nodeType="afterEffect">
                                  <p:stCondLst>
                                    <p:cond delay="0"/>
                                  </p:stCondLst>
                                  <p:childTnLst>
                                    <p:set>
                                      <p:cBhvr>
                                        <p:cTn id="104" dur="1" fill="hold">
                                          <p:stCondLst>
                                            <p:cond delay="0"/>
                                          </p:stCondLst>
                                        </p:cTn>
                                        <p:tgtEl>
                                          <p:spTgt spid="69"/>
                                        </p:tgtEl>
                                        <p:attrNameLst>
                                          <p:attrName>style.visibility</p:attrName>
                                        </p:attrNameLst>
                                      </p:cBhvr>
                                      <p:to>
                                        <p:strVal val="visible"/>
                                      </p:to>
                                    </p:set>
                                    <p:anim calcmode="lin" valueType="num">
                                      <p:cBhvr additive="base">
                                        <p:cTn id="105" dur="300" fill="hold"/>
                                        <p:tgtEl>
                                          <p:spTgt spid="69"/>
                                        </p:tgtEl>
                                        <p:attrNameLst>
                                          <p:attrName>ppt_x</p:attrName>
                                        </p:attrNameLst>
                                      </p:cBhvr>
                                      <p:tavLst>
                                        <p:tav tm="0">
                                          <p:val>
                                            <p:strVal val="1+#ppt_w/2"/>
                                          </p:val>
                                        </p:tav>
                                        <p:tav tm="100000">
                                          <p:val>
                                            <p:strVal val="#ppt_x"/>
                                          </p:val>
                                        </p:tav>
                                      </p:tavLst>
                                    </p:anim>
                                    <p:anim calcmode="lin" valueType="num">
                                      <p:cBhvr additive="base">
                                        <p:cTn id="106" dur="300" fill="hold"/>
                                        <p:tgtEl>
                                          <p:spTgt spid="6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p:bldP spid="98" grpId="0"/>
      <p:bldP spid="99" grpId="0"/>
      <p:bldP spid="10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4" name="直接连接符 83"/>
          <p:cNvCxnSpPr/>
          <p:nvPr/>
        </p:nvCxnSpPr>
        <p:spPr>
          <a:xfrm>
            <a:off x="144661" y="2717955"/>
            <a:ext cx="8908670" cy="0"/>
          </a:xfrm>
          <a:prstGeom prst="line">
            <a:avLst/>
          </a:prstGeom>
          <a:ln>
            <a:solidFill>
              <a:srgbClr val="2C3637"/>
            </a:solidFill>
            <a:prstDash val="dash"/>
            <a:headEnd type="oval"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85" name="组合 84"/>
          <p:cNvGrpSpPr/>
          <p:nvPr/>
        </p:nvGrpSpPr>
        <p:grpSpPr>
          <a:xfrm>
            <a:off x="1116516" y="2634112"/>
            <a:ext cx="161976" cy="161976"/>
            <a:chOff x="3793331" y="2276872"/>
            <a:chExt cx="216024" cy="216024"/>
          </a:xfrm>
          <a:solidFill>
            <a:srgbClr val="2C3637"/>
          </a:solidFill>
        </p:grpSpPr>
        <p:sp>
          <p:nvSpPr>
            <p:cNvPr id="86" name="椭圆 85"/>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87" name="椭圆 86"/>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88" name="组合 87"/>
          <p:cNvGrpSpPr/>
          <p:nvPr/>
        </p:nvGrpSpPr>
        <p:grpSpPr>
          <a:xfrm>
            <a:off x="2196355" y="2634112"/>
            <a:ext cx="161976" cy="161976"/>
            <a:chOff x="3793331" y="2276872"/>
            <a:chExt cx="216024" cy="216024"/>
          </a:xfrm>
          <a:solidFill>
            <a:srgbClr val="2C3637"/>
          </a:solidFill>
        </p:grpSpPr>
        <p:sp>
          <p:nvSpPr>
            <p:cNvPr id="89" name="椭圆 88"/>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90" name="椭圆 89"/>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91" name="组合 90"/>
          <p:cNvGrpSpPr/>
          <p:nvPr/>
        </p:nvGrpSpPr>
        <p:grpSpPr>
          <a:xfrm>
            <a:off x="3330185" y="2634112"/>
            <a:ext cx="161976" cy="161976"/>
            <a:chOff x="3793331" y="2276872"/>
            <a:chExt cx="216024" cy="216024"/>
          </a:xfrm>
          <a:solidFill>
            <a:srgbClr val="2C3637"/>
          </a:solidFill>
        </p:grpSpPr>
        <p:sp>
          <p:nvSpPr>
            <p:cNvPr id="92" name="椭圆 91"/>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93" name="椭圆 92"/>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94" name="组合 93"/>
          <p:cNvGrpSpPr/>
          <p:nvPr/>
        </p:nvGrpSpPr>
        <p:grpSpPr>
          <a:xfrm>
            <a:off x="4464016" y="2634112"/>
            <a:ext cx="161976" cy="161976"/>
            <a:chOff x="3793331" y="2276872"/>
            <a:chExt cx="216024" cy="216024"/>
          </a:xfrm>
          <a:solidFill>
            <a:srgbClr val="2C3637"/>
          </a:solidFill>
        </p:grpSpPr>
        <p:sp>
          <p:nvSpPr>
            <p:cNvPr id="95" name="椭圆 94"/>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96" name="椭圆 95"/>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97" name="组合 96"/>
          <p:cNvGrpSpPr/>
          <p:nvPr/>
        </p:nvGrpSpPr>
        <p:grpSpPr>
          <a:xfrm>
            <a:off x="5597846" y="2607116"/>
            <a:ext cx="215968" cy="215968"/>
            <a:chOff x="3793331" y="2276872"/>
            <a:chExt cx="216024" cy="216024"/>
          </a:xfrm>
          <a:solidFill>
            <a:srgbClr val="2C3637"/>
          </a:solidFill>
        </p:grpSpPr>
        <p:sp>
          <p:nvSpPr>
            <p:cNvPr id="98" name="椭圆 97"/>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99" name="椭圆 98"/>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100" name="组合 99"/>
          <p:cNvGrpSpPr/>
          <p:nvPr/>
        </p:nvGrpSpPr>
        <p:grpSpPr>
          <a:xfrm>
            <a:off x="6731677" y="2634112"/>
            <a:ext cx="161976" cy="161976"/>
            <a:chOff x="3793331" y="2276872"/>
            <a:chExt cx="216024" cy="216024"/>
          </a:xfrm>
          <a:solidFill>
            <a:srgbClr val="2C3637"/>
          </a:solidFill>
        </p:grpSpPr>
        <p:sp>
          <p:nvSpPr>
            <p:cNvPr id="101" name="椭圆 100"/>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02" name="椭圆 101"/>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103" name="组合 102"/>
          <p:cNvGrpSpPr/>
          <p:nvPr/>
        </p:nvGrpSpPr>
        <p:grpSpPr>
          <a:xfrm>
            <a:off x="7865508" y="2634112"/>
            <a:ext cx="161976" cy="161976"/>
            <a:chOff x="3793331" y="2276872"/>
            <a:chExt cx="216024" cy="216024"/>
          </a:xfrm>
          <a:solidFill>
            <a:srgbClr val="2C3637"/>
          </a:solidFill>
        </p:grpSpPr>
        <p:sp>
          <p:nvSpPr>
            <p:cNvPr id="104" name="椭圆 103"/>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05" name="椭圆 104"/>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06" name="标题 4"/>
          <p:cNvSpPr txBox="1">
            <a:spLocks/>
          </p:cNvSpPr>
          <p:nvPr/>
        </p:nvSpPr>
        <p:spPr>
          <a:xfrm>
            <a:off x="630588" y="2933923"/>
            <a:ext cx="1025847" cy="35155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05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rPr>
              <a:t>2005.9.10</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rPr>
              <a:t>公司成立</a:t>
            </a:r>
            <a:endParaRPr kumimoji="0" lang="zh-CN" altLang="en-US" sz="825"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endParaRPr>
          </a:p>
        </p:txBody>
      </p:sp>
      <p:sp>
        <p:nvSpPr>
          <p:cNvPr id="107" name="标题 4"/>
          <p:cNvSpPr txBox="1">
            <a:spLocks/>
          </p:cNvSpPr>
          <p:nvPr/>
        </p:nvSpPr>
        <p:spPr>
          <a:xfrm>
            <a:off x="1737423" y="3041907"/>
            <a:ext cx="1106835" cy="35155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05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rPr>
              <a:t>2007.5.19</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rPr>
              <a:t>公司公开募股成立全资公司</a:t>
            </a:r>
            <a:endParaRPr kumimoji="0" lang="zh-CN" altLang="en-US" sz="825"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endParaRPr>
          </a:p>
        </p:txBody>
      </p:sp>
      <p:sp>
        <p:nvSpPr>
          <p:cNvPr id="108" name="标题 4"/>
          <p:cNvSpPr txBox="1">
            <a:spLocks/>
          </p:cNvSpPr>
          <p:nvPr/>
        </p:nvSpPr>
        <p:spPr>
          <a:xfrm>
            <a:off x="2952242" y="3041907"/>
            <a:ext cx="971855" cy="35155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05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rPr>
              <a:t>2009.8.29</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rPr>
              <a:t>公司收购七点公司</a:t>
            </a:r>
            <a:endParaRPr kumimoji="0" lang="zh-CN" altLang="en-US" sz="825"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endParaRPr>
          </a:p>
        </p:txBody>
      </p:sp>
      <p:sp>
        <p:nvSpPr>
          <p:cNvPr id="109" name="标题 4"/>
          <p:cNvSpPr txBox="1">
            <a:spLocks/>
          </p:cNvSpPr>
          <p:nvPr/>
        </p:nvSpPr>
        <p:spPr>
          <a:xfrm>
            <a:off x="4031503" y="3041907"/>
            <a:ext cx="1026424" cy="35155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05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rPr>
              <a:t>2014.3.15</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rPr>
              <a:t>公司总市值超</a:t>
            </a:r>
            <a:r>
              <a:rPr kumimoji="0" lang="en-US" altLang="zh-CN" sz="105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rPr>
              <a:t>10</a:t>
            </a:r>
            <a:r>
              <a:rPr kumimoji="0" lang="zh-CN" altLang="en-US" sz="105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rPr>
              <a:t>亿</a:t>
            </a:r>
            <a:endParaRPr kumimoji="0" lang="zh-CN" altLang="en-US" sz="825"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endParaRPr>
          </a:p>
        </p:txBody>
      </p:sp>
      <p:sp>
        <p:nvSpPr>
          <p:cNvPr id="110" name="标题 4"/>
          <p:cNvSpPr txBox="1">
            <a:spLocks/>
          </p:cNvSpPr>
          <p:nvPr/>
        </p:nvSpPr>
        <p:spPr>
          <a:xfrm>
            <a:off x="5057927" y="3041907"/>
            <a:ext cx="1295807" cy="35155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35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j-cs"/>
              </a:rPr>
              <a:t>2015.10.15</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135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j-cs"/>
              </a:rPr>
              <a:t>公司公开融资</a:t>
            </a:r>
            <a:endParaRPr kumimoji="0" lang="en-US" altLang="zh-CN" sz="135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135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j-cs"/>
              </a:rPr>
              <a:t>计划上市</a:t>
            </a:r>
            <a:endParaRPr kumimoji="0" lang="zh-CN" altLang="en-US" sz="105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j-cs"/>
            </a:endParaRPr>
          </a:p>
        </p:txBody>
      </p:sp>
      <p:sp>
        <p:nvSpPr>
          <p:cNvPr id="111" name="标题 4"/>
          <p:cNvSpPr txBox="1">
            <a:spLocks/>
          </p:cNvSpPr>
          <p:nvPr/>
        </p:nvSpPr>
        <p:spPr>
          <a:xfrm>
            <a:off x="6245750" y="3041907"/>
            <a:ext cx="1133831" cy="35155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05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rPr>
              <a:t>2016.5.1</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rPr>
              <a:t>公司将计划进军房地产</a:t>
            </a:r>
            <a:endParaRPr kumimoji="0" lang="zh-CN" altLang="en-US" sz="825"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endParaRPr>
          </a:p>
        </p:txBody>
      </p:sp>
      <p:sp>
        <p:nvSpPr>
          <p:cNvPr id="112" name="标题 4"/>
          <p:cNvSpPr txBox="1">
            <a:spLocks/>
          </p:cNvSpPr>
          <p:nvPr/>
        </p:nvSpPr>
        <p:spPr>
          <a:xfrm>
            <a:off x="7433573" y="3095899"/>
            <a:ext cx="1079839" cy="243570"/>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05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rPr>
              <a:t>2017.1.10</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rPr>
              <a:t>公司将开发首个工业区</a:t>
            </a:r>
            <a:endParaRPr kumimoji="0" lang="zh-CN" altLang="en-US" sz="825"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j-cs"/>
            </a:endParaRPr>
          </a:p>
        </p:txBody>
      </p:sp>
      <p:grpSp>
        <p:nvGrpSpPr>
          <p:cNvPr id="113" name="组合 112"/>
          <p:cNvGrpSpPr/>
          <p:nvPr/>
        </p:nvGrpSpPr>
        <p:grpSpPr>
          <a:xfrm>
            <a:off x="3674527" y="1059976"/>
            <a:ext cx="4029006" cy="1444997"/>
            <a:chOff x="5130397" y="1052736"/>
            <a:chExt cx="4968552" cy="1927164"/>
          </a:xfrm>
          <a:solidFill>
            <a:srgbClr val="C00000"/>
          </a:solidFill>
        </p:grpSpPr>
        <p:sp>
          <p:nvSpPr>
            <p:cNvPr id="114" name="圆角矩形 113"/>
            <p:cNvSpPr/>
            <p:nvPr/>
          </p:nvSpPr>
          <p:spPr>
            <a:xfrm>
              <a:off x="5130397" y="1052736"/>
              <a:ext cx="4968552" cy="165618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15" name="等腰三角形 114"/>
            <p:cNvSpPr/>
            <p:nvPr/>
          </p:nvSpPr>
          <p:spPr>
            <a:xfrm rot="10800000">
              <a:off x="7465738" y="2691868"/>
              <a:ext cx="334117"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17" name="矩形 47"/>
          <p:cNvSpPr>
            <a:spLocks noChangeArrowheads="1"/>
          </p:cNvSpPr>
          <p:nvPr/>
        </p:nvSpPr>
        <p:spPr bwMode="auto">
          <a:xfrm>
            <a:off x="4238973" y="1403895"/>
            <a:ext cx="3140608" cy="682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9" rIns="51416" bIns="25709">
            <a:spAutoFit/>
          </a:bodyPr>
          <a:lstStyle/>
          <a:p>
            <a:pPr marL="0" marR="0" lvl="0" indent="0" algn="l" defTabSz="685800" rtl="0" eaLnBrk="1" fontAlgn="auto" latinLnBrk="0" hangingPunct="1">
              <a:lnSpc>
                <a:spcPct val="13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我图网在</a:t>
            </a:r>
            <a:r>
              <a:rPr kumimoji="0" lang="en-US" altLang="zh-CN"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2008</a:t>
            </a:r>
            <a:r>
              <a:rPr kumimoji="0" lang="zh-CN" altLang="en-US"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年</a:t>
            </a:r>
            <a:r>
              <a:rPr kumimoji="0" lang="en-US" altLang="zh-CN"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8</a:t>
            </a:r>
            <a:r>
              <a:rPr kumimoji="0" lang="zh-CN" altLang="en-US"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r>
              <a:rPr kumimoji="0" lang="en-US" altLang="zh-CN"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8</a:t>
            </a:r>
            <a:r>
              <a:rPr kumimoji="0" lang="zh-CN" altLang="en-US"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日</a:t>
            </a:r>
            <a:r>
              <a:rPr kumimoji="0" lang="en-US" altLang="zh-CN"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kumimoji="0" lang="zh-CN" altLang="en-US"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奥运会开幕</a:t>
            </a:r>
            <a:r>
              <a:rPr kumimoji="0" lang="en-US" altLang="zh-CN"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kumimoji="0" lang="zh-CN" altLang="en-US"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兴建，是设计作品交易平台，主要经营正版设计稿，正版摄影图，正版插画，正版</a:t>
            </a:r>
            <a:r>
              <a:rPr kumimoji="0" lang="en-US" altLang="zh-CN"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3d</a:t>
            </a:r>
            <a:r>
              <a:rPr kumimoji="0" lang="zh-CN" altLang="en-US"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模型，正版</a:t>
            </a:r>
            <a:r>
              <a:rPr kumimoji="0" lang="en-US" altLang="zh-CN"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flash</a:t>
            </a:r>
            <a:r>
              <a:rPr kumimoji="0" lang="zh-CN" altLang="en-US"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源文件等销售。</a:t>
            </a:r>
            <a:endParaRPr kumimoji="0" lang="zh-CN" altLang="en-US"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微软雅黑" pitchFamily="34" charset="-122"/>
            </a:endParaRPr>
          </a:p>
        </p:txBody>
      </p:sp>
      <p:sp>
        <p:nvSpPr>
          <p:cNvPr id="118" name="矩形 3"/>
          <p:cNvSpPr>
            <a:spLocks noChangeArrowheads="1"/>
          </p:cNvSpPr>
          <p:nvPr/>
        </p:nvSpPr>
        <p:spPr bwMode="auto">
          <a:xfrm>
            <a:off x="4251362" y="1152189"/>
            <a:ext cx="623209" cy="207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9" rIns="51416" bIns="25709">
            <a:spAutoFit/>
          </a:bodyPr>
          <a:lstStyle/>
          <a:p>
            <a:pPr marL="0" marR="0" lvl="0" indent="0" algn="l" defTabSz="685800" rtl="0" eaLnBrk="1" fontAlgn="auto" latinLnBrk="0" hangingPunct="1">
              <a:lnSpc>
                <a:spcPct val="100000"/>
              </a:lnSpc>
              <a:spcBef>
                <a:spcPct val="0"/>
              </a:spcBef>
              <a:spcAft>
                <a:spcPts val="0"/>
              </a:spcAft>
              <a:buClrTx/>
              <a:buSzTx/>
              <a:buFont typeface="Arial" charset="0"/>
              <a:buNone/>
              <a:tabLst/>
              <a:defRPr/>
            </a:pPr>
            <a:r>
              <a:rPr kumimoji="0" lang="zh-CN" altLang="en-US" sz="1012"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公司简介</a:t>
            </a:r>
          </a:p>
        </p:txBody>
      </p:sp>
      <p:grpSp>
        <p:nvGrpSpPr>
          <p:cNvPr id="119" name="组合 118"/>
          <p:cNvGrpSpPr/>
          <p:nvPr/>
        </p:nvGrpSpPr>
        <p:grpSpPr>
          <a:xfrm>
            <a:off x="1170508" y="4353484"/>
            <a:ext cx="1889718" cy="215968"/>
            <a:chOff x="913011" y="5805264"/>
            <a:chExt cx="2520280" cy="288032"/>
          </a:xfrm>
          <a:solidFill>
            <a:srgbClr val="C00000"/>
          </a:solidFill>
        </p:grpSpPr>
        <p:sp>
          <p:nvSpPr>
            <p:cNvPr id="120" name="圆角矩形 119"/>
            <p:cNvSpPr/>
            <p:nvPr/>
          </p:nvSpPr>
          <p:spPr>
            <a:xfrm>
              <a:off x="1345059" y="5805264"/>
              <a:ext cx="1692188" cy="288032"/>
            </a:xfrm>
            <a:prstGeom prst="roundRect">
              <a:avLst>
                <a:gd name="adj" fmla="val 50000"/>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cxnSp>
          <p:nvCxnSpPr>
            <p:cNvPr id="121" name="直接连接符 120"/>
            <p:cNvCxnSpPr/>
            <p:nvPr/>
          </p:nvCxnSpPr>
          <p:spPr>
            <a:xfrm>
              <a:off x="913011" y="5949280"/>
              <a:ext cx="2520280" cy="0"/>
            </a:xfrm>
            <a:prstGeom prst="line">
              <a:avLst/>
            </a:prstGeom>
            <a:grpFill/>
            <a:ln>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122" name="矩形 3"/>
          <p:cNvSpPr>
            <a:spLocks noChangeArrowheads="1"/>
          </p:cNvSpPr>
          <p:nvPr/>
        </p:nvSpPr>
        <p:spPr bwMode="auto">
          <a:xfrm>
            <a:off x="1440468" y="4355992"/>
            <a:ext cx="1296886" cy="213503"/>
          </a:xfrm>
          <a:prstGeom prst="rect">
            <a:avLst/>
          </a:prstGeom>
          <a:noFill/>
          <a:ln w="9525">
            <a:noFill/>
            <a:miter lim="800000"/>
            <a:headEnd/>
            <a:tailEnd/>
          </a:ln>
          <a:extLst/>
        </p:spPr>
        <p:txBody>
          <a:bodyPr wrap="square" lIns="51416" tIns="25709" rIns="51416" bIns="25709">
            <a:spAutoFit/>
          </a:bodyPr>
          <a:lstStyle/>
          <a:p>
            <a:pPr marL="0" marR="0" lvl="0" indent="0" algn="ctr" defTabSz="685800" rtl="0" eaLnBrk="1" fontAlgn="auto" latinLnBrk="0" hangingPunct="1">
              <a:lnSpc>
                <a:spcPct val="100000"/>
              </a:lnSpc>
              <a:spcBef>
                <a:spcPct val="0"/>
              </a:spcBef>
              <a:spcAft>
                <a:spcPts val="0"/>
              </a:spcAft>
              <a:buClrTx/>
              <a:buSzTx/>
              <a:buFont typeface="Arial" charset="0"/>
              <a:buNone/>
              <a:tabLst/>
              <a:defRPr/>
            </a:pPr>
            <a:r>
              <a:rPr kumimoji="0" lang="zh-CN" altLang="en-US" sz="10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十年史诗历程</a:t>
            </a:r>
          </a:p>
        </p:txBody>
      </p:sp>
      <p:grpSp>
        <p:nvGrpSpPr>
          <p:cNvPr id="123" name="组合 122"/>
          <p:cNvGrpSpPr/>
          <p:nvPr/>
        </p:nvGrpSpPr>
        <p:grpSpPr>
          <a:xfrm>
            <a:off x="3654137" y="4353484"/>
            <a:ext cx="1889718" cy="215968"/>
            <a:chOff x="913011" y="5805264"/>
            <a:chExt cx="2520280" cy="288032"/>
          </a:xfrm>
          <a:solidFill>
            <a:srgbClr val="C00000"/>
          </a:solidFill>
        </p:grpSpPr>
        <p:sp>
          <p:nvSpPr>
            <p:cNvPr id="124" name="圆角矩形 123"/>
            <p:cNvSpPr/>
            <p:nvPr/>
          </p:nvSpPr>
          <p:spPr>
            <a:xfrm>
              <a:off x="1345059" y="5805264"/>
              <a:ext cx="1692188" cy="288032"/>
            </a:xfrm>
            <a:prstGeom prst="roundRect">
              <a:avLst>
                <a:gd name="adj" fmla="val 50000"/>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cxnSp>
          <p:nvCxnSpPr>
            <p:cNvPr id="125" name="直接连接符 124"/>
            <p:cNvCxnSpPr/>
            <p:nvPr/>
          </p:nvCxnSpPr>
          <p:spPr>
            <a:xfrm>
              <a:off x="913011" y="5949280"/>
              <a:ext cx="2520280" cy="0"/>
            </a:xfrm>
            <a:prstGeom prst="line">
              <a:avLst/>
            </a:prstGeom>
            <a:grpFill/>
            <a:ln>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126" name="矩形 3"/>
          <p:cNvSpPr>
            <a:spLocks noChangeArrowheads="1"/>
          </p:cNvSpPr>
          <p:nvPr/>
        </p:nvSpPr>
        <p:spPr bwMode="auto">
          <a:xfrm>
            <a:off x="3924097" y="4355992"/>
            <a:ext cx="1296886" cy="213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9" rIns="51416" bIns="25709">
            <a:spAutoFit/>
          </a:bodyPr>
          <a:lstStyle/>
          <a:p>
            <a:pPr marL="0" marR="0" lvl="0" indent="0" algn="ctr" defTabSz="685800" rtl="0" eaLnBrk="1" fontAlgn="auto" latinLnBrk="0" hangingPunct="1">
              <a:lnSpc>
                <a:spcPct val="100000"/>
              </a:lnSpc>
              <a:spcBef>
                <a:spcPct val="0"/>
              </a:spcBef>
              <a:spcAft>
                <a:spcPts val="0"/>
              </a:spcAft>
              <a:buClrTx/>
              <a:buSzTx/>
              <a:buFont typeface="Arial" charset="0"/>
              <a:buNone/>
              <a:tabLst/>
              <a:defRPr/>
            </a:pPr>
            <a:r>
              <a:rPr kumimoji="0" lang="zh-CN" altLang="en-US" sz="10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十年风云典范</a:t>
            </a:r>
          </a:p>
        </p:txBody>
      </p:sp>
      <p:grpSp>
        <p:nvGrpSpPr>
          <p:cNvPr id="127" name="组合 126"/>
          <p:cNvGrpSpPr/>
          <p:nvPr/>
        </p:nvGrpSpPr>
        <p:grpSpPr>
          <a:xfrm>
            <a:off x="6191758" y="4353484"/>
            <a:ext cx="1889718" cy="215968"/>
            <a:chOff x="913011" y="5805264"/>
            <a:chExt cx="2520280" cy="288032"/>
          </a:xfrm>
          <a:solidFill>
            <a:srgbClr val="C00000"/>
          </a:solidFill>
        </p:grpSpPr>
        <p:sp>
          <p:nvSpPr>
            <p:cNvPr id="128" name="圆角矩形 127"/>
            <p:cNvSpPr/>
            <p:nvPr/>
          </p:nvSpPr>
          <p:spPr>
            <a:xfrm>
              <a:off x="1345059" y="5805264"/>
              <a:ext cx="1692188" cy="288032"/>
            </a:xfrm>
            <a:prstGeom prst="roundRect">
              <a:avLst>
                <a:gd name="adj" fmla="val 50000"/>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cxnSp>
          <p:nvCxnSpPr>
            <p:cNvPr id="129" name="直接连接符 128"/>
            <p:cNvCxnSpPr/>
            <p:nvPr/>
          </p:nvCxnSpPr>
          <p:spPr>
            <a:xfrm>
              <a:off x="913011" y="5949280"/>
              <a:ext cx="2520280" cy="0"/>
            </a:xfrm>
            <a:prstGeom prst="line">
              <a:avLst/>
            </a:prstGeom>
            <a:grpFill/>
            <a:ln>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130" name="矩形 3"/>
          <p:cNvSpPr>
            <a:spLocks noChangeArrowheads="1"/>
          </p:cNvSpPr>
          <p:nvPr/>
        </p:nvSpPr>
        <p:spPr bwMode="auto">
          <a:xfrm>
            <a:off x="6461718" y="4355992"/>
            <a:ext cx="1296886" cy="213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9" rIns="51416" bIns="25709">
            <a:spAutoFit/>
          </a:bodyPr>
          <a:lstStyle/>
          <a:p>
            <a:pPr marL="0" marR="0" lvl="0" indent="0" algn="ctr" defTabSz="685800" rtl="0" eaLnBrk="1" fontAlgn="auto" latinLnBrk="0" hangingPunct="1">
              <a:lnSpc>
                <a:spcPct val="100000"/>
              </a:lnSpc>
              <a:spcBef>
                <a:spcPct val="0"/>
              </a:spcBef>
              <a:spcAft>
                <a:spcPts val="0"/>
              </a:spcAft>
              <a:buClrTx/>
              <a:buSzTx/>
              <a:buFont typeface="Arial" charset="0"/>
              <a:buNone/>
              <a:tabLst/>
              <a:defRPr/>
            </a:pPr>
            <a:r>
              <a:rPr kumimoji="0" lang="zh-CN" altLang="en-US" sz="10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十年见证实力</a:t>
            </a:r>
          </a:p>
        </p:txBody>
      </p:sp>
    </p:spTree>
    <p:extLst>
      <p:ext uri="{BB962C8B-B14F-4D97-AF65-F5344CB8AC3E}">
        <p14:creationId xmlns:p14="http://schemas.microsoft.com/office/powerpoint/2010/main" val="174445402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wipe(left)">
                                      <p:cBhvr>
                                        <p:cTn id="7" dur="500"/>
                                        <p:tgtEl>
                                          <p:spTgt spid="84"/>
                                        </p:tgtEl>
                                      </p:cBhvr>
                                    </p:animEffect>
                                  </p:childTnLst>
                                </p:cTn>
                              </p:par>
                              <p:par>
                                <p:cTn id="8" presetID="53" presetClass="entr" presetSubtype="16" fill="hold" nodeType="withEffect">
                                  <p:stCondLst>
                                    <p:cond delay="500"/>
                                  </p:stCondLst>
                                  <p:childTnLst>
                                    <p:set>
                                      <p:cBhvr>
                                        <p:cTn id="9" dur="1" fill="hold">
                                          <p:stCondLst>
                                            <p:cond delay="0"/>
                                          </p:stCondLst>
                                        </p:cTn>
                                        <p:tgtEl>
                                          <p:spTgt spid="85"/>
                                        </p:tgtEl>
                                        <p:attrNameLst>
                                          <p:attrName>style.visibility</p:attrName>
                                        </p:attrNameLst>
                                      </p:cBhvr>
                                      <p:to>
                                        <p:strVal val="visible"/>
                                      </p:to>
                                    </p:set>
                                    <p:anim calcmode="lin" valueType="num">
                                      <p:cBhvr>
                                        <p:cTn id="10" dur="500" fill="hold"/>
                                        <p:tgtEl>
                                          <p:spTgt spid="85"/>
                                        </p:tgtEl>
                                        <p:attrNameLst>
                                          <p:attrName>ppt_w</p:attrName>
                                        </p:attrNameLst>
                                      </p:cBhvr>
                                      <p:tavLst>
                                        <p:tav tm="0">
                                          <p:val>
                                            <p:fltVal val="0"/>
                                          </p:val>
                                        </p:tav>
                                        <p:tav tm="100000">
                                          <p:val>
                                            <p:strVal val="#ppt_w"/>
                                          </p:val>
                                        </p:tav>
                                      </p:tavLst>
                                    </p:anim>
                                    <p:anim calcmode="lin" valueType="num">
                                      <p:cBhvr>
                                        <p:cTn id="11" dur="500" fill="hold"/>
                                        <p:tgtEl>
                                          <p:spTgt spid="85"/>
                                        </p:tgtEl>
                                        <p:attrNameLst>
                                          <p:attrName>ppt_h</p:attrName>
                                        </p:attrNameLst>
                                      </p:cBhvr>
                                      <p:tavLst>
                                        <p:tav tm="0">
                                          <p:val>
                                            <p:fltVal val="0"/>
                                          </p:val>
                                        </p:tav>
                                        <p:tav tm="100000">
                                          <p:val>
                                            <p:strVal val="#ppt_h"/>
                                          </p:val>
                                        </p:tav>
                                      </p:tavLst>
                                    </p:anim>
                                    <p:animEffect transition="in" filter="fade">
                                      <p:cBhvr>
                                        <p:cTn id="12" dur="500"/>
                                        <p:tgtEl>
                                          <p:spTgt spid="85"/>
                                        </p:tgtEl>
                                      </p:cBhvr>
                                    </p:animEffect>
                                  </p:childTnLst>
                                </p:cTn>
                              </p:par>
                              <p:par>
                                <p:cTn id="13" presetID="53" presetClass="entr" presetSubtype="16" fill="hold" nodeType="withEffect">
                                  <p:stCondLst>
                                    <p:cond delay="500"/>
                                  </p:stCondLst>
                                  <p:childTnLst>
                                    <p:set>
                                      <p:cBhvr>
                                        <p:cTn id="14" dur="1" fill="hold">
                                          <p:stCondLst>
                                            <p:cond delay="0"/>
                                          </p:stCondLst>
                                        </p:cTn>
                                        <p:tgtEl>
                                          <p:spTgt spid="88"/>
                                        </p:tgtEl>
                                        <p:attrNameLst>
                                          <p:attrName>style.visibility</p:attrName>
                                        </p:attrNameLst>
                                      </p:cBhvr>
                                      <p:to>
                                        <p:strVal val="visible"/>
                                      </p:to>
                                    </p:set>
                                    <p:anim calcmode="lin" valueType="num">
                                      <p:cBhvr>
                                        <p:cTn id="15" dur="500" fill="hold"/>
                                        <p:tgtEl>
                                          <p:spTgt spid="88"/>
                                        </p:tgtEl>
                                        <p:attrNameLst>
                                          <p:attrName>ppt_w</p:attrName>
                                        </p:attrNameLst>
                                      </p:cBhvr>
                                      <p:tavLst>
                                        <p:tav tm="0">
                                          <p:val>
                                            <p:fltVal val="0"/>
                                          </p:val>
                                        </p:tav>
                                        <p:tav tm="100000">
                                          <p:val>
                                            <p:strVal val="#ppt_w"/>
                                          </p:val>
                                        </p:tav>
                                      </p:tavLst>
                                    </p:anim>
                                    <p:anim calcmode="lin" valueType="num">
                                      <p:cBhvr>
                                        <p:cTn id="16" dur="500" fill="hold"/>
                                        <p:tgtEl>
                                          <p:spTgt spid="88"/>
                                        </p:tgtEl>
                                        <p:attrNameLst>
                                          <p:attrName>ppt_h</p:attrName>
                                        </p:attrNameLst>
                                      </p:cBhvr>
                                      <p:tavLst>
                                        <p:tav tm="0">
                                          <p:val>
                                            <p:fltVal val="0"/>
                                          </p:val>
                                        </p:tav>
                                        <p:tav tm="100000">
                                          <p:val>
                                            <p:strVal val="#ppt_h"/>
                                          </p:val>
                                        </p:tav>
                                      </p:tavLst>
                                    </p:anim>
                                    <p:animEffect transition="in" filter="fade">
                                      <p:cBhvr>
                                        <p:cTn id="17" dur="500"/>
                                        <p:tgtEl>
                                          <p:spTgt spid="88"/>
                                        </p:tgtEl>
                                      </p:cBhvr>
                                    </p:animEffect>
                                  </p:childTnLst>
                                </p:cTn>
                              </p:par>
                              <p:par>
                                <p:cTn id="18" presetID="53" presetClass="entr" presetSubtype="16" fill="hold" nodeType="withEffect">
                                  <p:stCondLst>
                                    <p:cond delay="500"/>
                                  </p:stCondLst>
                                  <p:childTnLst>
                                    <p:set>
                                      <p:cBhvr>
                                        <p:cTn id="19" dur="1" fill="hold">
                                          <p:stCondLst>
                                            <p:cond delay="0"/>
                                          </p:stCondLst>
                                        </p:cTn>
                                        <p:tgtEl>
                                          <p:spTgt spid="91"/>
                                        </p:tgtEl>
                                        <p:attrNameLst>
                                          <p:attrName>style.visibility</p:attrName>
                                        </p:attrNameLst>
                                      </p:cBhvr>
                                      <p:to>
                                        <p:strVal val="visible"/>
                                      </p:to>
                                    </p:set>
                                    <p:anim calcmode="lin" valueType="num">
                                      <p:cBhvr>
                                        <p:cTn id="20" dur="500" fill="hold"/>
                                        <p:tgtEl>
                                          <p:spTgt spid="91"/>
                                        </p:tgtEl>
                                        <p:attrNameLst>
                                          <p:attrName>ppt_w</p:attrName>
                                        </p:attrNameLst>
                                      </p:cBhvr>
                                      <p:tavLst>
                                        <p:tav tm="0">
                                          <p:val>
                                            <p:fltVal val="0"/>
                                          </p:val>
                                        </p:tav>
                                        <p:tav tm="100000">
                                          <p:val>
                                            <p:strVal val="#ppt_w"/>
                                          </p:val>
                                        </p:tav>
                                      </p:tavLst>
                                    </p:anim>
                                    <p:anim calcmode="lin" valueType="num">
                                      <p:cBhvr>
                                        <p:cTn id="21" dur="500" fill="hold"/>
                                        <p:tgtEl>
                                          <p:spTgt spid="91"/>
                                        </p:tgtEl>
                                        <p:attrNameLst>
                                          <p:attrName>ppt_h</p:attrName>
                                        </p:attrNameLst>
                                      </p:cBhvr>
                                      <p:tavLst>
                                        <p:tav tm="0">
                                          <p:val>
                                            <p:fltVal val="0"/>
                                          </p:val>
                                        </p:tav>
                                        <p:tav tm="100000">
                                          <p:val>
                                            <p:strVal val="#ppt_h"/>
                                          </p:val>
                                        </p:tav>
                                      </p:tavLst>
                                    </p:anim>
                                    <p:animEffect transition="in" filter="fade">
                                      <p:cBhvr>
                                        <p:cTn id="22" dur="500"/>
                                        <p:tgtEl>
                                          <p:spTgt spid="91"/>
                                        </p:tgtEl>
                                      </p:cBhvr>
                                    </p:animEffect>
                                  </p:childTnLst>
                                </p:cTn>
                              </p:par>
                              <p:par>
                                <p:cTn id="23" presetID="53" presetClass="entr" presetSubtype="16" fill="hold" nodeType="withEffect">
                                  <p:stCondLst>
                                    <p:cond delay="500"/>
                                  </p:stCondLst>
                                  <p:childTnLst>
                                    <p:set>
                                      <p:cBhvr>
                                        <p:cTn id="24" dur="1" fill="hold">
                                          <p:stCondLst>
                                            <p:cond delay="0"/>
                                          </p:stCondLst>
                                        </p:cTn>
                                        <p:tgtEl>
                                          <p:spTgt spid="94"/>
                                        </p:tgtEl>
                                        <p:attrNameLst>
                                          <p:attrName>style.visibility</p:attrName>
                                        </p:attrNameLst>
                                      </p:cBhvr>
                                      <p:to>
                                        <p:strVal val="visible"/>
                                      </p:to>
                                    </p:set>
                                    <p:anim calcmode="lin" valueType="num">
                                      <p:cBhvr>
                                        <p:cTn id="25" dur="500" fill="hold"/>
                                        <p:tgtEl>
                                          <p:spTgt spid="94"/>
                                        </p:tgtEl>
                                        <p:attrNameLst>
                                          <p:attrName>ppt_w</p:attrName>
                                        </p:attrNameLst>
                                      </p:cBhvr>
                                      <p:tavLst>
                                        <p:tav tm="0">
                                          <p:val>
                                            <p:fltVal val="0"/>
                                          </p:val>
                                        </p:tav>
                                        <p:tav tm="100000">
                                          <p:val>
                                            <p:strVal val="#ppt_w"/>
                                          </p:val>
                                        </p:tav>
                                      </p:tavLst>
                                    </p:anim>
                                    <p:anim calcmode="lin" valueType="num">
                                      <p:cBhvr>
                                        <p:cTn id="26" dur="500" fill="hold"/>
                                        <p:tgtEl>
                                          <p:spTgt spid="94"/>
                                        </p:tgtEl>
                                        <p:attrNameLst>
                                          <p:attrName>ppt_h</p:attrName>
                                        </p:attrNameLst>
                                      </p:cBhvr>
                                      <p:tavLst>
                                        <p:tav tm="0">
                                          <p:val>
                                            <p:fltVal val="0"/>
                                          </p:val>
                                        </p:tav>
                                        <p:tav tm="100000">
                                          <p:val>
                                            <p:strVal val="#ppt_h"/>
                                          </p:val>
                                        </p:tav>
                                      </p:tavLst>
                                    </p:anim>
                                    <p:animEffect transition="in" filter="fade">
                                      <p:cBhvr>
                                        <p:cTn id="27" dur="500"/>
                                        <p:tgtEl>
                                          <p:spTgt spid="94"/>
                                        </p:tgtEl>
                                      </p:cBhvr>
                                    </p:animEffect>
                                  </p:childTnLst>
                                </p:cTn>
                              </p:par>
                              <p:par>
                                <p:cTn id="28" presetID="53" presetClass="entr" presetSubtype="16" fill="hold" nodeType="withEffect">
                                  <p:stCondLst>
                                    <p:cond delay="500"/>
                                  </p:stCondLst>
                                  <p:childTnLst>
                                    <p:set>
                                      <p:cBhvr>
                                        <p:cTn id="29" dur="1" fill="hold">
                                          <p:stCondLst>
                                            <p:cond delay="0"/>
                                          </p:stCondLst>
                                        </p:cTn>
                                        <p:tgtEl>
                                          <p:spTgt spid="97"/>
                                        </p:tgtEl>
                                        <p:attrNameLst>
                                          <p:attrName>style.visibility</p:attrName>
                                        </p:attrNameLst>
                                      </p:cBhvr>
                                      <p:to>
                                        <p:strVal val="visible"/>
                                      </p:to>
                                    </p:set>
                                    <p:anim calcmode="lin" valueType="num">
                                      <p:cBhvr>
                                        <p:cTn id="30" dur="500" fill="hold"/>
                                        <p:tgtEl>
                                          <p:spTgt spid="97"/>
                                        </p:tgtEl>
                                        <p:attrNameLst>
                                          <p:attrName>ppt_w</p:attrName>
                                        </p:attrNameLst>
                                      </p:cBhvr>
                                      <p:tavLst>
                                        <p:tav tm="0">
                                          <p:val>
                                            <p:fltVal val="0"/>
                                          </p:val>
                                        </p:tav>
                                        <p:tav tm="100000">
                                          <p:val>
                                            <p:strVal val="#ppt_w"/>
                                          </p:val>
                                        </p:tav>
                                      </p:tavLst>
                                    </p:anim>
                                    <p:anim calcmode="lin" valueType="num">
                                      <p:cBhvr>
                                        <p:cTn id="31" dur="500" fill="hold"/>
                                        <p:tgtEl>
                                          <p:spTgt spid="97"/>
                                        </p:tgtEl>
                                        <p:attrNameLst>
                                          <p:attrName>ppt_h</p:attrName>
                                        </p:attrNameLst>
                                      </p:cBhvr>
                                      <p:tavLst>
                                        <p:tav tm="0">
                                          <p:val>
                                            <p:fltVal val="0"/>
                                          </p:val>
                                        </p:tav>
                                        <p:tav tm="100000">
                                          <p:val>
                                            <p:strVal val="#ppt_h"/>
                                          </p:val>
                                        </p:tav>
                                      </p:tavLst>
                                    </p:anim>
                                    <p:animEffect transition="in" filter="fade">
                                      <p:cBhvr>
                                        <p:cTn id="32" dur="500"/>
                                        <p:tgtEl>
                                          <p:spTgt spid="97"/>
                                        </p:tgtEl>
                                      </p:cBhvr>
                                    </p:animEffect>
                                  </p:childTnLst>
                                </p:cTn>
                              </p:par>
                              <p:par>
                                <p:cTn id="33" presetID="53" presetClass="entr" presetSubtype="16" fill="hold" nodeType="withEffect">
                                  <p:stCondLst>
                                    <p:cond delay="500"/>
                                  </p:stCondLst>
                                  <p:childTnLst>
                                    <p:set>
                                      <p:cBhvr>
                                        <p:cTn id="34" dur="1" fill="hold">
                                          <p:stCondLst>
                                            <p:cond delay="0"/>
                                          </p:stCondLst>
                                        </p:cTn>
                                        <p:tgtEl>
                                          <p:spTgt spid="100"/>
                                        </p:tgtEl>
                                        <p:attrNameLst>
                                          <p:attrName>style.visibility</p:attrName>
                                        </p:attrNameLst>
                                      </p:cBhvr>
                                      <p:to>
                                        <p:strVal val="visible"/>
                                      </p:to>
                                    </p:set>
                                    <p:anim calcmode="lin" valueType="num">
                                      <p:cBhvr>
                                        <p:cTn id="35" dur="500" fill="hold"/>
                                        <p:tgtEl>
                                          <p:spTgt spid="100"/>
                                        </p:tgtEl>
                                        <p:attrNameLst>
                                          <p:attrName>ppt_w</p:attrName>
                                        </p:attrNameLst>
                                      </p:cBhvr>
                                      <p:tavLst>
                                        <p:tav tm="0">
                                          <p:val>
                                            <p:fltVal val="0"/>
                                          </p:val>
                                        </p:tav>
                                        <p:tav tm="100000">
                                          <p:val>
                                            <p:strVal val="#ppt_w"/>
                                          </p:val>
                                        </p:tav>
                                      </p:tavLst>
                                    </p:anim>
                                    <p:anim calcmode="lin" valueType="num">
                                      <p:cBhvr>
                                        <p:cTn id="36" dur="500" fill="hold"/>
                                        <p:tgtEl>
                                          <p:spTgt spid="100"/>
                                        </p:tgtEl>
                                        <p:attrNameLst>
                                          <p:attrName>ppt_h</p:attrName>
                                        </p:attrNameLst>
                                      </p:cBhvr>
                                      <p:tavLst>
                                        <p:tav tm="0">
                                          <p:val>
                                            <p:fltVal val="0"/>
                                          </p:val>
                                        </p:tav>
                                        <p:tav tm="100000">
                                          <p:val>
                                            <p:strVal val="#ppt_h"/>
                                          </p:val>
                                        </p:tav>
                                      </p:tavLst>
                                    </p:anim>
                                    <p:animEffect transition="in" filter="fade">
                                      <p:cBhvr>
                                        <p:cTn id="37" dur="500"/>
                                        <p:tgtEl>
                                          <p:spTgt spid="100"/>
                                        </p:tgtEl>
                                      </p:cBhvr>
                                    </p:animEffect>
                                  </p:childTnLst>
                                </p:cTn>
                              </p:par>
                              <p:par>
                                <p:cTn id="38" presetID="53" presetClass="entr" presetSubtype="16" fill="hold" nodeType="withEffect">
                                  <p:stCondLst>
                                    <p:cond delay="500"/>
                                  </p:stCondLst>
                                  <p:childTnLst>
                                    <p:set>
                                      <p:cBhvr>
                                        <p:cTn id="39" dur="1" fill="hold">
                                          <p:stCondLst>
                                            <p:cond delay="0"/>
                                          </p:stCondLst>
                                        </p:cTn>
                                        <p:tgtEl>
                                          <p:spTgt spid="103"/>
                                        </p:tgtEl>
                                        <p:attrNameLst>
                                          <p:attrName>style.visibility</p:attrName>
                                        </p:attrNameLst>
                                      </p:cBhvr>
                                      <p:to>
                                        <p:strVal val="visible"/>
                                      </p:to>
                                    </p:set>
                                    <p:anim calcmode="lin" valueType="num">
                                      <p:cBhvr>
                                        <p:cTn id="40" dur="500" fill="hold"/>
                                        <p:tgtEl>
                                          <p:spTgt spid="103"/>
                                        </p:tgtEl>
                                        <p:attrNameLst>
                                          <p:attrName>ppt_w</p:attrName>
                                        </p:attrNameLst>
                                      </p:cBhvr>
                                      <p:tavLst>
                                        <p:tav tm="0">
                                          <p:val>
                                            <p:fltVal val="0"/>
                                          </p:val>
                                        </p:tav>
                                        <p:tav tm="100000">
                                          <p:val>
                                            <p:strVal val="#ppt_w"/>
                                          </p:val>
                                        </p:tav>
                                      </p:tavLst>
                                    </p:anim>
                                    <p:anim calcmode="lin" valueType="num">
                                      <p:cBhvr>
                                        <p:cTn id="41" dur="500" fill="hold"/>
                                        <p:tgtEl>
                                          <p:spTgt spid="103"/>
                                        </p:tgtEl>
                                        <p:attrNameLst>
                                          <p:attrName>ppt_h</p:attrName>
                                        </p:attrNameLst>
                                      </p:cBhvr>
                                      <p:tavLst>
                                        <p:tav tm="0">
                                          <p:val>
                                            <p:fltVal val="0"/>
                                          </p:val>
                                        </p:tav>
                                        <p:tav tm="100000">
                                          <p:val>
                                            <p:strVal val="#ppt_h"/>
                                          </p:val>
                                        </p:tav>
                                      </p:tavLst>
                                    </p:anim>
                                    <p:animEffect transition="in" filter="fade">
                                      <p:cBhvr>
                                        <p:cTn id="42" dur="500"/>
                                        <p:tgtEl>
                                          <p:spTgt spid="103"/>
                                        </p:tgtEl>
                                      </p:cBhvr>
                                    </p:animEffect>
                                  </p:childTnLst>
                                </p:cTn>
                              </p:par>
                            </p:childTnLst>
                          </p:cTn>
                        </p:par>
                        <p:par>
                          <p:cTn id="43" fill="hold">
                            <p:stCondLst>
                              <p:cond delay="1000"/>
                            </p:stCondLst>
                            <p:childTnLst>
                              <p:par>
                                <p:cTn id="44" presetID="41" presetClass="entr" presetSubtype="0" fill="hold" grpId="0" nodeType="afterEffect">
                                  <p:stCondLst>
                                    <p:cond delay="0"/>
                                  </p:stCondLst>
                                  <p:iterate type="lt">
                                    <p:tmPct val="10000"/>
                                  </p:iterate>
                                  <p:childTnLst>
                                    <p:set>
                                      <p:cBhvr>
                                        <p:cTn id="45" dur="1" fill="hold">
                                          <p:stCondLst>
                                            <p:cond delay="0"/>
                                          </p:stCondLst>
                                        </p:cTn>
                                        <p:tgtEl>
                                          <p:spTgt spid="106"/>
                                        </p:tgtEl>
                                        <p:attrNameLst>
                                          <p:attrName>style.visibility</p:attrName>
                                        </p:attrNameLst>
                                      </p:cBhvr>
                                      <p:to>
                                        <p:strVal val="visible"/>
                                      </p:to>
                                    </p:set>
                                    <p:anim calcmode="lin" valueType="num">
                                      <p:cBhvr>
                                        <p:cTn id="46" dur="500" fill="hold"/>
                                        <p:tgtEl>
                                          <p:spTgt spid="106"/>
                                        </p:tgtEl>
                                        <p:attrNameLst>
                                          <p:attrName>ppt_x</p:attrName>
                                        </p:attrNameLst>
                                      </p:cBhvr>
                                      <p:tavLst>
                                        <p:tav tm="0">
                                          <p:val>
                                            <p:strVal val="#ppt_x"/>
                                          </p:val>
                                        </p:tav>
                                        <p:tav tm="50000">
                                          <p:val>
                                            <p:strVal val="#ppt_x+.1"/>
                                          </p:val>
                                        </p:tav>
                                        <p:tav tm="100000">
                                          <p:val>
                                            <p:strVal val="#ppt_x"/>
                                          </p:val>
                                        </p:tav>
                                      </p:tavLst>
                                    </p:anim>
                                    <p:anim calcmode="lin" valueType="num">
                                      <p:cBhvr>
                                        <p:cTn id="47" dur="500" fill="hold"/>
                                        <p:tgtEl>
                                          <p:spTgt spid="106"/>
                                        </p:tgtEl>
                                        <p:attrNameLst>
                                          <p:attrName>ppt_y</p:attrName>
                                        </p:attrNameLst>
                                      </p:cBhvr>
                                      <p:tavLst>
                                        <p:tav tm="0">
                                          <p:val>
                                            <p:strVal val="#ppt_y"/>
                                          </p:val>
                                        </p:tav>
                                        <p:tav tm="100000">
                                          <p:val>
                                            <p:strVal val="#ppt_y"/>
                                          </p:val>
                                        </p:tav>
                                      </p:tavLst>
                                    </p:anim>
                                    <p:anim calcmode="lin" valueType="num">
                                      <p:cBhvr>
                                        <p:cTn id="48" dur="500" fill="hold"/>
                                        <p:tgtEl>
                                          <p:spTgt spid="106"/>
                                        </p:tgtEl>
                                        <p:attrNameLst>
                                          <p:attrName>ppt_h</p:attrName>
                                        </p:attrNameLst>
                                      </p:cBhvr>
                                      <p:tavLst>
                                        <p:tav tm="0">
                                          <p:val>
                                            <p:strVal val="#ppt_h/10"/>
                                          </p:val>
                                        </p:tav>
                                        <p:tav tm="50000">
                                          <p:val>
                                            <p:strVal val="#ppt_h+.01"/>
                                          </p:val>
                                        </p:tav>
                                        <p:tav tm="100000">
                                          <p:val>
                                            <p:strVal val="#ppt_h"/>
                                          </p:val>
                                        </p:tav>
                                      </p:tavLst>
                                    </p:anim>
                                    <p:anim calcmode="lin" valueType="num">
                                      <p:cBhvr>
                                        <p:cTn id="49" dur="500" fill="hold"/>
                                        <p:tgtEl>
                                          <p:spTgt spid="106"/>
                                        </p:tgtEl>
                                        <p:attrNameLst>
                                          <p:attrName>ppt_w</p:attrName>
                                        </p:attrNameLst>
                                      </p:cBhvr>
                                      <p:tavLst>
                                        <p:tav tm="0">
                                          <p:val>
                                            <p:strVal val="#ppt_w/10"/>
                                          </p:val>
                                        </p:tav>
                                        <p:tav tm="50000">
                                          <p:val>
                                            <p:strVal val="#ppt_w+.01"/>
                                          </p:val>
                                        </p:tav>
                                        <p:tav tm="100000">
                                          <p:val>
                                            <p:strVal val="#ppt_w"/>
                                          </p:val>
                                        </p:tav>
                                      </p:tavLst>
                                    </p:anim>
                                    <p:animEffect transition="in" filter="fade">
                                      <p:cBhvr>
                                        <p:cTn id="50" dur="500" tmFilter="0,0; .5, 1; 1, 1"/>
                                        <p:tgtEl>
                                          <p:spTgt spid="106"/>
                                        </p:tgtEl>
                                      </p:cBhvr>
                                    </p:animEffect>
                                  </p:childTnLst>
                                </p:cTn>
                              </p:par>
                            </p:childTnLst>
                          </p:cTn>
                        </p:par>
                        <p:par>
                          <p:cTn id="51" fill="hold">
                            <p:stCondLst>
                              <p:cond delay="2100"/>
                            </p:stCondLst>
                            <p:childTnLst>
                              <p:par>
                                <p:cTn id="52" presetID="41" presetClass="entr" presetSubtype="0" fill="hold" grpId="0" nodeType="afterEffect">
                                  <p:stCondLst>
                                    <p:cond delay="0"/>
                                  </p:stCondLst>
                                  <p:iterate type="lt">
                                    <p:tmPct val="10000"/>
                                  </p:iterate>
                                  <p:childTnLst>
                                    <p:set>
                                      <p:cBhvr>
                                        <p:cTn id="53" dur="1" fill="hold">
                                          <p:stCondLst>
                                            <p:cond delay="0"/>
                                          </p:stCondLst>
                                        </p:cTn>
                                        <p:tgtEl>
                                          <p:spTgt spid="107"/>
                                        </p:tgtEl>
                                        <p:attrNameLst>
                                          <p:attrName>style.visibility</p:attrName>
                                        </p:attrNameLst>
                                      </p:cBhvr>
                                      <p:to>
                                        <p:strVal val="visible"/>
                                      </p:to>
                                    </p:set>
                                    <p:anim calcmode="lin" valueType="num">
                                      <p:cBhvr>
                                        <p:cTn id="54" dur="500" fill="hold"/>
                                        <p:tgtEl>
                                          <p:spTgt spid="107"/>
                                        </p:tgtEl>
                                        <p:attrNameLst>
                                          <p:attrName>ppt_x</p:attrName>
                                        </p:attrNameLst>
                                      </p:cBhvr>
                                      <p:tavLst>
                                        <p:tav tm="0">
                                          <p:val>
                                            <p:strVal val="#ppt_x"/>
                                          </p:val>
                                        </p:tav>
                                        <p:tav tm="50000">
                                          <p:val>
                                            <p:strVal val="#ppt_x+.1"/>
                                          </p:val>
                                        </p:tav>
                                        <p:tav tm="100000">
                                          <p:val>
                                            <p:strVal val="#ppt_x"/>
                                          </p:val>
                                        </p:tav>
                                      </p:tavLst>
                                    </p:anim>
                                    <p:anim calcmode="lin" valueType="num">
                                      <p:cBhvr>
                                        <p:cTn id="55" dur="500" fill="hold"/>
                                        <p:tgtEl>
                                          <p:spTgt spid="107"/>
                                        </p:tgtEl>
                                        <p:attrNameLst>
                                          <p:attrName>ppt_y</p:attrName>
                                        </p:attrNameLst>
                                      </p:cBhvr>
                                      <p:tavLst>
                                        <p:tav tm="0">
                                          <p:val>
                                            <p:strVal val="#ppt_y"/>
                                          </p:val>
                                        </p:tav>
                                        <p:tav tm="100000">
                                          <p:val>
                                            <p:strVal val="#ppt_y"/>
                                          </p:val>
                                        </p:tav>
                                      </p:tavLst>
                                    </p:anim>
                                    <p:anim calcmode="lin" valueType="num">
                                      <p:cBhvr>
                                        <p:cTn id="56" dur="500" fill="hold"/>
                                        <p:tgtEl>
                                          <p:spTgt spid="107"/>
                                        </p:tgtEl>
                                        <p:attrNameLst>
                                          <p:attrName>ppt_h</p:attrName>
                                        </p:attrNameLst>
                                      </p:cBhvr>
                                      <p:tavLst>
                                        <p:tav tm="0">
                                          <p:val>
                                            <p:strVal val="#ppt_h/10"/>
                                          </p:val>
                                        </p:tav>
                                        <p:tav tm="50000">
                                          <p:val>
                                            <p:strVal val="#ppt_h+.01"/>
                                          </p:val>
                                        </p:tav>
                                        <p:tav tm="100000">
                                          <p:val>
                                            <p:strVal val="#ppt_h"/>
                                          </p:val>
                                        </p:tav>
                                      </p:tavLst>
                                    </p:anim>
                                    <p:anim calcmode="lin" valueType="num">
                                      <p:cBhvr>
                                        <p:cTn id="57" dur="500" fill="hold"/>
                                        <p:tgtEl>
                                          <p:spTgt spid="107"/>
                                        </p:tgtEl>
                                        <p:attrNameLst>
                                          <p:attrName>ppt_w</p:attrName>
                                        </p:attrNameLst>
                                      </p:cBhvr>
                                      <p:tavLst>
                                        <p:tav tm="0">
                                          <p:val>
                                            <p:strVal val="#ppt_w/10"/>
                                          </p:val>
                                        </p:tav>
                                        <p:tav tm="50000">
                                          <p:val>
                                            <p:strVal val="#ppt_w+.01"/>
                                          </p:val>
                                        </p:tav>
                                        <p:tav tm="100000">
                                          <p:val>
                                            <p:strVal val="#ppt_w"/>
                                          </p:val>
                                        </p:tav>
                                      </p:tavLst>
                                    </p:anim>
                                    <p:animEffect transition="in" filter="fade">
                                      <p:cBhvr>
                                        <p:cTn id="58" dur="500" tmFilter="0,0; .5, 1; 1, 1"/>
                                        <p:tgtEl>
                                          <p:spTgt spid="107"/>
                                        </p:tgtEl>
                                      </p:cBhvr>
                                    </p:animEffect>
                                  </p:childTnLst>
                                </p:cTn>
                              </p:par>
                            </p:childTnLst>
                          </p:cTn>
                        </p:par>
                        <p:par>
                          <p:cTn id="59" fill="hold">
                            <p:stCondLst>
                              <p:cond delay="3600"/>
                            </p:stCondLst>
                            <p:childTnLst>
                              <p:par>
                                <p:cTn id="60" presetID="41" presetClass="entr" presetSubtype="0" fill="hold" grpId="0" nodeType="afterEffect">
                                  <p:stCondLst>
                                    <p:cond delay="0"/>
                                  </p:stCondLst>
                                  <p:iterate type="lt">
                                    <p:tmPct val="10000"/>
                                  </p:iterate>
                                  <p:childTnLst>
                                    <p:set>
                                      <p:cBhvr>
                                        <p:cTn id="61" dur="1" fill="hold">
                                          <p:stCondLst>
                                            <p:cond delay="0"/>
                                          </p:stCondLst>
                                        </p:cTn>
                                        <p:tgtEl>
                                          <p:spTgt spid="108"/>
                                        </p:tgtEl>
                                        <p:attrNameLst>
                                          <p:attrName>style.visibility</p:attrName>
                                        </p:attrNameLst>
                                      </p:cBhvr>
                                      <p:to>
                                        <p:strVal val="visible"/>
                                      </p:to>
                                    </p:set>
                                    <p:anim calcmode="lin" valueType="num">
                                      <p:cBhvr>
                                        <p:cTn id="62" dur="500" fill="hold"/>
                                        <p:tgtEl>
                                          <p:spTgt spid="108"/>
                                        </p:tgtEl>
                                        <p:attrNameLst>
                                          <p:attrName>ppt_x</p:attrName>
                                        </p:attrNameLst>
                                      </p:cBhvr>
                                      <p:tavLst>
                                        <p:tav tm="0">
                                          <p:val>
                                            <p:strVal val="#ppt_x"/>
                                          </p:val>
                                        </p:tav>
                                        <p:tav tm="50000">
                                          <p:val>
                                            <p:strVal val="#ppt_x+.1"/>
                                          </p:val>
                                        </p:tav>
                                        <p:tav tm="100000">
                                          <p:val>
                                            <p:strVal val="#ppt_x"/>
                                          </p:val>
                                        </p:tav>
                                      </p:tavLst>
                                    </p:anim>
                                    <p:anim calcmode="lin" valueType="num">
                                      <p:cBhvr>
                                        <p:cTn id="63" dur="500" fill="hold"/>
                                        <p:tgtEl>
                                          <p:spTgt spid="108"/>
                                        </p:tgtEl>
                                        <p:attrNameLst>
                                          <p:attrName>ppt_y</p:attrName>
                                        </p:attrNameLst>
                                      </p:cBhvr>
                                      <p:tavLst>
                                        <p:tav tm="0">
                                          <p:val>
                                            <p:strVal val="#ppt_y"/>
                                          </p:val>
                                        </p:tav>
                                        <p:tav tm="100000">
                                          <p:val>
                                            <p:strVal val="#ppt_y"/>
                                          </p:val>
                                        </p:tav>
                                      </p:tavLst>
                                    </p:anim>
                                    <p:anim calcmode="lin" valueType="num">
                                      <p:cBhvr>
                                        <p:cTn id="64" dur="500" fill="hold"/>
                                        <p:tgtEl>
                                          <p:spTgt spid="108"/>
                                        </p:tgtEl>
                                        <p:attrNameLst>
                                          <p:attrName>ppt_h</p:attrName>
                                        </p:attrNameLst>
                                      </p:cBhvr>
                                      <p:tavLst>
                                        <p:tav tm="0">
                                          <p:val>
                                            <p:strVal val="#ppt_h/10"/>
                                          </p:val>
                                        </p:tav>
                                        <p:tav tm="50000">
                                          <p:val>
                                            <p:strVal val="#ppt_h+.01"/>
                                          </p:val>
                                        </p:tav>
                                        <p:tav tm="100000">
                                          <p:val>
                                            <p:strVal val="#ppt_h"/>
                                          </p:val>
                                        </p:tav>
                                      </p:tavLst>
                                    </p:anim>
                                    <p:anim calcmode="lin" valueType="num">
                                      <p:cBhvr>
                                        <p:cTn id="65" dur="500" fill="hold"/>
                                        <p:tgtEl>
                                          <p:spTgt spid="108"/>
                                        </p:tgtEl>
                                        <p:attrNameLst>
                                          <p:attrName>ppt_w</p:attrName>
                                        </p:attrNameLst>
                                      </p:cBhvr>
                                      <p:tavLst>
                                        <p:tav tm="0">
                                          <p:val>
                                            <p:strVal val="#ppt_w/10"/>
                                          </p:val>
                                        </p:tav>
                                        <p:tav tm="50000">
                                          <p:val>
                                            <p:strVal val="#ppt_w+.01"/>
                                          </p:val>
                                        </p:tav>
                                        <p:tav tm="100000">
                                          <p:val>
                                            <p:strVal val="#ppt_w"/>
                                          </p:val>
                                        </p:tav>
                                      </p:tavLst>
                                    </p:anim>
                                    <p:animEffect transition="in" filter="fade">
                                      <p:cBhvr>
                                        <p:cTn id="66" dur="500" tmFilter="0,0; .5, 1; 1, 1"/>
                                        <p:tgtEl>
                                          <p:spTgt spid="108"/>
                                        </p:tgtEl>
                                      </p:cBhvr>
                                    </p:animEffect>
                                  </p:childTnLst>
                                </p:cTn>
                              </p:par>
                            </p:childTnLst>
                          </p:cTn>
                        </p:par>
                        <p:par>
                          <p:cTn id="67" fill="hold">
                            <p:stCondLst>
                              <p:cond delay="4900"/>
                            </p:stCondLst>
                            <p:childTnLst>
                              <p:par>
                                <p:cTn id="68" presetID="41" presetClass="entr" presetSubtype="0" fill="hold" grpId="0" nodeType="afterEffect">
                                  <p:stCondLst>
                                    <p:cond delay="0"/>
                                  </p:stCondLst>
                                  <p:iterate type="lt">
                                    <p:tmPct val="10000"/>
                                  </p:iterate>
                                  <p:childTnLst>
                                    <p:set>
                                      <p:cBhvr>
                                        <p:cTn id="69" dur="1" fill="hold">
                                          <p:stCondLst>
                                            <p:cond delay="0"/>
                                          </p:stCondLst>
                                        </p:cTn>
                                        <p:tgtEl>
                                          <p:spTgt spid="109"/>
                                        </p:tgtEl>
                                        <p:attrNameLst>
                                          <p:attrName>style.visibility</p:attrName>
                                        </p:attrNameLst>
                                      </p:cBhvr>
                                      <p:to>
                                        <p:strVal val="visible"/>
                                      </p:to>
                                    </p:set>
                                    <p:anim calcmode="lin" valueType="num">
                                      <p:cBhvr>
                                        <p:cTn id="70" dur="500" fill="hold"/>
                                        <p:tgtEl>
                                          <p:spTgt spid="109"/>
                                        </p:tgtEl>
                                        <p:attrNameLst>
                                          <p:attrName>ppt_x</p:attrName>
                                        </p:attrNameLst>
                                      </p:cBhvr>
                                      <p:tavLst>
                                        <p:tav tm="0">
                                          <p:val>
                                            <p:strVal val="#ppt_x"/>
                                          </p:val>
                                        </p:tav>
                                        <p:tav tm="50000">
                                          <p:val>
                                            <p:strVal val="#ppt_x+.1"/>
                                          </p:val>
                                        </p:tav>
                                        <p:tav tm="100000">
                                          <p:val>
                                            <p:strVal val="#ppt_x"/>
                                          </p:val>
                                        </p:tav>
                                      </p:tavLst>
                                    </p:anim>
                                    <p:anim calcmode="lin" valueType="num">
                                      <p:cBhvr>
                                        <p:cTn id="71" dur="500" fill="hold"/>
                                        <p:tgtEl>
                                          <p:spTgt spid="109"/>
                                        </p:tgtEl>
                                        <p:attrNameLst>
                                          <p:attrName>ppt_y</p:attrName>
                                        </p:attrNameLst>
                                      </p:cBhvr>
                                      <p:tavLst>
                                        <p:tav tm="0">
                                          <p:val>
                                            <p:strVal val="#ppt_y"/>
                                          </p:val>
                                        </p:tav>
                                        <p:tav tm="100000">
                                          <p:val>
                                            <p:strVal val="#ppt_y"/>
                                          </p:val>
                                        </p:tav>
                                      </p:tavLst>
                                    </p:anim>
                                    <p:anim calcmode="lin" valueType="num">
                                      <p:cBhvr>
                                        <p:cTn id="72" dur="500" fill="hold"/>
                                        <p:tgtEl>
                                          <p:spTgt spid="109"/>
                                        </p:tgtEl>
                                        <p:attrNameLst>
                                          <p:attrName>ppt_h</p:attrName>
                                        </p:attrNameLst>
                                      </p:cBhvr>
                                      <p:tavLst>
                                        <p:tav tm="0">
                                          <p:val>
                                            <p:strVal val="#ppt_h/10"/>
                                          </p:val>
                                        </p:tav>
                                        <p:tav tm="50000">
                                          <p:val>
                                            <p:strVal val="#ppt_h+.01"/>
                                          </p:val>
                                        </p:tav>
                                        <p:tav tm="100000">
                                          <p:val>
                                            <p:strVal val="#ppt_h"/>
                                          </p:val>
                                        </p:tav>
                                      </p:tavLst>
                                    </p:anim>
                                    <p:anim calcmode="lin" valueType="num">
                                      <p:cBhvr>
                                        <p:cTn id="73" dur="500" fill="hold"/>
                                        <p:tgtEl>
                                          <p:spTgt spid="109"/>
                                        </p:tgtEl>
                                        <p:attrNameLst>
                                          <p:attrName>ppt_w</p:attrName>
                                        </p:attrNameLst>
                                      </p:cBhvr>
                                      <p:tavLst>
                                        <p:tav tm="0">
                                          <p:val>
                                            <p:strVal val="#ppt_w/10"/>
                                          </p:val>
                                        </p:tav>
                                        <p:tav tm="50000">
                                          <p:val>
                                            <p:strVal val="#ppt_w+.01"/>
                                          </p:val>
                                        </p:tav>
                                        <p:tav tm="100000">
                                          <p:val>
                                            <p:strVal val="#ppt_w"/>
                                          </p:val>
                                        </p:tav>
                                      </p:tavLst>
                                    </p:anim>
                                    <p:animEffect transition="in" filter="fade">
                                      <p:cBhvr>
                                        <p:cTn id="74" dur="500" tmFilter="0,0; .5, 1; 1, 1"/>
                                        <p:tgtEl>
                                          <p:spTgt spid="109"/>
                                        </p:tgtEl>
                                      </p:cBhvr>
                                    </p:animEffect>
                                  </p:childTnLst>
                                </p:cTn>
                              </p:par>
                            </p:childTnLst>
                          </p:cTn>
                        </p:par>
                        <p:par>
                          <p:cTn id="75" fill="hold">
                            <p:stCondLst>
                              <p:cond delay="6250"/>
                            </p:stCondLst>
                            <p:childTnLst>
                              <p:par>
                                <p:cTn id="76" presetID="41" presetClass="entr" presetSubtype="0" fill="hold" grpId="0" nodeType="afterEffect">
                                  <p:stCondLst>
                                    <p:cond delay="0"/>
                                  </p:stCondLst>
                                  <p:iterate type="lt">
                                    <p:tmPct val="10000"/>
                                  </p:iterate>
                                  <p:childTnLst>
                                    <p:set>
                                      <p:cBhvr>
                                        <p:cTn id="77" dur="1" fill="hold">
                                          <p:stCondLst>
                                            <p:cond delay="0"/>
                                          </p:stCondLst>
                                        </p:cTn>
                                        <p:tgtEl>
                                          <p:spTgt spid="110"/>
                                        </p:tgtEl>
                                        <p:attrNameLst>
                                          <p:attrName>style.visibility</p:attrName>
                                        </p:attrNameLst>
                                      </p:cBhvr>
                                      <p:to>
                                        <p:strVal val="visible"/>
                                      </p:to>
                                    </p:set>
                                    <p:anim calcmode="lin" valueType="num">
                                      <p:cBhvr>
                                        <p:cTn id="78" dur="500" fill="hold"/>
                                        <p:tgtEl>
                                          <p:spTgt spid="110"/>
                                        </p:tgtEl>
                                        <p:attrNameLst>
                                          <p:attrName>ppt_x</p:attrName>
                                        </p:attrNameLst>
                                      </p:cBhvr>
                                      <p:tavLst>
                                        <p:tav tm="0">
                                          <p:val>
                                            <p:strVal val="#ppt_x"/>
                                          </p:val>
                                        </p:tav>
                                        <p:tav tm="50000">
                                          <p:val>
                                            <p:strVal val="#ppt_x+.1"/>
                                          </p:val>
                                        </p:tav>
                                        <p:tav tm="100000">
                                          <p:val>
                                            <p:strVal val="#ppt_x"/>
                                          </p:val>
                                        </p:tav>
                                      </p:tavLst>
                                    </p:anim>
                                    <p:anim calcmode="lin" valueType="num">
                                      <p:cBhvr>
                                        <p:cTn id="79" dur="500" fill="hold"/>
                                        <p:tgtEl>
                                          <p:spTgt spid="110"/>
                                        </p:tgtEl>
                                        <p:attrNameLst>
                                          <p:attrName>ppt_y</p:attrName>
                                        </p:attrNameLst>
                                      </p:cBhvr>
                                      <p:tavLst>
                                        <p:tav tm="0">
                                          <p:val>
                                            <p:strVal val="#ppt_y"/>
                                          </p:val>
                                        </p:tav>
                                        <p:tav tm="100000">
                                          <p:val>
                                            <p:strVal val="#ppt_y"/>
                                          </p:val>
                                        </p:tav>
                                      </p:tavLst>
                                    </p:anim>
                                    <p:anim calcmode="lin" valueType="num">
                                      <p:cBhvr>
                                        <p:cTn id="80" dur="500" fill="hold"/>
                                        <p:tgtEl>
                                          <p:spTgt spid="110"/>
                                        </p:tgtEl>
                                        <p:attrNameLst>
                                          <p:attrName>ppt_h</p:attrName>
                                        </p:attrNameLst>
                                      </p:cBhvr>
                                      <p:tavLst>
                                        <p:tav tm="0">
                                          <p:val>
                                            <p:strVal val="#ppt_h/10"/>
                                          </p:val>
                                        </p:tav>
                                        <p:tav tm="50000">
                                          <p:val>
                                            <p:strVal val="#ppt_h+.01"/>
                                          </p:val>
                                        </p:tav>
                                        <p:tav tm="100000">
                                          <p:val>
                                            <p:strVal val="#ppt_h"/>
                                          </p:val>
                                        </p:tav>
                                      </p:tavLst>
                                    </p:anim>
                                    <p:anim calcmode="lin" valueType="num">
                                      <p:cBhvr>
                                        <p:cTn id="81" dur="500" fill="hold"/>
                                        <p:tgtEl>
                                          <p:spTgt spid="110"/>
                                        </p:tgtEl>
                                        <p:attrNameLst>
                                          <p:attrName>ppt_w</p:attrName>
                                        </p:attrNameLst>
                                      </p:cBhvr>
                                      <p:tavLst>
                                        <p:tav tm="0">
                                          <p:val>
                                            <p:strVal val="#ppt_w/10"/>
                                          </p:val>
                                        </p:tav>
                                        <p:tav tm="50000">
                                          <p:val>
                                            <p:strVal val="#ppt_w+.01"/>
                                          </p:val>
                                        </p:tav>
                                        <p:tav tm="100000">
                                          <p:val>
                                            <p:strVal val="#ppt_w"/>
                                          </p:val>
                                        </p:tav>
                                      </p:tavLst>
                                    </p:anim>
                                    <p:animEffect transition="in" filter="fade">
                                      <p:cBhvr>
                                        <p:cTn id="82" dur="500" tmFilter="0,0; .5, 1; 1, 1"/>
                                        <p:tgtEl>
                                          <p:spTgt spid="110"/>
                                        </p:tgtEl>
                                      </p:cBhvr>
                                    </p:animEffect>
                                  </p:childTnLst>
                                </p:cTn>
                              </p:par>
                            </p:childTnLst>
                          </p:cTn>
                        </p:par>
                        <p:par>
                          <p:cTn id="83" fill="hold">
                            <p:stCondLst>
                              <p:cond delay="7700"/>
                            </p:stCondLst>
                            <p:childTnLst>
                              <p:par>
                                <p:cTn id="84" presetID="41" presetClass="entr" presetSubtype="0" fill="hold" grpId="0" nodeType="afterEffect">
                                  <p:stCondLst>
                                    <p:cond delay="0"/>
                                  </p:stCondLst>
                                  <p:iterate type="lt">
                                    <p:tmPct val="10000"/>
                                  </p:iterate>
                                  <p:childTnLst>
                                    <p:set>
                                      <p:cBhvr>
                                        <p:cTn id="85" dur="1" fill="hold">
                                          <p:stCondLst>
                                            <p:cond delay="0"/>
                                          </p:stCondLst>
                                        </p:cTn>
                                        <p:tgtEl>
                                          <p:spTgt spid="111"/>
                                        </p:tgtEl>
                                        <p:attrNameLst>
                                          <p:attrName>style.visibility</p:attrName>
                                        </p:attrNameLst>
                                      </p:cBhvr>
                                      <p:to>
                                        <p:strVal val="visible"/>
                                      </p:to>
                                    </p:set>
                                    <p:anim calcmode="lin" valueType="num">
                                      <p:cBhvr>
                                        <p:cTn id="86" dur="500" fill="hold"/>
                                        <p:tgtEl>
                                          <p:spTgt spid="111"/>
                                        </p:tgtEl>
                                        <p:attrNameLst>
                                          <p:attrName>ppt_x</p:attrName>
                                        </p:attrNameLst>
                                      </p:cBhvr>
                                      <p:tavLst>
                                        <p:tav tm="0">
                                          <p:val>
                                            <p:strVal val="#ppt_x"/>
                                          </p:val>
                                        </p:tav>
                                        <p:tav tm="50000">
                                          <p:val>
                                            <p:strVal val="#ppt_x+.1"/>
                                          </p:val>
                                        </p:tav>
                                        <p:tav tm="100000">
                                          <p:val>
                                            <p:strVal val="#ppt_x"/>
                                          </p:val>
                                        </p:tav>
                                      </p:tavLst>
                                    </p:anim>
                                    <p:anim calcmode="lin" valueType="num">
                                      <p:cBhvr>
                                        <p:cTn id="87" dur="500" fill="hold"/>
                                        <p:tgtEl>
                                          <p:spTgt spid="111"/>
                                        </p:tgtEl>
                                        <p:attrNameLst>
                                          <p:attrName>ppt_y</p:attrName>
                                        </p:attrNameLst>
                                      </p:cBhvr>
                                      <p:tavLst>
                                        <p:tav tm="0">
                                          <p:val>
                                            <p:strVal val="#ppt_y"/>
                                          </p:val>
                                        </p:tav>
                                        <p:tav tm="100000">
                                          <p:val>
                                            <p:strVal val="#ppt_y"/>
                                          </p:val>
                                        </p:tav>
                                      </p:tavLst>
                                    </p:anim>
                                    <p:anim calcmode="lin" valueType="num">
                                      <p:cBhvr>
                                        <p:cTn id="88" dur="500" fill="hold"/>
                                        <p:tgtEl>
                                          <p:spTgt spid="111"/>
                                        </p:tgtEl>
                                        <p:attrNameLst>
                                          <p:attrName>ppt_h</p:attrName>
                                        </p:attrNameLst>
                                      </p:cBhvr>
                                      <p:tavLst>
                                        <p:tav tm="0">
                                          <p:val>
                                            <p:strVal val="#ppt_h/10"/>
                                          </p:val>
                                        </p:tav>
                                        <p:tav tm="50000">
                                          <p:val>
                                            <p:strVal val="#ppt_h+.01"/>
                                          </p:val>
                                        </p:tav>
                                        <p:tav tm="100000">
                                          <p:val>
                                            <p:strVal val="#ppt_h"/>
                                          </p:val>
                                        </p:tav>
                                      </p:tavLst>
                                    </p:anim>
                                    <p:anim calcmode="lin" valueType="num">
                                      <p:cBhvr>
                                        <p:cTn id="89" dur="500" fill="hold"/>
                                        <p:tgtEl>
                                          <p:spTgt spid="111"/>
                                        </p:tgtEl>
                                        <p:attrNameLst>
                                          <p:attrName>ppt_w</p:attrName>
                                        </p:attrNameLst>
                                      </p:cBhvr>
                                      <p:tavLst>
                                        <p:tav tm="0">
                                          <p:val>
                                            <p:strVal val="#ppt_w/10"/>
                                          </p:val>
                                        </p:tav>
                                        <p:tav tm="50000">
                                          <p:val>
                                            <p:strVal val="#ppt_w+.01"/>
                                          </p:val>
                                        </p:tav>
                                        <p:tav tm="100000">
                                          <p:val>
                                            <p:strVal val="#ppt_w"/>
                                          </p:val>
                                        </p:tav>
                                      </p:tavLst>
                                    </p:anim>
                                    <p:animEffect transition="in" filter="fade">
                                      <p:cBhvr>
                                        <p:cTn id="90" dur="500" tmFilter="0,0; .5, 1; 1, 1"/>
                                        <p:tgtEl>
                                          <p:spTgt spid="111"/>
                                        </p:tgtEl>
                                      </p:cBhvr>
                                    </p:animEffect>
                                  </p:childTnLst>
                                </p:cTn>
                              </p:par>
                            </p:childTnLst>
                          </p:cTn>
                        </p:par>
                        <p:par>
                          <p:cTn id="91" fill="hold">
                            <p:stCondLst>
                              <p:cond delay="9050"/>
                            </p:stCondLst>
                            <p:childTnLst>
                              <p:par>
                                <p:cTn id="92" presetID="41" presetClass="entr" presetSubtype="0" fill="hold" grpId="0" nodeType="afterEffect">
                                  <p:stCondLst>
                                    <p:cond delay="0"/>
                                  </p:stCondLst>
                                  <p:iterate type="lt">
                                    <p:tmPct val="10000"/>
                                  </p:iterate>
                                  <p:childTnLst>
                                    <p:set>
                                      <p:cBhvr>
                                        <p:cTn id="93" dur="1" fill="hold">
                                          <p:stCondLst>
                                            <p:cond delay="0"/>
                                          </p:stCondLst>
                                        </p:cTn>
                                        <p:tgtEl>
                                          <p:spTgt spid="112"/>
                                        </p:tgtEl>
                                        <p:attrNameLst>
                                          <p:attrName>style.visibility</p:attrName>
                                        </p:attrNameLst>
                                      </p:cBhvr>
                                      <p:to>
                                        <p:strVal val="visible"/>
                                      </p:to>
                                    </p:set>
                                    <p:anim calcmode="lin" valueType="num">
                                      <p:cBhvr>
                                        <p:cTn id="94" dur="500" fill="hold"/>
                                        <p:tgtEl>
                                          <p:spTgt spid="112"/>
                                        </p:tgtEl>
                                        <p:attrNameLst>
                                          <p:attrName>ppt_x</p:attrName>
                                        </p:attrNameLst>
                                      </p:cBhvr>
                                      <p:tavLst>
                                        <p:tav tm="0">
                                          <p:val>
                                            <p:strVal val="#ppt_x"/>
                                          </p:val>
                                        </p:tav>
                                        <p:tav tm="50000">
                                          <p:val>
                                            <p:strVal val="#ppt_x+.1"/>
                                          </p:val>
                                        </p:tav>
                                        <p:tav tm="100000">
                                          <p:val>
                                            <p:strVal val="#ppt_x"/>
                                          </p:val>
                                        </p:tav>
                                      </p:tavLst>
                                    </p:anim>
                                    <p:anim calcmode="lin" valueType="num">
                                      <p:cBhvr>
                                        <p:cTn id="95" dur="500" fill="hold"/>
                                        <p:tgtEl>
                                          <p:spTgt spid="112"/>
                                        </p:tgtEl>
                                        <p:attrNameLst>
                                          <p:attrName>ppt_y</p:attrName>
                                        </p:attrNameLst>
                                      </p:cBhvr>
                                      <p:tavLst>
                                        <p:tav tm="0">
                                          <p:val>
                                            <p:strVal val="#ppt_y"/>
                                          </p:val>
                                        </p:tav>
                                        <p:tav tm="100000">
                                          <p:val>
                                            <p:strVal val="#ppt_y"/>
                                          </p:val>
                                        </p:tav>
                                      </p:tavLst>
                                    </p:anim>
                                    <p:anim calcmode="lin" valueType="num">
                                      <p:cBhvr>
                                        <p:cTn id="96" dur="500" fill="hold"/>
                                        <p:tgtEl>
                                          <p:spTgt spid="112"/>
                                        </p:tgtEl>
                                        <p:attrNameLst>
                                          <p:attrName>ppt_h</p:attrName>
                                        </p:attrNameLst>
                                      </p:cBhvr>
                                      <p:tavLst>
                                        <p:tav tm="0">
                                          <p:val>
                                            <p:strVal val="#ppt_h/10"/>
                                          </p:val>
                                        </p:tav>
                                        <p:tav tm="50000">
                                          <p:val>
                                            <p:strVal val="#ppt_h+.01"/>
                                          </p:val>
                                        </p:tav>
                                        <p:tav tm="100000">
                                          <p:val>
                                            <p:strVal val="#ppt_h"/>
                                          </p:val>
                                        </p:tav>
                                      </p:tavLst>
                                    </p:anim>
                                    <p:anim calcmode="lin" valueType="num">
                                      <p:cBhvr>
                                        <p:cTn id="97" dur="500" fill="hold"/>
                                        <p:tgtEl>
                                          <p:spTgt spid="112"/>
                                        </p:tgtEl>
                                        <p:attrNameLst>
                                          <p:attrName>ppt_w</p:attrName>
                                        </p:attrNameLst>
                                      </p:cBhvr>
                                      <p:tavLst>
                                        <p:tav tm="0">
                                          <p:val>
                                            <p:strVal val="#ppt_w/10"/>
                                          </p:val>
                                        </p:tav>
                                        <p:tav tm="50000">
                                          <p:val>
                                            <p:strVal val="#ppt_w+.01"/>
                                          </p:val>
                                        </p:tav>
                                        <p:tav tm="100000">
                                          <p:val>
                                            <p:strVal val="#ppt_w"/>
                                          </p:val>
                                        </p:tav>
                                      </p:tavLst>
                                    </p:anim>
                                    <p:animEffect transition="in" filter="fade">
                                      <p:cBhvr>
                                        <p:cTn id="98" dur="500" tmFilter="0,0; .5, 1; 1, 1"/>
                                        <p:tgtEl>
                                          <p:spTgt spid="112"/>
                                        </p:tgtEl>
                                      </p:cBhvr>
                                    </p:animEffect>
                                  </p:childTnLst>
                                </p:cTn>
                              </p:par>
                            </p:childTnLst>
                          </p:cTn>
                        </p:par>
                        <p:par>
                          <p:cTn id="99" fill="hold">
                            <p:stCondLst>
                              <p:cond delay="10450"/>
                            </p:stCondLst>
                            <p:childTnLst>
                              <p:par>
                                <p:cTn id="100" presetID="42" presetClass="entr" presetSubtype="0" fill="hold" nodeType="afterEffect">
                                  <p:stCondLst>
                                    <p:cond delay="0"/>
                                  </p:stCondLst>
                                  <p:childTnLst>
                                    <p:set>
                                      <p:cBhvr>
                                        <p:cTn id="101" dur="1" fill="hold">
                                          <p:stCondLst>
                                            <p:cond delay="0"/>
                                          </p:stCondLst>
                                        </p:cTn>
                                        <p:tgtEl>
                                          <p:spTgt spid="113"/>
                                        </p:tgtEl>
                                        <p:attrNameLst>
                                          <p:attrName>style.visibility</p:attrName>
                                        </p:attrNameLst>
                                      </p:cBhvr>
                                      <p:to>
                                        <p:strVal val="visible"/>
                                      </p:to>
                                    </p:set>
                                    <p:animEffect transition="in" filter="fade">
                                      <p:cBhvr>
                                        <p:cTn id="102" dur="1000"/>
                                        <p:tgtEl>
                                          <p:spTgt spid="113"/>
                                        </p:tgtEl>
                                      </p:cBhvr>
                                    </p:animEffect>
                                    <p:anim calcmode="lin" valueType="num">
                                      <p:cBhvr>
                                        <p:cTn id="103" dur="1000" fill="hold"/>
                                        <p:tgtEl>
                                          <p:spTgt spid="113"/>
                                        </p:tgtEl>
                                        <p:attrNameLst>
                                          <p:attrName>ppt_x</p:attrName>
                                        </p:attrNameLst>
                                      </p:cBhvr>
                                      <p:tavLst>
                                        <p:tav tm="0">
                                          <p:val>
                                            <p:strVal val="#ppt_x"/>
                                          </p:val>
                                        </p:tav>
                                        <p:tav tm="100000">
                                          <p:val>
                                            <p:strVal val="#ppt_x"/>
                                          </p:val>
                                        </p:tav>
                                      </p:tavLst>
                                    </p:anim>
                                    <p:anim calcmode="lin" valueType="num">
                                      <p:cBhvr>
                                        <p:cTn id="104" dur="1000" fill="hold"/>
                                        <p:tgtEl>
                                          <p:spTgt spid="113"/>
                                        </p:tgtEl>
                                        <p:attrNameLst>
                                          <p:attrName>ppt_y</p:attrName>
                                        </p:attrNameLst>
                                      </p:cBhvr>
                                      <p:tavLst>
                                        <p:tav tm="0">
                                          <p:val>
                                            <p:strVal val="#ppt_y+.1"/>
                                          </p:val>
                                        </p:tav>
                                        <p:tav tm="100000">
                                          <p:val>
                                            <p:strVal val="#ppt_y"/>
                                          </p:val>
                                        </p:tav>
                                      </p:tavLst>
                                    </p:anim>
                                  </p:childTnLst>
                                </p:cTn>
                              </p:par>
                            </p:childTnLst>
                          </p:cTn>
                        </p:par>
                        <p:par>
                          <p:cTn id="105" fill="hold">
                            <p:stCondLst>
                              <p:cond delay="11450"/>
                            </p:stCondLst>
                            <p:childTnLst>
                              <p:par>
                                <p:cTn id="106" presetID="22" presetClass="entr" presetSubtype="8" fill="hold" grpId="0" nodeType="afterEffect">
                                  <p:stCondLst>
                                    <p:cond delay="0"/>
                                  </p:stCondLst>
                                  <p:childTnLst>
                                    <p:set>
                                      <p:cBhvr>
                                        <p:cTn id="107" dur="1" fill="hold">
                                          <p:stCondLst>
                                            <p:cond delay="0"/>
                                          </p:stCondLst>
                                        </p:cTn>
                                        <p:tgtEl>
                                          <p:spTgt spid="118"/>
                                        </p:tgtEl>
                                        <p:attrNameLst>
                                          <p:attrName>style.visibility</p:attrName>
                                        </p:attrNameLst>
                                      </p:cBhvr>
                                      <p:to>
                                        <p:strVal val="visible"/>
                                      </p:to>
                                    </p:set>
                                    <p:animEffect transition="in" filter="wipe(left)">
                                      <p:cBhvr>
                                        <p:cTn id="108" dur="500"/>
                                        <p:tgtEl>
                                          <p:spTgt spid="118"/>
                                        </p:tgtEl>
                                      </p:cBhvr>
                                    </p:animEffect>
                                  </p:childTnLst>
                                </p:cTn>
                              </p:par>
                            </p:childTnLst>
                          </p:cTn>
                        </p:par>
                        <p:par>
                          <p:cTn id="109" fill="hold">
                            <p:stCondLst>
                              <p:cond delay="11950"/>
                            </p:stCondLst>
                            <p:childTnLst>
                              <p:par>
                                <p:cTn id="110" presetID="14" presetClass="entr" presetSubtype="10" fill="hold" grpId="0" nodeType="afterEffect">
                                  <p:stCondLst>
                                    <p:cond delay="0"/>
                                  </p:stCondLst>
                                  <p:childTnLst>
                                    <p:set>
                                      <p:cBhvr>
                                        <p:cTn id="111" dur="1" fill="hold">
                                          <p:stCondLst>
                                            <p:cond delay="0"/>
                                          </p:stCondLst>
                                        </p:cTn>
                                        <p:tgtEl>
                                          <p:spTgt spid="117"/>
                                        </p:tgtEl>
                                        <p:attrNameLst>
                                          <p:attrName>style.visibility</p:attrName>
                                        </p:attrNameLst>
                                      </p:cBhvr>
                                      <p:to>
                                        <p:strVal val="visible"/>
                                      </p:to>
                                    </p:set>
                                    <p:animEffect transition="in" filter="randombar(horizontal)">
                                      <p:cBhvr>
                                        <p:cTn id="112" dur="750"/>
                                        <p:tgtEl>
                                          <p:spTgt spid="117"/>
                                        </p:tgtEl>
                                      </p:cBhvr>
                                    </p:animEffect>
                                  </p:childTnLst>
                                </p:cTn>
                              </p:par>
                            </p:childTnLst>
                          </p:cTn>
                        </p:par>
                        <p:par>
                          <p:cTn id="113" fill="hold">
                            <p:stCondLst>
                              <p:cond delay="12700"/>
                            </p:stCondLst>
                            <p:childTnLst>
                              <p:par>
                                <p:cTn id="114" presetID="53" presetClass="entr" presetSubtype="16" fill="hold" nodeType="afterEffect">
                                  <p:stCondLst>
                                    <p:cond delay="0"/>
                                  </p:stCondLst>
                                  <p:childTnLst>
                                    <p:set>
                                      <p:cBhvr>
                                        <p:cTn id="115" dur="1" fill="hold">
                                          <p:stCondLst>
                                            <p:cond delay="0"/>
                                          </p:stCondLst>
                                        </p:cTn>
                                        <p:tgtEl>
                                          <p:spTgt spid="119"/>
                                        </p:tgtEl>
                                        <p:attrNameLst>
                                          <p:attrName>style.visibility</p:attrName>
                                        </p:attrNameLst>
                                      </p:cBhvr>
                                      <p:to>
                                        <p:strVal val="visible"/>
                                      </p:to>
                                    </p:set>
                                    <p:anim calcmode="lin" valueType="num">
                                      <p:cBhvr>
                                        <p:cTn id="116" dur="500" fill="hold"/>
                                        <p:tgtEl>
                                          <p:spTgt spid="119"/>
                                        </p:tgtEl>
                                        <p:attrNameLst>
                                          <p:attrName>ppt_w</p:attrName>
                                        </p:attrNameLst>
                                      </p:cBhvr>
                                      <p:tavLst>
                                        <p:tav tm="0">
                                          <p:val>
                                            <p:fltVal val="0"/>
                                          </p:val>
                                        </p:tav>
                                        <p:tav tm="100000">
                                          <p:val>
                                            <p:strVal val="#ppt_w"/>
                                          </p:val>
                                        </p:tav>
                                      </p:tavLst>
                                    </p:anim>
                                    <p:anim calcmode="lin" valueType="num">
                                      <p:cBhvr>
                                        <p:cTn id="117" dur="500" fill="hold"/>
                                        <p:tgtEl>
                                          <p:spTgt spid="119"/>
                                        </p:tgtEl>
                                        <p:attrNameLst>
                                          <p:attrName>ppt_h</p:attrName>
                                        </p:attrNameLst>
                                      </p:cBhvr>
                                      <p:tavLst>
                                        <p:tav tm="0">
                                          <p:val>
                                            <p:fltVal val="0"/>
                                          </p:val>
                                        </p:tav>
                                        <p:tav tm="100000">
                                          <p:val>
                                            <p:strVal val="#ppt_h"/>
                                          </p:val>
                                        </p:tav>
                                      </p:tavLst>
                                    </p:anim>
                                    <p:animEffect transition="in" filter="fade">
                                      <p:cBhvr>
                                        <p:cTn id="118" dur="500"/>
                                        <p:tgtEl>
                                          <p:spTgt spid="119"/>
                                        </p:tgtEl>
                                      </p:cBhvr>
                                    </p:animEffect>
                                  </p:childTnLst>
                                </p:cTn>
                              </p:par>
                            </p:childTnLst>
                          </p:cTn>
                        </p:par>
                        <p:par>
                          <p:cTn id="119" fill="hold">
                            <p:stCondLst>
                              <p:cond delay="13200"/>
                            </p:stCondLst>
                            <p:childTnLst>
                              <p:par>
                                <p:cTn id="120" presetID="22" presetClass="entr" presetSubtype="8" fill="hold" grpId="0" nodeType="afterEffect">
                                  <p:stCondLst>
                                    <p:cond delay="0"/>
                                  </p:stCondLst>
                                  <p:childTnLst>
                                    <p:set>
                                      <p:cBhvr>
                                        <p:cTn id="121" dur="1" fill="hold">
                                          <p:stCondLst>
                                            <p:cond delay="0"/>
                                          </p:stCondLst>
                                        </p:cTn>
                                        <p:tgtEl>
                                          <p:spTgt spid="122"/>
                                        </p:tgtEl>
                                        <p:attrNameLst>
                                          <p:attrName>style.visibility</p:attrName>
                                        </p:attrNameLst>
                                      </p:cBhvr>
                                      <p:to>
                                        <p:strVal val="visible"/>
                                      </p:to>
                                    </p:set>
                                    <p:animEffect transition="in" filter="wipe(left)">
                                      <p:cBhvr>
                                        <p:cTn id="122" dur="500"/>
                                        <p:tgtEl>
                                          <p:spTgt spid="122"/>
                                        </p:tgtEl>
                                      </p:cBhvr>
                                    </p:animEffect>
                                  </p:childTnLst>
                                </p:cTn>
                              </p:par>
                            </p:childTnLst>
                          </p:cTn>
                        </p:par>
                        <p:par>
                          <p:cTn id="123" fill="hold">
                            <p:stCondLst>
                              <p:cond delay="13700"/>
                            </p:stCondLst>
                            <p:childTnLst>
                              <p:par>
                                <p:cTn id="124" presetID="53" presetClass="entr" presetSubtype="16" fill="hold" nodeType="afterEffect">
                                  <p:stCondLst>
                                    <p:cond delay="0"/>
                                  </p:stCondLst>
                                  <p:childTnLst>
                                    <p:set>
                                      <p:cBhvr>
                                        <p:cTn id="125" dur="1" fill="hold">
                                          <p:stCondLst>
                                            <p:cond delay="0"/>
                                          </p:stCondLst>
                                        </p:cTn>
                                        <p:tgtEl>
                                          <p:spTgt spid="123"/>
                                        </p:tgtEl>
                                        <p:attrNameLst>
                                          <p:attrName>style.visibility</p:attrName>
                                        </p:attrNameLst>
                                      </p:cBhvr>
                                      <p:to>
                                        <p:strVal val="visible"/>
                                      </p:to>
                                    </p:set>
                                    <p:anim calcmode="lin" valueType="num">
                                      <p:cBhvr>
                                        <p:cTn id="126" dur="500" fill="hold"/>
                                        <p:tgtEl>
                                          <p:spTgt spid="123"/>
                                        </p:tgtEl>
                                        <p:attrNameLst>
                                          <p:attrName>ppt_w</p:attrName>
                                        </p:attrNameLst>
                                      </p:cBhvr>
                                      <p:tavLst>
                                        <p:tav tm="0">
                                          <p:val>
                                            <p:fltVal val="0"/>
                                          </p:val>
                                        </p:tav>
                                        <p:tav tm="100000">
                                          <p:val>
                                            <p:strVal val="#ppt_w"/>
                                          </p:val>
                                        </p:tav>
                                      </p:tavLst>
                                    </p:anim>
                                    <p:anim calcmode="lin" valueType="num">
                                      <p:cBhvr>
                                        <p:cTn id="127" dur="500" fill="hold"/>
                                        <p:tgtEl>
                                          <p:spTgt spid="123"/>
                                        </p:tgtEl>
                                        <p:attrNameLst>
                                          <p:attrName>ppt_h</p:attrName>
                                        </p:attrNameLst>
                                      </p:cBhvr>
                                      <p:tavLst>
                                        <p:tav tm="0">
                                          <p:val>
                                            <p:fltVal val="0"/>
                                          </p:val>
                                        </p:tav>
                                        <p:tav tm="100000">
                                          <p:val>
                                            <p:strVal val="#ppt_h"/>
                                          </p:val>
                                        </p:tav>
                                      </p:tavLst>
                                    </p:anim>
                                    <p:animEffect transition="in" filter="fade">
                                      <p:cBhvr>
                                        <p:cTn id="128" dur="500"/>
                                        <p:tgtEl>
                                          <p:spTgt spid="123"/>
                                        </p:tgtEl>
                                      </p:cBhvr>
                                    </p:animEffect>
                                  </p:childTnLst>
                                </p:cTn>
                              </p:par>
                            </p:childTnLst>
                          </p:cTn>
                        </p:par>
                        <p:par>
                          <p:cTn id="129" fill="hold">
                            <p:stCondLst>
                              <p:cond delay="14200"/>
                            </p:stCondLst>
                            <p:childTnLst>
                              <p:par>
                                <p:cTn id="130" presetID="22" presetClass="entr" presetSubtype="8" fill="hold" grpId="0" nodeType="afterEffect">
                                  <p:stCondLst>
                                    <p:cond delay="0"/>
                                  </p:stCondLst>
                                  <p:childTnLst>
                                    <p:set>
                                      <p:cBhvr>
                                        <p:cTn id="131" dur="1" fill="hold">
                                          <p:stCondLst>
                                            <p:cond delay="0"/>
                                          </p:stCondLst>
                                        </p:cTn>
                                        <p:tgtEl>
                                          <p:spTgt spid="126"/>
                                        </p:tgtEl>
                                        <p:attrNameLst>
                                          <p:attrName>style.visibility</p:attrName>
                                        </p:attrNameLst>
                                      </p:cBhvr>
                                      <p:to>
                                        <p:strVal val="visible"/>
                                      </p:to>
                                    </p:set>
                                    <p:animEffect transition="in" filter="wipe(left)">
                                      <p:cBhvr>
                                        <p:cTn id="132" dur="500"/>
                                        <p:tgtEl>
                                          <p:spTgt spid="126"/>
                                        </p:tgtEl>
                                      </p:cBhvr>
                                    </p:animEffect>
                                  </p:childTnLst>
                                </p:cTn>
                              </p:par>
                            </p:childTnLst>
                          </p:cTn>
                        </p:par>
                        <p:par>
                          <p:cTn id="133" fill="hold">
                            <p:stCondLst>
                              <p:cond delay="14700"/>
                            </p:stCondLst>
                            <p:childTnLst>
                              <p:par>
                                <p:cTn id="134" presetID="53" presetClass="entr" presetSubtype="16" fill="hold" nodeType="afterEffect">
                                  <p:stCondLst>
                                    <p:cond delay="0"/>
                                  </p:stCondLst>
                                  <p:childTnLst>
                                    <p:set>
                                      <p:cBhvr>
                                        <p:cTn id="135" dur="1" fill="hold">
                                          <p:stCondLst>
                                            <p:cond delay="0"/>
                                          </p:stCondLst>
                                        </p:cTn>
                                        <p:tgtEl>
                                          <p:spTgt spid="127"/>
                                        </p:tgtEl>
                                        <p:attrNameLst>
                                          <p:attrName>style.visibility</p:attrName>
                                        </p:attrNameLst>
                                      </p:cBhvr>
                                      <p:to>
                                        <p:strVal val="visible"/>
                                      </p:to>
                                    </p:set>
                                    <p:anim calcmode="lin" valueType="num">
                                      <p:cBhvr>
                                        <p:cTn id="136" dur="500" fill="hold"/>
                                        <p:tgtEl>
                                          <p:spTgt spid="127"/>
                                        </p:tgtEl>
                                        <p:attrNameLst>
                                          <p:attrName>ppt_w</p:attrName>
                                        </p:attrNameLst>
                                      </p:cBhvr>
                                      <p:tavLst>
                                        <p:tav tm="0">
                                          <p:val>
                                            <p:fltVal val="0"/>
                                          </p:val>
                                        </p:tav>
                                        <p:tav tm="100000">
                                          <p:val>
                                            <p:strVal val="#ppt_w"/>
                                          </p:val>
                                        </p:tav>
                                      </p:tavLst>
                                    </p:anim>
                                    <p:anim calcmode="lin" valueType="num">
                                      <p:cBhvr>
                                        <p:cTn id="137" dur="500" fill="hold"/>
                                        <p:tgtEl>
                                          <p:spTgt spid="127"/>
                                        </p:tgtEl>
                                        <p:attrNameLst>
                                          <p:attrName>ppt_h</p:attrName>
                                        </p:attrNameLst>
                                      </p:cBhvr>
                                      <p:tavLst>
                                        <p:tav tm="0">
                                          <p:val>
                                            <p:fltVal val="0"/>
                                          </p:val>
                                        </p:tav>
                                        <p:tav tm="100000">
                                          <p:val>
                                            <p:strVal val="#ppt_h"/>
                                          </p:val>
                                        </p:tav>
                                      </p:tavLst>
                                    </p:anim>
                                    <p:animEffect transition="in" filter="fade">
                                      <p:cBhvr>
                                        <p:cTn id="138" dur="500"/>
                                        <p:tgtEl>
                                          <p:spTgt spid="127"/>
                                        </p:tgtEl>
                                      </p:cBhvr>
                                    </p:animEffect>
                                  </p:childTnLst>
                                </p:cTn>
                              </p:par>
                            </p:childTnLst>
                          </p:cTn>
                        </p:par>
                        <p:par>
                          <p:cTn id="139" fill="hold">
                            <p:stCondLst>
                              <p:cond delay="15200"/>
                            </p:stCondLst>
                            <p:childTnLst>
                              <p:par>
                                <p:cTn id="140" presetID="22" presetClass="entr" presetSubtype="8" fill="hold" grpId="0" nodeType="afterEffect">
                                  <p:stCondLst>
                                    <p:cond delay="0"/>
                                  </p:stCondLst>
                                  <p:childTnLst>
                                    <p:set>
                                      <p:cBhvr>
                                        <p:cTn id="141" dur="1" fill="hold">
                                          <p:stCondLst>
                                            <p:cond delay="0"/>
                                          </p:stCondLst>
                                        </p:cTn>
                                        <p:tgtEl>
                                          <p:spTgt spid="130"/>
                                        </p:tgtEl>
                                        <p:attrNameLst>
                                          <p:attrName>style.visibility</p:attrName>
                                        </p:attrNameLst>
                                      </p:cBhvr>
                                      <p:to>
                                        <p:strVal val="visible"/>
                                      </p:to>
                                    </p:set>
                                    <p:animEffect transition="in" filter="wipe(left)">
                                      <p:cBhvr>
                                        <p:cTn id="142" dur="500"/>
                                        <p:tgtEl>
                                          <p:spTgt spid="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p:bldP spid="107" grpId="0"/>
      <p:bldP spid="108" grpId="0"/>
      <p:bldP spid="109" grpId="0"/>
      <p:bldP spid="110" grpId="0"/>
      <p:bldP spid="111" grpId="0"/>
      <p:bldP spid="112" grpId="0"/>
      <p:bldP spid="117" grpId="0"/>
      <p:bldP spid="118" grpId="0"/>
      <p:bldP spid="122" grpId="0"/>
      <p:bldP spid="126" grpId="0"/>
      <p:bldP spid="13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6"/>
          <p:cNvSpPr>
            <a:spLocks/>
          </p:cNvSpPr>
          <p:nvPr/>
        </p:nvSpPr>
        <p:spPr bwMode="auto">
          <a:xfrm flipH="1">
            <a:off x="6153383" y="4159889"/>
            <a:ext cx="670226" cy="144190"/>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1" name="Freeform 24"/>
          <p:cNvSpPr/>
          <p:nvPr/>
        </p:nvSpPr>
        <p:spPr>
          <a:xfrm flipH="1">
            <a:off x="5977713" y="3862085"/>
            <a:ext cx="1021563" cy="297804"/>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 name="Freeform 25"/>
          <p:cNvSpPr/>
          <p:nvPr/>
        </p:nvSpPr>
        <p:spPr>
          <a:xfrm flipH="1">
            <a:off x="6260643" y="4364187"/>
            <a:ext cx="455706" cy="97281"/>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Freeform 5"/>
          <p:cNvSpPr>
            <a:spLocks/>
          </p:cNvSpPr>
          <p:nvPr/>
        </p:nvSpPr>
        <p:spPr bwMode="auto">
          <a:xfrm>
            <a:off x="6406517" y="3286673"/>
            <a:ext cx="133315" cy="393995"/>
          </a:xfrm>
          <a:custGeom>
            <a:avLst/>
            <a:gdLst>
              <a:gd name="T0" fmla="*/ 77 w 112"/>
              <a:gd name="T1" fmla="*/ 270 h 331"/>
              <a:gd name="T2" fmla="*/ 44 w 112"/>
              <a:gd name="T3" fmla="*/ 331 h 331"/>
              <a:gd name="T4" fmla="*/ 15 w 112"/>
              <a:gd name="T5" fmla="*/ 328 h 331"/>
              <a:gd name="T6" fmla="*/ 0 w 112"/>
              <a:gd name="T7" fmla="*/ 261 h 331"/>
              <a:gd name="T8" fmla="*/ 35 w 112"/>
              <a:gd name="T9" fmla="*/ 0 h 331"/>
              <a:gd name="T10" fmla="*/ 112 w 112"/>
              <a:gd name="T11" fmla="*/ 11 h 331"/>
              <a:gd name="T12" fmla="*/ 77 w 112"/>
              <a:gd name="T13" fmla="*/ 270 h 331"/>
            </a:gdLst>
            <a:ahLst/>
            <a:cxnLst>
              <a:cxn ang="0">
                <a:pos x="T0" y="T1"/>
              </a:cxn>
              <a:cxn ang="0">
                <a:pos x="T2" y="T3"/>
              </a:cxn>
              <a:cxn ang="0">
                <a:pos x="T4" y="T5"/>
              </a:cxn>
              <a:cxn ang="0">
                <a:pos x="T6" y="T7"/>
              </a:cxn>
              <a:cxn ang="0">
                <a:pos x="T8" y="T9"/>
              </a:cxn>
              <a:cxn ang="0">
                <a:pos x="T10" y="T11"/>
              </a:cxn>
              <a:cxn ang="0">
                <a:pos x="T12" y="T13"/>
              </a:cxn>
            </a:cxnLst>
            <a:rect l="0" t="0" r="r" b="b"/>
            <a:pathLst>
              <a:path w="112" h="331">
                <a:moveTo>
                  <a:pt x="77" y="270"/>
                </a:moveTo>
                <a:lnTo>
                  <a:pt x="44" y="331"/>
                </a:lnTo>
                <a:lnTo>
                  <a:pt x="15" y="328"/>
                </a:lnTo>
                <a:lnTo>
                  <a:pt x="0" y="261"/>
                </a:lnTo>
                <a:lnTo>
                  <a:pt x="35" y="0"/>
                </a:lnTo>
                <a:lnTo>
                  <a:pt x="112" y="11"/>
                </a:lnTo>
                <a:lnTo>
                  <a:pt x="77" y="27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4" name="Freeform 6"/>
          <p:cNvSpPr>
            <a:spLocks/>
          </p:cNvSpPr>
          <p:nvPr/>
        </p:nvSpPr>
        <p:spPr bwMode="auto">
          <a:xfrm>
            <a:off x="6444606" y="3216444"/>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2 w 64"/>
              <a:gd name="T15" fmla="*/ 22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3"/>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2" y="22"/>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5" name="Freeform 7"/>
          <p:cNvSpPr>
            <a:spLocks/>
          </p:cNvSpPr>
          <p:nvPr/>
        </p:nvSpPr>
        <p:spPr bwMode="auto">
          <a:xfrm>
            <a:off x="6432704" y="3260485"/>
            <a:ext cx="114270" cy="110700"/>
          </a:xfrm>
          <a:custGeom>
            <a:avLst/>
            <a:gdLst>
              <a:gd name="T0" fmla="*/ 85 w 96"/>
              <a:gd name="T1" fmla="*/ 93 h 93"/>
              <a:gd name="T2" fmla="*/ 0 w 96"/>
              <a:gd name="T3" fmla="*/ 81 h 93"/>
              <a:gd name="T4" fmla="*/ 11 w 96"/>
              <a:gd name="T5" fmla="*/ 0 h 93"/>
              <a:gd name="T6" fmla="*/ 96 w 96"/>
              <a:gd name="T7" fmla="*/ 12 h 93"/>
              <a:gd name="T8" fmla="*/ 85 w 96"/>
              <a:gd name="T9" fmla="*/ 93 h 93"/>
            </a:gdLst>
            <a:ahLst/>
            <a:cxnLst>
              <a:cxn ang="0">
                <a:pos x="T0" y="T1"/>
              </a:cxn>
              <a:cxn ang="0">
                <a:pos x="T2" y="T3"/>
              </a:cxn>
              <a:cxn ang="0">
                <a:pos x="T4" y="T5"/>
              </a:cxn>
              <a:cxn ang="0">
                <a:pos x="T6" y="T7"/>
              </a:cxn>
              <a:cxn ang="0">
                <a:pos x="T8" y="T9"/>
              </a:cxn>
            </a:cxnLst>
            <a:rect l="0" t="0" r="r" b="b"/>
            <a:pathLst>
              <a:path w="96" h="93">
                <a:moveTo>
                  <a:pt x="85" y="93"/>
                </a:moveTo>
                <a:lnTo>
                  <a:pt x="0" y="81"/>
                </a:lnTo>
                <a:lnTo>
                  <a:pt x="11" y="0"/>
                </a:lnTo>
                <a:lnTo>
                  <a:pt x="96" y="12"/>
                </a:lnTo>
                <a:lnTo>
                  <a:pt x="85" y="9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6" name="Freeform 8"/>
          <p:cNvSpPr>
            <a:spLocks/>
          </p:cNvSpPr>
          <p:nvPr/>
        </p:nvSpPr>
        <p:spPr bwMode="auto">
          <a:xfrm>
            <a:off x="6424371" y="3666383"/>
            <a:ext cx="34520" cy="57135"/>
          </a:xfrm>
          <a:custGeom>
            <a:avLst/>
            <a:gdLst>
              <a:gd name="T0" fmla="*/ 0 w 21"/>
              <a:gd name="T1" fmla="*/ 5 h 35"/>
              <a:gd name="T2" fmla="*/ 5 w 21"/>
              <a:gd name="T3" fmla="*/ 26 h 35"/>
              <a:gd name="T4" fmla="*/ 21 w 21"/>
              <a:gd name="T5" fmla="*/ 9 h 35"/>
              <a:gd name="T6" fmla="*/ 0 w 21"/>
              <a:gd name="T7" fmla="*/ 5 h 35"/>
            </a:gdLst>
            <a:ahLst/>
            <a:cxnLst>
              <a:cxn ang="0">
                <a:pos x="T0" y="T1"/>
              </a:cxn>
              <a:cxn ang="0">
                <a:pos x="T2" y="T3"/>
              </a:cxn>
              <a:cxn ang="0">
                <a:pos x="T4" y="T5"/>
              </a:cxn>
              <a:cxn ang="0">
                <a:pos x="T6" y="T7"/>
              </a:cxn>
            </a:cxnLst>
            <a:rect l="0" t="0" r="r" b="b"/>
            <a:pathLst>
              <a:path w="21" h="35">
                <a:moveTo>
                  <a:pt x="0" y="5"/>
                </a:moveTo>
                <a:cubicBezTo>
                  <a:pt x="0" y="5"/>
                  <a:pt x="3" y="22"/>
                  <a:pt x="5" y="26"/>
                </a:cubicBezTo>
                <a:cubicBezTo>
                  <a:pt x="6" y="31"/>
                  <a:pt x="9" y="35"/>
                  <a:pt x="21" y="9"/>
                </a:cubicBezTo>
                <a:cubicBezTo>
                  <a:pt x="21" y="9"/>
                  <a:pt x="13" y="0"/>
                  <a:pt x="0" y="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7" name="Freeform 9"/>
          <p:cNvSpPr>
            <a:spLocks/>
          </p:cNvSpPr>
          <p:nvPr/>
        </p:nvSpPr>
        <p:spPr bwMode="auto">
          <a:xfrm>
            <a:off x="6544594" y="3285482"/>
            <a:ext cx="132125" cy="393995"/>
          </a:xfrm>
          <a:custGeom>
            <a:avLst/>
            <a:gdLst>
              <a:gd name="T0" fmla="*/ 75 w 111"/>
              <a:gd name="T1" fmla="*/ 269 h 331"/>
              <a:gd name="T2" fmla="*/ 44 w 111"/>
              <a:gd name="T3" fmla="*/ 331 h 331"/>
              <a:gd name="T4" fmla="*/ 15 w 111"/>
              <a:gd name="T5" fmla="*/ 326 h 331"/>
              <a:gd name="T6" fmla="*/ 0 w 111"/>
              <a:gd name="T7" fmla="*/ 259 h 331"/>
              <a:gd name="T8" fmla="*/ 34 w 111"/>
              <a:gd name="T9" fmla="*/ 0 h 331"/>
              <a:gd name="T10" fmla="*/ 111 w 111"/>
              <a:gd name="T11" fmla="*/ 9 h 331"/>
              <a:gd name="T12" fmla="*/ 75 w 111"/>
              <a:gd name="T13" fmla="*/ 269 h 331"/>
            </a:gdLst>
            <a:ahLst/>
            <a:cxnLst>
              <a:cxn ang="0">
                <a:pos x="T0" y="T1"/>
              </a:cxn>
              <a:cxn ang="0">
                <a:pos x="T2" y="T3"/>
              </a:cxn>
              <a:cxn ang="0">
                <a:pos x="T4" y="T5"/>
              </a:cxn>
              <a:cxn ang="0">
                <a:pos x="T6" y="T7"/>
              </a:cxn>
              <a:cxn ang="0">
                <a:pos x="T8" y="T9"/>
              </a:cxn>
              <a:cxn ang="0">
                <a:pos x="T10" y="T11"/>
              </a:cxn>
              <a:cxn ang="0">
                <a:pos x="T12" y="T13"/>
              </a:cxn>
            </a:cxnLst>
            <a:rect l="0" t="0" r="r" b="b"/>
            <a:pathLst>
              <a:path w="111" h="331">
                <a:moveTo>
                  <a:pt x="75" y="269"/>
                </a:moveTo>
                <a:lnTo>
                  <a:pt x="44" y="331"/>
                </a:lnTo>
                <a:lnTo>
                  <a:pt x="15" y="326"/>
                </a:lnTo>
                <a:lnTo>
                  <a:pt x="0" y="259"/>
                </a:lnTo>
                <a:lnTo>
                  <a:pt x="34" y="0"/>
                </a:lnTo>
                <a:lnTo>
                  <a:pt x="111" y="9"/>
                </a:lnTo>
                <a:lnTo>
                  <a:pt x="75" y="26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8" name="Freeform 10"/>
          <p:cNvSpPr>
            <a:spLocks/>
          </p:cNvSpPr>
          <p:nvPr/>
        </p:nvSpPr>
        <p:spPr bwMode="auto">
          <a:xfrm>
            <a:off x="6581493" y="3212873"/>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1 w 64"/>
              <a:gd name="T15" fmla="*/ 23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4"/>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1" y="23"/>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9" name="Freeform 11"/>
          <p:cNvSpPr>
            <a:spLocks/>
          </p:cNvSpPr>
          <p:nvPr/>
        </p:nvSpPr>
        <p:spPr bwMode="auto">
          <a:xfrm>
            <a:off x="6570780" y="3259295"/>
            <a:ext cx="114270" cy="109509"/>
          </a:xfrm>
          <a:custGeom>
            <a:avLst/>
            <a:gdLst>
              <a:gd name="T0" fmla="*/ 85 w 96"/>
              <a:gd name="T1" fmla="*/ 92 h 92"/>
              <a:gd name="T2" fmla="*/ 0 w 96"/>
              <a:gd name="T3" fmla="*/ 81 h 92"/>
              <a:gd name="T4" fmla="*/ 11 w 96"/>
              <a:gd name="T5" fmla="*/ 0 h 92"/>
              <a:gd name="T6" fmla="*/ 96 w 96"/>
              <a:gd name="T7" fmla="*/ 11 h 92"/>
              <a:gd name="T8" fmla="*/ 85 w 96"/>
              <a:gd name="T9" fmla="*/ 92 h 92"/>
            </a:gdLst>
            <a:ahLst/>
            <a:cxnLst>
              <a:cxn ang="0">
                <a:pos x="T0" y="T1"/>
              </a:cxn>
              <a:cxn ang="0">
                <a:pos x="T2" y="T3"/>
              </a:cxn>
              <a:cxn ang="0">
                <a:pos x="T4" y="T5"/>
              </a:cxn>
              <a:cxn ang="0">
                <a:pos x="T6" y="T7"/>
              </a:cxn>
              <a:cxn ang="0">
                <a:pos x="T8" y="T9"/>
              </a:cxn>
            </a:cxnLst>
            <a:rect l="0" t="0" r="r" b="b"/>
            <a:pathLst>
              <a:path w="96" h="92">
                <a:moveTo>
                  <a:pt x="85" y="92"/>
                </a:moveTo>
                <a:lnTo>
                  <a:pt x="0" y="81"/>
                </a:lnTo>
                <a:lnTo>
                  <a:pt x="11" y="0"/>
                </a:lnTo>
                <a:lnTo>
                  <a:pt x="96" y="11"/>
                </a:lnTo>
                <a:lnTo>
                  <a:pt x="85" y="92"/>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0" name="Freeform 12"/>
          <p:cNvSpPr>
            <a:spLocks/>
          </p:cNvSpPr>
          <p:nvPr/>
        </p:nvSpPr>
        <p:spPr bwMode="auto">
          <a:xfrm>
            <a:off x="6562448" y="3662812"/>
            <a:ext cx="34520" cy="57135"/>
          </a:xfrm>
          <a:custGeom>
            <a:avLst/>
            <a:gdLst>
              <a:gd name="T0" fmla="*/ 0 w 21"/>
              <a:gd name="T1" fmla="*/ 6 h 35"/>
              <a:gd name="T2" fmla="*/ 5 w 21"/>
              <a:gd name="T3" fmla="*/ 27 h 35"/>
              <a:gd name="T4" fmla="*/ 21 w 21"/>
              <a:gd name="T5" fmla="*/ 10 h 35"/>
              <a:gd name="T6" fmla="*/ 0 w 21"/>
              <a:gd name="T7" fmla="*/ 6 h 35"/>
            </a:gdLst>
            <a:ahLst/>
            <a:cxnLst>
              <a:cxn ang="0">
                <a:pos x="T0" y="T1"/>
              </a:cxn>
              <a:cxn ang="0">
                <a:pos x="T2" y="T3"/>
              </a:cxn>
              <a:cxn ang="0">
                <a:pos x="T4" y="T5"/>
              </a:cxn>
              <a:cxn ang="0">
                <a:pos x="T6" y="T7"/>
              </a:cxn>
            </a:cxnLst>
            <a:rect l="0" t="0" r="r" b="b"/>
            <a:pathLst>
              <a:path w="21" h="35">
                <a:moveTo>
                  <a:pt x="0" y="6"/>
                </a:moveTo>
                <a:cubicBezTo>
                  <a:pt x="0" y="6"/>
                  <a:pt x="3" y="22"/>
                  <a:pt x="5" y="27"/>
                </a:cubicBezTo>
                <a:cubicBezTo>
                  <a:pt x="6" y="31"/>
                  <a:pt x="9" y="35"/>
                  <a:pt x="21" y="10"/>
                </a:cubicBezTo>
                <a:cubicBezTo>
                  <a:pt x="21" y="10"/>
                  <a:pt x="13" y="0"/>
                  <a:pt x="0" y="6"/>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1" name="Freeform 13"/>
          <p:cNvSpPr>
            <a:spLocks/>
          </p:cNvSpPr>
          <p:nvPr/>
        </p:nvSpPr>
        <p:spPr bwMode="auto">
          <a:xfrm>
            <a:off x="6664816" y="3287862"/>
            <a:ext cx="30948" cy="199973"/>
          </a:xfrm>
          <a:custGeom>
            <a:avLst/>
            <a:gdLst>
              <a:gd name="T0" fmla="*/ 4 w 19"/>
              <a:gd name="T1" fmla="*/ 0 h 122"/>
              <a:gd name="T2" fmla="*/ 19 w 19"/>
              <a:gd name="T3" fmla="*/ 16 h 122"/>
              <a:gd name="T4" fmla="*/ 7 w 19"/>
              <a:gd name="T5" fmla="*/ 115 h 122"/>
              <a:gd name="T6" fmla="*/ 0 w 19"/>
              <a:gd name="T7" fmla="*/ 121 h 122"/>
              <a:gd name="T8" fmla="*/ 10 w 19"/>
              <a:gd name="T9" fmla="*/ 43 h 122"/>
              <a:gd name="T10" fmla="*/ 5 w 19"/>
              <a:gd name="T11" fmla="*/ 34 h 122"/>
              <a:gd name="T12" fmla="*/ 4 w 19"/>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19" h="122">
                <a:moveTo>
                  <a:pt x="4" y="0"/>
                </a:moveTo>
                <a:cubicBezTo>
                  <a:pt x="4" y="0"/>
                  <a:pt x="18" y="10"/>
                  <a:pt x="19" y="16"/>
                </a:cubicBezTo>
                <a:cubicBezTo>
                  <a:pt x="19" y="21"/>
                  <a:pt x="7" y="115"/>
                  <a:pt x="7" y="115"/>
                </a:cubicBezTo>
                <a:cubicBezTo>
                  <a:pt x="7" y="115"/>
                  <a:pt x="8" y="122"/>
                  <a:pt x="0" y="121"/>
                </a:cubicBezTo>
                <a:cubicBezTo>
                  <a:pt x="10" y="43"/>
                  <a:pt x="10" y="43"/>
                  <a:pt x="10" y="43"/>
                </a:cubicBezTo>
                <a:cubicBezTo>
                  <a:pt x="5" y="34"/>
                  <a:pt x="5" y="34"/>
                  <a:pt x="5" y="34"/>
                </a:cubicBezTo>
                <a:cubicBezTo>
                  <a:pt x="4" y="0"/>
                  <a:pt x="4" y="0"/>
                  <a:pt x="4"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44" name="Group 123"/>
          <p:cNvGrpSpPr/>
          <p:nvPr/>
        </p:nvGrpSpPr>
        <p:grpSpPr>
          <a:xfrm>
            <a:off x="5738750" y="3195912"/>
            <a:ext cx="613013" cy="465414"/>
            <a:chOff x="7170738" y="4168775"/>
            <a:chExt cx="817563" cy="620713"/>
          </a:xfrm>
          <a:solidFill>
            <a:srgbClr val="C00000"/>
          </a:solidFill>
        </p:grpSpPr>
        <p:sp>
          <p:nvSpPr>
            <p:cNvPr id="45" name="Freeform 14"/>
            <p:cNvSpPr>
              <a:spLocks/>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6" name="Rectangle 15"/>
            <p:cNvSpPr>
              <a:spLocks noChangeArrowheads="1"/>
            </p:cNvSpPr>
            <p:nvPr/>
          </p:nvSpPr>
          <p:spPr bwMode="auto">
            <a:xfrm>
              <a:off x="7924800" y="4335463"/>
              <a:ext cx="23813" cy="257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7" name="Oval 16"/>
            <p:cNvSpPr>
              <a:spLocks noChangeArrowheads="1"/>
            </p:cNvSpPr>
            <p:nvPr/>
          </p:nvSpPr>
          <p:spPr bwMode="auto">
            <a:xfrm>
              <a:off x="7897813" y="4564063"/>
              <a:ext cx="76200" cy="77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8" name="Freeform 17"/>
            <p:cNvSpPr>
              <a:spLocks/>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9" name="Freeform 18"/>
            <p:cNvSpPr>
              <a:spLocks/>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0" name="Freeform 19"/>
            <p:cNvSpPr>
              <a:spLocks/>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51" name="Freeform 20"/>
          <p:cNvSpPr>
            <a:spLocks noEditPoints="1"/>
          </p:cNvSpPr>
          <p:nvPr/>
        </p:nvSpPr>
        <p:spPr bwMode="auto">
          <a:xfrm>
            <a:off x="5240008" y="1607138"/>
            <a:ext cx="358285" cy="377330"/>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2" name="Oval 21"/>
          <p:cNvSpPr>
            <a:spLocks noChangeArrowheads="1"/>
          </p:cNvSpPr>
          <p:nvPr/>
        </p:nvSpPr>
        <p:spPr bwMode="auto">
          <a:xfrm>
            <a:off x="7526604" y="1519054"/>
            <a:ext cx="105938" cy="105938"/>
          </a:xfrm>
          <a:prstGeom prst="ellipse">
            <a:avLst/>
          </a:pr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3" name="Freeform 22"/>
          <p:cNvSpPr>
            <a:spLocks/>
          </p:cNvSpPr>
          <p:nvPr/>
        </p:nvSpPr>
        <p:spPr bwMode="auto">
          <a:xfrm>
            <a:off x="7564693" y="1597615"/>
            <a:ext cx="166644" cy="347572"/>
          </a:xfrm>
          <a:custGeom>
            <a:avLst/>
            <a:gdLst>
              <a:gd name="T0" fmla="*/ 0 w 102"/>
              <a:gd name="T1" fmla="*/ 6 h 213"/>
              <a:gd name="T2" fmla="*/ 68 w 102"/>
              <a:gd name="T3" fmla="*/ 184 h 213"/>
              <a:gd name="T4" fmla="*/ 99 w 102"/>
              <a:gd name="T5" fmla="*/ 213 h 213"/>
              <a:gd name="T6" fmla="*/ 23 w 102"/>
              <a:gd name="T7" fmla="*/ 0 h 213"/>
              <a:gd name="T8" fmla="*/ 0 w 102"/>
              <a:gd name="T9" fmla="*/ 6 h 213"/>
            </a:gdLst>
            <a:ahLst/>
            <a:cxnLst>
              <a:cxn ang="0">
                <a:pos x="T0" y="T1"/>
              </a:cxn>
              <a:cxn ang="0">
                <a:pos x="T2" y="T3"/>
              </a:cxn>
              <a:cxn ang="0">
                <a:pos x="T4" y="T5"/>
              </a:cxn>
              <a:cxn ang="0">
                <a:pos x="T6" y="T7"/>
              </a:cxn>
              <a:cxn ang="0">
                <a:pos x="T8" y="T9"/>
              </a:cxn>
            </a:cxnLst>
            <a:rect l="0" t="0" r="r" b="b"/>
            <a:pathLst>
              <a:path w="102" h="213">
                <a:moveTo>
                  <a:pt x="0" y="6"/>
                </a:moveTo>
                <a:cubicBezTo>
                  <a:pt x="0" y="7"/>
                  <a:pt x="68" y="184"/>
                  <a:pt x="68" y="184"/>
                </a:cubicBezTo>
                <a:cubicBezTo>
                  <a:pt x="68" y="184"/>
                  <a:pt x="96" y="213"/>
                  <a:pt x="99" y="213"/>
                </a:cubicBezTo>
                <a:cubicBezTo>
                  <a:pt x="102" y="213"/>
                  <a:pt x="23" y="0"/>
                  <a:pt x="23" y="0"/>
                </a:cubicBezTo>
                <a:lnTo>
                  <a:pt x="0" y="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4" name="Freeform 23"/>
          <p:cNvSpPr>
            <a:spLocks/>
          </p:cNvSpPr>
          <p:nvPr/>
        </p:nvSpPr>
        <p:spPr bwMode="auto">
          <a:xfrm>
            <a:off x="7418285" y="1597615"/>
            <a:ext cx="178547" cy="342811"/>
          </a:xfrm>
          <a:custGeom>
            <a:avLst/>
            <a:gdLst>
              <a:gd name="T0" fmla="*/ 149 w 150"/>
              <a:gd name="T1" fmla="*/ 14 h 288"/>
              <a:gd name="T2" fmla="*/ 40 w 150"/>
              <a:gd name="T3" fmla="*/ 248 h 288"/>
              <a:gd name="T4" fmla="*/ 0 w 150"/>
              <a:gd name="T5" fmla="*/ 288 h 288"/>
              <a:gd name="T6" fmla="*/ 11 w 150"/>
              <a:gd name="T7" fmla="*/ 233 h 288"/>
              <a:gd name="T8" fmla="*/ 117 w 150"/>
              <a:gd name="T9" fmla="*/ 0 h 288"/>
              <a:gd name="T10" fmla="*/ 150 w 150"/>
              <a:gd name="T11" fmla="*/ 11 h 288"/>
              <a:gd name="T12" fmla="*/ 149 w 150"/>
              <a:gd name="T13" fmla="*/ 14 h 288"/>
            </a:gdLst>
            <a:ahLst/>
            <a:cxnLst>
              <a:cxn ang="0">
                <a:pos x="T0" y="T1"/>
              </a:cxn>
              <a:cxn ang="0">
                <a:pos x="T2" y="T3"/>
              </a:cxn>
              <a:cxn ang="0">
                <a:pos x="T4" y="T5"/>
              </a:cxn>
              <a:cxn ang="0">
                <a:pos x="T6" y="T7"/>
              </a:cxn>
              <a:cxn ang="0">
                <a:pos x="T8" y="T9"/>
              </a:cxn>
              <a:cxn ang="0">
                <a:pos x="T10" y="T11"/>
              </a:cxn>
              <a:cxn ang="0">
                <a:pos x="T12" y="T13"/>
              </a:cxn>
            </a:cxnLst>
            <a:rect l="0" t="0" r="r" b="b"/>
            <a:pathLst>
              <a:path w="150" h="288">
                <a:moveTo>
                  <a:pt x="149" y="14"/>
                </a:moveTo>
                <a:lnTo>
                  <a:pt x="40" y="248"/>
                </a:lnTo>
                <a:lnTo>
                  <a:pt x="0" y="288"/>
                </a:lnTo>
                <a:lnTo>
                  <a:pt x="11" y="233"/>
                </a:lnTo>
                <a:lnTo>
                  <a:pt x="117" y="0"/>
                </a:lnTo>
                <a:lnTo>
                  <a:pt x="150" y="11"/>
                </a:lnTo>
                <a:lnTo>
                  <a:pt x="149" y="14"/>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5" name="Freeform 24"/>
          <p:cNvSpPr>
            <a:spLocks/>
          </p:cNvSpPr>
          <p:nvPr/>
        </p:nvSpPr>
        <p:spPr bwMode="auto">
          <a:xfrm>
            <a:off x="7574216" y="1480964"/>
            <a:ext cx="19045" cy="59516"/>
          </a:xfrm>
          <a:custGeom>
            <a:avLst/>
            <a:gdLst>
              <a:gd name="T0" fmla="*/ 12 w 12"/>
              <a:gd name="T1" fmla="*/ 30 h 36"/>
              <a:gd name="T2" fmla="*/ 6 w 12"/>
              <a:gd name="T3" fmla="*/ 36 h 36"/>
              <a:gd name="T4" fmla="*/ 0 w 12"/>
              <a:gd name="T5" fmla="*/ 30 h 36"/>
              <a:gd name="T6" fmla="*/ 0 w 12"/>
              <a:gd name="T7" fmla="*/ 6 h 36"/>
              <a:gd name="T8" fmla="*/ 6 w 12"/>
              <a:gd name="T9" fmla="*/ 0 h 36"/>
              <a:gd name="T10" fmla="*/ 12 w 12"/>
              <a:gd name="T11" fmla="*/ 6 h 36"/>
              <a:gd name="T12" fmla="*/ 12 w 12"/>
              <a:gd name="T13" fmla="*/ 30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12" y="30"/>
                </a:moveTo>
                <a:cubicBezTo>
                  <a:pt x="12" y="33"/>
                  <a:pt x="10" y="36"/>
                  <a:pt x="6" y="36"/>
                </a:cubicBezTo>
                <a:cubicBezTo>
                  <a:pt x="3" y="36"/>
                  <a:pt x="0" y="33"/>
                  <a:pt x="0" y="30"/>
                </a:cubicBezTo>
                <a:cubicBezTo>
                  <a:pt x="0" y="6"/>
                  <a:pt x="0" y="6"/>
                  <a:pt x="0" y="6"/>
                </a:cubicBezTo>
                <a:cubicBezTo>
                  <a:pt x="0" y="3"/>
                  <a:pt x="3" y="0"/>
                  <a:pt x="6" y="0"/>
                </a:cubicBezTo>
                <a:cubicBezTo>
                  <a:pt x="10" y="0"/>
                  <a:pt x="12" y="3"/>
                  <a:pt x="12" y="6"/>
                </a:cubicBezTo>
                <a:lnTo>
                  <a:pt x="12" y="3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6" name="Freeform 25"/>
          <p:cNvSpPr>
            <a:spLocks noEditPoints="1"/>
          </p:cNvSpPr>
          <p:nvPr/>
        </p:nvSpPr>
        <p:spPr bwMode="auto">
          <a:xfrm>
            <a:off x="6721951" y="1225047"/>
            <a:ext cx="169025" cy="457081"/>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7" name="Freeform 26"/>
          <p:cNvSpPr>
            <a:spLocks noEditPoints="1"/>
          </p:cNvSpPr>
          <p:nvPr/>
        </p:nvSpPr>
        <p:spPr bwMode="auto">
          <a:xfrm>
            <a:off x="6576732" y="1369074"/>
            <a:ext cx="458272" cy="167835"/>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8" name="Freeform 27"/>
          <p:cNvSpPr>
            <a:spLocks noEditPoints="1"/>
          </p:cNvSpPr>
          <p:nvPr/>
        </p:nvSpPr>
        <p:spPr bwMode="auto">
          <a:xfrm>
            <a:off x="6611251" y="1265518"/>
            <a:ext cx="389233" cy="373759"/>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9" name="Freeform 28"/>
          <p:cNvSpPr>
            <a:spLocks noEditPoints="1"/>
          </p:cNvSpPr>
          <p:nvPr/>
        </p:nvSpPr>
        <p:spPr bwMode="auto">
          <a:xfrm>
            <a:off x="6611251" y="1265518"/>
            <a:ext cx="389233" cy="373759"/>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0" name="Oval 29"/>
          <p:cNvSpPr>
            <a:spLocks noChangeArrowheads="1"/>
          </p:cNvSpPr>
          <p:nvPr/>
        </p:nvSpPr>
        <p:spPr bwMode="auto">
          <a:xfrm>
            <a:off x="6771944" y="1417878"/>
            <a:ext cx="70229" cy="70229"/>
          </a:xfrm>
          <a:prstGeom prst="ellipse">
            <a:avLst/>
          </a:pr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1" name="Freeform 30"/>
          <p:cNvSpPr>
            <a:spLocks noEditPoints="1"/>
          </p:cNvSpPr>
          <p:nvPr/>
        </p:nvSpPr>
        <p:spPr bwMode="auto">
          <a:xfrm>
            <a:off x="7311156" y="1095302"/>
            <a:ext cx="192831" cy="365427"/>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2" name="Rectangle 31"/>
          <p:cNvSpPr>
            <a:spLocks noChangeArrowheads="1"/>
          </p:cNvSpPr>
          <p:nvPr/>
        </p:nvSpPr>
        <p:spPr bwMode="auto">
          <a:xfrm>
            <a:off x="7214741" y="1094112"/>
            <a:ext cx="48803" cy="355905"/>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3" name="Freeform 32"/>
          <p:cNvSpPr>
            <a:spLocks noEditPoints="1"/>
          </p:cNvSpPr>
          <p:nvPr/>
        </p:nvSpPr>
        <p:spPr bwMode="auto">
          <a:xfrm>
            <a:off x="5634003" y="2886727"/>
            <a:ext cx="421372" cy="308292"/>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64" name="Group 127"/>
          <p:cNvGrpSpPr/>
          <p:nvPr/>
        </p:nvGrpSpPr>
        <p:grpSpPr>
          <a:xfrm>
            <a:off x="6818366" y="3195018"/>
            <a:ext cx="380902" cy="490410"/>
            <a:chOff x="8610600" y="4127500"/>
            <a:chExt cx="508001" cy="654050"/>
          </a:xfrm>
          <a:solidFill>
            <a:srgbClr val="C00000"/>
          </a:solidFill>
        </p:grpSpPr>
        <p:sp>
          <p:nvSpPr>
            <p:cNvPr id="65" name="Freeform 33"/>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6" name="Freeform 34"/>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7" name="Freeform 35"/>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8" name="Freeform 36"/>
            <p:cNvSpPr>
              <a:spLocks/>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9" name="Freeform 37"/>
            <p:cNvSpPr>
              <a:spLocks/>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0" name="Freeform 38"/>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1" name="Freeform 39"/>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2" name="Freeform 40"/>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73" name="Freeform 41"/>
          <p:cNvSpPr>
            <a:spLocks noEditPoints="1"/>
          </p:cNvSpPr>
          <p:nvPr/>
        </p:nvSpPr>
        <p:spPr bwMode="auto">
          <a:xfrm>
            <a:off x="7133800" y="2699847"/>
            <a:ext cx="321385" cy="292817"/>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4" name="Freeform 42"/>
          <p:cNvSpPr>
            <a:spLocks/>
          </p:cNvSpPr>
          <p:nvPr/>
        </p:nvSpPr>
        <p:spPr bwMode="auto">
          <a:xfrm>
            <a:off x="7217122" y="2970048"/>
            <a:ext cx="69038" cy="148790"/>
          </a:xfrm>
          <a:custGeom>
            <a:avLst/>
            <a:gdLst>
              <a:gd name="T0" fmla="*/ 33 w 58"/>
              <a:gd name="T1" fmla="*/ 125 h 125"/>
              <a:gd name="T2" fmla="*/ 0 w 58"/>
              <a:gd name="T3" fmla="*/ 118 h 125"/>
              <a:gd name="T4" fmla="*/ 25 w 58"/>
              <a:gd name="T5" fmla="*/ 0 h 125"/>
              <a:gd name="T6" fmla="*/ 58 w 58"/>
              <a:gd name="T7" fmla="*/ 7 h 125"/>
              <a:gd name="T8" fmla="*/ 33 w 58"/>
              <a:gd name="T9" fmla="*/ 125 h 125"/>
            </a:gdLst>
            <a:ahLst/>
            <a:cxnLst>
              <a:cxn ang="0">
                <a:pos x="T0" y="T1"/>
              </a:cxn>
              <a:cxn ang="0">
                <a:pos x="T2" y="T3"/>
              </a:cxn>
              <a:cxn ang="0">
                <a:pos x="T4" y="T5"/>
              </a:cxn>
              <a:cxn ang="0">
                <a:pos x="T6" y="T7"/>
              </a:cxn>
              <a:cxn ang="0">
                <a:pos x="T8" y="T9"/>
              </a:cxn>
            </a:cxnLst>
            <a:rect l="0" t="0" r="r" b="b"/>
            <a:pathLst>
              <a:path w="58" h="125">
                <a:moveTo>
                  <a:pt x="33" y="125"/>
                </a:moveTo>
                <a:lnTo>
                  <a:pt x="0" y="118"/>
                </a:lnTo>
                <a:lnTo>
                  <a:pt x="25" y="0"/>
                </a:lnTo>
                <a:lnTo>
                  <a:pt x="58" y="7"/>
                </a:lnTo>
                <a:lnTo>
                  <a:pt x="33" y="12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5" name="Freeform 43"/>
          <p:cNvSpPr>
            <a:spLocks/>
          </p:cNvSpPr>
          <p:nvPr/>
        </p:nvSpPr>
        <p:spPr bwMode="auto">
          <a:xfrm>
            <a:off x="7188554" y="3015280"/>
            <a:ext cx="97606" cy="201164"/>
          </a:xfrm>
          <a:custGeom>
            <a:avLst/>
            <a:gdLst>
              <a:gd name="T0" fmla="*/ 40 w 60"/>
              <a:gd name="T1" fmla="*/ 106 h 123"/>
              <a:gd name="T2" fmla="*/ 18 w 60"/>
              <a:gd name="T3" fmla="*/ 121 h 123"/>
              <a:gd name="T4" fmla="*/ 3 w 60"/>
              <a:gd name="T5" fmla="*/ 98 h 123"/>
              <a:gd name="T6" fmla="*/ 20 w 60"/>
              <a:gd name="T7" fmla="*/ 17 h 123"/>
              <a:gd name="T8" fmla="*/ 42 w 60"/>
              <a:gd name="T9" fmla="*/ 2 h 123"/>
              <a:gd name="T10" fmla="*/ 57 w 60"/>
              <a:gd name="T11" fmla="*/ 25 h 123"/>
              <a:gd name="T12" fmla="*/ 40 w 60"/>
              <a:gd name="T13" fmla="*/ 106 h 123"/>
            </a:gdLst>
            <a:ahLst/>
            <a:cxnLst>
              <a:cxn ang="0">
                <a:pos x="T0" y="T1"/>
              </a:cxn>
              <a:cxn ang="0">
                <a:pos x="T2" y="T3"/>
              </a:cxn>
              <a:cxn ang="0">
                <a:pos x="T4" y="T5"/>
              </a:cxn>
              <a:cxn ang="0">
                <a:pos x="T6" y="T7"/>
              </a:cxn>
              <a:cxn ang="0">
                <a:pos x="T8" y="T9"/>
              </a:cxn>
              <a:cxn ang="0">
                <a:pos x="T10" y="T11"/>
              </a:cxn>
              <a:cxn ang="0">
                <a:pos x="T12" y="T13"/>
              </a:cxn>
            </a:cxnLst>
            <a:rect l="0" t="0" r="r" b="b"/>
            <a:pathLst>
              <a:path w="60" h="123">
                <a:moveTo>
                  <a:pt x="40" y="106"/>
                </a:moveTo>
                <a:cubicBezTo>
                  <a:pt x="38" y="116"/>
                  <a:pt x="28" y="123"/>
                  <a:pt x="18" y="121"/>
                </a:cubicBezTo>
                <a:cubicBezTo>
                  <a:pt x="7" y="118"/>
                  <a:pt x="0" y="108"/>
                  <a:pt x="3" y="98"/>
                </a:cubicBezTo>
                <a:cubicBezTo>
                  <a:pt x="20" y="17"/>
                  <a:pt x="20" y="17"/>
                  <a:pt x="20" y="17"/>
                </a:cubicBezTo>
                <a:cubicBezTo>
                  <a:pt x="22" y="6"/>
                  <a:pt x="32" y="0"/>
                  <a:pt x="42" y="2"/>
                </a:cubicBezTo>
                <a:cubicBezTo>
                  <a:pt x="53" y="4"/>
                  <a:pt x="60" y="14"/>
                  <a:pt x="57" y="25"/>
                </a:cubicBezTo>
                <a:lnTo>
                  <a:pt x="40" y="10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6" name="Freeform 44"/>
          <p:cNvSpPr>
            <a:spLocks/>
          </p:cNvSpPr>
          <p:nvPr/>
        </p:nvSpPr>
        <p:spPr bwMode="auto">
          <a:xfrm>
            <a:off x="6297008" y="762014"/>
            <a:ext cx="392804" cy="359475"/>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7" name="Freeform 45"/>
          <p:cNvSpPr>
            <a:spLocks noEditPoints="1"/>
          </p:cNvSpPr>
          <p:nvPr/>
        </p:nvSpPr>
        <p:spPr bwMode="auto">
          <a:xfrm>
            <a:off x="6180357" y="2756982"/>
            <a:ext cx="478507" cy="396375"/>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8" name="Freeform 46"/>
          <p:cNvSpPr>
            <a:spLocks noEditPoints="1"/>
          </p:cNvSpPr>
          <p:nvPr/>
        </p:nvSpPr>
        <p:spPr bwMode="auto">
          <a:xfrm>
            <a:off x="7026671" y="1967803"/>
            <a:ext cx="614203" cy="716570"/>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9" name="Freeform 47"/>
          <p:cNvSpPr>
            <a:spLocks noEditPoints="1"/>
          </p:cNvSpPr>
          <p:nvPr/>
        </p:nvSpPr>
        <p:spPr bwMode="auto">
          <a:xfrm>
            <a:off x="7492084" y="2177299"/>
            <a:ext cx="265441" cy="521358"/>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4" name="Freeform 48"/>
          <p:cNvSpPr>
            <a:spLocks noEditPoints="1"/>
          </p:cNvSpPr>
          <p:nvPr/>
        </p:nvSpPr>
        <p:spPr bwMode="auto">
          <a:xfrm>
            <a:off x="6566019" y="2243957"/>
            <a:ext cx="434465" cy="434465"/>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5" name="Freeform 49"/>
          <p:cNvSpPr>
            <a:spLocks/>
          </p:cNvSpPr>
          <p:nvPr/>
        </p:nvSpPr>
        <p:spPr bwMode="auto">
          <a:xfrm>
            <a:off x="6645771" y="2382033"/>
            <a:ext cx="216637" cy="114270"/>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86" name="Group 126"/>
          <p:cNvGrpSpPr/>
          <p:nvPr/>
        </p:nvGrpSpPr>
        <p:grpSpPr>
          <a:xfrm>
            <a:off x="6739805" y="2803404"/>
            <a:ext cx="340430" cy="323766"/>
            <a:chOff x="8505825" y="3605213"/>
            <a:chExt cx="454025" cy="431800"/>
          </a:xfrm>
        </p:grpSpPr>
        <p:sp>
          <p:nvSpPr>
            <p:cNvPr id="87" name="Freeform 50"/>
            <p:cNvSpPr>
              <a:spLocks/>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8" name="Freeform 51"/>
            <p:cNvSpPr>
              <a:spLocks/>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89" name="Freeform 52"/>
          <p:cNvSpPr>
            <a:spLocks/>
          </p:cNvSpPr>
          <p:nvPr/>
        </p:nvSpPr>
        <p:spPr bwMode="auto">
          <a:xfrm>
            <a:off x="5689947" y="876284"/>
            <a:ext cx="509455" cy="414230"/>
          </a:xfrm>
          <a:custGeom>
            <a:avLst/>
            <a:gdLst>
              <a:gd name="T0" fmla="*/ 312 w 312"/>
              <a:gd name="T1" fmla="*/ 86 h 253"/>
              <a:gd name="T2" fmla="*/ 305 w 312"/>
              <a:gd name="T3" fmla="*/ 75 h 253"/>
              <a:gd name="T4" fmla="*/ 79 w 312"/>
              <a:gd name="T5" fmla="*/ 226 h 253"/>
              <a:gd name="T6" fmla="*/ 28 w 312"/>
              <a:gd name="T7" fmla="*/ 214 h 253"/>
              <a:gd name="T8" fmla="*/ 35 w 312"/>
              <a:gd name="T9" fmla="*/ 162 h 253"/>
              <a:gd name="T10" fmla="*/ 262 w 312"/>
              <a:gd name="T11" fmla="*/ 11 h 253"/>
              <a:gd name="T12" fmla="*/ 254 w 312"/>
              <a:gd name="T13" fmla="*/ 0 h 253"/>
              <a:gd name="T14" fmla="*/ 26 w 312"/>
              <a:gd name="T15" fmla="*/ 153 h 253"/>
              <a:gd name="T16" fmla="*/ 15 w 312"/>
              <a:gd name="T17" fmla="*/ 222 h 253"/>
              <a:gd name="T18" fmla="*/ 83 w 312"/>
              <a:gd name="T19" fmla="*/ 239 h 253"/>
              <a:gd name="T20" fmla="*/ 312 w 312"/>
              <a:gd name="T21" fmla="*/ 8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253">
                <a:moveTo>
                  <a:pt x="312" y="86"/>
                </a:moveTo>
                <a:cubicBezTo>
                  <a:pt x="305" y="75"/>
                  <a:pt x="305" y="75"/>
                  <a:pt x="305" y="75"/>
                </a:cubicBezTo>
                <a:cubicBezTo>
                  <a:pt x="79" y="226"/>
                  <a:pt x="79" y="226"/>
                  <a:pt x="79" y="226"/>
                </a:cubicBezTo>
                <a:cubicBezTo>
                  <a:pt x="63" y="237"/>
                  <a:pt x="40" y="231"/>
                  <a:pt x="28" y="214"/>
                </a:cubicBezTo>
                <a:cubicBezTo>
                  <a:pt x="16" y="196"/>
                  <a:pt x="19" y="173"/>
                  <a:pt x="35" y="162"/>
                </a:cubicBezTo>
                <a:cubicBezTo>
                  <a:pt x="262" y="11"/>
                  <a:pt x="262" y="11"/>
                  <a:pt x="262" y="11"/>
                </a:cubicBezTo>
                <a:cubicBezTo>
                  <a:pt x="254" y="0"/>
                  <a:pt x="254" y="0"/>
                  <a:pt x="254" y="0"/>
                </a:cubicBezTo>
                <a:cubicBezTo>
                  <a:pt x="26" y="153"/>
                  <a:pt x="26" y="153"/>
                  <a:pt x="26" y="153"/>
                </a:cubicBezTo>
                <a:cubicBezTo>
                  <a:pt x="4" y="167"/>
                  <a:pt x="0" y="198"/>
                  <a:pt x="15" y="222"/>
                </a:cubicBezTo>
                <a:cubicBezTo>
                  <a:pt x="31" y="246"/>
                  <a:pt x="62" y="253"/>
                  <a:pt x="83" y="239"/>
                </a:cubicBezTo>
                <a:lnTo>
                  <a:pt x="312" y="8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1" name="Freeform 54"/>
          <p:cNvSpPr>
            <a:spLocks/>
          </p:cNvSpPr>
          <p:nvPr/>
        </p:nvSpPr>
        <p:spPr bwMode="auto">
          <a:xfrm>
            <a:off x="5756605" y="985793"/>
            <a:ext cx="385662" cy="252347"/>
          </a:xfrm>
          <a:custGeom>
            <a:avLst/>
            <a:gdLst>
              <a:gd name="T0" fmla="*/ 236 w 236"/>
              <a:gd name="T1" fmla="*/ 13 h 154"/>
              <a:gd name="T2" fmla="*/ 227 w 236"/>
              <a:gd name="T3" fmla="*/ 0 h 154"/>
              <a:gd name="T4" fmla="*/ 25 w 236"/>
              <a:gd name="T5" fmla="*/ 135 h 154"/>
              <a:gd name="T6" fmla="*/ 0 w 236"/>
              <a:gd name="T7" fmla="*/ 136 h 154"/>
              <a:gd name="T8" fmla="*/ 1 w 236"/>
              <a:gd name="T9" fmla="*/ 138 h 154"/>
              <a:gd name="T10" fmla="*/ 36 w 236"/>
              <a:gd name="T11" fmla="*/ 146 h 154"/>
              <a:gd name="T12" fmla="*/ 236 w 236"/>
              <a:gd name="T13" fmla="*/ 13 h 154"/>
            </a:gdLst>
            <a:ahLst/>
            <a:cxnLst>
              <a:cxn ang="0">
                <a:pos x="T0" y="T1"/>
              </a:cxn>
              <a:cxn ang="0">
                <a:pos x="T2" y="T3"/>
              </a:cxn>
              <a:cxn ang="0">
                <a:pos x="T4" y="T5"/>
              </a:cxn>
              <a:cxn ang="0">
                <a:pos x="T6" y="T7"/>
              </a:cxn>
              <a:cxn ang="0">
                <a:pos x="T8" y="T9"/>
              </a:cxn>
              <a:cxn ang="0">
                <a:pos x="T10" y="T11"/>
              </a:cxn>
              <a:cxn ang="0">
                <a:pos x="T12" y="T13"/>
              </a:cxn>
            </a:cxnLst>
            <a:rect l="0" t="0" r="r" b="b"/>
            <a:pathLst>
              <a:path w="236" h="154">
                <a:moveTo>
                  <a:pt x="236" y="13"/>
                </a:moveTo>
                <a:cubicBezTo>
                  <a:pt x="227" y="0"/>
                  <a:pt x="227" y="0"/>
                  <a:pt x="227" y="0"/>
                </a:cubicBezTo>
                <a:cubicBezTo>
                  <a:pt x="25" y="135"/>
                  <a:pt x="25" y="135"/>
                  <a:pt x="25" y="135"/>
                </a:cubicBezTo>
                <a:cubicBezTo>
                  <a:pt x="17" y="140"/>
                  <a:pt x="8" y="140"/>
                  <a:pt x="0" y="136"/>
                </a:cubicBezTo>
                <a:cubicBezTo>
                  <a:pt x="0" y="137"/>
                  <a:pt x="0" y="137"/>
                  <a:pt x="1" y="138"/>
                </a:cubicBezTo>
                <a:cubicBezTo>
                  <a:pt x="9" y="150"/>
                  <a:pt x="25" y="154"/>
                  <a:pt x="36" y="146"/>
                </a:cubicBezTo>
                <a:lnTo>
                  <a:pt x="236" y="1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2" name="Freeform 55"/>
          <p:cNvSpPr>
            <a:spLocks noEditPoints="1"/>
          </p:cNvSpPr>
          <p:nvPr/>
        </p:nvSpPr>
        <p:spPr bwMode="auto">
          <a:xfrm>
            <a:off x="5442362" y="1207192"/>
            <a:ext cx="222589" cy="390423"/>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3" name="Freeform 56"/>
          <p:cNvSpPr>
            <a:spLocks noEditPoints="1"/>
          </p:cNvSpPr>
          <p:nvPr/>
        </p:nvSpPr>
        <p:spPr bwMode="auto">
          <a:xfrm>
            <a:off x="5240008" y="2024939"/>
            <a:ext cx="416610" cy="453510"/>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4" name="Freeform 57"/>
          <p:cNvSpPr>
            <a:spLocks noEditPoints="1"/>
          </p:cNvSpPr>
          <p:nvPr/>
        </p:nvSpPr>
        <p:spPr bwMode="auto">
          <a:xfrm>
            <a:off x="6776705" y="852478"/>
            <a:ext cx="396375" cy="389233"/>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5" name="Freeform 58"/>
          <p:cNvSpPr>
            <a:spLocks noEditPoints="1"/>
          </p:cNvSpPr>
          <p:nvPr/>
        </p:nvSpPr>
        <p:spPr bwMode="auto">
          <a:xfrm>
            <a:off x="5376514" y="2476273"/>
            <a:ext cx="385662" cy="390423"/>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solidFill>
            <a:srgbClr val="E62A2A"/>
          </a:solidFill>
          <a:ln>
            <a:noFill/>
          </a:ln>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6" name="Rectangle 59"/>
          <p:cNvSpPr>
            <a:spLocks noChangeArrowheads="1"/>
          </p:cNvSpPr>
          <p:nvPr/>
        </p:nvSpPr>
        <p:spPr bwMode="auto">
          <a:xfrm>
            <a:off x="6873120" y="2105880"/>
            <a:ext cx="47017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7" name="Rectangle 60"/>
          <p:cNvSpPr>
            <a:spLocks noChangeArrowheads="1"/>
          </p:cNvSpPr>
          <p:nvPr/>
        </p:nvSpPr>
        <p:spPr bwMode="auto">
          <a:xfrm>
            <a:off x="6892165" y="2058267"/>
            <a:ext cx="43208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8" name="Rectangle 61"/>
          <p:cNvSpPr>
            <a:spLocks noChangeArrowheads="1"/>
          </p:cNvSpPr>
          <p:nvPr/>
        </p:nvSpPr>
        <p:spPr bwMode="auto">
          <a:xfrm>
            <a:off x="7062380" y="2009464"/>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9" name="Rectangle 62"/>
          <p:cNvSpPr>
            <a:spLocks noChangeArrowheads="1"/>
          </p:cNvSpPr>
          <p:nvPr/>
        </p:nvSpPr>
        <p:spPr bwMode="auto">
          <a:xfrm>
            <a:off x="7079045" y="1834488"/>
            <a:ext cx="58326" cy="1904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0" name="Rectangle 63"/>
          <p:cNvSpPr>
            <a:spLocks noChangeArrowheads="1"/>
          </p:cNvSpPr>
          <p:nvPr/>
        </p:nvSpPr>
        <p:spPr bwMode="auto">
          <a:xfrm>
            <a:off x="7062380" y="1824966"/>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1" name="Rectangle 64"/>
          <p:cNvSpPr>
            <a:spLocks noChangeArrowheads="1"/>
          </p:cNvSpPr>
          <p:nvPr/>
        </p:nvSpPr>
        <p:spPr bwMode="auto">
          <a:xfrm>
            <a:off x="7201647" y="2009464"/>
            <a:ext cx="89274"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2" name="Rectangle 65"/>
          <p:cNvSpPr>
            <a:spLocks noChangeArrowheads="1"/>
          </p:cNvSpPr>
          <p:nvPr/>
        </p:nvSpPr>
        <p:spPr bwMode="auto">
          <a:xfrm>
            <a:off x="7217121" y="1834488"/>
            <a:ext cx="57135" cy="1904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3" name="Rectangle 66"/>
          <p:cNvSpPr>
            <a:spLocks noChangeArrowheads="1"/>
          </p:cNvSpPr>
          <p:nvPr/>
        </p:nvSpPr>
        <p:spPr bwMode="auto">
          <a:xfrm>
            <a:off x="7201647" y="1824966"/>
            <a:ext cx="89274"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4" name="Rectangle 67"/>
          <p:cNvSpPr>
            <a:spLocks noChangeArrowheads="1"/>
          </p:cNvSpPr>
          <p:nvPr/>
        </p:nvSpPr>
        <p:spPr bwMode="auto">
          <a:xfrm>
            <a:off x="6925494" y="2009464"/>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5" name="Rectangle 68"/>
          <p:cNvSpPr>
            <a:spLocks noChangeArrowheads="1"/>
          </p:cNvSpPr>
          <p:nvPr/>
        </p:nvSpPr>
        <p:spPr bwMode="auto">
          <a:xfrm>
            <a:off x="6940969" y="1834488"/>
            <a:ext cx="59516" cy="1904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6" name="Rectangle 69"/>
          <p:cNvSpPr>
            <a:spLocks noChangeArrowheads="1"/>
          </p:cNvSpPr>
          <p:nvPr/>
        </p:nvSpPr>
        <p:spPr bwMode="auto">
          <a:xfrm>
            <a:off x="6925494" y="1824966"/>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7" name="Rectangle 70"/>
          <p:cNvSpPr>
            <a:spLocks noChangeArrowheads="1"/>
          </p:cNvSpPr>
          <p:nvPr/>
        </p:nvSpPr>
        <p:spPr bwMode="auto">
          <a:xfrm>
            <a:off x="6892165" y="1772592"/>
            <a:ext cx="43208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8" name="Freeform 71"/>
          <p:cNvSpPr>
            <a:spLocks/>
          </p:cNvSpPr>
          <p:nvPr/>
        </p:nvSpPr>
        <p:spPr bwMode="auto">
          <a:xfrm>
            <a:off x="6892165" y="1634515"/>
            <a:ext cx="432085" cy="138077"/>
          </a:xfrm>
          <a:custGeom>
            <a:avLst/>
            <a:gdLst>
              <a:gd name="T0" fmla="*/ 181 w 363"/>
              <a:gd name="T1" fmla="*/ 0 h 116"/>
              <a:gd name="T2" fmla="*/ 363 w 363"/>
              <a:gd name="T3" fmla="*/ 116 h 116"/>
              <a:gd name="T4" fmla="*/ 0 w 363"/>
              <a:gd name="T5" fmla="*/ 116 h 116"/>
              <a:gd name="T6" fmla="*/ 181 w 363"/>
              <a:gd name="T7" fmla="*/ 0 h 116"/>
            </a:gdLst>
            <a:ahLst/>
            <a:cxnLst>
              <a:cxn ang="0">
                <a:pos x="T0" y="T1"/>
              </a:cxn>
              <a:cxn ang="0">
                <a:pos x="T2" y="T3"/>
              </a:cxn>
              <a:cxn ang="0">
                <a:pos x="T4" y="T5"/>
              </a:cxn>
              <a:cxn ang="0">
                <a:pos x="T6" y="T7"/>
              </a:cxn>
            </a:cxnLst>
            <a:rect l="0" t="0" r="r" b="b"/>
            <a:pathLst>
              <a:path w="363" h="116">
                <a:moveTo>
                  <a:pt x="181" y="0"/>
                </a:moveTo>
                <a:lnTo>
                  <a:pt x="363" y="116"/>
                </a:lnTo>
                <a:lnTo>
                  <a:pt x="0" y="116"/>
                </a:lnTo>
                <a:lnTo>
                  <a:pt x="181"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9" name="Freeform 72"/>
          <p:cNvSpPr>
            <a:spLocks noEditPoints="1"/>
          </p:cNvSpPr>
          <p:nvPr/>
        </p:nvSpPr>
        <p:spPr bwMode="auto">
          <a:xfrm>
            <a:off x="5704231" y="1759498"/>
            <a:ext cx="599919" cy="391614"/>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0" name="Freeform 73"/>
          <p:cNvSpPr>
            <a:spLocks noEditPoints="1"/>
          </p:cNvSpPr>
          <p:nvPr/>
        </p:nvSpPr>
        <p:spPr bwMode="auto">
          <a:xfrm>
            <a:off x="7027861" y="2189202"/>
            <a:ext cx="140457" cy="245205"/>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1" name="Freeform 74"/>
          <p:cNvSpPr>
            <a:spLocks noEditPoints="1"/>
          </p:cNvSpPr>
          <p:nvPr/>
        </p:nvSpPr>
        <p:spPr bwMode="auto">
          <a:xfrm>
            <a:off x="5801836" y="1348840"/>
            <a:ext cx="282105" cy="345191"/>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2" name="Freeform 75"/>
          <p:cNvSpPr>
            <a:spLocks noEditPoints="1"/>
          </p:cNvSpPr>
          <p:nvPr/>
        </p:nvSpPr>
        <p:spPr bwMode="auto">
          <a:xfrm>
            <a:off x="6344621" y="1711885"/>
            <a:ext cx="427323" cy="428513"/>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3" name="Freeform 76"/>
          <p:cNvSpPr>
            <a:spLocks noEditPoints="1"/>
          </p:cNvSpPr>
          <p:nvPr/>
        </p:nvSpPr>
        <p:spPr bwMode="auto">
          <a:xfrm>
            <a:off x="5918487" y="2264192"/>
            <a:ext cx="482078" cy="365427"/>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4" name="Freeform 77"/>
          <p:cNvSpPr>
            <a:spLocks/>
          </p:cNvSpPr>
          <p:nvPr/>
        </p:nvSpPr>
        <p:spPr bwMode="auto">
          <a:xfrm>
            <a:off x="6129174" y="1728550"/>
            <a:ext cx="160693" cy="120222"/>
          </a:xfrm>
          <a:custGeom>
            <a:avLst/>
            <a:gdLst>
              <a:gd name="T0" fmla="*/ 69 w 98"/>
              <a:gd name="T1" fmla="*/ 0 h 74"/>
              <a:gd name="T2" fmla="*/ 49 w 98"/>
              <a:gd name="T3" fmla="*/ 8 h 74"/>
              <a:gd name="T4" fmla="*/ 30 w 98"/>
              <a:gd name="T5" fmla="*/ 0 h 74"/>
              <a:gd name="T6" fmla="*/ 0 w 98"/>
              <a:gd name="T7" fmla="*/ 29 h 74"/>
              <a:gd name="T8" fmla="*/ 51 w 98"/>
              <a:gd name="T9" fmla="*/ 74 h 74"/>
              <a:gd name="T10" fmla="*/ 98 w 98"/>
              <a:gd name="T11" fmla="*/ 29 h 74"/>
              <a:gd name="T12" fmla="*/ 69 w 98"/>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69" y="0"/>
                </a:moveTo>
                <a:cubicBezTo>
                  <a:pt x="61" y="0"/>
                  <a:pt x="54" y="3"/>
                  <a:pt x="49" y="8"/>
                </a:cubicBezTo>
                <a:cubicBezTo>
                  <a:pt x="44" y="3"/>
                  <a:pt x="37" y="0"/>
                  <a:pt x="30" y="0"/>
                </a:cubicBezTo>
                <a:cubicBezTo>
                  <a:pt x="13" y="0"/>
                  <a:pt x="0" y="13"/>
                  <a:pt x="0" y="29"/>
                </a:cubicBezTo>
                <a:cubicBezTo>
                  <a:pt x="0" y="47"/>
                  <a:pt x="15" y="74"/>
                  <a:pt x="51" y="74"/>
                </a:cubicBezTo>
                <a:cubicBezTo>
                  <a:pt x="88" y="74"/>
                  <a:pt x="98" y="45"/>
                  <a:pt x="98" y="29"/>
                </a:cubicBezTo>
                <a:cubicBezTo>
                  <a:pt x="98" y="13"/>
                  <a:pt x="85" y="0"/>
                  <a:pt x="69"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5" name="Freeform 78"/>
          <p:cNvSpPr>
            <a:spLocks/>
          </p:cNvSpPr>
          <p:nvPr/>
        </p:nvSpPr>
        <p:spPr bwMode="auto">
          <a:xfrm>
            <a:off x="6200592" y="1697602"/>
            <a:ext cx="44042" cy="54754"/>
          </a:xfrm>
          <a:custGeom>
            <a:avLst/>
            <a:gdLst>
              <a:gd name="T0" fmla="*/ 6 w 27"/>
              <a:gd name="T1" fmla="*/ 34 h 34"/>
              <a:gd name="T2" fmla="*/ 13 w 27"/>
              <a:gd name="T3" fmla="*/ 0 h 34"/>
              <a:gd name="T4" fmla="*/ 27 w 27"/>
              <a:gd name="T5" fmla="*/ 3 h 34"/>
              <a:gd name="T6" fmla="*/ 6 w 27"/>
              <a:gd name="T7" fmla="*/ 34 h 34"/>
            </a:gdLst>
            <a:ahLst/>
            <a:cxnLst>
              <a:cxn ang="0">
                <a:pos x="T0" y="T1"/>
              </a:cxn>
              <a:cxn ang="0">
                <a:pos x="T2" y="T3"/>
              </a:cxn>
              <a:cxn ang="0">
                <a:pos x="T4" y="T5"/>
              </a:cxn>
              <a:cxn ang="0">
                <a:pos x="T6" y="T7"/>
              </a:cxn>
            </a:cxnLst>
            <a:rect l="0" t="0" r="r" b="b"/>
            <a:pathLst>
              <a:path w="27" h="34">
                <a:moveTo>
                  <a:pt x="6" y="34"/>
                </a:moveTo>
                <a:cubicBezTo>
                  <a:pt x="0" y="22"/>
                  <a:pt x="4" y="9"/>
                  <a:pt x="13" y="0"/>
                </a:cubicBezTo>
                <a:cubicBezTo>
                  <a:pt x="27" y="3"/>
                  <a:pt x="27" y="3"/>
                  <a:pt x="27" y="3"/>
                </a:cubicBezTo>
                <a:cubicBezTo>
                  <a:pt x="14" y="10"/>
                  <a:pt x="6" y="18"/>
                  <a:pt x="6" y="34"/>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6" name="Freeform 79"/>
          <p:cNvSpPr>
            <a:spLocks noEditPoints="1"/>
          </p:cNvSpPr>
          <p:nvPr/>
        </p:nvSpPr>
        <p:spPr bwMode="auto">
          <a:xfrm>
            <a:off x="5950626" y="2699847"/>
            <a:ext cx="169025" cy="234492"/>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7" name="Freeform 80"/>
          <p:cNvSpPr>
            <a:spLocks noEditPoints="1"/>
          </p:cNvSpPr>
          <p:nvPr/>
        </p:nvSpPr>
        <p:spPr bwMode="auto">
          <a:xfrm>
            <a:off x="7249260" y="1497629"/>
            <a:ext cx="211876" cy="232112"/>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8" name="Freeform 81"/>
          <p:cNvSpPr>
            <a:spLocks noEditPoints="1"/>
          </p:cNvSpPr>
          <p:nvPr/>
        </p:nvSpPr>
        <p:spPr bwMode="auto">
          <a:xfrm>
            <a:off x="6189879" y="1185766"/>
            <a:ext cx="320195" cy="460652"/>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9" name="Freeform 82"/>
          <p:cNvSpPr>
            <a:spLocks noEditPoints="1"/>
          </p:cNvSpPr>
          <p:nvPr/>
        </p:nvSpPr>
        <p:spPr bwMode="auto">
          <a:xfrm>
            <a:off x="6075609" y="1120299"/>
            <a:ext cx="184499" cy="163074"/>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0" name="Freeform 83"/>
          <p:cNvSpPr>
            <a:spLocks/>
          </p:cNvSpPr>
          <p:nvPr/>
        </p:nvSpPr>
        <p:spPr bwMode="auto">
          <a:xfrm>
            <a:off x="6023235" y="1217905"/>
            <a:ext cx="80941" cy="51184"/>
          </a:xfrm>
          <a:custGeom>
            <a:avLst/>
            <a:gdLst>
              <a:gd name="T0" fmla="*/ 7 w 68"/>
              <a:gd name="T1" fmla="*/ 43 h 43"/>
              <a:gd name="T2" fmla="*/ 0 w 68"/>
              <a:gd name="T3" fmla="*/ 25 h 43"/>
              <a:gd name="T4" fmla="*/ 62 w 68"/>
              <a:gd name="T5" fmla="*/ 0 h 43"/>
              <a:gd name="T6" fmla="*/ 68 w 68"/>
              <a:gd name="T7" fmla="*/ 18 h 43"/>
              <a:gd name="T8" fmla="*/ 7 w 68"/>
              <a:gd name="T9" fmla="*/ 43 h 43"/>
            </a:gdLst>
            <a:ahLst/>
            <a:cxnLst>
              <a:cxn ang="0">
                <a:pos x="T0" y="T1"/>
              </a:cxn>
              <a:cxn ang="0">
                <a:pos x="T2" y="T3"/>
              </a:cxn>
              <a:cxn ang="0">
                <a:pos x="T4" y="T5"/>
              </a:cxn>
              <a:cxn ang="0">
                <a:pos x="T6" y="T7"/>
              </a:cxn>
              <a:cxn ang="0">
                <a:pos x="T8" y="T9"/>
              </a:cxn>
            </a:cxnLst>
            <a:rect l="0" t="0" r="r" b="b"/>
            <a:pathLst>
              <a:path w="68" h="43">
                <a:moveTo>
                  <a:pt x="7" y="43"/>
                </a:moveTo>
                <a:lnTo>
                  <a:pt x="0" y="25"/>
                </a:lnTo>
                <a:lnTo>
                  <a:pt x="62" y="0"/>
                </a:lnTo>
                <a:lnTo>
                  <a:pt x="68" y="18"/>
                </a:lnTo>
                <a:lnTo>
                  <a:pt x="7" y="4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1" name="Freeform 84"/>
          <p:cNvSpPr>
            <a:spLocks/>
          </p:cNvSpPr>
          <p:nvPr/>
        </p:nvSpPr>
        <p:spPr bwMode="auto">
          <a:xfrm>
            <a:off x="5972052" y="1225047"/>
            <a:ext cx="109509" cy="66658"/>
          </a:xfrm>
          <a:custGeom>
            <a:avLst/>
            <a:gdLst>
              <a:gd name="T0" fmla="*/ 16 w 67"/>
              <a:gd name="T1" fmla="*/ 39 h 41"/>
              <a:gd name="T2" fmla="*/ 2 w 67"/>
              <a:gd name="T3" fmla="*/ 33 h 41"/>
              <a:gd name="T4" fmla="*/ 8 w 67"/>
              <a:gd name="T5" fmla="*/ 19 h 41"/>
              <a:gd name="T6" fmla="*/ 50 w 67"/>
              <a:gd name="T7" fmla="*/ 2 h 41"/>
              <a:gd name="T8" fmla="*/ 64 w 67"/>
              <a:gd name="T9" fmla="*/ 8 h 41"/>
              <a:gd name="T10" fmla="*/ 58 w 67"/>
              <a:gd name="T11" fmla="*/ 22 h 41"/>
              <a:gd name="T12" fmla="*/ 16 w 67"/>
              <a:gd name="T13" fmla="*/ 39 h 41"/>
            </a:gdLst>
            <a:ahLst/>
            <a:cxnLst>
              <a:cxn ang="0">
                <a:pos x="T0" y="T1"/>
              </a:cxn>
              <a:cxn ang="0">
                <a:pos x="T2" y="T3"/>
              </a:cxn>
              <a:cxn ang="0">
                <a:pos x="T4" y="T5"/>
              </a:cxn>
              <a:cxn ang="0">
                <a:pos x="T6" y="T7"/>
              </a:cxn>
              <a:cxn ang="0">
                <a:pos x="T8" y="T9"/>
              </a:cxn>
              <a:cxn ang="0">
                <a:pos x="T10" y="T11"/>
              </a:cxn>
              <a:cxn ang="0">
                <a:pos x="T12" y="T13"/>
              </a:cxn>
            </a:cxnLst>
            <a:rect l="0" t="0" r="r" b="b"/>
            <a:pathLst>
              <a:path w="67" h="41">
                <a:moveTo>
                  <a:pt x="16" y="39"/>
                </a:moveTo>
                <a:cubicBezTo>
                  <a:pt x="10" y="41"/>
                  <a:pt x="4" y="39"/>
                  <a:pt x="2" y="33"/>
                </a:cubicBezTo>
                <a:cubicBezTo>
                  <a:pt x="0" y="28"/>
                  <a:pt x="2" y="21"/>
                  <a:pt x="8" y="19"/>
                </a:cubicBezTo>
                <a:cubicBezTo>
                  <a:pt x="50" y="2"/>
                  <a:pt x="50" y="2"/>
                  <a:pt x="50" y="2"/>
                </a:cubicBezTo>
                <a:cubicBezTo>
                  <a:pt x="56" y="0"/>
                  <a:pt x="62" y="3"/>
                  <a:pt x="64" y="8"/>
                </a:cubicBezTo>
                <a:cubicBezTo>
                  <a:pt x="67" y="14"/>
                  <a:pt x="64" y="20"/>
                  <a:pt x="58" y="22"/>
                </a:cubicBezTo>
                <a:lnTo>
                  <a:pt x="16" y="3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2" name="Freeform 85"/>
          <p:cNvSpPr>
            <a:spLocks noEditPoints="1"/>
          </p:cNvSpPr>
          <p:nvPr/>
        </p:nvSpPr>
        <p:spPr bwMode="auto">
          <a:xfrm>
            <a:off x="5908965" y="2093976"/>
            <a:ext cx="334479" cy="119032"/>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3" name="Freeform 86"/>
          <p:cNvSpPr>
            <a:spLocks/>
          </p:cNvSpPr>
          <p:nvPr/>
        </p:nvSpPr>
        <p:spPr bwMode="auto">
          <a:xfrm>
            <a:off x="7294492" y="2401078"/>
            <a:ext cx="184499" cy="236873"/>
          </a:xfrm>
          <a:custGeom>
            <a:avLst/>
            <a:gdLst>
              <a:gd name="T0" fmla="*/ 113 w 113"/>
              <a:gd name="T1" fmla="*/ 25 h 145"/>
              <a:gd name="T2" fmla="*/ 108 w 113"/>
              <a:gd name="T3" fmla="*/ 22 h 145"/>
              <a:gd name="T4" fmla="*/ 42 w 113"/>
              <a:gd name="T5" fmla="*/ 128 h 145"/>
              <a:gd name="T6" fmla="*/ 19 w 113"/>
              <a:gd name="T7" fmla="*/ 132 h 145"/>
              <a:gd name="T8" fmla="*/ 12 w 113"/>
              <a:gd name="T9" fmla="*/ 109 h 145"/>
              <a:gd name="T10" fmla="*/ 78 w 113"/>
              <a:gd name="T11" fmla="*/ 3 h 145"/>
              <a:gd name="T12" fmla="*/ 73 w 113"/>
              <a:gd name="T13" fmla="*/ 0 h 145"/>
              <a:gd name="T14" fmla="*/ 6 w 113"/>
              <a:gd name="T15" fmla="*/ 107 h 145"/>
              <a:gd name="T16" fmla="*/ 15 w 113"/>
              <a:gd name="T17" fmla="*/ 138 h 145"/>
              <a:gd name="T18" fmla="*/ 47 w 113"/>
              <a:gd name="T19" fmla="*/ 132 h 145"/>
              <a:gd name="T20" fmla="*/ 113 w 113"/>
              <a:gd name="T21" fmla="*/ 2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45">
                <a:moveTo>
                  <a:pt x="113" y="25"/>
                </a:moveTo>
                <a:cubicBezTo>
                  <a:pt x="108" y="22"/>
                  <a:pt x="108" y="22"/>
                  <a:pt x="108" y="22"/>
                </a:cubicBezTo>
                <a:cubicBezTo>
                  <a:pt x="42" y="128"/>
                  <a:pt x="42" y="128"/>
                  <a:pt x="42" y="128"/>
                </a:cubicBezTo>
                <a:cubicBezTo>
                  <a:pt x="38" y="135"/>
                  <a:pt x="27" y="137"/>
                  <a:pt x="19" y="132"/>
                </a:cubicBezTo>
                <a:cubicBezTo>
                  <a:pt x="11" y="127"/>
                  <a:pt x="8" y="117"/>
                  <a:pt x="12" y="109"/>
                </a:cubicBezTo>
                <a:cubicBezTo>
                  <a:pt x="78" y="3"/>
                  <a:pt x="78" y="3"/>
                  <a:pt x="78" y="3"/>
                </a:cubicBezTo>
                <a:cubicBezTo>
                  <a:pt x="73" y="0"/>
                  <a:pt x="73" y="0"/>
                  <a:pt x="73" y="0"/>
                </a:cubicBezTo>
                <a:cubicBezTo>
                  <a:pt x="6" y="107"/>
                  <a:pt x="6" y="107"/>
                  <a:pt x="6" y="107"/>
                </a:cubicBezTo>
                <a:cubicBezTo>
                  <a:pt x="0" y="117"/>
                  <a:pt x="4" y="131"/>
                  <a:pt x="15" y="138"/>
                </a:cubicBezTo>
                <a:cubicBezTo>
                  <a:pt x="26" y="145"/>
                  <a:pt x="40" y="142"/>
                  <a:pt x="47" y="132"/>
                </a:cubicBezTo>
                <a:lnTo>
                  <a:pt x="113" y="2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4" name="Freeform 87"/>
          <p:cNvSpPr>
            <a:spLocks/>
          </p:cNvSpPr>
          <p:nvPr/>
        </p:nvSpPr>
        <p:spPr bwMode="auto">
          <a:xfrm>
            <a:off x="7399240" y="2392746"/>
            <a:ext cx="89274" cy="61896"/>
          </a:xfrm>
          <a:custGeom>
            <a:avLst/>
            <a:gdLst>
              <a:gd name="T0" fmla="*/ 54 w 55"/>
              <a:gd name="T1" fmla="*/ 35 h 38"/>
              <a:gd name="T2" fmla="*/ 48 w 55"/>
              <a:gd name="T3" fmla="*/ 37 h 38"/>
              <a:gd name="T4" fmla="*/ 3 w 55"/>
              <a:gd name="T5" fmla="*/ 9 h 38"/>
              <a:gd name="T6" fmla="*/ 2 w 55"/>
              <a:gd name="T7" fmla="*/ 3 h 38"/>
              <a:gd name="T8" fmla="*/ 8 w 55"/>
              <a:gd name="T9" fmla="*/ 1 h 38"/>
              <a:gd name="T10" fmla="*/ 53 w 55"/>
              <a:gd name="T11" fmla="*/ 29 h 38"/>
              <a:gd name="T12" fmla="*/ 54 w 55"/>
              <a:gd name="T13" fmla="*/ 35 h 38"/>
            </a:gdLst>
            <a:ahLst/>
            <a:cxnLst>
              <a:cxn ang="0">
                <a:pos x="T0" y="T1"/>
              </a:cxn>
              <a:cxn ang="0">
                <a:pos x="T2" y="T3"/>
              </a:cxn>
              <a:cxn ang="0">
                <a:pos x="T4" y="T5"/>
              </a:cxn>
              <a:cxn ang="0">
                <a:pos x="T6" y="T7"/>
              </a:cxn>
              <a:cxn ang="0">
                <a:pos x="T8" y="T9"/>
              </a:cxn>
              <a:cxn ang="0">
                <a:pos x="T10" y="T11"/>
              </a:cxn>
              <a:cxn ang="0">
                <a:pos x="T12" y="T13"/>
              </a:cxn>
            </a:cxnLst>
            <a:rect l="0" t="0" r="r" b="b"/>
            <a:pathLst>
              <a:path w="55" h="38">
                <a:moveTo>
                  <a:pt x="54" y="35"/>
                </a:moveTo>
                <a:cubicBezTo>
                  <a:pt x="53" y="37"/>
                  <a:pt x="50" y="38"/>
                  <a:pt x="48" y="37"/>
                </a:cubicBezTo>
                <a:cubicBezTo>
                  <a:pt x="3" y="9"/>
                  <a:pt x="3" y="9"/>
                  <a:pt x="3" y="9"/>
                </a:cubicBezTo>
                <a:cubicBezTo>
                  <a:pt x="1" y="7"/>
                  <a:pt x="0" y="5"/>
                  <a:pt x="2" y="3"/>
                </a:cubicBezTo>
                <a:cubicBezTo>
                  <a:pt x="3" y="1"/>
                  <a:pt x="6" y="0"/>
                  <a:pt x="8" y="1"/>
                </a:cubicBezTo>
                <a:cubicBezTo>
                  <a:pt x="53" y="29"/>
                  <a:pt x="53" y="29"/>
                  <a:pt x="53" y="29"/>
                </a:cubicBezTo>
                <a:cubicBezTo>
                  <a:pt x="55" y="31"/>
                  <a:pt x="55" y="33"/>
                  <a:pt x="54" y="3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5" name="Freeform 88"/>
          <p:cNvSpPr>
            <a:spLocks/>
          </p:cNvSpPr>
          <p:nvPr/>
        </p:nvSpPr>
        <p:spPr bwMode="auto">
          <a:xfrm>
            <a:off x="7330201" y="2441549"/>
            <a:ext cx="122603" cy="170215"/>
          </a:xfrm>
          <a:custGeom>
            <a:avLst/>
            <a:gdLst>
              <a:gd name="T0" fmla="*/ 75 w 75"/>
              <a:gd name="T1" fmla="*/ 4 h 104"/>
              <a:gd name="T2" fmla="*/ 69 w 75"/>
              <a:gd name="T3" fmla="*/ 0 h 104"/>
              <a:gd name="T4" fmla="*/ 10 w 75"/>
              <a:gd name="T5" fmla="*/ 95 h 104"/>
              <a:gd name="T6" fmla="*/ 0 w 75"/>
              <a:gd name="T7" fmla="*/ 100 h 104"/>
              <a:gd name="T8" fmla="*/ 1 w 75"/>
              <a:gd name="T9" fmla="*/ 101 h 104"/>
              <a:gd name="T10" fmla="*/ 17 w 75"/>
              <a:gd name="T11" fmla="*/ 98 h 104"/>
              <a:gd name="T12" fmla="*/ 75 w 75"/>
              <a:gd name="T13" fmla="*/ 4 h 104"/>
            </a:gdLst>
            <a:ahLst/>
            <a:cxnLst>
              <a:cxn ang="0">
                <a:pos x="T0" y="T1"/>
              </a:cxn>
              <a:cxn ang="0">
                <a:pos x="T2" y="T3"/>
              </a:cxn>
              <a:cxn ang="0">
                <a:pos x="T4" y="T5"/>
              </a:cxn>
              <a:cxn ang="0">
                <a:pos x="T6" y="T7"/>
              </a:cxn>
              <a:cxn ang="0">
                <a:pos x="T8" y="T9"/>
              </a:cxn>
              <a:cxn ang="0">
                <a:pos x="T10" y="T11"/>
              </a:cxn>
              <a:cxn ang="0">
                <a:pos x="T12" y="T13"/>
              </a:cxn>
            </a:cxnLst>
            <a:rect l="0" t="0" r="r" b="b"/>
            <a:pathLst>
              <a:path w="75" h="104">
                <a:moveTo>
                  <a:pt x="75" y="4"/>
                </a:moveTo>
                <a:cubicBezTo>
                  <a:pt x="69" y="0"/>
                  <a:pt x="69" y="0"/>
                  <a:pt x="69" y="0"/>
                </a:cubicBezTo>
                <a:cubicBezTo>
                  <a:pt x="10" y="95"/>
                  <a:pt x="10" y="95"/>
                  <a:pt x="10" y="95"/>
                </a:cubicBezTo>
                <a:cubicBezTo>
                  <a:pt x="8" y="98"/>
                  <a:pt x="4" y="100"/>
                  <a:pt x="0" y="100"/>
                </a:cubicBezTo>
                <a:cubicBezTo>
                  <a:pt x="0" y="100"/>
                  <a:pt x="1" y="100"/>
                  <a:pt x="1" y="101"/>
                </a:cubicBezTo>
                <a:cubicBezTo>
                  <a:pt x="7" y="104"/>
                  <a:pt x="14" y="103"/>
                  <a:pt x="17" y="98"/>
                </a:cubicBezTo>
                <a:lnTo>
                  <a:pt x="75" y="4"/>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6" name="Freeform 89"/>
          <p:cNvSpPr>
            <a:spLocks noEditPoints="1"/>
          </p:cNvSpPr>
          <p:nvPr/>
        </p:nvSpPr>
        <p:spPr bwMode="auto">
          <a:xfrm>
            <a:off x="7044525" y="1472633"/>
            <a:ext cx="166644" cy="121412"/>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7" name="Freeform 90"/>
          <p:cNvSpPr>
            <a:spLocks/>
          </p:cNvSpPr>
          <p:nvPr/>
        </p:nvSpPr>
        <p:spPr bwMode="auto">
          <a:xfrm>
            <a:off x="5655428" y="2267763"/>
            <a:ext cx="154741" cy="199973"/>
          </a:xfrm>
          <a:custGeom>
            <a:avLst/>
            <a:gdLst>
              <a:gd name="T0" fmla="*/ 0 w 95"/>
              <a:gd name="T1" fmla="*/ 21 h 123"/>
              <a:gd name="T2" fmla="*/ 4 w 95"/>
              <a:gd name="T3" fmla="*/ 19 h 123"/>
              <a:gd name="T4" fmla="*/ 59 w 95"/>
              <a:gd name="T5" fmla="*/ 109 h 123"/>
              <a:gd name="T6" fmla="*/ 79 w 95"/>
              <a:gd name="T7" fmla="*/ 112 h 123"/>
              <a:gd name="T8" fmla="*/ 85 w 95"/>
              <a:gd name="T9" fmla="*/ 93 h 123"/>
              <a:gd name="T10" fmla="*/ 29 w 95"/>
              <a:gd name="T11" fmla="*/ 3 h 123"/>
              <a:gd name="T12" fmla="*/ 34 w 95"/>
              <a:gd name="T13" fmla="*/ 0 h 123"/>
              <a:gd name="T14" fmla="*/ 90 w 95"/>
              <a:gd name="T15" fmla="*/ 91 h 123"/>
              <a:gd name="T16" fmla="*/ 82 w 95"/>
              <a:gd name="T17" fmla="*/ 117 h 123"/>
              <a:gd name="T18" fmla="*/ 56 w 95"/>
              <a:gd name="T19" fmla="*/ 112 h 123"/>
              <a:gd name="T20" fmla="*/ 0 w 95"/>
              <a:gd name="T2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23">
                <a:moveTo>
                  <a:pt x="0" y="21"/>
                </a:moveTo>
                <a:cubicBezTo>
                  <a:pt x="4" y="19"/>
                  <a:pt x="4" y="19"/>
                  <a:pt x="4" y="19"/>
                </a:cubicBezTo>
                <a:cubicBezTo>
                  <a:pt x="59" y="109"/>
                  <a:pt x="59" y="109"/>
                  <a:pt x="59" y="109"/>
                </a:cubicBezTo>
                <a:cubicBezTo>
                  <a:pt x="63" y="115"/>
                  <a:pt x="72" y="117"/>
                  <a:pt x="79" y="112"/>
                </a:cubicBezTo>
                <a:cubicBezTo>
                  <a:pt x="87" y="108"/>
                  <a:pt x="89" y="99"/>
                  <a:pt x="85" y="93"/>
                </a:cubicBezTo>
                <a:cubicBezTo>
                  <a:pt x="29" y="3"/>
                  <a:pt x="29" y="3"/>
                  <a:pt x="29" y="3"/>
                </a:cubicBezTo>
                <a:cubicBezTo>
                  <a:pt x="34" y="0"/>
                  <a:pt x="34" y="0"/>
                  <a:pt x="34" y="0"/>
                </a:cubicBezTo>
                <a:cubicBezTo>
                  <a:pt x="90" y="91"/>
                  <a:pt x="90" y="91"/>
                  <a:pt x="90" y="91"/>
                </a:cubicBezTo>
                <a:cubicBezTo>
                  <a:pt x="95" y="100"/>
                  <a:pt x="92" y="111"/>
                  <a:pt x="82" y="117"/>
                </a:cubicBezTo>
                <a:cubicBezTo>
                  <a:pt x="73" y="123"/>
                  <a:pt x="61" y="121"/>
                  <a:pt x="56" y="112"/>
                </a:cubicBezTo>
                <a:lnTo>
                  <a:pt x="0" y="21"/>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8" name="Freeform 91"/>
          <p:cNvSpPr>
            <a:spLocks/>
          </p:cNvSpPr>
          <p:nvPr/>
        </p:nvSpPr>
        <p:spPr bwMode="auto">
          <a:xfrm>
            <a:off x="5645906" y="2260621"/>
            <a:ext cx="76180" cy="52374"/>
          </a:xfrm>
          <a:custGeom>
            <a:avLst/>
            <a:gdLst>
              <a:gd name="T0" fmla="*/ 1 w 47"/>
              <a:gd name="T1" fmla="*/ 30 h 32"/>
              <a:gd name="T2" fmla="*/ 6 w 47"/>
              <a:gd name="T3" fmla="*/ 31 h 32"/>
              <a:gd name="T4" fmla="*/ 44 w 47"/>
              <a:gd name="T5" fmla="*/ 7 h 32"/>
              <a:gd name="T6" fmla="*/ 46 w 47"/>
              <a:gd name="T7" fmla="*/ 2 h 32"/>
              <a:gd name="T8" fmla="*/ 41 w 47"/>
              <a:gd name="T9" fmla="*/ 1 h 32"/>
              <a:gd name="T10" fmla="*/ 2 w 47"/>
              <a:gd name="T11" fmla="*/ 25 h 32"/>
              <a:gd name="T12" fmla="*/ 1 w 47"/>
              <a:gd name="T13" fmla="*/ 30 h 32"/>
            </a:gdLst>
            <a:ahLst/>
            <a:cxnLst>
              <a:cxn ang="0">
                <a:pos x="T0" y="T1"/>
              </a:cxn>
              <a:cxn ang="0">
                <a:pos x="T2" y="T3"/>
              </a:cxn>
              <a:cxn ang="0">
                <a:pos x="T4" y="T5"/>
              </a:cxn>
              <a:cxn ang="0">
                <a:pos x="T6" y="T7"/>
              </a:cxn>
              <a:cxn ang="0">
                <a:pos x="T8" y="T9"/>
              </a:cxn>
              <a:cxn ang="0">
                <a:pos x="T10" y="T11"/>
              </a:cxn>
              <a:cxn ang="0">
                <a:pos x="T12" y="T13"/>
              </a:cxn>
            </a:cxnLst>
            <a:rect l="0" t="0" r="r" b="b"/>
            <a:pathLst>
              <a:path w="47" h="32">
                <a:moveTo>
                  <a:pt x="1" y="30"/>
                </a:moveTo>
                <a:cubicBezTo>
                  <a:pt x="2" y="32"/>
                  <a:pt x="4" y="32"/>
                  <a:pt x="6" y="31"/>
                </a:cubicBezTo>
                <a:cubicBezTo>
                  <a:pt x="44" y="7"/>
                  <a:pt x="44" y="7"/>
                  <a:pt x="44" y="7"/>
                </a:cubicBezTo>
                <a:cubicBezTo>
                  <a:pt x="46" y="6"/>
                  <a:pt x="47" y="4"/>
                  <a:pt x="46" y="2"/>
                </a:cubicBezTo>
                <a:cubicBezTo>
                  <a:pt x="45" y="1"/>
                  <a:pt x="42" y="0"/>
                  <a:pt x="41" y="1"/>
                </a:cubicBezTo>
                <a:cubicBezTo>
                  <a:pt x="2" y="25"/>
                  <a:pt x="2" y="25"/>
                  <a:pt x="2" y="25"/>
                </a:cubicBezTo>
                <a:cubicBezTo>
                  <a:pt x="1" y="26"/>
                  <a:pt x="0" y="28"/>
                  <a:pt x="1" y="3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9" name="Freeform 92"/>
          <p:cNvSpPr>
            <a:spLocks/>
          </p:cNvSpPr>
          <p:nvPr/>
        </p:nvSpPr>
        <p:spPr bwMode="auto">
          <a:xfrm>
            <a:off x="5676854" y="2303472"/>
            <a:ext cx="104748" cy="144028"/>
          </a:xfrm>
          <a:custGeom>
            <a:avLst/>
            <a:gdLst>
              <a:gd name="T0" fmla="*/ 0 w 64"/>
              <a:gd name="T1" fmla="*/ 3 h 88"/>
              <a:gd name="T2" fmla="*/ 5 w 64"/>
              <a:gd name="T3" fmla="*/ 0 h 88"/>
              <a:gd name="T4" fmla="*/ 55 w 64"/>
              <a:gd name="T5" fmla="*/ 80 h 88"/>
              <a:gd name="T6" fmla="*/ 64 w 64"/>
              <a:gd name="T7" fmla="*/ 85 h 88"/>
              <a:gd name="T8" fmla="*/ 63 w 64"/>
              <a:gd name="T9" fmla="*/ 85 h 88"/>
              <a:gd name="T10" fmla="*/ 49 w 64"/>
              <a:gd name="T11" fmla="*/ 82 h 88"/>
              <a:gd name="T12" fmla="*/ 0 w 64"/>
              <a:gd name="T13" fmla="*/ 3 h 88"/>
            </a:gdLst>
            <a:ahLst/>
            <a:cxnLst>
              <a:cxn ang="0">
                <a:pos x="T0" y="T1"/>
              </a:cxn>
              <a:cxn ang="0">
                <a:pos x="T2" y="T3"/>
              </a:cxn>
              <a:cxn ang="0">
                <a:pos x="T4" y="T5"/>
              </a:cxn>
              <a:cxn ang="0">
                <a:pos x="T6" y="T7"/>
              </a:cxn>
              <a:cxn ang="0">
                <a:pos x="T8" y="T9"/>
              </a:cxn>
              <a:cxn ang="0">
                <a:pos x="T10" y="T11"/>
              </a:cxn>
              <a:cxn ang="0">
                <a:pos x="T12" y="T13"/>
              </a:cxn>
            </a:cxnLst>
            <a:rect l="0" t="0" r="r" b="b"/>
            <a:pathLst>
              <a:path w="64" h="88">
                <a:moveTo>
                  <a:pt x="0" y="3"/>
                </a:moveTo>
                <a:cubicBezTo>
                  <a:pt x="5" y="0"/>
                  <a:pt x="5" y="0"/>
                  <a:pt x="5" y="0"/>
                </a:cubicBezTo>
                <a:cubicBezTo>
                  <a:pt x="55" y="80"/>
                  <a:pt x="55" y="80"/>
                  <a:pt x="55" y="80"/>
                </a:cubicBezTo>
                <a:cubicBezTo>
                  <a:pt x="57" y="83"/>
                  <a:pt x="60" y="85"/>
                  <a:pt x="64" y="85"/>
                </a:cubicBezTo>
                <a:cubicBezTo>
                  <a:pt x="63" y="85"/>
                  <a:pt x="63" y="85"/>
                  <a:pt x="63" y="85"/>
                </a:cubicBezTo>
                <a:cubicBezTo>
                  <a:pt x="58" y="88"/>
                  <a:pt x="52" y="87"/>
                  <a:pt x="49" y="82"/>
                </a:cubicBezTo>
                <a:lnTo>
                  <a:pt x="0" y="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0" name="Freeform 93"/>
          <p:cNvSpPr>
            <a:spLocks noEditPoints="1"/>
          </p:cNvSpPr>
          <p:nvPr/>
        </p:nvSpPr>
        <p:spPr bwMode="auto">
          <a:xfrm>
            <a:off x="6675528" y="3505691"/>
            <a:ext cx="164263" cy="179738"/>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1" name="Freeform 94"/>
          <p:cNvSpPr>
            <a:spLocks/>
          </p:cNvSpPr>
          <p:nvPr/>
        </p:nvSpPr>
        <p:spPr bwMode="auto">
          <a:xfrm>
            <a:off x="6476745" y="2321327"/>
            <a:ext cx="47613" cy="45232"/>
          </a:xfrm>
          <a:custGeom>
            <a:avLst/>
            <a:gdLst>
              <a:gd name="T0" fmla="*/ 28 w 29"/>
              <a:gd name="T1" fmla="*/ 16 h 28"/>
              <a:gd name="T2" fmla="*/ 12 w 29"/>
              <a:gd name="T3" fmla="*/ 27 h 28"/>
              <a:gd name="T4" fmla="*/ 1 w 29"/>
              <a:gd name="T5" fmla="*/ 12 h 28"/>
              <a:gd name="T6" fmla="*/ 17 w 29"/>
              <a:gd name="T7" fmla="*/ 1 h 28"/>
              <a:gd name="T8" fmla="*/ 28 w 29"/>
              <a:gd name="T9" fmla="*/ 16 h 28"/>
            </a:gdLst>
            <a:ahLst/>
            <a:cxnLst>
              <a:cxn ang="0">
                <a:pos x="T0" y="T1"/>
              </a:cxn>
              <a:cxn ang="0">
                <a:pos x="T2" y="T3"/>
              </a:cxn>
              <a:cxn ang="0">
                <a:pos x="T4" y="T5"/>
              </a:cxn>
              <a:cxn ang="0">
                <a:pos x="T6" y="T7"/>
              </a:cxn>
              <a:cxn ang="0">
                <a:pos x="T8" y="T9"/>
              </a:cxn>
            </a:cxnLst>
            <a:rect l="0" t="0" r="r" b="b"/>
            <a:pathLst>
              <a:path w="29" h="28">
                <a:moveTo>
                  <a:pt x="28" y="16"/>
                </a:moveTo>
                <a:cubicBezTo>
                  <a:pt x="26" y="23"/>
                  <a:pt x="19" y="28"/>
                  <a:pt x="12" y="27"/>
                </a:cubicBezTo>
                <a:cubicBezTo>
                  <a:pt x="5" y="26"/>
                  <a:pt x="0" y="19"/>
                  <a:pt x="1" y="12"/>
                </a:cubicBezTo>
                <a:cubicBezTo>
                  <a:pt x="3" y="4"/>
                  <a:pt x="10" y="0"/>
                  <a:pt x="17" y="1"/>
                </a:cubicBezTo>
                <a:cubicBezTo>
                  <a:pt x="24" y="2"/>
                  <a:pt x="29" y="9"/>
                  <a:pt x="28" y="16"/>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2" name="Freeform 95"/>
          <p:cNvSpPr>
            <a:spLocks/>
          </p:cNvSpPr>
          <p:nvPr/>
        </p:nvSpPr>
        <p:spPr bwMode="auto">
          <a:xfrm>
            <a:off x="6466032" y="2184441"/>
            <a:ext cx="44042" cy="147599"/>
          </a:xfrm>
          <a:custGeom>
            <a:avLst/>
            <a:gdLst>
              <a:gd name="T0" fmla="*/ 27 w 27"/>
              <a:gd name="T1" fmla="*/ 90 h 91"/>
              <a:gd name="T2" fmla="*/ 12 w 27"/>
              <a:gd name="T3" fmla="*/ 14 h 91"/>
              <a:gd name="T4" fmla="*/ 1 w 27"/>
              <a:gd name="T5" fmla="*/ 0 h 91"/>
              <a:gd name="T6" fmla="*/ 17 w 27"/>
              <a:gd name="T7" fmla="*/ 91 h 91"/>
              <a:gd name="T8" fmla="*/ 27 w 27"/>
              <a:gd name="T9" fmla="*/ 90 h 91"/>
            </a:gdLst>
            <a:ahLst/>
            <a:cxnLst>
              <a:cxn ang="0">
                <a:pos x="T0" y="T1"/>
              </a:cxn>
              <a:cxn ang="0">
                <a:pos x="T2" y="T3"/>
              </a:cxn>
              <a:cxn ang="0">
                <a:pos x="T4" y="T5"/>
              </a:cxn>
              <a:cxn ang="0">
                <a:pos x="T6" y="T7"/>
              </a:cxn>
              <a:cxn ang="0">
                <a:pos x="T8" y="T9"/>
              </a:cxn>
            </a:cxnLst>
            <a:rect l="0" t="0" r="r" b="b"/>
            <a:pathLst>
              <a:path w="27" h="91">
                <a:moveTo>
                  <a:pt x="27" y="90"/>
                </a:moveTo>
                <a:cubicBezTo>
                  <a:pt x="27" y="90"/>
                  <a:pt x="12" y="14"/>
                  <a:pt x="12" y="14"/>
                </a:cubicBezTo>
                <a:cubicBezTo>
                  <a:pt x="12" y="14"/>
                  <a:pt x="3" y="0"/>
                  <a:pt x="1" y="0"/>
                </a:cubicBezTo>
                <a:cubicBezTo>
                  <a:pt x="0" y="0"/>
                  <a:pt x="17" y="91"/>
                  <a:pt x="17" y="91"/>
                </a:cubicBezTo>
                <a:lnTo>
                  <a:pt x="27" y="9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3" name="Freeform 96"/>
          <p:cNvSpPr>
            <a:spLocks/>
          </p:cNvSpPr>
          <p:nvPr/>
        </p:nvSpPr>
        <p:spPr bwMode="auto">
          <a:xfrm>
            <a:off x="6496981" y="2208247"/>
            <a:ext cx="95225" cy="127364"/>
          </a:xfrm>
          <a:custGeom>
            <a:avLst/>
            <a:gdLst>
              <a:gd name="T0" fmla="*/ 1 w 80"/>
              <a:gd name="T1" fmla="*/ 99 h 107"/>
              <a:gd name="T2" fmla="*/ 60 w 80"/>
              <a:gd name="T3" fmla="*/ 13 h 107"/>
              <a:gd name="T4" fmla="*/ 80 w 80"/>
              <a:gd name="T5" fmla="*/ 0 h 107"/>
              <a:gd name="T6" fmla="*/ 71 w 80"/>
              <a:gd name="T7" fmla="*/ 21 h 107"/>
              <a:gd name="T8" fmla="*/ 12 w 80"/>
              <a:gd name="T9" fmla="*/ 107 h 107"/>
              <a:gd name="T10" fmla="*/ 0 w 80"/>
              <a:gd name="T11" fmla="*/ 100 h 107"/>
              <a:gd name="T12" fmla="*/ 1 w 80"/>
              <a:gd name="T13" fmla="*/ 99 h 107"/>
            </a:gdLst>
            <a:ahLst/>
            <a:cxnLst>
              <a:cxn ang="0">
                <a:pos x="T0" y="T1"/>
              </a:cxn>
              <a:cxn ang="0">
                <a:pos x="T2" y="T3"/>
              </a:cxn>
              <a:cxn ang="0">
                <a:pos x="T4" y="T5"/>
              </a:cxn>
              <a:cxn ang="0">
                <a:pos x="T6" y="T7"/>
              </a:cxn>
              <a:cxn ang="0">
                <a:pos x="T8" y="T9"/>
              </a:cxn>
              <a:cxn ang="0">
                <a:pos x="T10" y="T11"/>
              </a:cxn>
              <a:cxn ang="0">
                <a:pos x="T12" y="T13"/>
              </a:cxn>
            </a:cxnLst>
            <a:rect l="0" t="0" r="r" b="b"/>
            <a:pathLst>
              <a:path w="80" h="107">
                <a:moveTo>
                  <a:pt x="1" y="99"/>
                </a:moveTo>
                <a:lnTo>
                  <a:pt x="60" y="13"/>
                </a:lnTo>
                <a:lnTo>
                  <a:pt x="80" y="0"/>
                </a:lnTo>
                <a:lnTo>
                  <a:pt x="71" y="21"/>
                </a:lnTo>
                <a:lnTo>
                  <a:pt x="12" y="107"/>
                </a:lnTo>
                <a:lnTo>
                  <a:pt x="0" y="100"/>
                </a:lnTo>
                <a:lnTo>
                  <a:pt x="1" y="9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4" name="Freeform 97"/>
          <p:cNvSpPr>
            <a:spLocks/>
          </p:cNvSpPr>
          <p:nvPr/>
        </p:nvSpPr>
        <p:spPr bwMode="auto">
          <a:xfrm>
            <a:off x="6488649" y="2355846"/>
            <a:ext cx="11903" cy="23806"/>
          </a:xfrm>
          <a:custGeom>
            <a:avLst/>
            <a:gdLst>
              <a:gd name="T0" fmla="*/ 2 w 7"/>
              <a:gd name="T1" fmla="*/ 3 h 15"/>
              <a:gd name="T2" fmla="*/ 5 w 7"/>
              <a:gd name="T3" fmla="*/ 1 h 15"/>
              <a:gd name="T4" fmla="*/ 7 w 7"/>
              <a:gd name="T5" fmla="*/ 3 h 15"/>
              <a:gd name="T6" fmla="*/ 5 w 7"/>
              <a:gd name="T7" fmla="*/ 13 h 15"/>
              <a:gd name="T8" fmla="*/ 3 w 7"/>
              <a:gd name="T9" fmla="*/ 15 h 15"/>
              <a:gd name="T10" fmla="*/ 1 w 7"/>
              <a:gd name="T11" fmla="*/ 12 h 15"/>
              <a:gd name="T12" fmla="*/ 2 w 7"/>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7" h="15">
                <a:moveTo>
                  <a:pt x="2" y="3"/>
                </a:moveTo>
                <a:cubicBezTo>
                  <a:pt x="3" y="1"/>
                  <a:pt x="4" y="0"/>
                  <a:pt x="5" y="1"/>
                </a:cubicBezTo>
                <a:cubicBezTo>
                  <a:pt x="6" y="1"/>
                  <a:pt x="7" y="2"/>
                  <a:pt x="7" y="3"/>
                </a:cubicBezTo>
                <a:cubicBezTo>
                  <a:pt x="5" y="13"/>
                  <a:pt x="5" y="13"/>
                  <a:pt x="5" y="13"/>
                </a:cubicBezTo>
                <a:cubicBezTo>
                  <a:pt x="5" y="14"/>
                  <a:pt x="4" y="15"/>
                  <a:pt x="3" y="15"/>
                </a:cubicBezTo>
                <a:cubicBezTo>
                  <a:pt x="1" y="15"/>
                  <a:pt x="0" y="13"/>
                  <a:pt x="1" y="12"/>
                </a:cubicBezTo>
                <a:lnTo>
                  <a:pt x="2" y="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5" name="Freeform 98"/>
          <p:cNvSpPr>
            <a:spLocks noEditPoints="1"/>
          </p:cNvSpPr>
          <p:nvPr/>
        </p:nvSpPr>
        <p:spPr bwMode="auto">
          <a:xfrm>
            <a:off x="6450559" y="1150057"/>
            <a:ext cx="165454" cy="177357"/>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6" name="燕尾形 135"/>
          <p:cNvSpPr/>
          <p:nvPr/>
        </p:nvSpPr>
        <p:spPr>
          <a:xfrm rot="5400000">
            <a:off x="1899399" y="1517901"/>
            <a:ext cx="269960" cy="431936"/>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cxnSp>
        <p:nvCxnSpPr>
          <p:cNvPr id="137" name="直接连接符 136"/>
          <p:cNvCxnSpPr/>
          <p:nvPr/>
        </p:nvCxnSpPr>
        <p:spPr>
          <a:xfrm>
            <a:off x="2034379" y="1949836"/>
            <a:ext cx="272659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38" name="矩形 137"/>
          <p:cNvSpPr/>
          <p:nvPr/>
        </p:nvSpPr>
        <p:spPr>
          <a:xfrm>
            <a:off x="2287062" y="1127949"/>
            <a:ext cx="984835" cy="323141"/>
          </a:xfrm>
          <a:prstGeom prst="rect">
            <a:avLst/>
          </a:prstGeom>
        </p:spPr>
        <p:txBody>
          <a:bodyPr wrap="none" lIns="68555" tIns="34278" rIns="68555" bIns="34278">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添加标题</a:t>
            </a:r>
            <a:endParaRPr kumimoji="0" lang="en-US" altLang="zh-CN" sz="16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39" name="矩形 47"/>
          <p:cNvSpPr>
            <a:spLocks noChangeArrowheads="1"/>
          </p:cNvSpPr>
          <p:nvPr/>
        </p:nvSpPr>
        <p:spPr bwMode="auto">
          <a:xfrm>
            <a:off x="2277343" y="1438921"/>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sym typeface="微软雅黑" pitchFamily="34" charset="-122"/>
              </a:rPr>
              <a:t>在此录入上述图表的综合描述说明，在此录入上述图表的综合描述说明。</a:t>
            </a:r>
          </a:p>
        </p:txBody>
      </p:sp>
      <p:sp>
        <p:nvSpPr>
          <p:cNvPr id="140" name="燕尾形 139"/>
          <p:cNvSpPr/>
          <p:nvPr/>
        </p:nvSpPr>
        <p:spPr>
          <a:xfrm rot="5400000">
            <a:off x="1899399" y="2543748"/>
            <a:ext cx="269960" cy="431936"/>
          </a:xfrm>
          <a:prstGeom prst="chevron">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cxnSp>
        <p:nvCxnSpPr>
          <p:cNvPr id="141" name="直接连接符 140"/>
          <p:cNvCxnSpPr/>
          <p:nvPr/>
        </p:nvCxnSpPr>
        <p:spPr>
          <a:xfrm>
            <a:off x="2034379" y="2975683"/>
            <a:ext cx="272659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2" name="矩形 141"/>
          <p:cNvSpPr/>
          <p:nvPr/>
        </p:nvSpPr>
        <p:spPr>
          <a:xfrm>
            <a:off x="2287062" y="2153796"/>
            <a:ext cx="984835" cy="323141"/>
          </a:xfrm>
          <a:prstGeom prst="rect">
            <a:avLst/>
          </a:prstGeom>
        </p:spPr>
        <p:txBody>
          <a:bodyPr wrap="none" lIns="68555" tIns="34278" rIns="68555" bIns="34278">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添加标题</a:t>
            </a:r>
            <a:endParaRPr kumimoji="0" lang="en-US" altLang="zh-CN" sz="16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43" name="矩形 47"/>
          <p:cNvSpPr>
            <a:spLocks noChangeArrowheads="1"/>
          </p:cNvSpPr>
          <p:nvPr/>
        </p:nvSpPr>
        <p:spPr bwMode="auto">
          <a:xfrm>
            <a:off x="2277343" y="2464768"/>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sym typeface="微软雅黑" pitchFamily="34" charset="-122"/>
              </a:rPr>
              <a:t>在此录入上述图表的综合描述说明，在此录入上述图表的综合描述说明。</a:t>
            </a:r>
          </a:p>
        </p:txBody>
      </p:sp>
      <p:sp>
        <p:nvSpPr>
          <p:cNvPr id="144" name="燕尾形 143"/>
          <p:cNvSpPr/>
          <p:nvPr/>
        </p:nvSpPr>
        <p:spPr>
          <a:xfrm rot="5400000">
            <a:off x="1899399" y="3623586"/>
            <a:ext cx="269960" cy="431936"/>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cxnSp>
        <p:nvCxnSpPr>
          <p:cNvPr id="145" name="直接连接符 144"/>
          <p:cNvCxnSpPr/>
          <p:nvPr/>
        </p:nvCxnSpPr>
        <p:spPr>
          <a:xfrm>
            <a:off x="2034379" y="4055522"/>
            <a:ext cx="272659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6" name="矩形 145"/>
          <p:cNvSpPr/>
          <p:nvPr/>
        </p:nvSpPr>
        <p:spPr>
          <a:xfrm>
            <a:off x="2287062" y="3233635"/>
            <a:ext cx="984835" cy="323141"/>
          </a:xfrm>
          <a:prstGeom prst="rect">
            <a:avLst/>
          </a:prstGeom>
        </p:spPr>
        <p:txBody>
          <a:bodyPr wrap="none" lIns="68555" tIns="34278" rIns="68555" bIns="34278">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添加标题</a:t>
            </a:r>
            <a:endParaRPr kumimoji="0" lang="en-US" altLang="zh-CN" sz="16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47" name="矩形 47"/>
          <p:cNvSpPr>
            <a:spLocks noChangeArrowheads="1"/>
          </p:cNvSpPr>
          <p:nvPr/>
        </p:nvSpPr>
        <p:spPr bwMode="auto">
          <a:xfrm>
            <a:off x="2277343" y="3544607"/>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sym typeface="微软雅黑" pitchFamily="34" charset="-122"/>
              </a:rPr>
              <a:t>在此录入上述图表的综合描述说明，在此录入上述图表的综合描述说明。</a:t>
            </a:r>
          </a:p>
        </p:txBody>
      </p:sp>
    </p:spTree>
    <p:extLst>
      <p:ext uri="{BB962C8B-B14F-4D97-AF65-F5344CB8AC3E}">
        <p14:creationId xmlns:p14="http://schemas.microsoft.com/office/powerpoint/2010/main" val="415745152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fill="hold"/>
                                        <p:tgtEl>
                                          <p:spTgt spid="30"/>
                                        </p:tgtEl>
                                        <p:attrNameLst>
                                          <p:attrName>ppt_x</p:attrName>
                                        </p:attrNameLst>
                                      </p:cBhvr>
                                      <p:tavLst>
                                        <p:tav tm="0">
                                          <p:val>
                                            <p:strVal val="#ppt_x"/>
                                          </p:val>
                                        </p:tav>
                                        <p:tav tm="100000">
                                          <p:val>
                                            <p:strVal val="#ppt_x"/>
                                          </p:val>
                                        </p:tav>
                                      </p:tavLst>
                                    </p:anim>
                                    <p:anim calcmode="lin" valueType="num">
                                      <p:cBhvr additive="base">
                                        <p:cTn id="13" dur="500" fill="hold"/>
                                        <p:tgtEl>
                                          <p:spTgt spid="3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additive="base">
                                        <p:cTn id="17" dur="500" fill="hold"/>
                                        <p:tgtEl>
                                          <p:spTgt spid="31"/>
                                        </p:tgtEl>
                                        <p:attrNameLst>
                                          <p:attrName>ppt_x</p:attrName>
                                        </p:attrNameLst>
                                      </p:cBhvr>
                                      <p:tavLst>
                                        <p:tav tm="0">
                                          <p:val>
                                            <p:strVal val="#ppt_x"/>
                                          </p:val>
                                        </p:tav>
                                        <p:tav tm="100000">
                                          <p:val>
                                            <p:strVal val="#ppt_x"/>
                                          </p:val>
                                        </p:tav>
                                      </p:tavLst>
                                    </p:anim>
                                    <p:anim calcmode="lin" valueType="num">
                                      <p:cBhvr additive="base">
                                        <p:cTn id="18" dur="500" fill="hold"/>
                                        <p:tgtEl>
                                          <p:spTgt spid="31"/>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33"/>
                                        </p:tgtEl>
                                        <p:attrNameLst>
                                          <p:attrName>style.visibility</p:attrName>
                                        </p:attrNameLst>
                                      </p:cBhvr>
                                      <p:to>
                                        <p:strVal val="visible"/>
                                      </p:to>
                                    </p:set>
                                    <p:anim calcmode="lin" valueType="num">
                                      <p:cBhvr additive="base">
                                        <p:cTn id="22" dur="500" fill="hold"/>
                                        <p:tgtEl>
                                          <p:spTgt spid="33"/>
                                        </p:tgtEl>
                                        <p:attrNameLst>
                                          <p:attrName>ppt_x</p:attrName>
                                        </p:attrNameLst>
                                      </p:cBhvr>
                                      <p:tavLst>
                                        <p:tav tm="0">
                                          <p:val>
                                            <p:strVal val="1+#ppt_w/2"/>
                                          </p:val>
                                        </p:tav>
                                        <p:tav tm="100000">
                                          <p:val>
                                            <p:strVal val="#ppt_x"/>
                                          </p:val>
                                        </p:tav>
                                      </p:tavLst>
                                    </p:anim>
                                    <p:anim calcmode="lin" valueType="num">
                                      <p:cBhvr additive="base">
                                        <p:cTn id="23" dur="500" fill="hold"/>
                                        <p:tgtEl>
                                          <p:spTgt spid="33"/>
                                        </p:tgtEl>
                                        <p:attrNameLst>
                                          <p:attrName>ppt_y</p:attrName>
                                        </p:attrNameLst>
                                      </p:cBhvr>
                                      <p:tavLst>
                                        <p:tav tm="0">
                                          <p:val>
                                            <p:strVal val="#ppt_y"/>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34"/>
                                        </p:tgtEl>
                                        <p:attrNameLst>
                                          <p:attrName>style.visibility</p:attrName>
                                        </p:attrNameLst>
                                      </p:cBhvr>
                                      <p:to>
                                        <p:strVal val="visible"/>
                                      </p:to>
                                    </p:set>
                                    <p:anim calcmode="lin" valueType="num">
                                      <p:cBhvr additive="base">
                                        <p:cTn id="26" dur="500" fill="hold"/>
                                        <p:tgtEl>
                                          <p:spTgt spid="34"/>
                                        </p:tgtEl>
                                        <p:attrNameLst>
                                          <p:attrName>ppt_x</p:attrName>
                                        </p:attrNameLst>
                                      </p:cBhvr>
                                      <p:tavLst>
                                        <p:tav tm="0">
                                          <p:val>
                                            <p:strVal val="#ppt_x"/>
                                          </p:val>
                                        </p:tav>
                                        <p:tav tm="100000">
                                          <p:val>
                                            <p:strVal val="#ppt_x"/>
                                          </p:val>
                                        </p:tav>
                                      </p:tavLst>
                                    </p:anim>
                                    <p:anim calcmode="lin" valueType="num">
                                      <p:cBhvr additive="base">
                                        <p:cTn id="27" dur="500" fill="hold"/>
                                        <p:tgtEl>
                                          <p:spTgt spid="34"/>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 calcmode="lin" valueType="num">
                                      <p:cBhvr additive="base">
                                        <p:cTn id="30" dur="500" fill="hold"/>
                                        <p:tgtEl>
                                          <p:spTgt spid="35"/>
                                        </p:tgtEl>
                                        <p:attrNameLst>
                                          <p:attrName>ppt_x</p:attrName>
                                        </p:attrNameLst>
                                      </p:cBhvr>
                                      <p:tavLst>
                                        <p:tav tm="0">
                                          <p:val>
                                            <p:strVal val="#ppt_x"/>
                                          </p:val>
                                        </p:tav>
                                        <p:tav tm="100000">
                                          <p:val>
                                            <p:strVal val="#ppt_x"/>
                                          </p:val>
                                        </p:tav>
                                      </p:tavLst>
                                    </p:anim>
                                    <p:anim calcmode="lin" valueType="num">
                                      <p:cBhvr additive="base">
                                        <p:cTn id="31" dur="500" fill="hold"/>
                                        <p:tgtEl>
                                          <p:spTgt spid="35"/>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36"/>
                                        </p:tgtEl>
                                        <p:attrNameLst>
                                          <p:attrName>style.visibility</p:attrName>
                                        </p:attrNameLst>
                                      </p:cBhvr>
                                      <p:to>
                                        <p:strVal val="visible"/>
                                      </p:to>
                                    </p:set>
                                    <p:anim calcmode="lin" valueType="num">
                                      <p:cBhvr additive="base">
                                        <p:cTn id="34" dur="500" fill="hold"/>
                                        <p:tgtEl>
                                          <p:spTgt spid="36"/>
                                        </p:tgtEl>
                                        <p:attrNameLst>
                                          <p:attrName>ppt_x</p:attrName>
                                        </p:attrNameLst>
                                      </p:cBhvr>
                                      <p:tavLst>
                                        <p:tav tm="0">
                                          <p:val>
                                            <p:strVal val="#ppt_x"/>
                                          </p:val>
                                        </p:tav>
                                        <p:tav tm="100000">
                                          <p:val>
                                            <p:strVal val="#ppt_x"/>
                                          </p:val>
                                        </p:tav>
                                      </p:tavLst>
                                    </p:anim>
                                    <p:anim calcmode="lin" valueType="num">
                                      <p:cBhvr additive="base">
                                        <p:cTn id="35" dur="500" fill="hold"/>
                                        <p:tgtEl>
                                          <p:spTgt spid="36"/>
                                        </p:tgtEl>
                                        <p:attrNameLst>
                                          <p:attrName>ppt_y</p:attrName>
                                        </p:attrNameLst>
                                      </p:cBhvr>
                                      <p:tavLst>
                                        <p:tav tm="0">
                                          <p:val>
                                            <p:strVal val="1+#ppt_h/2"/>
                                          </p:val>
                                        </p:tav>
                                        <p:tav tm="100000">
                                          <p:val>
                                            <p:strVal val="#ppt_y"/>
                                          </p:val>
                                        </p:tav>
                                      </p:tavLst>
                                    </p:anim>
                                  </p:childTnLst>
                                </p:cTn>
                              </p:par>
                              <p:par>
                                <p:cTn id="36" presetID="2" presetClass="entr" presetSubtype="3" fill="hold" grpId="0" nodeType="withEffect">
                                  <p:stCondLst>
                                    <p:cond delay="0"/>
                                  </p:stCondLst>
                                  <p:childTnLst>
                                    <p:set>
                                      <p:cBhvr>
                                        <p:cTn id="37" dur="1" fill="hold">
                                          <p:stCondLst>
                                            <p:cond delay="0"/>
                                          </p:stCondLst>
                                        </p:cTn>
                                        <p:tgtEl>
                                          <p:spTgt spid="37"/>
                                        </p:tgtEl>
                                        <p:attrNameLst>
                                          <p:attrName>style.visibility</p:attrName>
                                        </p:attrNameLst>
                                      </p:cBhvr>
                                      <p:to>
                                        <p:strVal val="visible"/>
                                      </p:to>
                                    </p:set>
                                    <p:anim calcmode="lin" valueType="num">
                                      <p:cBhvr additive="base">
                                        <p:cTn id="38" dur="500" fill="hold"/>
                                        <p:tgtEl>
                                          <p:spTgt spid="37"/>
                                        </p:tgtEl>
                                        <p:attrNameLst>
                                          <p:attrName>ppt_x</p:attrName>
                                        </p:attrNameLst>
                                      </p:cBhvr>
                                      <p:tavLst>
                                        <p:tav tm="0">
                                          <p:val>
                                            <p:strVal val="1+#ppt_w/2"/>
                                          </p:val>
                                        </p:tav>
                                        <p:tav tm="100000">
                                          <p:val>
                                            <p:strVal val="#ppt_x"/>
                                          </p:val>
                                        </p:tav>
                                      </p:tavLst>
                                    </p:anim>
                                    <p:anim calcmode="lin" valueType="num">
                                      <p:cBhvr additive="base">
                                        <p:cTn id="39" dur="500" fill="hold"/>
                                        <p:tgtEl>
                                          <p:spTgt spid="37"/>
                                        </p:tgtEl>
                                        <p:attrNameLst>
                                          <p:attrName>ppt_y</p:attrName>
                                        </p:attrNameLst>
                                      </p:cBhvr>
                                      <p:tavLst>
                                        <p:tav tm="0">
                                          <p:val>
                                            <p:strVal val="0-#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38"/>
                                        </p:tgtEl>
                                        <p:attrNameLst>
                                          <p:attrName>style.visibility</p:attrName>
                                        </p:attrNameLst>
                                      </p:cBhvr>
                                      <p:to>
                                        <p:strVal val="visible"/>
                                      </p:to>
                                    </p:set>
                                    <p:anim calcmode="lin" valueType="num">
                                      <p:cBhvr additive="base">
                                        <p:cTn id="42" dur="500" fill="hold"/>
                                        <p:tgtEl>
                                          <p:spTgt spid="38"/>
                                        </p:tgtEl>
                                        <p:attrNameLst>
                                          <p:attrName>ppt_x</p:attrName>
                                        </p:attrNameLst>
                                      </p:cBhvr>
                                      <p:tavLst>
                                        <p:tav tm="0">
                                          <p:val>
                                            <p:strVal val="#ppt_x"/>
                                          </p:val>
                                        </p:tav>
                                        <p:tav tm="100000">
                                          <p:val>
                                            <p:strVal val="#ppt_x"/>
                                          </p:val>
                                        </p:tav>
                                      </p:tavLst>
                                    </p:anim>
                                    <p:anim calcmode="lin" valueType="num">
                                      <p:cBhvr additive="base">
                                        <p:cTn id="43" dur="500" fill="hold"/>
                                        <p:tgtEl>
                                          <p:spTgt spid="38"/>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ppt_x"/>
                                          </p:val>
                                        </p:tav>
                                        <p:tav tm="100000">
                                          <p:val>
                                            <p:strVal val="#ppt_x"/>
                                          </p:val>
                                        </p:tav>
                                      </p:tavLst>
                                    </p:anim>
                                    <p:anim calcmode="lin" valueType="num">
                                      <p:cBhvr additive="base">
                                        <p:cTn id="47" dur="500" fill="hold"/>
                                        <p:tgtEl>
                                          <p:spTgt spid="39"/>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40"/>
                                        </p:tgtEl>
                                        <p:attrNameLst>
                                          <p:attrName>style.visibility</p:attrName>
                                        </p:attrNameLst>
                                      </p:cBhvr>
                                      <p:to>
                                        <p:strVal val="visible"/>
                                      </p:to>
                                    </p:set>
                                    <p:anim calcmode="lin" valueType="num">
                                      <p:cBhvr additive="base">
                                        <p:cTn id="50" dur="500" fill="hold"/>
                                        <p:tgtEl>
                                          <p:spTgt spid="40"/>
                                        </p:tgtEl>
                                        <p:attrNameLst>
                                          <p:attrName>ppt_x</p:attrName>
                                        </p:attrNameLst>
                                      </p:cBhvr>
                                      <p:tavLst>
                                        <p:tav tm="0">
                                          <p:val>
                                            <p:strVal val="#ppt_x"/>
                                          </p:val>
                                        </p:tav>
                                        <p:tav tm="100000">
                                          <p:val>
                                            <p:strVal val="#ppt_x"/>
                                          </p:val>
                                        </p:tav>
                                      </p:tavLst>
                                    </p:anim>
                                    <p:anim calcmode="lin" valueType="num">
                                      <p:cBhvr additive="base">
                                        <p:cTn id="51" dur="500" fill="hold"/>
                                        <p:tgtEl>
                                          <p:spTgt spid="40"/>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41"/>
                                        </p:tgtEl>
                                        <p:attrNameLst>
                                          <p:attrName>style.visibility</p:attrName>
                                        </p:attrNameLst>
                                      </p:cBhvr>
                                      <p:to>
                                        <p:strVal val="visible"/>
                                      </p:to>
                                    </p:set>
                                    <p:anim calcmode="lin" valueType="num">
                                      <p:cBhvr additive="base">
                                        <p:cTn id="54" dur="500" fill="hold"/>
                                        <p:tgtEl>
                                          <p:spTgt spid="41"/>
                                        </p:tgtEl>
                                        <p:attrNameLst>
                                          <p:attrName>ppt_x</p:attrName>
                                        </p:attrNameLst>
                                      </p:cBhvr>
                                      <p:tavLst>
                                        <p:tav tm="0">
                                          <p:val>
                                            <p:strVal val="#ppt_x"/>
                                          </p:val>
                                        </p:tav>
                                        <p:tav tm="100000">
                                          <p:val>
                                            <p:strVal val="#ppt_x"/>
                                          </p:val>
                                        </p:tav>
                                      </p:tavLst>
                                    </p:anim>
                                    <p:anim calcmode="lin" valueType="num">
                                      <p:cBhvr additive="base">
                                        <p:cTn id="55" dur="500" fill="hold"/>
                                        <p:tgtEl>
                                          <p:spTgt spid="41"/>
                                        </p:tgtEl>
                                        <p:attrNameLst>
                                          <p:attrName>ppt_y</p:attrName>
                                        </p:attrNameLst>
                                      </p:cBhvr>
                                      <p:tavLst>
                                        <p:tav tm="0">
                                          <p:val>
                                            <p:strVal val="1+#ppt_h/2"/>
                                          </p:val>
                                        </p:tav>
                                        <p:tav tm="100000">
                                          <p:val>
                                            <p:strVal val="#ppt_y"/>
                                          </p:val>
                                        </p:tav>
                                      </p:tavLst>
                                    </p:anim>
                                  </p:childTnLst>
                                </p:cTn>
                              </p:par>
                              <p:par>
                                <p:cTn id="56" presetID="2" presetClass="entr" presetSubtype="6" fill="hold" nodeType="withEffect">
                                  <p:stCondLst>
                                    <p:cond delay="0"/>
                                  </p:stCondLst>
                                  <p:childTnLst>
                                    <p:set>
                                      <p:cBhvr>
                                        <p:cTn id="57" dur="1" fill="hold">
                                          <p:stCondLst>
                                            <p:cond delay="0"/>
                                          </p:stCondLst>
                                        </p:cTn>
                                        <p:tgtEl>
                                          <p:spTgt spid="44"/>
                                        </p:tgtEl>
                                        <p:attrNameLst>
                                          <p:attrName>style.visibility</p:attrName>
                                        </p:attrNameLst>
                                      </p:cBhvr>
                                      <p:to>
                                        <p:strVal val="visible"/>
                                      </p:to>
                                    </p:set>
                                    <p:anim calcmode="lin" valueType="num">
                                      <p:cBhvr additive="base">
                                        <p:cTn id="58" dur="500" fill="hold"/>
                                        <p:tgtEl>
                                          <p:spTgt spid="44"/>
                                        </p:tgtEl>
                                        <p:attrNameLst>
                                          <p:attrName>ppt_x</p:attrName>
                                        </p:attrNameLst>
                                      </p:cBhvr>
                                      <p:tavLst>
                                        <p:tav tm="0">
                                          <p:val>
                                            <p:strVal val="1+#ppt_w/2"/>
                                          </p:val>
                                        </p:tav>
                                        <p:tav tm="100000">
                                          <p:val>
                                            <p:strVal val="#ppt_x"/>
                                          </p:val>
                                        </p:tav>
                                      </p:tavLst>
                                    </p:anim>
                                    <p:anim calcmode="lin" valueType="num">
                                      <p:cBhvr additive="base">
                                        <p:cTn id="59" dur="500" fill="hold"/>
                                        <p:tgtEl>
                                          <p:spTgt spid="44"/>
                                        </p:tgtEl>
                                        <p:attrNameLst>
                                          <p:attrName>ppt_y</p:attrName>
                                        </p:attrNameLst>
                                      </p:cBhvr>
                                      <p:tavLst>
                                        <p:tav tm="0">
                                          <p:val>
                                            <p:strVal val="1+#ppt_h/2"/>
                                          </p:val>
                                        </p:tav>
                                        <p:tav tm="100000">
                                          <p:val>
                                            <p:strVal val="#ppt_y"/>
                                          </p:val>
                                        </p:tav>
                                      </p:tavLst>
                                    </p:anim>
                                  </p:childTnLst>
                                </p:cTn>
                              </p:par>
                              <p:par>
                                <p:cTn id="60" presetID="2" presetClass="entr" presetSubtype="6" fill="hold" grpId="0" nodeType="withEffect">
                                  <p:stCondLst>
                                    <p:cond delay="0"/>
                                  </p:stCondLst>
                                  <p:childTnLst>
                                    <p:set>
                                      <p:cBhvr>
                                        <p:cTn id="61" dur="1" fill="hold">
                                          <p:stCondLst>
                                            <p:cond delay="0"/>
                                          </p:stCondLst>
                                        </p:cTn>
                                        <p:tgtEl>
                                          <p:spTgt spid="51"/>
                                        </p:tgtEl>
                                        <p:attrNameLst>
                                          <p:attrName>style.visibility</p:attrName>
                                        </p:attrNameLst>
                                      </p:cBhvr>
                                      <p:to>
                                        <p:strVal val="visible"/>
                                      </p:to>
                                    </p:set>
                                    <p:anim calcmode="lin" valueType="num">
                                      <p:cBhvr additive="base">
                                        <p:cTn id="62" dur="500" fill="hold"/>
                                        <p:tgtEl>
                                          <p:spTgt spid="51"/>
                                        </p:tgtEl>
                                        <p:attrNameLst>
                                          <p:attrName>ppt_x</p:attrName>
                                        </p:attrNameLst>
                                      </p:cBhvr>
                                      <p:tavLst>
                                        <p:tav tm="0">
                                          <p:val>
                                            <p:strVal val="1+#ppt_w/2"/>
                                          </p:val>
                                        </p:tav>
                                        <p:tav tm="100000">
                                          <p:val>
                                            <p:strVal val="#ppt_x"/>
                                          </p:val>
                                        </p:tav>
                                      </p:tavLst>
                                    </p:anim>
                                    <p:anim calcmode="lin" valueType="num">
                                      <p:cBhvr additive="base">
                                        <p:cTn id="63" dur="500" fill="hold"/>
                                        <p:tgtEl>
                                          <p:spTgt spid="51"/>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52"/>
                                        </p:tgtEl>
                                        <p:attrNameLst>
                                          <p:attrName>style.visibility</p:attrName>
                                        </p:attrNameLst>
                                      </p:cBhvr>
                                      <p:to>
                                        <p:strVal val="visible"/>
                                      </p:to>
                                    </p:set>
                                    <p:anim calcmode="lin" valueType="num">
                                      <p:cBhvr additive="base">
                                        <p:cTn id="66" dur="500" fill="hold"/>
                                        <p:tgtEl>
                                          <p:spTgt spid="52"/>
                                        </p:tgtEl>
                                        <p:attrNameLst>
                                          <p:attrName>ppt_x</p:attrName>
                                        </p:attrNameLst>
                                      </p:cBhvr>
                                      <p:tavLst>
                                        <p:tav tm="0">
                                          <p:val>
                                            <p:strVal val="#ppt_x"/>
                                          </p:val>
                                        </p:tav>
                                        <p:tav tm="100000">
                                          <p:val>
                                            <p:strVal val="#ppt_x"/>
                                          </p:val>
                                        </p:tav>
                                      </p:tavLst>
                                    </p:anim>
                                    <p:anim calcmode="lin" valueType="num">
                                      <p:cBhvr additive="base">
                                        <p:cTn id="67" dur="500" fill="hold"/>
                                        <p:tgtEl>
                                          <p:spTgt spid="52"/>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53"/>
                                        </p:tgtEl>
                                        <p:attrNameLst>
                                          <p:attrName>style.visibility</p:attrName>
                                        </p:attrNameLst>
                                      </p:cBhvr>
                                      <p:to>
                                        <p:strVal val="visible"/>
                                      </p:to>
                                    </p:set>
                                    <p:anim calcmode="lin" valueType="num">
                                      <p:cBhvr additive="base">
                                        <p:cTn id="70" dur="500" fill="hold"/>
                                        <p:tgtEl>
                                          <p:spTgt spid="53"/>
                                        </p:tgtEl>
                                        <p:attrNameLst>
                                          <p:attrName>ppt_x</p:attrName>
                                        </p:attrNameLst>
                                      </p:cBhvr>
                                      <p:tavLst>
                                        <p:tav tm="0">
                                          <p:val>
                                            <p:strVal val="#ppt_x"/>
                                          </p:val>
                                        </p:tav>
                                        <p:tav tm="100000">
                                          <p:val>
                                            <p:strVal val="#ppt_x"/>
                                          </p:val>
                                        </p:tav>
                                      </p:tavLst>
                                    </p:anim>
                                    <p:anim calcmode="lin" valueType="num">
                                      <p:cBhvr additive="base">
                                        <p:cTn id="71" dur="500" fill="hold"/>
                                        <p:tgtEl>
                                          <p:spTgt spid="53"/>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54"/>
                                        </p:tgtEl>
                                        <p:attrNameLst>
                                          <p:attrName>style.visibility</p:attrName>
                                        </p:attrNameLst>
                                      </p:cBhvr>
                                      <p:to>
                                        <p:strVal val="visible"/>
                                      </p:to>
                                    </p:set>
                                    <p:anim calcmode="lin" valueType="num">
                                      <p:cBhvr additive="base">
                                        <p:cTn id="74" dur="500" fill="hold"/>
                                        <p:tgtEl>
                                          <p:spTgt spid="54"/>
                                        </p:tgtEl>
                                        <p:attrNameLst>
                                          <p:attrName>ppt_x</p:attrName>
                                        </p:attrNameLst>
                                      </p:cBhvr>
                                      <p:tavLst>
                                        <p:tav tm="0">
                                          <p:val>
                                            <p:strVal val="#ppt_x"/>
                                          </p:val>
                                        </p:tav>
                                        <p:tav tm="100000">
                                          <p:val>
                                            <p:strVal val="#ppt_x"/>
                                          </p:val>
                                        </p:tav>
                                      </p:tavLst>
                                    </p:anim>
                                    <p:anim calcmode="lin" valueType="num">
                                      <p:cBhvr additive="base">
                                        <p:cTn id="75" dur="500" fill="hold"/>
                                        <p:tgtEl>
                                          <p:spTgt spid="54"/>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55"/>
                                        </p:tgtEl>
                                        <p:attrNameLst>
                                          <p:attrName>style.visibility</p:attrName>
                                        </p:attrNameLst>
                                      </p:cBhvr>
                                      <p:to>
                                        <p:strVal val="visible"/>
                                      </p:to>
                                    </p:set>
                                    <p:anim calcmode="lin" valueType="num">
                                      <p:cBhvr additive="base">
                                        <p:cTn id="78" dur="500" fill="hold"/>
                                        <p:tgtEl>
                                          <p:spTgt spid="55"/>
                                        </p:tgtEl>
                                        <p:attrNameLst>
                                          <p:attrName>ppt_x</p:attrName>
                                        </p:attrNameLst>
                                      </p:cBhvr>
                                      <p:tavLst>
                                        <p:tav tm="0">
                                          <p:val>
                                            <p:strVal val="#ppt_x"/>
                                          </p:val>
                                        </p:tav>
                                        <p:tav tm="100000">
                                          <p:val>
                                            <p:strVal val="#ppt_x"/>
                                          </p:val>
                                        </p:tav>
                                      </p:tavLst>
                                    </p:anim>
                                    <p:anim calcmode="lin" valueType="num">
                                      <p:cBhvr additive="base">
                                        <p:cTn id="79" dur="500" fill="hold"/>
                                        <p:tgtEl>
                                          <p:spTgt spid="55"/>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0"/>
                                  </p:stCondLst>
                                  <p:childTnLst>
                                    <p:set>
                                      <p:cBhvr>
                                        <p:cTn id="81" dur="1" fill="hold">
                                          <p:stCondLst>
                                            <p:cond delay="0"/>
                                          </p:stCondLst>
                                        </p:cTn>
                                        <p:tgtEl>
                                          <p:spTgt spid="56"/>
                                        </p:tgtEl>
                                        <p:attrNameLst>
                                          <p:attrName>style.visibility</p:attrName>
                                        </p:attrNameLst>
                                      </p:cBhvr>
                                      <p:to>
                                        <p:strVal val="visible"/>
                                      </p:to>
                                    </p:set>
                                    <p:anim calcmode="lin" valueType="num">
                                      <p:cBhvr additive="base">
                                        <p:cTn id="82" dur="500" fill="hold"/>
                                        <p:tgtEl>
                                          <p:spTgt spid="56"/>
                                        </p:tgtEl>
                                        <p:attrNameLst>
                                          <p:attrName>ppt_x</p:attrName>
                                        </p:attrNameLst>
                                      </p:cBhvr>
                                      <p:tavLst>
                                        <p:tav tm="0">
                                          <p:val>
                                            <p:strVal val="#ppt_x"/>
                                          </p:val>
                                        </p:tav>
                                        <p:tav tm="100000">
                                          <p:val>
                                            <p:strVal val="#ppt_x"/>
                                          </p:val>
                                        </p:tav>
                                      </p:tavLst>
                                    </p:anim>
                                    <p:anim calcmode="lin" valueType="num">
                                      <p:cBhvr additive="base">
                                        <p:cTn id="83" dur="500" fill="hold"/>
                                        <p:tgtEl>
                                          <p:spTgt spid="56"/>
                                        </p:tgtEl>
                                        <p:attrNameLst>
                                          <p:attrName>ppt_y</p:attrName>
                                        </p:attrNameLst>
                                      </p:cBhvr>
                                      <p:tavLst>
                                        <p:tav tm="0">
                                          <p:val>
                                            <p:strVal val="1+#ppt_h/2"/>
                                          </p:val>
                                        </p:tav>
                                        <p:tav tm="100000">
                                          <p:val>
                                            <p:strVal val="#ppt_y"/>
                                          </p:val>
                                        </p:tav>
                                      </p:tavLst>
                                    </p:anim>
                                  </p:childTnLst>
                                </p:cTn>
                              </p:par>
                              <p:par>
                                <p:cTn id="84" presetID="2" presetClass="entr" presetSubtype="4" fill="hold" grpId="0" nodeType="withEffect">
                                  <p:stCondLst>
                                    <p:cond delay="0"/>
                                  </p:stCondLst>
                                  <p:childTnLst>
                                    <p:set>
                                      <p:cBhvr>
                                        <p:cTn id="85" dur="1" fill="hold">
                                          <p:stCondLst>
                                            <p:cond delay="0"/>
                                          </p:stCondLst>
                                        </p:cTn>
                                        <p:tgtEl>
                                          <p:spTgt spid="57"/>
                                        </p:tgtEl>
                                        <p:attrNameLst>
                                          <p:attrName>style.visibility</p:attrName>
                                        </p:attrNameLst>
                                      </p:cBhvr>
                                      <p:to>
                                        <p:strVal val="visible"/>
                                      </p:to>
                                    </p:set>
                                    <p:anim calcmode="lin" valueType="num">
                                      <p:cBhvr additive="base">
                                        <p:cTn id="86" dur="500" fill="hold"/>
                                        <p:tgtEl>
                                          <p:spTgt spid="57"/>
                                        </p:tgtEl>
                                        <p:attrNameLst>
                                          <p:attrName>ppt_x</p:attrName>
                                        </p:attrNameLst>
                                      </p:cBhvr>
                                      <p:tavLst>
                                        <p:tav tm="0">
                                          <p:val>
                                            <p:strVal val="#ppt_x"/>
                                          </p:val>
                                        </p:tav>
                                        <p:tav tm="100000">
                                          <p:val>
                                            <p:strVal val="#ppt_x"/>
                                          </p:val>
                                        </p:tav>
                                      </p:tavLst>
                                    </p:anim>
                                    <p:anim calcmode="lin" valueType="num">
                                      <p:cBhvr additive="base">
                                        <p:cTn id="87" dur="500" fill="hold"/>
                                        <p:tgtEl>
                                          <p:spTgt spid="57"/>
                                        </p:tgtEl>
                                        <p:attrNameLst>
                                          <p:attrName>ppt_y</p:attrName>
                                        </p:attrNameLst>
                                      </p:cBhvr>
                                      <p:tavLst>
                                        <p:tav tm="0">
                                          <p:val>
                                            <p:strVal val="1+#ppt_h/2"/>
                                          </p:val>
                                        </p:tav>
                                        <p:tav tm="100000">
                                          <p:val>
                                            <p:strVal val="#ppt_y"/>
                                          </p:val>
                                        </p:tav>
                                      </p:tavLst>
                                    </p:anim>
                                  </p:childTnLst>
                                </p:cTn>
                              </p:par>
                              <p:par>
                                <p:cTn id="88" presetID="2" presetClass="entr" presetSubtype="4" fill="hold" grpId="0" nodeType="withEffect">
                                  <p:stCondLst>
                                    <p:cond delay="0"/>
                                  </p:stCondLst>
                                  <p:childTnLst>
                                    <p:set>
                                      <p:cBhvr>
                                        <p:cTn id="89" dur="1" fill="hold">
                                          <p:stCondLst>
                                            <p:cond delay="0"/>
                                          </p:stCondLst>
                                        </p:cTn>
                                        <p:tgtEl>
                                          <p:spTgt spid="58"/>
                                        </p:tgtEl>
                                        <p:attrNameLst>
                                          <p:attrName>style.visibility</p:attrName>
                                        </p:attrNameLst>
                                      </p:cBhvr>
                                      <p:to>
                                        <p:strVal val="visible"/>
                                      </p:to>
                                    </p:set>
                                    <p:anim calcmode="lin" valueType="num">
                                      <p:cBhvr additive="base">
                                        <p:cTn id="90" dur="500" fill="hold"/>
                                        <p:tgtEl>
                                          <p:spTgt spid="58"/>
                                        </p:tgtEl>
                                        <p:attrNameLst>
                                          <p:attrName>ppt_x</p:attrName>
                                        </p:attrNameLst>
                                      </p:cBhvr>
                                      <p:tavLst>
                                        <p:tav tm="0">
                                          <p:val>
                                            <p:strVal val="#ppt_x"/>
                                          </p:val>
                                        </p:tav>
                                        <p:tav tm="100000">
                                          <p:val>
                                            <p:strVal val="#ppt_x"/>
                                          </p:val>
                                        </p:tav>
                                      </p:tavLst>
                                    </p:anim>
                                    <p:anim calcmode="lin" valueType="num">
                                      <p:cBhvr additive="base">
                                        <p:cTn id="91" dur="500" fill="hold"/>
                                        <p:tgtEl>
                                          <p:spTgt spid="58"/>
                                        </p:tgtEl>
                                        <p:attrNameLst>
                                          <p:attrName>ppt_y</p:attrName>
                                        </p:attrNameLst>
                                      </p:cBhvr>
                                      <p:tavLst>
                                        <p:tav tm="0">
                                          <p:val>
                                            <p:strVal val="1+#ppt_h/2"/>
                                          </p:val>
                                        </p:tav>
                                        <p:tav tm="100000">
                                          <p:val>
                                            <p:strVal val="#ppt_y"/>
                                          </p:val>
                                        </p:tav>
                                      </p:tavLst>
                                    </p:anim>
                                  </p:childTnLst>
                                </p:cTn>
                              </p:par>
                              <p:par>
                                <p:cTn id="92" presetID="2" presetClass="entr" presetSubtype="1"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 calcmode="lin" valueType="num">
                                      <p:cBhvr additive="base">
                                        <p:cTn id="94" dur="500" fill="hold"/>
                                        <p:tgtEl>
                                          <p:spTgt spid="59"/>
                                        </p:tgtEl>
                                        <p:attrNameLst>
                                          <p:attrName>ppt_x</p:attrName>
                                        </p:attrNameLst>
                                      </p:cBhvr>
                                      <p:tavLst>
                                        <p:tav tm="0">
                                          <p:val>
                                            <p:strVal val="#ppt_x"/>
                                          </p:val>
                                        </p:tav>
                                        <p:tav tm="100000">
                                          <p:val>
                                            <p:strVal val="#ppt_x"/>
                                          </p:val>
                                        </p:tav>
                                      </p:tavLst>
                                    </p:anim>
                                    <p:anim calcmode="lin" valueType="num">
                                      <p:cBhvr additive="base">
                                        <p:cTn id="95" dur="500" fill="hold"/>
                                        <p:tgtEl>
                                          <p:spTgt spid="59"/>
                                        </p:tgtEl>
                                        <p:attrNameLst>
                                          <p:attrName>ppt_y</p:attrName>
                                        </p:attrNameLst>
                                      </p:cBhvr>
                                      <p:tavLst>
                                        <p:tav tm="0">
                                          <p:val>
                                            <p:strVal val="0-#ppt_h/2"/>
                                          </p:val>
                                        </p:tav>
                                        <p:tav tm="100000">
                                          <p:val>
                                            <p:strVal val="#ppt_y"/>
                                          </p:val>
                                        </p:tav>
                                      </p:tavLst>
                                    </p:anim>
                                  </p:childTnLst>
                                </p:cTn>
                              </p:par>
                              <p:par>
                                <p:cTn id="96" presetID="2" presetClass="entr" presetSubtype="4" fill="hold" grpId="0" nodeType="withEffect">
                                  <p:stCondLst>
                                    <p:cond delay="0"/>
                                  </p:stCondLst>
                                  <p:childTnLst>
                                    <p:set>
                                      <p:cBhvr>
                                        <p:cTn id="97" dur="1" fill="hold">
                                          <p:stCondLst>
                                            <p:cond delay="0"/>
                                          </p:stCondLst>
                                        </p:cTn>
                                        <p:tgtEl>
                                          <p:spTgt spid="60"/>
                                        </p:tgtEl>
                                        <p:attrNameLst>
                                          <p:attrName>style.visibility</p:attrName>
                                        </p:attrNameLst>
                                      </p:cBhvr>
                                      <p:to>
                                        <p:strVal val="visible"/>
                                      </p:to>
                                    </p:set>
                                    <p:anim calcmode="lin" valueType="num">
                                      <p:cBhvr additive="base">
                                        <p:cTn id="98" dur="500" fill="hold"/>
                                        <p:tgtEl>
                                          <p:spTgt spid="60"/>
                                        </p:tgtEl>
                                        <p:attrNameLst>
                                          <p:attrName>ppt_x</p:attrName>
                                        </p:attrNameLst>
                                      </p:cBhvr>
                                      <p:tavLst>
                                        <p:tav tm="0">
                                          <p:val>
                                            <p:strVal val="#ppt_x"/>
                                          </p:val>
                                        </p:tav>
                                        <p:tav tm="100000">
                                          <p:val>
                                            <p:strVal val="#ppt_x"/>
                                          </p:val>
                                        </p:tav>
                                      </p:tavLst>
                                    </p:anim>
                                    <p:anim calcmode="lin" valueType="num">
                                      <p:cBhvr additive="base">
                                        <p:cTn id="99" dur="500" fill="hold"/>
                                        <p:tgtEl>
                                          <p:spTgt spid="60"/>
                                        </p:tgtEl>
                                        <p:attrNameLst>
                                          <p:attrName>ppt_y</p:attrName>
                                        </p:attrNameLst>
                                      </p:cBhvr>
                                      <p:tavLst>
                                        <p:tav tm="0">
                                          <p:val>
                                            <p:strVal val="1+#ppt_h/2"/>
                                          </p:val>
                                        </p:tav>
                                        <p:tav tm="100000">
                                          <p:val>
                                            <p:strVal val="#ppt_y"/>
                                          </p:val>
                                        </p:tav>
                                      </p:tavLst>
                                    </p:anim>
                                  </p:childTnLst>
                                </p:cTn>
                              </p:par>
                              <p:par>
                                <p:cTn id="100" presetID="2" presetClass="entr" presetSubtype="9" fill="hold" grpId="0" nodeType="withEffect">
                                  <p:stCondLst>
                                    <p:cond delay="0"/>
                                  </p:stCondLst>
                                  <p:childTnLst>
                                    <p:set>
                                      <p:cBhvr>
                                        <p:cTn id="101" dur="1" fill="hold">
                                          <p:stCondLst>
                                            <p:cond delay="0"/>
                                          </p:stCondLst>
                                        </p:cTn>
                                        <p:tgtEl>
                                          <p:spTgt spid="61"/>
                                        </p:tgtEl>
                                        <p:attrNameLst>
                                          <p:attrName>style.visibility</p:attrName>
                                        </p:attrNameLst>
                                      </p:cBhvr>
                                      <p:to>
                                        <p:strVal val="visible"/>
                                      </p:to>
                                    </p:set>
                                    <p:anim calcmode="lin" valueType="num">
                                      <p:cBhvr additive="base">
                                        <p:cTn id="102" dur="500" fill="hold"/>
                                        <p:tgtEl>
                                          <p:spTgt spid="61"/>
                                        </p:tgtEl>
                                        <p:attrNameLst>
                                          <p:attrName>ppt_x</p:attrName>
                                        </p:attrNameLst>
                                      </p:cBhvr>
                                      <p:tavLst>
                                        <p:tav tm="0">
                                          <p:val>
                                            <p:strVal val="0-#ppt_w/2"/>
                                          </p:val>
                                        </p:tav>
                                        <p:tav tm="100000">
                                          <p:val>
                                            <p:strVal val="#ppt_x"/>
                                          </p:val>
                                        </p:tav>
                                      </p:tavLst>
                                    </p:anim>
                                    <p:anim calcmode="lin" valueType="num">
                                      <p:cBhvr additive="base">
                                        <p:cTn id="103" dur="500" fill="hold"/>
                                        <p:tgtEl>
                                          <p:spTgt spid="61"/>
                                        </p:tgtEl>
                                        <p:attrNameLst>
                                          <p:attrName>ppt_y</p:attrName>
                                        </p:attrNameLst>
                                      </p:cBhvr>
                                      <p:tavLst>
                                        <p:tav tm="0">
                                          <p:val>
                                            <p:strVal val="0-#ppt_h/2"/>
                                          </p:val>
                                        </p:tav>
                                        <p:tav tm="100000">
                                          <p:val>
                                            <p:strVal val="#ppt_y"/>
                                          </p:val>
                                        </p:tav>
                                      </p:tavLst>
                                    </p:anim>
                                  </p:childTnLst>
                                </p:cTn>
                              </p:par>
                              <p:par>
                                <p:cTn id="104" presetID="2" presetClass="entr" presetSubtype="4" fill="hold" grpId="0" nodeType="withEffect">
                                  <p:stCondLst>
                                    <p:cond delay="0"/>
                                  </p:stCondLst>
                                  <p:childTnLst>
                                    <p:set>
                                      <p:cBhvr>
                                        <p:cTn id="105" dur="1" fill="hold">
                                          <p:stCondLst>
                                            <p:cond delay="0"/>
                                          </p:stCondLst>
                                        </p:cTn>
                                        <p:tgtEl>
                                          <p:spTgt spid="62"/>
                                        </p:tgtEl>
                                        <p:attrNameLst>
                                          <p:attrName>style.visibility</p:attrName>
                                        </p:attrNameLst>
                                      </p:cBhvr>
                                      <p:to>
                                        <p:strVal val="visible"/>
                                      </p:to>
                                    </p:set>
                                    <p:anim calcmode="lin" valueType="num">
                                      <p:cBhvr additive="base">
                                        <p:cTn id="106" dur="500" fill="hold"/>
                                        <p:tgtEl>
                                          <p:spTgt spid="62"/>
                                        </p:tgtEl>
                                        <p:attrNameLst>
                                          <p:attrName>ppt_x</p:attrName>
                                        </p:attrNameLst>
                                      </p:cBhvr>
                                      <p:tavLst>
                                        <p:tav tm="0">
                                          <p:val>
                                            <p:strVal val="#ppt_x"/>
                                          </p:val>
                                        </p:tav>
                                        <p:tav tm="100000">
                                          <p:val>
                                            <p:strVal val="#ppt_x"/>
                                          </p:val>
                                        </p:tav>
                                      </p:tavLst>
                                    </p:anim>
                                    <p:anim calcmode="lin" valueType="num">
                                      <p:cBhvr additive="base">
                                        <p:cTn id="107" dur="500" fill="hold"/>
                                        <p:tgtEl>
                                          <p:spTgt spid="62"/>
                                        </p:tgtEl>
                                        <p:attrNameLst>
                                          <p:attrName>ppt_y</p:attrName>
                                        </p:attrNameLst>
                                      </p:cBhvr>
                                      <p:tavLst>
                                        <p:tav tm="0">
                                          <p:val>
                                            <p:strVal val="1+#ppt_h/2"/>
                                          </p:val>
                                        </p:tav>
                                        <p:tav tm="100000">
                                          <p:val>
                                            <p:strVal val="#ppt_y"/>
                                          </p:val>
                                        </p:tav>
                                      </p:tavLst>
                                    </p:anim>
                                  </p:childTnLst>
                                </p:cTn>
                              </p:par>
                              <p:par>
                                <p:cTn id="108" presetID="2" presetClass="entr" presetSubtype="9" fill="hold" grpId="0" nodeType="withEffect">
                                  <p:stCondLst>
                                    <p:cond delay="0"/>
                                  </p:stCondLst>
                                  <p:childTnLst>
                                    <p:set>
                                      <p:cBhvr>
                                        <p:cTn id="109" dur="1" fill="hold">
                                          <p:stCondLst>
                                            <p:cond delay="0"/>
                                          </p:stCondLst>
                                        </p:cTn>
                                        <p:tgtEl>
                                          <p:spTgt spid="63"/>
                                        </p:tgtEl>
                                        <p:attrNameLst>
                                          <p:attrName>style.visibility</p:attrName>
                                        </p:attrNameLst>
                                      </p:cBhvr>
                                      <p:to>
                                        <p:strVal val="visible"/>
                                      </p:to>
                                    </p:set>
                                    <p:anim calcmode="lin" valueType="num">
                                      <p:cBhvr additive="base">
                                        <p:cTn id="110" dur="500" fill="hold"/>
                                        <p:tgtEl>
                                          <p:spTgt spid="63"/>
                                        </p:tgtEl>
                                        <p:attrNameLst>
                                          <p:attrName>ppt_x</p:attrName>
                                        </p:attrNameLst>
                                      </p:cBhvr>
                                      <p:tavLst>
                                        <p:tav tm="0">
                                          <p:val>
                                            <p:strVal val="0-#ppt_w/2"/>
                                          </p:val>
                                        </p:tav>
                                        <p:tav tm="100000">
                                          <p:val>
                                            <p:strVal val="#ppt_x"/>
                                          </p:val>
                                        </p:tav>
                                      </p:tavLst>
                                    </p:anim>
                                    <p:anim calcmode="lin" valueType="num">
                                      <p:cBhvr additive="base">
                                        <p:cTn id="111" dur="500" fill="hold"/>
                                        <p:tgtEl>
                                          <p:spTgt spid="63"/>
                                        </p:tgtEl>
                                        <p:attrNameLst>
                                          <p:attrName>ppt_y</p:attrName>
                                        </p:attrNameLst>
                                      </p:cBhvr>
                                      <p:tavLst>
                                        <p:tav tm="0">
                                          <p:val>
                                            <p:strVal val="0-#ppt_h/2"/>
                                          </p:val>
                                        </p:tav>
                                        <p:tav tm="100000">
                                          <p:val>
                                            <p:strVal val="#ppt_y"/>
                                          </p:val>
                                        </p:tav>
                                      </p:tavLst>
                                    </p:anim>
                                  </p:childTnLst>
                                </p:cTn>
                              </p:par>
                              <p:par>
                                <p:cTn id="112" presetID="2" presetClass="entr" presetSubtype="12" fill="hold" nodeType="withEffect">
                                  <p:stCondLst>
                                    <p:cond delay="0"/>
                                  </p:stCondLst>
                                  <p:childTnLst>
                                    <p:set>
                                      <p:cBhvr>
                                        <p:cTn id="113" dur="1" fill="hold">
                                          <p:stCondLst>
                                            <p:cond delay="0"/>
                                          </p:stCondLst>
                                        </p:cTn>
                                        <p:tgtEl>
                                          <p:spTgt spid="64"/>
                                        </p:tgtEl>
                                        <p:attrNameLst>
                                          <p:attrName>style.visibility</p:attrName>
                                        </p:attrNameLst>
                                      </p:cBhvr>
                                      <p:to>
                                        <p:strVal val="visible"/>
                                      </p:to>
                                    </p:set>
                                    <p:anim calcmode="lin" valueType="num">
                                      <p:cBhvr additive="base">
                                        <p:cTn id="114" dur="500" fill="hold"/>
                                        <p:tgtEl>
                                          <p:spTgt spid="64"/>
                                        </p:tgtEl>
                                        <p:attrNameLst>
                                          <p:attrName>ppt_x</p:attrName>
                                        </p:attrNameLst>
                                      </p:cBhvr>
                                      <p:tavLst>
                                        <p:tav tm="0">
                                          <p:val>
                                            <p:strVal val="0-#ppt_w/2"/>
                                          </p:val>
                                        </p:tav>
                                        <p:tav tm="100000">
                                          <p:val>
                                            <p:strVal val="#ppt_x"/>
                                          </p:val>
                                        </p:tav>
                                      </p:tavLst>
                                    </p:anim>
                                    <p:anim calcmode="lin" valueType="num">
                                      <p:cBhvr additive="base">
                                        <p:cTn id="115" dur="500" fill="hold"/>
                                        <p:tgtEl>
                                          <p:spTgt spid="64"/>
                                        </p:tgtEl>
                                        <p:attrNameLst>
                                          <p:attrName>ppt_y</p:attrName>
                                        </p:attrNameLst>
                                      </p:cBhvr>
                                      <p:tavLst>
                                        <p:tav tm="0">
                                          <p:val>
                                            <p:strVal val="1+#ppt_h/2"/>
                                          </p:val>
                                        </p:tav>
                                        <p:tav tm="100000">
                                          <p:val>
                                            <p:strVal val="#ppt_y"/>
                                          </p:val>
                                        </p:tav>
                                      </p:tavLst>
                                    </p:anim>
                                  </p:childTnLst>
                                </p:cTn>
                              </p:par>
                              <p:par>
                                <p:cTn id="116" presetID="2" presetClass="entr" presetSubtype="4" fill="hold" grpId="0" nodeType="withEffect">
                                  <p:stCondLst>
                                    <p:cond delay="0"/>
                                  </p:stCondLst>
                                  <p:childTnLst>
                                    <p:set>
                                      <p:cBhvr>
                                        <p:cTn id="117" dur="1" fill="hold">
                                          <p:stCondLst>
                                            <p:cond delay="0"/>
                                          </p:stCondLst>
                                        </p:cTn>
                                        <p:tgtEl>
                                          <p:spTgt spid="73"/>
                                        </p:tgtEl>
                                        <p:attrNameLst>
                                          <p:attrName>style.visibility</p:attrName>
                                        </p:attrNameLst>
                                      </p:cBhvr>
                                      <p:to>
                                        <p:strVal val="visible"/>
                                      </p:to>
                                    </p:set>
                                    <p:anim calcmode="lin" valueType="num">
                                      <p:cBhvr additive="base">
                                        <p:cTn id="118" dur="500" fill="hold"/>
                                        <p:tgtEl>
                                          <p:spTgt spid="73"/>
                                        </p:tgtEl>
                                        <p:attrNameLst>
                                          <p:attrName>ppt_x</p:attrName>
                                        </p:attrNameLst>
                                      </p:cBhvr>
                                      <p:tavLst>
                                        <p:tav tm="0">
                                          <p:val>
                                            <p:strVal val="#ppt_x"/>
                                          </p:val>
                                        </p:tav>
                                        <p:tav tm="100000">
                                          <p:val>
                                            <p:strVal val="#ppt_x"/>
                                          </p:val>
                                        </p:tav>
                                      </p:tavLst>
                                    </p:anim>
                                    <p:anim calcmode="lin" valueType="num">
                                      <p:cBhvr additive="base">
                                        <p:cTn id="119" dur="500" fill="hold"/>
                                        <p:tgtEl>
                                          <p:spTgt spid="73"/>
                                        </p:tgtEl>
                                        <p:attrNameLst>
                                          <p:attrName>ppt_y</p:attrName>
                                        </p:attrNameLst>
                                      </p:cBhvr>
                                      <p:tavLst>
                                        <p:tav tm="0">
                                          <p:val>
                                            <p:strVal val="1+#ppt_h/2"/>
                                          </p:val>
                                        </p:tav>
                                        <p:tav tm="100000">
                                          <p:val>
                                            <p:strVal val="#ppt_y"/>
                                          </p:val>
                                        </p:tav>
                                      </p:tavLst>
                                    </p:anim>
                                  </p:childTnLst>
                                </p:cTn>
                              </p:par>
                              <p:par>
                                <p:cTn id="120" presetID="2" presetClass="entr" presetSubtype="4" fill="hold" grpId="0" nodeType="withEffect">
                                  <p:stCondLst>
                                    <p:cond delay="0"/>
                                  </p:stCondLst>
                                  <p:childTnLst>
                                    <p:set>
                                      <p:cBhvr>
                                        <p:cTn id="121" dur="1" fill="hold">
                                          <p:stCondLst>
                                            <p:cond delay="0"/>
                                          </p:stCondLst>
                                        </p:cTn>
                                        <p:tgtEl>
                                          <p:spTgt spid="74"/>
                                        </p:tgtEl>
                                        <p:attrNameLst>
                                          <p:attrName>style.visibility</p:attrName>
                                        </p:attrNameLst>
                                      </p:cBhvr>
                                      <p:to>
                                        <p:strVal val="visible"/>
                                      </p:to>
                                    </p:set>
                                    <p:anim calcmode="lin" valueType="num">
                                      <p:cBhvr additive="base">
                                        <p:cTn id="122" dur="500" fill="hold"/>
                                        <p:tgtEl>
                                          <p:spTgt spid="74"/>
                                        </p:tgtEl>
                                        <p:attrNameLst>
                                          <p:attrName>ppt_x</p:attrName>
                                        </p:attrNameLst>
                                      </p:cBhvr>
                                      <p:tavLst>
                                        <p:tav tm="0">
                                          <p:val>
                                            <p:strVal val="#ppt_x"/>
                                          </p:val>
                                        </p:tav>
                                        <p:tav tm="100000">
                                          <p:val>
                                            <p:strVal val="#ppt_x"/>
                                          </p:val>
                                        </p:tav>
                                      </p:tavLst>
                                    </p:anim>
                                    <p:anim calcmode="lin" valueType="num">
                                      <p:cBhvr additive="base">
                                        <p:cTn id="123" dur="500" fill="hold"/>
                                        <p:tgtEl>
                                          <p:spTgt spid="74"/>
                                        </p:tgtEl>
                                        <p:attrNameLst>
                                          <p:attrName>ppt_y</p:attrName>
                                        </p:attrNameLst>
                                      </p:cBhvr>
                                      <p:tavLst>
                                        <p:tav tm="0">
                                          <p:val>
                                            <p:strVal val="1+#ppt_h/2"/>
                                          </p:val>
                                        </p:tav>
                                        <p:tav tm="100000">
                                          <p:val>
                                            <p:strVal val="#ppt_y"/>
                                          </p:val>
                                        </p:tav>
                                      </p:tavLst>
                                    </p:anim>
                                  </p:childTnLst>
                                </p:cTn>
                              </p:par>
                              <p:par>
                                <p:cTn id="124" presetID="2" presetClass="entr" presetSubtype="4" fill="hold" grpId="0" nodeType="withEffect">
                                  <p:stCondLst>
                                    <p:cond delay="0"/>
                                  </p:stCondLst>
                                  <p:childTnLst>
                                    <p:set>
                                      <p:cBhvr>
                                        <p:cTn id="125" dur="1" fill="hold">
                                          <p:stCondLst>
                                            <p:cond delay="0"/>
                                          </p:stCondLst>
                                        </p:cTn>
                                        <p:tgtEl>
                                          <p:spTgt spid="75"/>
                                        </p:tgtEl>
                                        <p:attrNameLst>
                                          <p:attrName>style.visibility</p:attrName>
                                        </p:attrNameLst>
                                      </p:cBhvr>
                                      <p:to>
                                        <p:strVal val="visible"/>
                                      </p:to>
                                    </p:set>
                                    <p:anim calcmode="lin" valueType="num">
                                      <p:cBhvr additive="base">
                                        <p:cTn id="126" dur="500" fill="hold"/>
                                        <p:tgtEl>
                                          <p:spTgt spid="75"/>
                                        </p:tgtEl>
                                        <p:attrNameLst>
                                          <p:attrName>ppt_x</p:attrName>
                                        </p:attrNameLst>
                                      </p:cBhvr>
                                      <p:tavLst>
                                        <p:tav tm="0">
                                          <p:val>
                                            <p:strVal val="#ppt_x"/>
                                          </p:val>
                                        </p:tav>
                                        <p:tav tm="100000">
                                          <p:val>
                                            <p:strVal val="#ppt_x"/>
                                          </p:val>
                                        </p:tav>
                                      </p:tavLst>
                                    </p:anim>
                                    <p:anim calcmode="lin" valueType="num">
                                      <p:cBhvr additive="base">
                                        <p:cTn id="127" dur="500" fill="hold"/>
                                        <p:tgtEl>
                                          <p:spTgt spid="75"/>
                                        </p:tgtEl>
                                        <p:attrNameLst>
                                          <p:attrName>ppt_y</p:attrName>
                                        </p:attrNameLst>
                                      </p:cBhvr>
                                      <p:tavLst>
                                        <p:tav tm="0">
                                          <p:val>
                                            <p:strVal val="1+#ppt_h/2"/>
                                          </p:val>
                                        </p:tav>
                                        <p:tav tm="100000">
                                          <p:val>
                                            <p:strVal val="#ppt_y"/>
                                          </p:val>
                                        </p:tav>
                                      </p:tavLst>
                                    </p:anim>
                                  </p:childTnLst>
                                </p:cTn>
                              </p:par>
                              <p:par>
                                <p:cTn id="128" presetID="2" presetClass="entr" presetSubtype="12" fill="hold" grpId="0" nodeType="withEffect">
                                  <p:stCondLst>
                                    <p:cond delay="0"/>
                                  </p:stCondLst>
                                  <p:childTnLst>
                                    <p:set>
                                      <p:cBhvr>
                                        <p:cTn id="129" dur="1" fill="hold">
                                          <p:stCondLst>
                                            <p:cond delay="0"/>
                                          </p:stCondLst>
                                        </p:cTn>
                                        <p:tgtEl>
                                          <p:spTgt spid="76"/>
                                        </p:tgtEl>
                                        <p:attrNameLst>
                                          <p:attrName>style.visibility</p:attrName>
                                        </p:attrNameLst>
                                      </p:cBhvr>
                                      <p:to>
                                        <p:strVal val="visible"/>
                                      </p:to>
                                    </p:set>
                                    <p:anim calcmode="lin" valueType="num">
                                      <p:cBhvr additive="base">
                                        <p:cTn id="130" dur="500" fill="hold"/>
                                        <p:tgtEl>
                                          <p:spTgt spid="76"/>
                                        </p:tgtEl>
                                        <p:attrNameLst>
                                          <p:attrName>ppt_x</p:attrName>
                                        </p:attrNameLst>
                                      </p:cBhvr>
                                      <p:tavLst>
                                        <p:tav tm="0">
                                          <p:val>
                                            <p:strVal val="0-#ppt_w/2"/>
                                          </p:val>
                                        </p:tav>
                                        <p:tav tm="100000">
                                          <p:val>
                                            <p:strVal val="#ppt_x"/>
                                          </p:val>
                                        </p:tav>
                                      </p:tavLst>
                                    </p:anim>
                                    <p:anim calcmode="lin" valueType="num">
                                      <p:cBhvr additive="base">
                                        <p:cTn id="131" dur="500" fill="hold"/>
                                        <p:tgtEl>
                                          <p:spTgt spid="76"/>
                                        </p:tgtEl>
                                        <p:attrNameLst>
                                          <p:attrName>ppt_y</p:attrName>
                                        </p:attrNameLst>
                                      </p:cBhvr>
                                      <p:tavLst>
                                        <p:tav tm="0">
                                          <p:val>
                                            <p:strVal val="1+#ppt_h/2"/>
                                          </p:val>
                                        </p:tav>
                                        <p:tav tm="100000">
                                          <p:val>
                                            <p:strVal val="#ppt_y"/>
                                          </p:val>
                                        </p:tav>
                                      </p:tavLst>
                                    </p:anim>
                                  </p:childTnLst>
                                </p:cTn>
                              </p:par>
                              <p:par>
                                <p:cTn id="132" presetID="2" presetClass="entr" presetSubtype="4" fill="hold" grpId="0" nodeType="withEffect">
                                  <p:stCondLst>
                                    <p:cond delay="0"/>
                                  </p:stCondLst>
                                  <p:childTnLst>
                                    <p:set>
                                      <p:cBhvr>
                                        <p:cTn id="133" dur="1" fill="hold">
                                          <p:stCondLst>
                                            <p:cond delay="0"/>
                                          </p:stCondLst>
                                        </p:cTn>
                                        <p:tgtEl>
                                          <p:spTgt spid="77"/>
                                        </p:tgtEl>
                                        <p:attrNameLst>
                                          <p:attrName>style.visibility</p:attrName>
                                        </p:attrNameLst>
                                      </p:cBhvr>
                                      <p:to>
                                        <p:strVal val="visible"/>
                                      </p:to>
                                    </p:set>
                                    <p:anim calcmode="lin" valueType="num">
                                      <p:cBhvr additive="base">
                                        <p:cTn id="134" dur="500" fill="hold"/>
                                        <p:tgtEl>
                                          <p:spTgt spid="77"/>
                                        </p:tgtEl>
                                        <p:attrNameLst>
                                          <p:attrName>ppt_x</p:attrName>
                                        </p:attrNameLst>
                                      </p:cBhvr>
                                      <p:tavLst>
                                        <p:tav tm="0">
                                          <p:val>
                                            <p:strVal val="#ppt_x"/>
                                          </p:val>
                                        </p:tav>
                                        <p:tav tm="100000">
                                          <p:val>
                                            <p:strVal val="#ppt_x"/>
                                          </p:val>
                                        </p:tav>
                                      </p:tavLst>
                                    </p:anim>
                                    <p:anim calcmode="lin" valueType="num">
                                      <p:cBhvr additive="base">
                                        <p:cTn id="135" dur="500" fill="hold"/>
                                        <p:tgtEl>
                                          <p:spTgt spid="77"/>
                                        </p:tgtEl>
                                        <p:attrNameLst>
                                          <p:attrName>ppt_y</p:attrName>
                                        </p:attrNameLst>
                                      </p:cBhvr>
                                      <p:tavLst>
                                        <p:tav tm="0">
                                          <p:val>
                                            <p:strVal val="1+#ppt_h/2"/>
                                          </p:val>
                                        </p:tav>
                                        <p:tav tm="100000">
                                          <p:val>
                                            <p:strVal val="#ppt_y"/>
                                          </p:val>
                                        </p:tav>
                                      </p:tavLst>
                                    </p:anim>
                                  </p:childTnLst>
                                </p:cTn>
                              </p:par>
                              <p:par>
                                <p:cTn id="136" presetID="2" presetClass="entr" presetSubtype="12" fill="hold" grpId="0" nodeType="withEffect">
                                  <p:stCondLst>
                                    <p:cond delay="0"/>
                                  </p:stCondLst>
                                  <p:childTnLst>
                                    <p:set>
                                      <p:cBhvr>
                                        <p:cTn id="137" dur="1" fill="hold">
                                          <p:stCondLst>
                                            <p:cond delay="0"/>
                                          </p:stCondLst>
                                        </p:cTn>
                                        <p:tgtEl>
                                          <p:spTgt spid="78"/>
                                        </p:tgtEl>
                                        <p:attrNameLst>
                                          <p:attrName>style.visibility</p:attrName>
                                        </p:attrNameLst>
                                      </p:cBhvr>
                                      <p:to>
                                        <p:strVal val="visible"/>
                                      </p:to>
                                    </p:set>
                                    <p:anim calcmode="lin" valueType="num">
                                      <p:cBhvr additive="base">
                                        <p:cTn id="138" dur="500" fill="hold"/>
                                        <p:tgtEl>
                                          <p:spTgt spid="78"/>
                                        </p:tgtEl>
                                        <p:attrNameLst>
                                          <p:attrName>ppt_x</p:attrName>
                                        </p:attrNameLst>
                                      </p:cBhvr>
                                      <p:tavLst>
                                        <p:tav tm="0">
                                          <p:val>
                                            <p:strVal val="0-#ppt_w/2"/>
                                          </p:val>
                                        </p:tav>
                                        <p:tav tm="100000">
                                          <p:val>
                                            <p:strVal val="#ppt_x"/>
                                          </p:val>
                                        </p:tav>
                                      </p:tavLst>
                                    </p:anim>
                                    <p:anim calcmode="lin" valueType="num">
                                      <p:cBhvr additive="base">
                                        <p:cTn id="139" dur="500" fill="hold"/>
                                        <p:tgtEl>
                                          <p:spTgt spid="78"/>
                                        </p:tgtEl>
                                        <p:attrNameLst>
                                          <p:attrName>ppt_y</p:attrName>
                                        </p:attrNameLst>
                                      </p:cBhvr>
                                      <p:tavLst>
                                        <p:tav tm="0">
                                          <p:val>
                                            <p:strVal val="1+#ppt_h/2"/>
                                          </p:val>
                                        </p:tav>
                                        <p:tav tm="100000">
                                          <p:val>
                                            <p:strVal val="#ppt_y"/>
                                          </p:val>
                                        </p:tav>
                                      </p:tavLst>
                                    </p:anim>
                                  </p:childTnLst>
                                </p:cTn>
                              </p:par>
                              <p:par>
                                <p:cTn id="140" presetID="2" presetClass="entr" presetSubtype="4" fill="hold" grpId="0" nodeType="withEffect">
                                  <p:stCondLst>
                                    <p:cond delay="0"/>
                                  </p:stCondLst>
                                  <p:childTnLst>
                                    <p:set>
                                      <p:cBhvr>
                                        <p:cTn id="141" dur="1" fill="hold">
                                          <p:stCondLst>
                                            <p:cond delay="0"/>
                                          </p:stCondLst>
                                        </p:cTn>
                                        <p:tgtEl>
                                          <p:spTgt spid="79"/>
                                        </p:tgtEl>
                                        <p:attrNameLst>
                                          <p:attrName>style.visibility</p:attrName>
                                        </p:attrNameLst>
                                      </p:cBhvr>
                                      <p:to>
                                        <p:strVal val="visible"/>
                                      </p:to>
                                    </p:set>
                                    <p:anim calcmode="lin" valueType="num">
                                      <p:cBhvr additive="base">
                                        <p:cTn id="142" dur="500" fill="hold"/>
                                        <p:tgtEl>
                                          <p:spTgt spid="79"/>
                                        </p:tgtEl>
                                        <p:attrNameLst>
                                          <p:attrName>ppt_x</p:attrName>
                                        </p:attrNameLst>
                                      </p:cBhvr>
                                      <p:tavLst>
                                        <p:tav tm="0">
                                          <p:val>
                                            <p:strVal val="#ppt_x"/>
                                          </p:val>
                                        </p:tav>
                                        <p:tav tm="100000">
                                          <p:val>
                                            <p:strVal val="#ppt_x"/>
                                          </p:val>
                                        </p:tav>
                                      </p:tavLst>
                                    </p:anim>
                                    <p:anim calcmode="lin" valueType="num">
                                      <p:cBhvr additive="base">
                                        <p:cTn id="143" dur="500" fill="hold"/>
                                        <p:tgtEl>
                                          <p:spTgt spid="79"/>
                                        </p:tgtEl>
                                        <p:attrNameLst>
                                          <p:attrName>ppt_y</p:attrName>
                                        </p:attrNameLst>
                                      </p:cBhvr>
                                      <p:tavLst>
                                        <p:tav tm="0">
                                          <p:val>
                                            <p:strVal val="1+#ppt_h/2"/>
                                          </p:val>
                                        </p:tav>
                                        <p:tav tm="100000">
                                          <p:val>
                                            <p:strVal val="#ppt_y"/>
                                          </p:val>
                                        </p:tav>
                                      </p:tavLst>
                                    </p:anim>
                                  </p:childTnLst>
                                </p:cTn>
                              </p:par>
                              <p:par>
                                <p:cTn id="144" presetID="2" presetClass="entr" presetSubtype="4" fill="hold" grpId="0" nodeType="withEffect">
                                  <p:stCondLst>
                                    <p:cond delay="0"/>
                                  </p:stCondLst>
                                  <p:childTnLst>
                                    <p:set>
                                      <p:cBhvr>
                                        <p:cTn id="145" dur="1" fill="hold">
                                          <p:stCondLst>
                                            <p:cond delay="0"/>
                                          </p:stCondLst>
                                        </p:cTn>
                                        <p:tgtEl>
                                          <p:spTgt spid="84"/>
                                        </p:tgtEl>
                                        <p:attrNameLst>
                                          <p:attrName>style.visibility</p:attrName>
                                        </p:attrNameLst>
                                      </p:cBhvr>
                                      <p:to>
                                        <p:strVal val="visible"/>
                                      </p:to>
                                    </p:set>
                                    <p:anim calcmode="lin" valueType="num">
                                      <p:cBhvr additive="base">
                                        <p:cTn id="146" dur="500" fill="hold"/>
                                        <p:tgtEl>
                                          <p:spTgt spid="84"/>
                                        </p:tgtEl>
                                        <p:attrNameLst>
                                          <p:attrName>ppt_x</p:attrName>
                                        </p:attrNameLst>
                                      </p:cBhvr>
                                      <p:tavLst>
                                        <p:tav tm="0">
                                          <p:val>
                                            <p:strVal val="#ppt_x"/>
                                          </p:val>
                                        </p:tav>
                                        <p:tav tm="100000">
                                          <p:val>
                                            <p:strVal val="#ppt_x"/>
                                          </p:val>
                                        </p:tav>
                                      </p:tavLst>
                                    </p:anim>
                                    <p:anim calcmode="lin" valueType="num">
                                      <p:cBhvr additive="base">
                                        <p:cTn id="147" dur="500" fill="hold"/>
                                        <p:tgtEl>
                                          <p:spTgt spid="84"/>
                                        </p:tgtEl>
                                        <p:attrNameLst>
                                          <p:attrName>ppt_y</p:attrName>
                                        </p:attrNameLst>
                                      </p:cBhvr>
                                      <p:tavLst>
                                        <p:tav tm="0">
                                          <p:val>
                                            <p:strVal val="1+#ppt_h/2"/>
                                          </p:val>
                                        </p:tav>
                                        <p:tav tm="100000">
                                          <p:val>
                                            <p:strVal val="#ppt_y"/>
                                          </p:val>
                                        </p:tav>
                                      </p:tavLst>
                                    </p:anim>
                                  </p:childTnLst>
                                </p:cTn>
                              </p:par>
                              <p:par>
                                <p:cTn id="148" presetID="2" presetClass="entr" presetSubtype="4" fill="hold" grpId="0" nodeType="withEffect">
                                  <p:stCondLst>
                                    <p:cond delay="0"/>
                                  </p:stCondLst>
                                  <p:childTnLst>
                                    <p:set>
                                      <p:cBhvr>
                                        <p:cTn id="149" dur="1" fill="hold">
                                          <p:stCondLst>
                                            <p:cond delay="0"/>
                                          </p:stCondLst>
                                        </p:cTn>
                                        <p:tgtEl>
                                          <p:spTgt spid="85"/>
                                        </p:tgtEl>
                                        <p:attrNameLst>
                                          <p:attrName>style.visibility</p:attrName>
                                        </p:attrNameLst>
                                      </p:cBhvr>
                                      <p:to>
                                        <p:strVal val="visible"/>
                                      </p:to>
                                    </p:set>
                                    <p:anim calcmode="lin" valueType="num">
                                      <p:cBhvr additive="base">
                                        <p:cTn id="150" dur="500" fill="hold"/>
                                        <p:tgtEl>
                                          <p:spTgt spid="85"/>
                                        </p:tgtEl>
                                        <p:attrNameLst>
                                          <p:attrName>ppt_x</p:attrName>
                                        </p:attrNameLst>
                                      </p:cBhvr>
                                      <p:tavLst>
                                        <p:tav tm="0">
                                          <p:val>
                                            <p:strVal val="#ppt_x"/>
                                          </p:val>
                                        </p:tav>
                                        <p:tav tm="100000">
                                          <p:val>
                                            <p:strVal val="#ppt_x"/>
                                          </p:val>
                                        </p:tav>
                                      </p:tavLst>
                                    </p:anim>
                                    <p:anim calcmode="lin" valueType="num">
                                      <p:cBhvr additive="base">
                                        <p:cTn id="151" dur="500" fill="hold"/>
                                        <p:tgtEl>
                                          <p:spTgt spid="85"/>
                                        </p:tgtEl>
                                        <p:attrNameLst>
                                          <p:attrName>ppt_y</p:attrName>
                                        </p:attrNameLst>
                                      </p:cBhvr>
                                      <p:tavLst>
                                        <p:tav tm="0">
                                          <p:val>
                                            <p:strVal val="1+#ppt_h/2"/>
                                          </p:val>
                                        </p:tav>
                                        <p:tav tm="100000">
                                          <p:val>
                                            <p:strVal val="#ppt_y"/>
                                          </p:val>
                                        </p:tav>
                                      </p:tavLst>
                                    </p:anim>
                                  </p:childTnLst>
                                </p:cTn>
                              </p:par>
                              <p:par>
                                <p:cTn id="152" presetID="2" presetClass="entr" presetSubtype="8" fill="hold" nodeType="withEffect">
                                  <p:stCondLst>
                                    <p:cond delay="0"/>
                                  </p:stCondLst>
                                  <p:childTnLst>
                                    <p:set>
                                      <p:cBhvr>
                                        <p:cTn id="153" dur="1" fill="hold">
                                          <p:stCondLst>
                                            <p:cond delay="0"/>
                                          </p:stCondLst>
                                        </p:cTn>
                                        <p:tgtEl>
                                          <p:spTgt spid="86"/>
                                        </p:tgtEl>
                                        <p:attrNameLst>
                                          <p:attrName>style.visibility</p:attrName>
                                        </p:attrNameLst>
                                      </p:cBhvr>
                                      <p:to>
                                        <p:strVal val="visible"/>
                                      </p:to>
                                    </p:set>
                                    <p:anim calcmode="lin" valueType="num">
                                      <p:cBhvr additive="base">
                                        <p:cTn id="154" dur="500" fill="hold"/>
                                        <p:tgtEl>
                                          <p:spTgt spid="86"/>
                                        </p:tgtEl>
                                        <p:attrNameLst>
                                          <p:attrName>ppt_x</p:attrName>
                                        </p:attrNameLst>
                                      </p:cBhvr>
                                      <p:tavLst>
                                        <p:tav tm="0">
                                          <p:val>
                                            <p:strVal val="0-#ppt_w/2"/>
                                          </p:val>
                                        </p:tav>
                                        <p:tav tm="100000">
                                          <p:val>
                                            <p:strVal val="#ppt_x"/>
                                          </p:val>
                                        </p:tav>
                                      </p:tavLst>
                                    </p:anim>
                                    <p:anim calcmode="lin" valueType="num">
                                      <p:cBhvr additive="base">
                                        <p:cTn id="155" dur="500" fill="hold"/>
                                        <p:tgtEl>
                                          <p:spTgt spid="86"/>
                                        </p:tgtEl>
                                        <p:attrNameLst>
                                          <p:attrName>ppt_y</p:attrName>
                                        </p:attrNameLst>
                                      </p:cBhvr>
                                      <p:tavLst>
                                        <p:tav tm="0">
                                          <p:val>
                                            <p:strVal val="#ppt_y"/>
                                          </p:val>
                                        </p:tav>
                                        <p:tav tm="100000">
                                          <p:val>
                                            <p:strVal val="#ppt_y"/>
                                          </p:val>
                                        </p:tav>
                                      </p:tavLst>
                                    </p:anim>
                                  </p:childTnLst>
                                </p:cTn>
                              </p:par>
                              <p:par>
                                <p:cTn id="156" presetID="2" presetClass="entr" presetSubtype="4" fill="hold" grpId="0" nodeType="withEffect">
                                  <p:stCondLst>
                                    <p:cond delay="0"/>
                                  </p:stCondLst>
                                  <p:childTnLst>
                                    <p:set>
                                      <p:cBhvr>
                                        <p:cTn id="157" dur="1" fill="hold">
                                          <p:stCondLst>
                                            <p:cond delay="0"/>
                                          </p:stCondLst>
                                        </p:cTn>
                                        <p:tgtEl>
                                          <p:spTgt spid="89"/>
                                        </p:tgtEl>
                                        <p:attrNameLst>
                                          <p:attrName>style.visibility</p:attrName>
                                        </p:attrNameLst>
                                      </p:cBhvr>
                                      <p:to>
                                        <p:strVal val="visible"/>
                                      </p:to>
                                    </p:set>
                                    <p:anim calcmode="lin" valueType="num">
                                      <p:cBhvr additive="base">
                                        <p:cTn id="158" dur="500" fill="hold"/>
                                        <p:tgtEl>
                                          <p:spTgt spid="89"/>
                                        </p:tgtEl>
                                        <p:attrNameLst>
                                          <p:attrName>ppt_x</p:attrName>
                                        </p:attrNameLst>
                                      </p:cBhvr>
                                      <p:tavLst>
                                        <p:tav tm="0">
                                          <p:val>
                                            <p:strVal val="#ppt_x"/>
                                          </p:val>
                                        </p:tav>
                                        <p:tav tm="100000">
                                          <p:val>
                                            <p:strVal val="#ppt_x"/>
                                          </p:val>
                                        </p:tav>
                                      </p:tavLst>
                                    </p:anim>
                                    <p:anim calcmode="lin" valueType="num">
                                      <p:cBhvr additive="base">
                                        <p:cTn id="159" dur="500" fill="hold"/>
                                        <p:tgtEl>
                                          <p:spTgt spid="89"/>
                                        </p:tgtEl>
                                        <p:attrNameLst>
                                          <p:attrName>ppt_y</p:attrName>
                                        </p:attrNameLst>
                                      </p:cBhvr>
                                      <p:tavLst>
                                        <p:tav tm="0">
                                          <p:val>
                                            <p:strVal val="1+#ppt_h/2"/>
                                          </p:val>
                                        </p:tav>
                                        <p:tav tm="100000">
                                          <p:val>
                                            <p:strVal val="#ppt_y"/>
                                          </p:val>
                                        </p:tav>
                                      </p:tavLst>
                                    </p:anim>
                                  </p:childTnLst>
                                </p:cTn>
                              </p:par>
                              <p:par>
                                <p:cTn id="160" presetID="2" presetClass="entr" presetSubtype="4" fill="hold" grpId="0" nodeType="withEffect">
                                  <p:stCondLst>
                                    <p:cond delay="0"/>
                                  </p:stCondLst>
                                  <p:childTnLst>
                                    <p:set>
                                      <p:cBhvr>
                                        <p:cTn id="161" dur="1" fill="hold">
                                          <p:stCondLst>
                                            <p:cond delay="0"/>
                                          </p:stCondLst>
                                        </p:cTn>
                                        <p:tgtEl>
                                          <p:spTgt spid="91"/>
                                        </p:tgtEl>
                                        <p:attrNameLst>
                                          <p:attrName>style.visibility</p:attrName>
                                        </p:attrNameLst>
                                      </p:cBhvr>
                                      <p:to>
                                        <p:strVal val="visible"/>
                                      </p:to>
                                    </p:set>
                                    <p:anim calcmode="lin" valueType="num">
                                      <p:cBhvr additive="base">
                                        <p:cTn id="162" dur="500" fill="hold"/>
                                        <p:tgtEl>
                                          <p:spTgt spid="91"/>
                                        </p:tgtEl>
                                        <p:attrNameLst>
                                          <p:attrName>ppt_x</p:attrName>
                                        </p:attrNameLst>
                                      </p:cBhvr>
                                      <p:tavLst>
                                        <p:tav tm="0">
                                          <p:val>
                                            <p:strVal val="#ppt_x"/>
                                          </p:val>
                                        </p:tav>
                                        <p:tav tm="100000">
                                          <p:val>
                                            <p:strVal val="#ppt_x"/>
                                          </p:val>
                                        </p:tav>
                                      </p:tavLst>
                                    </p:anim>
                                    <p:anim calcmode="lin" valueType="num">
                                      <p:cBhvr additive="base">
                                        <p:cTn id="163" dur="500" fill="hold"/>
                                        <p:tgtEl>
                                          <p:spTgt spid="91"/>
                                        </p:tgtEl>
                                        <p:attrNameLst>
                                          <p:attrName>ppt_y</p:attrName>
                                        </p:attrNameLst>
                                      </p:cBhvr>
                                      <p:tavLst>
                                        <p:tav tm="0">
                                          <p:val>
                                            <p:strVal val="1+#ppt_h/2"/>
                                          </p:val>
                                        </p:tav>
                                        <p:tav tm="100000">
                                          <p:val>
                                            <p:strVal val="#ppt_y"/>
                                          </p:val>
                                        </p:tav>
                                      </p:tavLst>
                                    </p:anim>
                                  </p:childTnLst>
                                </p:cTn>
                              </p:par>
                              <p:par>
                                <p:cTn id="164" presetID="2" presetClass="entr" presetSubtype="4" fill="hold" grpId="0" nodeType="withEffect">
                                  <p:stCondLst>
                                    <p:cond delay="0"/>
                                  </p:stCondLst>
                                  <p:childTnLst>
                                    <p:set>
                                      <p:cBhvr>
                                        <p:cTn id="165" dur="1" fill="hold">
                                          <p:stCondLst>
                                            <p:cond delay="0"/>
                                          </p:stCondLst>
                                        </p:cTn>
                                        <p:tgtEl>
                                          <p:spTgt spid="92"/>
                                        </p:tgtEl>
                                        <p:attrNameLst>
                                          <p:attrName>style.visibility</p:attrName>
                                        </p:attrNameLst>
                                      </p:cBhvr>
                                      <p:to>
                                        <p:strVal val="visible"/>
                                      </p:to>
                                    </p:set>
                                    <p:anim calcmode="lin" valueType="num">
                                      <p:cBhvr additive="base">
                                        <p:cTn id="166" dur="500" fill="hold"/>
                                        <p:tgtEl>
                                          <p:spTgt spid="92"/>
                                        </p:tgtEl>
                                        <p:attrNameLst>
                                          <p:attrName>ppt_x</p:attrName>
                                        </p:attrNameLst>
                                      </p:cBhvr>
                                      <p:tavLst>
                                        <p:tav tm="0">
                                          <p:val>
                                            <p:strVal val="#ppt_x"/>
                                          </p:val>
                                        </p:tav>
                                        <p:tav tm="100000">
                                          <p:val>
                                            <p:strVal val="#ppt_x"/>
                                          </p:val>
                                        </p:tav>
                                      </p:tavLst>
                                    </p:anim>
                                    <p:anim calcmode="lin" valueType="num">
                                      <p:cBhvr additive="base">
                                        <p:cTn id="167" dur="500" fill="hold"/>
                                        <p:tgtEl>
                                          <p:spTgt spid="92"/>
                                        </p:tgtEl>
                                        <p:attrNameLst>
                                          <p:attrName>ppt_y</p:attrName>
                                        </p:attrNameLst>
                                      </p:cBhvr>
                                      <p:tavLst>
                                        <p:tav tm="0">
                                          <p:val>
                                            <p:strVal val="1+#ppt_h/2"/>
                                          </p:val>
                                        </p:tav>
                                        <p:tav tm="100000">
                                          <p:val>
                                            <p:strVal val="#ppt_y"/>
                                          </p:val>
                                        </p:tav>
                                      </p:tavLst>
                                    </p:anim>
                                  </p:childTnLst>
                                </p:cTn>
                              </p:par>
                              <p:par>
                                <p:cTn id="168" presetID="2" presetClass="entr" presetSubtype="4" fill="hold" grpId="0" nodeType="withEffect">
                                  <p:stCondLst>
                                    <p:cond delay="0"/>
                                  </p:stCondLst>
                                  <p:childTnLst>
                                    <p:set>
                                      <p:cBhvr>
                                        <p:cTn id="169" dur="1" fill="hold">
                                          <p:stCondLst>
                                            <p:cond delay="0"/>
                                          </p:stCondLst>
                                        </p:cTn>
                                        <p:tgtEl>
                                          <p:spTgt spid="93"/>
                                        </p:tgtEl>
                                        <p:attrNameLst>
                                          <p:attrName>style.visibility</p:attrName>
                                        </p:attrNameLst>
                                      </p:cBhvr>
                                      <p:to>
                                        <p:strVal val="visible"/>
                                      </p:to>
                                    </p:set>
                                    <p:anim calcmode="lin" valueType="num">
                                      <p:cBhvr additive="base">
                                        <p:cTn id="170" dur="500" fill="hold"/>
                                        <p:tgtEl>
                                          <p:spTgt spid="93"/>
                                        </p:tgtEl>
                                        <p:attrNameLst>
                                          <p:attrName>ppt_x</p:attrName>
                                        </p:attrNameLst>
                                      </p:cBhvr>
                                      <p:tavLst>
                                        <p:tav tm="0">
                                          <p:val>
                                            <p:strVal val="#ppt_x"/>
                                          </p:val>
                                        </p:tav>
                                        <p:tav tm="100000">
                                          <p:val>
                                            <p:strVal val="#ppt_x"/>
                                          </p:val>
                                        </p:tav>
                                      </p:tavLst>
                                    </p:anim>
                                    <p:anim calcmode="lin" valueType="num">
                                      <p:cBhvr additive="base">
                                        <p:cTn id="171" dur="500" fill="hold"/>
                                        <p:tgtEl>
                                          <p:spTgt spid="93"/>
                                        </p:tgtEl>
                                        <p:attrNameLst>
                                          <p:attrName>ppt_y</p:attrName>
                                        </p:attrNameLst>
                                      </p:cBhvr>
                                      <p:tavLst>
                                        <p:tav tm="0">
                                          <p:val>
                                            <p:strVal val="1+#ppt_h/2"/>
                                          </p:val>
                                        </p:tav>
                                        <p:tav tm="100000">
                                          <p:val>
                                            <p:strVal val="#ppt_y"/>
                                          </p:val>
                                        </p:tav>
                                      </p:tavLst>
                                    </p:anim>
                                  </p:childTnLst>
                                </p:cTn>
                              </p:par>
                              <p:par>
                                <p:cTn id="172" presetID="2" presetClass="entr" presetSubtype="8" fill="hold" grpId="0" nodeType="withEffect">
                                  <p:stCondLst>
                                    <p:cond delay="0"/>
                                  </p:stCondLst>
                                  <p:childTnLst>
                                    <p:set>
                                      <p:cBhvr>
                                        <p:cTn id="173" dur="1" fill="hold">
                                          <p:stCondLst>
                                            <p:cond delay="0"/>
                                          </p:stCondLst>
                                        </p:cTn>
                                        <p:tgtEl>
                                          <p:spTgt spid="94"/>
                                        </p:tgtEl>
                                        <p:attrNameLst>
                                          <p:attrName>style.visibility</p:attrName>
                                        </p:attrNameLst>
                                      </p:cBhvr>
                                      <p:to>
                                        <p:strVal val="visible"/>
                                      </p:to>
                                    </p:set>
                                    <p:anim calcmode="lin" valueType="num">
                                      <p:cBhvr additive="base">
                                        <p:cTn id="174" dur="500" fill="hold"/>
                                        <p:tgtEl>
                                          <p:spTgt spid="94"/>
                                        </p:tgtEl>
                                        <p:attrNameLst>
                                          <p:attrName>ppt_x</p:attrName>
                                        </p:attrNameLst>
                                      </p:cBhvr>
                                      <p:tavLst>
                                        <p:tav tm="0">
                                          <p:val>
                                            <p:strVal val="0-#ppt_w/2"/>
                                          </p:val>
                                        </p:tav>
                                        <p:tav tm="100000">
                                          <p:val>
                                            <p:strVal val="#ppt_x"/>
                                          </p:val>
                                        </p:tav>
                                      </p:tavLst>
                                    </p:anim>
                                    <p:anim calcmode="lin" valueType="num">
                                      <p:cBhvr additive="base">
                                        <p:cTn id="175" dur="500" fill="hold"/>
                                        <p:tgtEl>
                                          <p:spTgt spid="94"/>
                                        </p:tgtEl>
                                        <p:attrNameLst>
                                          <p:attrName>ppt_y</p:attrName>
                                        </p:attrNameLst>
                                      </p:cBhvr>
                                      <p:tavLst>
                                        <p:tav tm="0">
                                          <p:val>
                                            <p:strVal val="#ppt_y"/>
                                          </p:val>
                                        </p:tav>
                                        <p:tav tm="100000">
                                          <p:val>
                                            <p:strVal val="#ppt_y"/>
                                          </p:val>
                                        </p:tav>
                                      </p:tavLst>
                                    </p:anim>
                                  </p:childTnLst>
                                </p:cTn>
                              </p:par>
                              <p:par>
                                <p:cTn id="176" presetID="2" presetClass="entr" presetSubtype="4" fill="hold" grpId="0" nodeType="withEffect">
                                  <p:stCondLst>
                                    <p:cond delay="0"/>
                                  </p:stCondLst>
                                  <p:childTnLst>
                                    <p:set>
                                      <p:cBhvr>
                                        <p:cTn id="177" dur="1" fill="hold">
                                          <p:stCondLst>
                                            <p:cond delay="0"/>
                                          </p:stCondLst>
                                        </p:cTn>
                                        <p:tgtEl>
                                          <p:spTgt spid="95"/>
                                        </p:tgtEl>
                                        <p:attrNameLst>
                                          <p:attrName>style.visibility</p:attrName>
                                        </p:attrNameLst>
                                      </p:cBhvr>
                                      <p:to>
                                        <p:strVal val="visible"/>
                                      </p:to>
                                    </p:set>
                                    <p:anim calcmode="lin" valueType="num">
                                      <p:cBhvr additive="base">
                                        <p:cTn id="178" dur="500" fill="hold"/>
                                        <p:tgtEl>
                                          <p:spTgt spid="95"/>
                                        </p:tgtEl>
                                        <p:attrNameLst>
                                          <p:attrName>ppt_x</p:attrName>
                                        </p:attrNameLst>
                                      </p:cBhvr>
                                      <p:tavLst>
                                        <p:tav tm="0">
                                          <p:val>
                                            <p:strVal val="#ppt_x"/>
                                          </p:val>
                                        </p:tav>
                                        <p:tav tm="100000">
                                          <p:val>
                                            <p:strVal val="#ppt_x"/>
                                          </p:val>
                                        </p:tav>
                                      </p:tavLst>
                                    </p:anim>
                                    <p:anim calcmode="lin" valueType="num">
                                      <p:cBhvr additive="base">
                                        <p:cTn id="179" dur="500" fill="hold"/>
                                        <p:tgtEl>
                                          <p:spTgt spid="95"/>
                                        </p:tgtEl>
                                        <p:attrNameLst>
                                          <p:attrName>ppt_y</p:attrName>
                                        </p:attrNameLst>
                                      </p:cBhvr>
                                      <p:tavLst>
                                        <p:tav tm="0">
                                          <p:val>
                                            <p:strVal val="1+#ppt_h/2"/>
                                          </p:val>
                                        </p:tav>
                                        <p:tav tm="100000">
                                          <p:val>
                                            <p:strVal val="#ppt_y"/>
                                          </p:val>
                                        </p:tav>
                                      </p:tavLst>
                                    </p:anim>
                                  </p:childTnLst>
                                </p:cTn>
                              </p:par>
                              <p:par>
                                <p:cTn id="180" presetID="2" presetClass="entr" presetSubtype="4" fill="hold" grpId="0" nodeType="withEffect">
                                  <p:stCondLst>
                                    <p:cond delay="0"/>
                                  </p:stCondLst>
                                  <p:childTnLst>
                                    <p:set>
                                      <p:cBhvr>
                                        <p:cTn id="181" dur="1" fill="hold">
                                          <p:stCondLst>
                                            <p:cond delay="0"/>
                                          </p:stCondLst>
                                        </p:cTn>
                                        <p:tgtEl>
                                          <p:spTgt spid="96"/>
                                        </p:tgtEl>
                                        <p:attrNameLst>
                                          <p:attrName>style.visibility</p:attrName>
                                        </p:attrNameLst>
                                      </p:cBhvr>
                                      <p:to>
                                        <p:strVal val="visible"/>
                                      </p:to>
                                    </p:set>
                                    <p:anim calcmode="lin" valueType="num">
                                      <p:cBhvr additive="base">
                                        <p:cTn id="182" dur="500" fill="hold"/>
                                        <p:tgtEl>
                                          <p:spTgt spid="96"/>
                                        </p:tgtEl>
                                        <p:attrNameLst>
                                          <p:attrName>ppt_x</p:attrName>
                                        </p:attrNameLst>
                                      </p:cBhvr>
                                      <p:tavLst>
                                        <p:tav tm="0">
                                          <p:val>
                                            <p:strVal val="#ppt_x"/>
                                          </p:val>
                                        </p:tav>
                                        <p:tav tm="100000">
                                          <p:val>
                                            <p:strVal val="#ppt_x"/>
                                          </p:val>
                                        </p:tav>
                                      </p:tavLst>
                                    </p:anim>
                                    <p:anim calcmode="lin" valueType="num">
                                      <p:cBhvr additive="base">
                                        <p:cTn id="183" dur="500" fill="hold"/>
                                        <p:tgtEl>
                                          <p:spTgt spid="96"/>
                                        </p:tgtEl>
                                        <p:attrNameLst>
                                          <p:attrName>ppt_y</p:attrName>
                                        </p:attrNameLst>
                                      </p:cBhvr>
                                      <p:tavLst>
                                        <p:tav tm="0">
                                          <p:val>
                                            <p:strVal val="1+#ppt_h/2"/>
                                          </p:val>
                                        </p:tav>
                                        <p:tav tm="100000">
                                          <p:val>
                                            <p:strVal val="#ppt_y"/>
                                          </p:val>
                                        </p:tav>
                                      </p:tavLst>
                                    </p:anim>
                                  </p:childTnLst>
                                </p:cTn>
                              </p:par>
                              <p:par>
                                <p:cTn id="184" presetID="2" presetClass="entr" presetSubtype="4" fill="hold" grpId="0" nodeType="withEffect">
                                  <p:stCondLst>
                                    <p:cond delay="0"/>
                                  </p:stCondLst>
                                  <p:childTnLst>
                                    <p:set>
                                      <p:cBhvr>
                                        <p:cTn id="185" dur="1" fill="hold">
                                          <p:stCondLst>
                                            <p:cond delay="0"/>
                                          </p:stCondLst>
                                        </p:cTn>
                                        <p:tgtEl>
                                          <p:spTgt spid="97"/>
                                        </p:tgtEl>
                                        <p:attrNameLst>
                                          <p:attrName>style.visibility</p:attrName>
                                        </p:attrNameLst>
                                      </p:cBhvr>
                                      <p:to>
                                        <p:strVal val="visible"/>
                                      </p:to>
                                    </p:set>
                                    <p:anim calcmode="lin" valueType="num">
                                      <p:cBhvr additive="base">
                                        <p:cTn id="186" dur="500" fill="hold"/>
                                        <p:tgtEl>
                                          <p:spTgt spid="97"/>
                                        </p:tgtEl>
                                        <p:attrNameLst>
                                          <p:attrName>ppt_x</p:attrName>
                                        </p:attrNameLst>
                                      </p:cBhvr>
                                      <p:tavLst>
                                        <p:tav tm="0">
                                          <p:val>
                                            <p:strVal val="#ppt_x"/>
                                          </p:val>
                                        </p:tav>
                                        <p:tav tm="100000">
                                          <p:val>
                                            <p:strVal val="#ppt_x"/>
                                          </p:val>
                                        </p:tav>
                                      </p:tavLst>
                                    </p:anim>
                                    <p:anim calcmode="lin" valueType="num">
                                      <p:cBhvr additive="base">
                                        <p:cTn id="187" dur="500" fill="hold"/>
                                        <p:tgtEl>
                                          <p:spTgt spid="97"/>
                                        </p:tgtEl>
                                        <p:attrNameLst>
                                          <p:attrName>ppt_y</p:attrName>
                                        </p:attrNameLst>
                                      </p:cBhvr>
                                      <p:tavLst>
                                        <p:tav tm="0">
                                          <p:val>
                                            <p:strVal val="1+#ppt_h/2"/>
                                          </p:val>
                                        </p:tav>
                                        <p:tav tm="100000">
                                          <p:val>
                                            <p:strVal val="#ppt_y"/>
                                          </p:val>
                                        </p:tav>
                                      </p:tavLst>
                                    </p:anim>
                                  </p:childTnLst>
                                </p:cTn>
                              </p:par>
                              <p:par>
                                <p:cTn id="188" presetID="2" presetClass="entr" presetSubtype="4" fill="hold" grpId="0" nodeType="withEffect">
                                  <p:stCondLst>
                                    <p:cond delay="0"/>
                                  </p:stCondLst>
                                  <p:childTnLst>
                                    <p:set>
                                      <p:cBhvr>
                                        <p:cTn id="189" dur="1" fill="hold">
                                          <p:stCondLst>
                                            <p:cond delay="0"/>
                                          </p:stCondLst>
                                        </p:cTn>
                                        <p:tgtEl>
                                          <p:spTgt spid="98"/>
                                        </p:tgtEl>
                                        <p:attrNameLst>
                                          <p:attrName>style.visibility</p:attrName>
                                        </p:attrNameLst>
                                      </p:cBhvr>
                                      <p:to>
                                        <p:strVal val="visible"/>
                                      </p:to>
                                    </p:set>
                                    <p:anim calcmode="lin" valueType="num">
                                      <p:cBhvr additive="base">
                                        <p:cTn id="190" dur="500" fill="hold"/>
                                        <p:tgtEl>
                                          <p:spTgt spid="98"/>
                                        </p:tgtEl>
                                        <p:attrNameLst>
                                          <p:attrName>ppt_x</p:attrName>
                                        </p:attrNameLst>
                                      </p:cBhvr>
                                      <p:tavLst>
                                        <p:tav tm="0">
                                          <p:val>
                                            <p:strVal val="#ppt_x"/>
                                          </p:val>
                                        </p:tav>
                                        <p:tav tm="100000">
                                          <p:val>
                                            <p:strVal val="#ppt_x"/>
                                          </p:val>
                                        </p:tav>
                                      </p:tavLst>
                                    </p:anim>
                                    <p:anim calcmode="lin" valueType="num">
                                      <p:cBhvr additive="base">
                                        <p:cTn id="191" dur="500" fill="hold"/>
                                        <p:tgtEl>
                                          <p:spTgt spid="98"/>
                                        </p:tgtEl>
                                        <p:attrNameLst>
                                          <p:attrName>ppt_y</p:attrName>
                                        </p:attrNameLst>
                                      </p:cBhvr>
                                      <p:tavLst>
                                        <p:tav tm="0">
                                          <p:val>
                                            <p:strVal val="1+#ppt_h/2"/>
                                          </p:val>
                                        </p:tav>
                                        <p:tav tm="100000">
                                          <p:val>
                                            <p:strVal val="#ppt_y"/>
                                          </p:val>
                                        </p:tav>
                                      </p:tavLst>
                                    </p:anim>
                                  </p:childTnLst>
                                </p:cTn>
                              </p:par>
                              <p:par>
                                <p:cTn id="192" presetID="2" presetClass="entr" presetSubtype="4" fill="hold" grpId="0" nodeType="withEffect">
                                  <p:stCondLst>
                                    <p:cond delay="0"/>
                                  </p:stCondLst>
                                  <p:childTnLst>
                                    <p:set>
                                      <p:cBhvr>
                                        <p:cTn id="193" dur="1" fill="hold">
                                          <p:stCondLst>
                                            <p:cond delay="0"/>
                                          </p:stCondLst>
                                        </p:cTn>
                                        <p:tgtEl>
                                          <p:spTgt spid="99"/>
                                        </p:tgtEl>
                                        <p:attrNameLst>
                                          <p:attrName>style.visibility</p:attrName>
                                        </p:attrNameLst>
                                      </p:cBhvr>
                                      <p:to>
                                        <p:strVal val="visible"/>
                                      </p:to>
                                    </p:set>
                                    <p:anim calcmode="lin" valueType="num">
                                      <p:cBhvr additive="base">
                                        <p:cTn id="194" dur="500" fill="hold"/>
                                        <p:tgtEl>
                                          <p:spTgt spid="99"/>
                                        </p:tgtEl>
                                        <p:attrNameLst>
                                          <p:attrName>ppt_x</p:attrName>
                                        </p:attrNameLst>
                                      </p:cBhvr>
                                      <p:tavLst>
                                        <p:tav tm="0">
                                          <p:val>
                                            <p:strVal val="#ppt_x"/>
                                          </p:val>
                                        </p:tav>
                                        <p:tav tm="100000">
                                          <p:val>
                                            <p:strVal val="#ppt_x"/>
                                          </p:val>
                                        </p:tav>
                                      </p:tavLst>
                                    </p:anim>
                                    <p:anim calcmode="lin" valueType="num">
                                      <p:cBhvr additive="base">
                                        <p:cTn id="195" dur="500" fill="hold"/>
                                        <p:tgtEl>
                                          <p:spTgt spid="99"/>
                                        </p:tgtEl>
                                        <p:attrNameLst>
                                          <p:attrName>ppt_y</p:attrName>
                                        </p:attrNameLst>
                                      </p:cBhvr>
                                      <p:tavLst>
                                        <p:tav tm="0">
                                          <p:val>
                                            <p:strVal val="1+#ppt_h/2"/>
                                          </p:val>
                                        </p:tav>
                                        <p:tav tm="100000">
                                          <p:val>
                                            <p:strVal val="#ppt_y"/>
                                          </p:val>
                                        </p:tav>
                                      </p:tavLst>
                                    </p:anim>
                                  </p:childTnLst>
                                </p:cTn>
                              </p:par>
                              <p:par>
                                <p:cTn id="196" presetID="2" presetClass="entr" presetSubtype="4" fill="hold" grpId="0" nodeType="withEffect">
                                  <p:stCondLst>
                                    <p:cond delay="0"/>
                                  </p:stCondLst>
                                  <p:childTnLst>
                                    <p:set>
                                      <p:cBhvr>
                                        <p:cTn id="197" dur="1" fill="hold">
                                          <p:stCondLst>
                                            <p:cond delay="0"/>
                                          </p:stCondLst>
                                        </p:cTn>
                                        <p:tgtEl>
                                          <p:spTgt spid="100"/>
                                        </p:tgtEl>
                                        <p:attrNameLst>
                                          <p:attrName>style.visibility</p:attrName>
                                        </p:attrNameLst>
                                      </p:cBhvr>
                                      <p:to>
                                        <p:strVal val="visible"/>
                                      </p:to>
                                    </p:set>
                                    <p:anim calcmode="lin" valueType="num">
                                      <p:cBhvr additive="base">
                                        <p:cTn id="198" dur="500" fill="hold"/>
                                        <p:tgtEl>
                                          <p:spTgt spid="100"/>
                                        </p:tgtEl>
                                        <p:attrNameLst>
                                          <p:attrName>ppt_x</p:attrName>
                                        </p:attrNameLst>
                                      </p:cBhvr>
                                      <p:tavLst>
                                        <p:tav tm="0">
                                          <p:val>
                                            <p:strVal val="#ppt_x"/>
                                          </p:val>
                                        </p:tav>
                                        <p:tav tm="100000">
                                          <p:val>
                                            <p:strVal val="#ppt_x"/>
                                          </p:val>
                                        </p:tav>
                                      </p:tavLst>
                                    </p:anim>
                                    <p:anim calcmode="lin" valueType="num">
                                      <p:cBhvr additive="base">
                                        <p:cTn id="199" dur="500" fill="hold"/>
                                        <p:tgtEl>
                                          <p:spTgt spid="100"/>
                                        </p:tgtEl>
                                        <p:attrNameLst>
                                          <p:attrName>ppt_y</p:attrName>
                                        </p:attrNameLst>
                                      </p:cBhvr>
                                      <p:tavLst>
                                        <p:tav tm="0">
                                          <p:val>
                                            <p:strVal val="1+#ppt_h/2"/>
                                          </p:val>
                                        </p:tav>
                                        <p:tav tm="100000">
                                          <p:val>
                                            <p:strVal val="#ppt_y"/>
                                          </p:val>
                                        </p:tav>
                                      </p:tavLst>
                                    </p:anim>
                                  </p:childTnLst>
                                </p:cTn>
                              </p:par>
                              <p:par>
                                <p:cTn id="200" presetID="2" presetClass="entr" presetSubtype="4" fill="hold" grpId="0" nodeType="withEffect">
                                  <p:stCondLst>
                                    <p:cond delay="0"/>
                                  </p:stCondLst>
                                  <p:childTnLst>
                                    <p:set>
                                      <p:cBhvr>
                                        <p:cTn id="201" dur="1" fill="hold">
                                          <p:stCondLst>
                                            <p:cond delay="0"/>
                                          </p:stCondLst>
                                        </p:cTn>
                                        <p:tgtEl>
                                          <p:spTgt spid="101"/>
                                        </p:tgtEl>
                                        <p:attrNameLst>
                                          <p:attrName>style.visibility</p:attrName>
                                        </p:attrNameLst>
                                      </p:cBhvr>
                                      <p:to>
                                        <p:strVal val="visible"/>
                                      </p:to>
                                    </p:set>
                                    <p:anim calcmode="lin" valueType="num">
                                      <p:cBhvr additive="base">
                                        <p:cTn id="202" dur="500" fill="hold"/>
                                        <p:tgtEl>
                                          <p:spTgt spid="101"/>
                                        </p:tgtEl>
                                        <p:attrNameLst>
                                          <p:attrName>ppt_x</p:attrName>
                                        </p:attrNameLst>
                                      </p:cBhvr>
                                      <p:tavLst>
                                        <p:tav tm="0">
                                          <p:val>
                                            <p:strVal val="#ppt_x"/>
                                          </p:val>
                                        </p:tav>
                                        <p:tav tm="100000">
                                          <p:val>
                                            <p:strVal val="#ppt_x"/>
                                          </p:val>
                                        </p:tav>
                                      </p:tavLst>
                                    </p:anim>
                                    <p:anim calcmode="lin" valueType="num">
                                      <p:cBhvr additive="base">
                                        <p:cTn id="203" dur="500" fill="hold"/>
                                        <p:tgtEl>
                                          <p:spTgt spid="101"/>
                                        </p:tgtEl>
                                        <p:attrNameLst>
                                          <p:attrName>ppt_y</p:attrName>
                                        </p:attrNameLst>
                                      </p:cBhvr>
                                      <p:tavLst>
                                        <p:tav tm="0">
                                          <p:val>
                                            <p:strVal val="1+#ppt_h/2"/>
                                          </p:val>
                                        </p:tav>
                                        <p:tav tm="100000">
                                          <p:val>
                                            <p:strVal val="#ppt_y"/>
                                          </p:val>
                                        </p:tav>
                                      </p:tavLst>
                                    </p:anim>
                                  </p:childTnLst>
                                </p:cTn>
                              </p:par>
                              <p:par>
                                <p:cTn id="204" presetID="2" presetClass="entr" presetSubtype="4" fill="hold" grpId="0" nodeType="withEffect">
                                  <p:stCondLst>
                                    <p:cond delay="0"/>
                                  </p:stCondLst>
                                  <p:childTnLst>
                                    <p:set>
                                      <p:cBhvr>
                                        <p:cTn id="205" dur="1" fill="hold">
                                          <p:stCondLst>
                                            <p:cond delay="0"/>
                                          </p:stCondLst>
                                        </p:cTn>
                                        <p:tgtEl>
                                          <p:spTgt spid="102"/>
                                        </p:tgtEl>
                                        <p:attrNameLst>
                                          <p:attrName>style.visibility</p:attrName>
                                        </p:attrNameLst>
                                      </p:cBhvr>
                                      <p:to>
                                        <p:strVal val="visible"/>
                                      </p:to>
                                    </p:set>
                                    <p:anim calcmode="lin" valueType="num">
                                      <p:cBhvr additive="base">
                                        <p:cTn id="206" dur="500" fill="hold"/>
                                        <p:tgtEl>
                                          <p:spTgt spid="102"/>
                                        </p:tgtEl>
                                        <p:attrNameLst>
                                          <p:attrName>ppt_x</p:attrName>
                                        </p:attrNameLst>
                                      </p:cBhvr>
                                      <p:tavLst>
                                        <p:tav tm="0">
                                          <p:val>
                                            <p:strVal val="#ppt_x"/>
                                          </p:val>
                                        </p:tav>
                                        <p:tav tm="100000">
                                          <p:val>
                                            <p:strVal val="#ppt_x"/>
                                          </p:val>
                                        </p:tav>
                                      </p:tavLst>
                                    </p:anim>
                                    <p:anim calcmode="lin" valueType="num">
                                      <p:cBhvr additive="base">
                                        <p:cTn id="207" dur="500" fill="hold"/>
                                        <p:tgtEl>
                                          <p:spTgt spid="102"/>
                                        </p:tgtEl>
                                        <p:attrNameLst>
                                          <p:attrName>ppt_y</p:attrName>
                                        </p:attrNameLst>
                                      </p:cBhvr>
                                      <p:tavLst>
                                        <p:tav tm="0">
                                          <p:val>
                                            <p:strVal val="1+#ppt_h/2"/>
                                          </p:val>
                                        </p:tav>
                                        <p:tav tm="100000">
                                          <p:val>
                                            <p:strVal val="#ppt_y"/>
                                          </p:val>
                                        </p:tav>
                                      </p:tavLst>
                                    </p:anim>
                                  </p:childTnLst>
                                </p:cTn>
                              </p:par>
                              <p:par>
                                <p:cTn id="208" presetID="2" presetClass="entr" presetSubtype="4" fill="hold" grpId="0" nodeType="withEffect">
                                  <p:stCondLst>
                                    <p:cond delay="0"/>
                                  </p:stCondLst>
                                  <p:childTnLst>
                                    <p:set>
                                      <p:cBhvr>
                                        <p:cTn id="209" dur="1" fill="hold">
                                          <p:stCondLst>
                                            <p:cond delay="0"/>
                                          </p:stCondLst>
                                        </p:cTn>
                                        <p:tgtEl>
                                          <p:spTgt spid="103"/>
                                        </p:tgtEl>
                                        <p:attrNameLst>
                                          <p:attrName>style.visibility</p:attrName>
                                        </p:attrNameLst>
                                      </p:cBhvr>
                                      <p:to>
                                        <p:strVal val="visible"/>
                                      </p:to>
                                    </p:set>
                                    <p:anim calcmode="lin" valueType="num">
                                      <p:cBhvr additive="base">
                                        <p:cTn id="210" dur="500" fill="hold"/>
                                        <p:tgtEl>
                                          <p:spTgt spid="103"/>
                                        </p:tgtEl>
                                        <p:attrNameLst>
                                          <p:attrName>ppt_x</p:attrName>
                                        </p:attrNameLst>
                                      </p:cBhvr>
                                      <p:tavLst>
                                        <p:tav tm="0">
                                          <p:val>
                                            <p:strVal val="#ppt_x"/>
                                          </p:val>
                                        </p:tav>
                                        <p:tav tm="100000">
                                          <p:val>
                                            <p:strVal val="#ppt_x"/>
                                          </p:val>
                                        </p:tav>
                                      </p:tavLst>
                                    </p:anim>
                                    <p:anim calcmode="lin" valueType="num">
                                      <p:cBhvr additive="base">
                                        <p:cTn id="211" dur="500" fill="hold"/>
                                        <p:tgtEl>
                                          <p:spTgt spid="103"/>
                                        </p:tgtEl>
                                        <p:attrNameLst>
                                          <p:attrName>ppt_y</p:attrName>
                                        </p:attrNameLst>
                                      </p:cBhvr>
                                      <p:tavLst>
                                        <p:tav tm="0">
                                          <p:val>
                                            <p:strVal val="1+#ppt_h/2"/>
                                          </p:val>
                                        </p:tav>
                                        <p:tav tm="100000">
                                          <p:val>
                                            <p:strVal val="#ppt_y"/>
                                          </p:val>
                                        </p:tav>
                                      </p:tavLst>
                                    </p:anim>
                                  </p:childTnLst>
                                </p:cTn>
                              </p:par>
                              <p:par>
                                <p:cTn id="212" presetID="2" presetClass="entr" presetSubtype="4" fill="hold" grpId="0" nodeType="withEffect">
                                  <p:stCondLst>
                                    <p:cond delay="0"/>
                                  </p:stCondLst>
                                  <p:childTnLst>
                                    <p:set>
                                      <p:cBhvr>
                                        <p:cTn id="213" dur="1" fill="hold">
                                          <p:stCondLst>
                                            <p:cond delay="0"/>
                                          </p:stCondLst>
                                        </p:cTn>
                                        <p:tgtEl>
                                          <p:spTgt spid="104"/>
                                        </p:tgtEl>
                                        <p:attrNameLst>
                                          <p:attrName>style.visibility</p:attrName>
                                        </p:attrNameLst>
                                      </p:cBhvr>
                                      <p:to>
                                        <p:strVal val="visible"/>
                                      </p:to>
                                    </p:set>
                                    <p:anim calcmode="lin" valueType="num">
                                      <p:cBhvr additive="base">
                                        <p:cTn id="214" dur="500" fill="hold"/>
                                        <p:tgtEl>
                                          <p:spTgt spid="104"/>
                                        </p:tgtEl>
                                        <p:attrNameLst>
                                          <p:attrName>ppt_x</p:attrName>
                                        </p:attrNameLst>
                                      </p:cBhvr>
                                      <p:tavLst>
                                        <p:tav tm="0">
                                          <p:val>
                                            <p:strVal val="#ppt_x"/>
                                          </p:val>
                                        </p:tav>
                                        <p:tav tm="100000">
                                          <p:val>
                                            <p:strVal val="#ppt_x"/>
                                          </p:val>
                                        </p:tav>
                                      </p:tavLst>
                                    </p:anim>
                                    <p:anim calcmode="lin" valueType="num">
                                      <p:cBhvr additive="base">
                                        <p:cTn id="215" dur="500" fill="hold"/>
                                        <p:tgtEl>
                                          <p:spTgt spid="104"/>
                                        </p:tgtEl>
                                        <p:attrNameLst>
                                          <p:attrName>ppt_y</p:attrName>
                                        </p:attrNameLst>
                                      </p:cBhvr>
                                      <p:tavLst>
                                        <p:tav tm="0">
                                          <p:val>
                                            <p:strVal val="1+#ppt_h/2"/>
                                          </p:val>
                                        </p:tav>
                                        <p:tav tm="100000">
                                          <p:val>
                                            <p:strVal val="#ppt_y"/>
                                          </p:val>
                                        </p:tav>
                                      </p:tavLst>
                                    </p:anim>
                                  </p:childTnLst>
                                </p:cTn>
                              </p:par>
                              <p:par>
                                <p:cTn id="216" presetID="2" presetClass="entr" presetSubtype="4" fill="hold" grpId="0" nodeType="withEffect">
                                  <p:stCondLst>
                                    <p:cond delay="0"/>
                                  </p:stCondLst>
                                  <p:childTnLst>
                                    <p:set>
                                      <p:cBhvr>
                                        <p:cTn id="217" dur="1" fill="hold">
                                          <p:stCondLst>
                                            <p:cond delay="0"/>
                                          </p:stCondLst>
                                        </p:cTn>
                                        <p:tgtEl>
                                          <p:spTgt spid="105"/>
                                        </p:tgtEl>
                                        <p:attrNameLst>
                                          <p:attrName>style.visibility</p:attrName>
                                        </p:attrNameLst>
                                      </p:cBhvr>
                                      <p:to>
                                        <p:strVal val="visible"/>
                                      </p:to>
                                    </p:set>
                                    <p:anim calcmode="lin" valueType="num">
                                      <p:cBhvr additive="base">
                                        <p:cTn id="218" dur="500" fill="hold"/>
                                        <p:tgtEl>
                                          <p:spTgt spid="105"/>
                                        </p:tgtEl>
                                        <p:attrNameLst>
                                          <p:attrName>ppt_x</p:attrName>
                                        </p:attrNameLst>
                                      </p:cBhvr>
                                      <p:tavLst>
                                        <p:tav tm="0">
                                          <p:val>
                                            <p:strVal val="#ppt_x"/>
                                          </p:val>
                                        </p:tav>
                                        <p:tav tm="100000">
                                          <p:val>
                                            <p:strVal val="#ppt_x"/>
                                          </p:val>
                                        </p:tav>
                                      </p:tavLst>
                                    </p:anim>
                                    <p:anim calcmode="lin" valueType="num">
                                      <p:cBhvr additive="base">
                                        <p:cTn id="219" dur="500" fill="hold"/>
                                        <p:tgtEl>
                                          <p:spTgt spid="105"/>
                                        </p:tgtEl>
                                        <p:attrNameLst>
                                          <p:attrName>ppt_y</p:attrName>
                                        </p:attrNameLst>
                                      </p:cBhvr>
                                      <p:tavLst>
                                        <p:tav tm="0">
                                          <p:val>
                                            <p:strVal val="1+#ppt_h/2"/>
                                          </p:val>
                                        </p:tav>
                                        <p:tav tm="100000">
                                          <p:val>
                                            <p:strVal val="#ppt_y"/>
                                          </p:val>
                                        </p:tav>
                                      </p:tavLst>
                                    </p:anim>
                                  </p:childTnLst>
                                </p:cTn>
                              </p:par>
                              <p:par>
                                <p:cTn id="220" presetID="2" presetClass="entr" presetSubtype="4" fill="hold" grpId="0" nodeType="withEffect">
                                  <p:stCondLst>
                                    <p:cond delay="0"/>
                                  </p:stCondLst>
                                  <p:childTnLst>
                                    <p:set>
                                      <p:cBhvr>
                                        <p:cTn id="221" dur="1" fill="hold">
                                          <p:stCondLst>
                                            <p:cond delay="0"/>
                                          </p:stCondLst>
                                        </p:cTn>
                                        <p:tgtEl>
                                          <p:spTgt spid="106"/>
                                        </p:tgtEl>
                                        <p:attrNameLst>
                                          <p:attrName>style.visibility</p:attrName>
                                        </p:attrNameLst>
                                      </p:cBhvr>
                                      <p:to>
                                        <p:strVal val="visible"/>
                                      </p:to>
                                    </p:set>
                                    <p:anim calcmode="lin" valueType="num">
                                      <p:cBhvr additive="base">
                                        <p:cTn id="222" dur="500" fill="hold"/>
                                        <p:tgtEl>
                                          <p:spTgt spid="106"/>
                                        </p:tgtEl>
                                        <p:attrNameLst>
                                          <p:attrName>ppt_x</p:attrName>
                                        </p:attrNameLst>
                                      </p:cBhvr>
                                      <p:tavLst>
                                        <p:tav tm="0">
                                          <p:val>
                                            <p:strVal val="#ppt_x"/>
                                          </p:val>
                                        </p:tav>
                                        <p:tav tm="100000">
                                          <p:val>
                                            <p:strVal val="#ppt_x"/>
                                          </p:val>
                                        </p:tav>
                                      </p:tavLst>
                                    </p:anim>
                                    <p:anim calcmode="lin" valueType="num">
                                      <p:cBhvr additive="base">
                                        <p:cTn id="223" dur="500" fill="hold"/>
                                        <p:tgtEl>
                                          <p:spTgt spid="106"/>
                                        </p:tgtEl>
                                        <p:attrNameLst>
                                          <p:attrName>ppt_y</p:attrName>
                                        </p:attrNameLst>
                                      </p:cBhvr>
                                      <p:tavLst>
                                        <p:tav tm="0">
                                          <p:val>
                                            <p:strVal val="1+#ppt_h/2"/>
                                          </p:val>
                                        </p:tav>
                                        <p:tav tm="100000">
                                          <p:val>
                                            <p:strVal val="#ppt_y"/>
                                          </p:val>
                                        </p:tav>
                                      </p:tavLst>
                                    </p:anim>
                                  </p:childTnLst>
                                </p:cTn>
                              </p:par>
                              <p:par>
                                <p:cTn id="224" presetID="2" presetClass="entr" presetSubtype="4" fill="hold" grpId="0" nodeType="withEffect">
                                  <p:stCondLst>
                                    <p:cond delay="0"/>
                                  </p:stCondLst>
                                  <p:childTnLst>
                                    <p:set>
                                      <p:cBhvr>
                                        <p:cTn id="225" dur="1" fill="hold">
                                          <p:stCondLst>
                                            <p:cond delay="0"/>
                                          </p:stCondLst>
                                        </p:cTn>
                                        <p:tgtEl>
                                          <p:spTgt spid="107"/>
                                        </p:tgtEl>
                                        <p:attrNameLst>
                                          <p:attrName>style.visibility</p:attrName>
                                        </p:attrNameLst>
                                      </p:cBhvr>
                                      <p:to>
                                        <p:strVal val="visible"/>
                                      </p:to>
                                    </p:set>
                                    <p:anim calcmode="lin" valueType="num">
                                      <p:cBhvr additive="base">
                                        <p:cTn id="226" dur="500" fill="hold"/>
                                        <p:tgtEl>
                                          <p:spTgt spid="107"/>
                                        </p:tgtEl>
                                        <p:attrNameLst>
                                          <p:attrName>ppt_x</p:attrName>
                                        </p:attrNameLst>
                                      </p:cBhvr>
                                      <p:tavLst>
                                        <p:tav tm="0">
                                          <p:val>
                                            <p:strVal val="#ppt_x"/>
                                          </p:val>
                                        </p:tav>
                                        <p:tav tm="100000">
                                          <p:val>
                                            <p:strVal val="#ppt_x"/>
                                          </p:val>
                                        </p:tav>
                                      </p:tavLst>
                                    </p:anim>
                                    <p:anim calcmode="lin" valueType="num">
                                      <p:cBhvr additive="base">
                                        <p:cTn id="227" dur="500" fill="hold"/>
                                        <p:tgtEl>
                                          <p:spTgt spid="107"/>
                                        </p:tgtEl>
                                        <p:attrNameLst>
                                          <p:attrName>ppt_y</p:attrName>
                                        </p:attrNameLst>
                                      </p:cBhvr>
                                      <p:tavLst>
                                        <p:tav tm="0">
                                          <p:val>
                                            <p:strVal val="1+#ppt_h/2"/>
                                          </p:val>
                                        </p:tav>
                                        <p:tav tm="100000">
                                          <p:val>
                                            <p:strVal val="#ppt_y"/>
                                          </p:val>
                                        </p:tav>
                                      </p:tavLst>
                                    </p:anim>
                                  </p:childTnLst>
                                </p:cTn>
                              </p:par>
                              <p:par>
                                <p:cTn id="228" presetID="2" presetClass="entr" presetSubtype="4" fill="hold" grpId="0" nodeType="withEffect">
                                  <p:stCondLst>
                                    <p:cond delay="0"/>
                                  </p:stCondLst>
                                  <p:childTnLst>
                                    <p:set>
                                      <p:cBhvr>
                                        <p:cTn id="229" dur="1" fill="hold">
                                          <p:stCondLst>
                                            <p:cond delay="0"/>
                                          </p:stCondLst>
                                        </p:cTn>
                                        <p:tgtEl>
                                          <p:spTgt spid="108"/>
                                        </p:tgtEl>
                                        <p:attrNameLst>
                                          <p:attrName>style.visibility</p:attrName>
                                        </p:attrNameLst>
                                      </p:cBhvr>
                                      <p:to>
                                        <p:strVal val="visible"/>
                                      </p:to>
                                    </p:set>
                                    <p:anim calcmode="lin" valueType="num">
                                      <p:cBhvr additive="base">
                                        <p:cTn id="230" dur="500" fill="hold"/>
                                        <p:tgtEl>
                                          <p:spTgt spid="108"/>
                                        </p:tgtEl>
                                        <p:attrNameLst>
                                          <p:attrName>ppt_x</p:attrName>
                                        </p:attrNameLst>
                                      </p:cBhvr>
                                      <p:tavLst>
                                        <p:tav tm="0">
                                          <p:val>
                                            <p:strVal val="#ppt_x"/>
                                          </p:val>
                                        </p:tav>
                                        <p:tav tm="100000">
                                          <p:val>
                                            <p:strVal val="#ppt_x"/>
                                          </p:val>
                                        </p:tav>
                                      </p:tavLst>
                                    </p:anim>
                                    <p:anim calcmode="lin" valueType="num">
                                      <p:cBhvr additive="base">
                                        <p:cTn id="231" dur="500" fill="hold"/>
                                        <p:tgtEl>
                                          <p:spTgt spid="108"/>
                                        </p:tgtEl>
                                        <p:attrNameLst>
                                          <p:attrName>ppt_y</p:attrName>
                                        </p:attrNameLst>
                                      </p:cBhvr>
                                      <p:tavLst>
                                        <p:tav tm="0">
                                          <p:val>
                                            <p:strVal val="1+#ppt_h/2"/>
                                          </p:val>
                                        </p:tav>
                                        <p:tav tm="100000">
                                          <p:val>
                                            <p:strVal val="#ppt_y"/>
                                          </p:val>
                                        </p:tav>
                                      </p:tavLst>
                                    </p:anim>
                                  </p:childTnLst>
                                </p:cTn>
                              </p:par>
                              <p:par>
                                <p:cTn id="232" presetID="2" presetClass="entr" presetSubtype="1" fill="hold" grpId="0" nodeType="withEffect">
                                  <p:stCondLst>
                                    <p:cond delay="0"/>
                                  </p:stCondLst>
                                  <p:childTnLst>
                                    <p:set>
                                      <p:cBhvr>
                                        <p:cTn id="233" dur="1" fill="hold">
                                          <p:stCondLst>
                                            <p:cond delay="0"/>
                                          </p:stCondLst>
                                        </p:cTn>
                                        <p:tgtEl>
                                          <p:spTgt spid="109"/>
                                        </p:tgtEl>
                                        <p:attrNameLst>
                                          <p:attrName>style.visibility</p:attrName>
                                        </p:attrNameLst>
                                      </p:cBhvr>
                                      <p:to>
                                        <p:strVal val="visible"/>
                                      </p:to>
                                    </p:set>
                                    <p:anim calcmode="lin" valueType="num">
                                      <p:cBhvr additive="base">
                                        <p:cTn id="234" dur="500" fill="hold"/>
                                        <p:tgtEl>
                                          <p:spTgt spid="109"/>
                                        </p:tgtEl>
                                        <p:attrNameLst>
                                          <p:attrName>ppt_x</p:attrName>
                                        </p:attrNameLst>
                                      </p:cBhvr>
                                      <p:tavLst>
                                        <p:tav tm="0">
                                          <p:val>
                                            <p:strVal val="#ppt_x"/>
                                          </p:val>
                                        </p:tav>
                                        <p:tav tm="100000">
                                          <p:val>
                                            <p:strVal val="#ppt_x"/>
                                          </p:val>
                                        </p:tav>
                                      </p:tavLst>
                                    </p:anim>
                                    <p:anim calcmode="lin" valueType="num">
                                      <p:cBhvr additive="base">
                                        <p:cTn id="235" dur="500" fill="hold"/>
                                        <p:tgtEl>
                                          <p:spTgt spid="109"/>
                                        </p:tgtEl>
                                        <p:attrNameLst>
                                          <p:attrName>ppt_y</p:attrName>
                                        </p:attrNameLst>
                                      </p:cBhvr>
                                      <p:tavLst>
                                        <p:tav tm="0">
                                          <p:val>
                                            <p:strVal val="0-#ppt_h/2"/>
                                          </p:val>
                                        </p:tav>
                                        <p:tav tm="100000">
                                          <p:val>
                                            <p:strVal val="#ppt_y"/>
                                          </p:val>
                                        </p:tav>
                                      </p:tavLst>
                                    </p:anim>
                                  </p:childTnLst>
                                </p:cTn>
                              </p:par>
                              <p:par>
                                <p:cTn id="236" presetID="2" presetClass="entr" presetSubtype="4" fill="hold" grpId="0" nodeType="withEffect">
                                  <p:stCondLst>
                                    <p:cond delay="0"/>
                                  </p:stCondLst>
                                  <p:childTnLst>
                                    <p:set>
                                      <p:cBhvr>
                                        <p:cTn id="237" dur="1" fill="hold">
                                          <p:stCondLst>
                                            <p:cond delay="0"/>
                                          </p:stCondLst>
                                        </p:cTn>
                                        <p:tgtEl>
                                          <p:spTgt spid="110"/>
                                        </p:tgtEl>
                                        <p:attrNameLst>
                                          <p:attrName>style.visibility</p:attrName>
                                        </p:attrNameLst>
                                      </p:cBhvr>
                                      <p:to>
                                        <p:strVal val="visible"/>
                                      </p:to>
                                    </p:set>
                                    <p:anim calcmode="lin" valueType="num">
                                      <p:cBhvr additive="base">
                                        <p:cTn id="238" dur="500" fill="hold"/>
                                        <p:tgtEl>
                                          <p:spTgt spid="110"/>
                                        </p:tgtEl>
                                        <p:attrNameLst>
                                          <p:attrName>ppt_x</p:attrName>
                                        </p:attrNameLst>
                                      </p:cBhvr>
                                      <p:tavLst>
                                        <p:tav tm="0">
                                          <p:val>
                                            <p:strVal val="#ppt_x"/>
                                          </p:val>
                                        </p:tav>
                                        <p:tav tm="100000">
                                          <p:val>
                                            <p:strVal val="#ppt_x"/>
                                          </p:val>
                                        </p:tav>
                                      </p:tavLst>
                                    </p:anim>
                                    <p:anim calcmode="lin" valueType="num">
                                      <p:cBhvr additive="base">
                                        <p:cTn id="239" dur="500" fill="hold"/>
                                        <p:tgtEl>
                                          <p:spTgt spid="110"/>
                                        </p:tgtEl>
                                        <p:attrNameLst>
                                          <p:attrName>ppt_y</p:attrName>
                                        </p:attrNameLst>
                                      </p:cBhvr>
                                      <p:tavLst>
                                        <p:tav tm="0">
                                          <p:val>
                                            <p:strVal val="1+#ppt_h/2"/>
                                          </p:val>
                                        </p:tav>
                                        <p:tav tm="100000">
                                          <p:val>
                                            <p:strVal val="#ppt_y"/>
                                          </p:val>
                                        </p:tav>
                                      </p:tavLst>
                                    </p:anim>
                                  </p:childTnLst>
                                </p:cTn>
                              </p:par>
                              <p:par>
                                <p:cTn id="240" presetID="2" presetClass="entr" presetSubtype="4" fill="hold" grpId="0" nodeType="withEffect">
                                  <p:stCondLst>
                                    <p:cond delay="0"/>
                                  </p:stCondLst>
                                  <p:childTnLst>
                                    <p:set>
                                      <p:cBhvr>
                                        <p:cTn id="241" dur="1" fill="hold">
                                          <p:stCondLst>
                                            <p:cond delay="0"/>
                                          </p:stCondLst>
                                        </p:cTn>
                                        <p:tgtEl>
                                          <p:spTgt spid="111"/>
                                        </p:tgtEl>
                                        <p:attrNameLst>
                                          <p:attrName>style.visibility</p:attrName>
                                        </p:attrNameLst>
                                      </p:cBhvr>
                                      <p:to>
                                        <p:strVal val="visible"/>
                                      </p:to>
                                    </p:set>
                                    <p:anim calcmode="lin" valueType="num">
                                      <p:cBhvr additive="base">
                                        <p:cTn id="242" dur="500" fill="hold"/>
                                        <p:tgtEl>
                                          <p:spTgt spid="111"/>
                                        </p:tgtEl>
                                        <p:attrNameLst>
                                          <p:attrName>ppt_x</p:attrName>
                                        </p:attrNameLst>
                                      </p:cBhvr>
                                      <p:tavLst>
                                        <p:tav tm="0">
                                          <p:val>
                                            <p:strVal val="#ppt_x"/>
                                          </p:val>
                                        </p:tav>
                                        <p:tav tm="100000">
                                          <p:val>
                                            <p:strVal val="#ppt_x"/>
                                          </p:val>
                                        </p:tav>
                                      </p:tavLst>
                                    </p:anim>
                                    <p:anim calcmode="lin" valueType="num">
                                      <p:cBhvr additive="base">
                                        <p:cTn id="243" dur="500" fill="hold"/>
                                        <p:tgtEl>
                                          <p:spTgt spid="111"/>
                                        </p:tgtEl>
                                        <p:attrNameLst>
                                          <p:attrName>ppt_y</p:attrName>
                                        </p:attrNameLst>
                                      </p:cBhvr>
                                      <p:tavLst>
                                        <p:tav tm="0">
                                          <p:val>
                                            <p:strVal val="1+#ppt_h/2"/>
                                          </p:val>
                                        </p:tav>
                                        <p:tav tm="100000">
                                          <p:val>
                                            <p:strVal val="#ppt_y"/>
                                          </p:val>
                                        </p:tav>
                                      </p:tavLst>
                                    </p:anim>
                                  </p:childTnLst>
                                </p:cTn>
                              </p:par>
                              <p:par>
                                <p:cTn id="244" presetID="2" presetClass="entr" presetSubtype="3" fill="hold" grpId="0" nodeType="withEffect">
                                  <p:stCondLst>
                                    <p:cond delay="0"/>
                                  </p:stCondLst>
                                  <p:childTnLst>
                                    <p:set>
                                      <p:cBhvr>
                                        <p:cTn id="245" dur="1" fill="hold">
                                          <p:stCondLst>
                                            <p:cond delay="0"/>
                                          </p:stCondLst>
                                        </p:cTn>
                                        <p:tgtEl>
                                          <p:spTgt spid="112"/>
                                        </p:tgtEl>
                                        <p:attrNameLst>
                                          <p:attrName>style.visibility</p:attrName>
                                        </p:attrNameLst>
                                      </p:cBhvr>
                                      <p:to>
                                        <p:strVal val="visible"/>
                                      </p:to>
                                    </p:set>
                                    <p:anim calcmode="lin" valueType="num">
                                      <p:cBhvr additive="base">
                                        <p:cTn id="246" dur="500" fill="hold"/>
                                        <p:tgtEl>
                                          <p:spTgt spid="112"/>
                                        </p:tgtEl>
                                        <p:attrNameLst>
                                          <p:attrName>ppt_x</p:attrName>
                                        </p:attrNameLst>
                                      </p:cBhvr>
                                      <p:tavLst>
                                        <p:tav tm="0">
                                          <p:val>
                                            <p:strVal val="1+#ppt_w/2"/>
                                          </p:val>
                                        </p:tav>
                                        <p:tav tm="100000">
                                          <p:val>
                                            <p:strVal val="#ppt_x"/>
                                          </p:val>
                                        </p:tav>
                                      </p:tavLst>
                                    </p:anim>
                                    <p:anim calcmode="lin" valueType="num">
                                      <p:cBhvr additive="base">
                                        <p:cTn id="247" dur="500" fill="hold"/>
                                        <p:tgtEl>
                                          <p:spTgt spid="112"/>
                                        </p:tgtEl>
                                        <p:attrNameLst>
                                          <p:attrName>ppt_y</p:attrName>
                                        </p:attrNameLst>
                                      </p:cBhvr>
                                      <p:tavLst>
                                        <p:tav tm="0">
                                          <p:val>
                                            <p:strVal val="0-#ppt_h/2"/>
                                          </p:val>
                                        </p:tav>
                                        <p:tav tm="100000">
                                          <p:val>
                                            <p:strVal val="#ppt_y"/>
                                          </p:val>
                                        </p:tav>
                                      </p:tavLst>
                                    </p:anim>
                                  </p:childTnLst>
                                </p:cTn>
                              </p:par>
                              <p:par>
                                <p:cTn id="248" presetID="2" presetClass="entr" presetSubtype="2" fill="hold" grpId="0" nodeType="withEffect">
                                  <p:stCondLst>
                                    <p:cond delay="0"/>
                                  </p:stCondLst>
                                  <p:childTnLst>
                                    <p:set>
                                      <p:cBhvr>
                                        <p:cTn id="249" dur="1" fill="hold">
                                          <p:stCondLst>
                                            <p:cond delay="0"/>
                                          </p:stCondLst>
                                        </p:cTn>
                                        <p:tgtEl>
                                          <p:spTgt spid="113"/>
                                        </p:tgtEl>
                                        <p:attrNameLst>
                                          <p:attrName>style.visibility</p:attrName>
                                        </p:attrNameLst>
                                      </p:cBhvr>
                                      <p:to>
                                        <p:strVal val="visible"/>
                                      </p:to>
                                    </p:set>
                                    <p:anim calcmode="lin" valueType="num">
                                      <p:cBhvr additive="base">
                                        <p:cTn id="250" dur="500" fill="hold"/>
                                        <p:tgtEl>
                                          <p:spTgt spid="113"/>
                                        </p:tgtEl>
                                        <p:attrNameLst>
                                          <p:attrName>ppt_x</p:attrName>
                                        </p:attrNameLst>
                                      </p:cBhvr>
                                      <p:tavLst>
                                        <p:tav tm="0">
                                          <p:val>
                                            <p:strVal val="1+#ppt_w/2"/>
                                          </p:val>
                                        </p:tav>
                                        <p:tav tm="100000">
                                          <p:val>
                                            <p:strVal val="#ppt_x"/>
                                          </p:val>
                                        </p:tav>
                                      </p:tavLst>
                                    </p:anim>
                                    <p:anim calcmode="lin" valueType="num">
                                      <p:cBhvr additive="base">
                                        <p:cTn id="251" dur="500" fill="hold"/>
                                        <p:tgtEl>
                                          <p:spTgt spid="113"/>
                                        </p:tgtEl>
                                        <p:attrNameLst>
                                          <p:attrName>ppt_y</p:attrName>
                                        </p:attrNameLst>
                                      </p:cBhvr>
                                      <p:tavLst>
                                        <p:tav tm="0">
                                          <p:val>
                                            <p:strVal val="#ppt_y"/>
                                          </p:val>
                                        </p:tav>
                                        <p:tav tm="100000">
                                          <p:val>
                                            <p:strVal val="#ppt_y"/>
                                          </p:val>
                                        </p:tav>
                                      </p:tavLst>
                                    </p:anim>
                                  </p:childTnLst>
                                </p:cTn>
                              </p:par>
                              <p:par>
                                <p:cTn id="252" presetID="2" presetClass="entr" presetSubtype="12" fill="hold" grpId="0" nodeType="withEffect">
                                  <p:stCondLst>
                                    <p:cond delay="0"/>
                                  </p:stCondLst>
                                  <p:childTnLst>
                                    <p:set>
                                      <p:cBhvr>
                                        <p:cTn id="253" dur="1" fill="hold">
                                          <p:stCondLst>
                                            <p:cond delay="0"/>
                                          </p:stCondLst>
                                        </p:cTn>
                                        <p:tgtEl>
                                          <p:spTgt spid="114"/>
                                        </p:tgtEl>
                                        <p:attrNameLst>
                                          <p:attrName>style.visibility</p:attrName>
                                        </p:attrNameLst>
                                      </p:cBhvr>
                                      <p:to>
                                        <p:strVal val="visible"/>
                                      </p:to>
                                    </p:set>
                                    <p:anim calcmode="lin" valueType="num">
                                      <p:cBhvr additive="base">
                                        <p:cTn id="254" dur="500" fill="hold"/>
                                        <p:tgtEl>
                                          <p:spTgt spid="114"/>
                                        </p:tgtEl>
                                        <p:attrNameLst>
                                          <p:attrName>ppt_x</p:attrName>
                                        </p:attrNameLst>
                                      </p:cBhvr>
                                      <p:tavLst>
                                        <p:tav tm="0">
                                          <p:val>
                                            <p:strVal val="0-#ppt_w/2"/>
                                          </p:val>
                                        </p:tav>
                                        <p:tav tm="100000">
                                          <p:val>
                                            <p:strVal val="#ppt_x"/>
                                          </p:val>
                                        </p:tav>
                                      </p:tavLst>
                                    </p:anim>
                                    <p:anim calcmode="lin" valueType="num">
                                      <p:cBhvr additive="base">
                                        <p:cTn id="255" dur="500" fill="hold"/>
                                        <p:tgtEl>
                                          <p:spTgt spid="114"/>
                                        </p:tgtEl>
                                        <p:attrNameLst>
                                          <p:attrName>ppt_y</p:attrName>
                                        </p:attrNameLst>
                                      </p:cBhvr>
                                      <p:tavLst>
                                        <p:tav tm="0">
                                          <p:val>
                                            <p:strVal val="1+#ppt_h/2"/>
                                          </p:val>
                                        </p:tav>
                                        <p:tav tm="100000">
                                          <p:val>
                                            <p:strVal val="#ppt_y"/>
                                          </p:val>
                                        </p:tav>
                                      </p:tavLst>
                                    </p:anim>
                                  </p:childTnLst>
                                </p:cTn>
                              </p:par>
                              <p:par>
                                <p:cTn id="256" presetID="2" presetClass="entr" presetSubtype="4" fill="hold" grpId="0" nodeType="withEffect">
                                  <p:stCondLst>
                                    <p:cond delay="0"/>
                                  </p:stCondLst>
                                  <p:childTnLst>
                                    <p:set>
                                      <p:cBhvr>
                                        <p:cTn id="257" dur="1" fill="hold">
                                          <p:stCondLst>
                                            <p:cond delay="0"/>
                                          </p:stCondLst>
                                        </p:cTn>
                                        <p:tgtEl>
                                          <p:spTgt spid="115"/>
                                        </p:tgtEl>
                                        <p:attrNameLst>
                                          <p:attrName>style.visibility</p:attrName>
                                        </p:attrNameLst>
                                      </p:cBhvr>
                                      <p:to>
                                        <p:strVal val="visible"/>
                                      </p:to>
                                    </p:set>
                                    <p:anim calcmode="lin" valueType="num">
                                      <p:cBhvr additive="base">
                                        <p:cTn id="258" dur="500" fill="hold"/>
                                        <p:tgtEl>
                                          <p:spTgt spid="115"/>
                                        </p:tgtEl>
                                        <p:attrNameLst>
                                          <p:attrName>ppt_x</p:attrName>
                                        </p:attrNameLst>
                                      </p:cBhvr>
                                      <p:tavLst>
                                        <p:tav tm="0">
                                          <p:val>
                                            <p:strVal val="#ppt_x"/>
                                          </p:val>
                                        </p:tav>
                                        <p:tav tm="100000">
                                          <p:val>
                                            <p:strVal val="#ppt_x"/>
                                          </p:val>
                                        </p:tav>
                                      </p:tavLst>
                                    </p:anim>
                                    <p:anim calcmode="lin" valueType="num">
                                      <p:cBhvr additive="base">
                                        <p:cTn id="259" dur="500" fill="hold"/>
                                        <p:tgtEl>
                                          <p:spTgt spid="115"/>
                                        </p:tgtEl>
                                        <p:attrNameLst>
                                          <p:attrName>ppt_y</p:attrName>
                                        </p:attrNameLst>
                                      </p:cBhvr>
                                      <p:tavLst>
                                        <p:tav tm="0">
                                          <p:val>
                                            <p:strVal val="1+#ppt_h/2"/>
                                          </p:val>
                                        </p:tav>
                                        <p:tav tm="100000">
                                          <p:val>
                                            <p:strVal val="#ppt_y"/>
                                          </p:val>
                                        </p:tav>
                                      </p:tavLst>
                                    </p:anim>
                                  </p:childTnLst>
                                </p:cTn>
                              </p:par>
                              <p:par>
                                <p:cTn id="260" presetID="2" presetClass="entr" presetSubtype="4" fill="hold" grpId="0" nodeType="withEffect">
                                  <p:stCondLst>
                                    <p:cond delay="0"/>
                                  </p:stCondLst>
                                  <p:childTnLst>
                                    <p:set>
                                      <p:cBhvr>
                                        <p:cTn id="261" dur="1" fill="hold">
                                          <p:stCondLst>
                                            <p:cond delay="0"/>
                                          </p:stCondLst>
                                        </p:cTn>
                                        <p:tgtEl>
                                          <p:spTgt spid="116"/>
                                        </p:tgtEl>
                                        <p:attrNameLst>
                                          <p:attrName>style.visibility</p:attrName>
                                        </p:attrNameLst>
                                      </p:cBhvr>
                                      <p:to>
                                        <p:strVal val="visible"/>
                                      </p:to>
                                    </p:set>
                                    <p:anim calcmode="lin" valueType="num">
                                      <p:cBhvr additive="base">
                                        <p:cTn id="262" dur="500" fill="hold"/>
                                        <p:tgtEl>
                                          <p:spTgt spid="116"/>
                                        </p:tgtEl>
                                        <p:attrNameLst>
                                          <p:attrName>ppt_x</p:attrName>
                                        </p:attrNameLst>
                                      </p:cBhvr>
                                      <p:tavLst>
                                        <p:tav tm="0">
                                          <p:val>
                                            <p:strVal val="#ppt_x"/>
                                          </p:val>
                                        </p:tav>
                                        <p:tav tm="100000">
                                          <p:val>
                                            <p:strVal val="#ppt_x"/>
                                          </p:val>
                                        </p:tav>
                                      </p:tavLst>
                                    </p:anim>
                                    <p:anim calcmode="lin" valueType="num">
                                      <p:cBhvr additive="base">
                                        <p:cTn id="263" dur="500" fill="hold"/>
                                        <p:tgtEl>
                                          <p:spTgt spid="116"/>
                                        </p:tgtEl>
                                        <p:attrNameLst>
                                          <p:attrName>ppt_y</p:attrName>
                                        </p:attrNameLst>
                                      </p:cBhvr>
                                      <p:tavLst>
                                        <p:tav tm="0">
                                          <p:val>
                                            <p:strVal val="1+#ppt_h/2"/>
                                          </p:val>
                                        </p:tav>
                                        <p:tav tm="100000">
                                          <p:val>
                                            <p:strVal val="#ppt_y"/>
                                          </p:val>
                                        </p:tav>
                                      </p:tavLst>
                                    </p:anim>
                                  </p:childTnLst>
                                </p:cTn>
                              </p:par>
                              <p:par>
                                <p:cTn id="264" presetID="2" presetClass="entr" presetSubtype="4" fill="hold" grpId="0" nodeType="withEffect">
                                  <p:stCondLst>
                                    <p:cond delay="0"/>
                                  </p:stCondLst>
                                  <p:childTnLst>
                                    <p:set>
                                      <p:cBhvr>
                                        <p:cTn id="265" dur="1" fill="hold">
                                          <p:stCondLst>
                                            <p:cond delay="0"/>
                                          </p:stCondLst>
                                        </p:cTn>
                                        <p:tgtEl>
                                          <p:spTgt spid="117"/>
                                        </p:tgtEl>
                                        <p:attrNameLst>
                                          <p:attrName>style.visibility</p:attrName>
                                        </p:attrNameLst>
                                      </p:cBhvr>
                                      <p:to>
                                        <p:strVal val="visible"/>
                                      </p:to>
                                    </p:set>
                                    <p:anim calcmode="lin" valueType="num">
                                      <p:cBhvr additive="base">
                                        <p:cTn id="266" dur="500" fill="hold"/>
                                        <p:tgtEl>
                                          <p:spTgt spid="117"/>
                                        </p:tgtEl>
                                        <p:attrNameLst>
                                          <p:attrName>ppt_x</p:attrName>
                                        </p:attrNameLst>
                                      </p:cBhvr>
                                      <p:tavLst>
                                        <p:tav tm="0">
                                          <p:val>
                                            <p:strVal val="#ppt_x"/>
                                          </p:val>
                                        </p:tav>
                                        <p:tav tm="100000">
                                          <p:val>
                                            <p:strVal val="#ppt_x"/>
                                          </p:val>
                                        </p:tav>
                                      </p:tavLst>
                                    </p:anim>
                                    <p:anim calcmode="lin" valueType="num">
                                      <p:cBhvr additive="base">
                                        <p:cTn id="267" dur="500" fill="hold"/>
                                        <p:tgtEl>
                                          <p:spTgt spid="117"/>
                                        </p:tgtEl>
                                        <p:attrNameLst>
                                          <p:attrName>ppt_y</p:attrName>
                                        </p:attrNameLst>
                                      </p:cBhvr>
                                      <p:tavLst>
                                        <p:tav tm="0">
                                          <p:val>
                                            <p:strVal val="1+#ppt_h/2"/>
                                          </p:val>
                                        </p:tav>
                                        <p:tav tm="100000">
                                          <p:val>
                                            <p:strVal val="#ppt_y"/>
                                          </p:val>
                                        </p:tav>
                                      </p:tavLst>
                                    </p:anim>
                                  </p:childTnLst>
                                </p:cTn>
                              </p:par>
                              <p:par>
                                <p:cTn id="268" presetID="2" presetClass="entr" presetSubtype="8" fill="hold" grpId="0" nodeType="withEffect">
                                  <p:stCondLst>
                                    <p:cond delay="0"/>
                                  </p:stCondLst>
                                  <p:childTnLst>
                                    <p:set>
                                      <p:cBhvr>
                                        <p:cTn id="269" dur="1" fill="hold">
                                          <p:stCondLst>
                                            <p:cond delay="0"/>
                                          </p:stCondLst>
                                        </p:cTn>
                                        <p:tgtEl>
                                          <p:spTgt spid="118"/>
                                        </p:tgtEl>
                                        <p:attrNameLst>
                                          <p:attrName>style.visibility</p:attrName>
                                        </p:attrNameLst>
                                      </p:cBhvr>
                                      <p:to>
                                        <p:strVal val="visible"/>
                                      </p:to>
                                    </p:set>
                                    <p:anim calcmode="lin" valueType="num">
                                      <p:cBhvr additive="base">
                                        <p:cTn id="270" dur="500" fill="hold"/>
                                        <p:tgtEl>
                                          <p:spTgt spid="118"/>
                                        </p:tgtEl>
                                        <p:attrNameLst>
                                          <p:attrName>ppt_x</p:attrName>
                                        </p:attrNameLst>
                                      </p:cBhvr>
                                      <p:tavLst>
                                        <p:tav tm="0">
                                          <p:val>
                                            <p:strVal val="0-#ppt_w/2"/>
                                          </p:val>
                                        </p:tav>
                                        <p:tav tm="100000">
                                          <p:val>
                                            <p:strVal val="#ppt_x"/>
                                          </p:val>
                                        </p:tav>
                                      </p:tavLst>
                                    </p:anim>
                                    <p:anim calcmode="lin" valueType="num">
                                      <p:cBhvr additive="base">
                                        <p:cTn id="271" dur="500" fill="hold"/>
                                        <p:tgtEl>
                                          <p:spTgt spid="118"/>
                                        </p:tgtEl>
                                        <p:attrNameLst>
                                          <p:attrName>ppt_y</p:attrName>
                                        </p:attrNameLst>
                                      </p:cBhvr>
                                      <p:tavLst>
                                        <p:tav tm="0">
                                          <p:val>
                                            <p:strVal val="#ppt_y"/>
                                          </p:val>
                                        </p:tav>
                                        <p:tav tm="100000">
                                          <p:val>
                                            <p:strVal val="#ppt_y"/>
                                          </p:val>
                                        </p:tav>
                                      </p:tavLst>
                                    </p:anim>
                                  </p:childTnLst>
                                </p:cTn>
                              </p:par>
                              <p:par>
                                <p:cTn id="272" presetID="2" presetClass="entr" presetSubtype="4" fill="hold" grpId="0" nodeType="withEffect">
                                  <p:stCondLst>
                                    <p:cond delay="0"/>
                                  </p:stCondLst>
                                  <p:childTnLst>
                                    <p:set>
                                      <p:cBhvr>
                                        <p:cTn id="273" dur="1" fill="hold">
                                          <p:stCondLst>
                                            <p:cond delay="0"/>
                                          </p:stCondLst>
                                        </p:cTn>
                                        <p:tgtEl>
                                          <p:spTgt spid="119"/>
                                        </p:tgtEl>
                                        <p:attrNameLst>
                                          <p:attrName>style.visibility</p:attrName>
                                        </p:attrNameLst>
                                      </p:cBhvr>
                                      <p:to>
                                        <p:strVal val="visible"/>
                                      </p:to>
                                    </p:set>
                                    <p:anim calcmode="lin" valueType="num">
                                      <p:cBhvr additive="base">
                                        <p:cTn id="274" dur="500" fill="hold"/>
                                        <p:tgtEl>
                                          <p:spTgt spid="119"/>
                                        </p:tgtEl>
                                        <p:attrNameLst>
                                          <p:attrName>ppt_x</p:attrName>
                                        </p:attrNameLst>
                                      </p:cBhvr>
                                      <p:tavLst>
                                        <p:tav tm="0">
                                          <p:val>
                                            <p:strVal val="#ppt_x"/>
                                          </p:val>
                                        </p:tav>
                                        <p:tav tm="100000">
                                          <p:val>
                                            <p:strVal val="#ppt_x"/>
                                          </p:val>
                                        </p:tav>
                                      </p:tavLst>
                                    </p:anim>
                                    <p:anim calcmode="lin" valueType="num">
                                      <p:cBhvr additive="base">
                                        <p:cTn id="275" dur="500" fill="hold"/>
                                        <p:tgtEl>
                                          <p:spTgt spid="119"/>
                                        </p:tgtEl>
                                        <p:attrNameLst>
                                          <p:attrName>ppt_y</p:attrName>
                                        </p:attrNameLst>
                                      </p:cBhvr>
                                      <p:tavLst>
                                        <p:tav tm="0">
                                          <p:val>
                                            <p:strVal val="1+#ppt_h/2"/>
                                          </p:val>
                                        </p:tav>
                                        <p:tav tm="100000">
                                          <p:val>
                                            <p:strVal val="#ppt_y"/>
                                          </p:val>
                                        </p:tav>
                                      </p:tavLst>
                                    </p:anim>
                                  </p:childTnLst>
                                </p:cTn>
                              </p:par>
                              <p:par>
                                <p:cTn id="276" presetID="2" presetClass="entr" presetSubtype="4" fill="hold" grpId="0" nodeType="withEffect">
                                  <p:stCondLst>
                                    <p:cond delay="0"/>
                                  </p:stCondLst>
                                  <p:childTnLst>
                                    <p:set>
                                      <p:cBhvr>
                                        <p:cTn id="277" dur="1" fill="hold">
                                          <p:stCondLst>
                                            <p:cond delay="0"/>
                                          </p:stCondLst>
                                        </p:cTn>
                                        <p:tgtEl>
                                          <p:spTgt spid="120"/>
                                        </p:tgtEl>
                                        <p:attrNameLst>
                                          <p:attrName>style.visibility</p:attrName>
                                        </p:attrNameLst>
                                      </p:cBhvr>
                                      <p:to>
                                        <p:strVal val="visible"/>
                                      </p:to>
                                    </p:set>
                                    <p:anim calcmode="lin" valueType="num">
                                      <p:cBhvr additive="base">
                                        <p:cTn id="278" dur="500" fill="hold"/>
                                        <p:tgtEl>
                                          <p:spTgt spid="120"/>
                                        </p:tgtEl>
                                        <p:attrNameLst>
                                          <p:attrName>ppt_x</p:attrName>
                                        </p:attrNameLst>
                                      </p:cBhvr>
                                      <p:tavLst>
                                        <p:tav tm="0">
                                          <p:val>
                                            <p:strVal val="#ppt_x"/>
                                          </p:val>
                                        </p:tav>
                                        <p:tav tm="100000">
                                          <p:val>
                                            <p:strVal val="#ppt_x"/>
                                          </p:val>
                                        </p:tav>
                                      </p:tavLst>
                                    </p:anim>
                                    <p:anim calcmode="lin" valueType="num">
                                      <p:cBhvr additive="base">
                                        <p:cTn id="279" dur="500" fill="hold"/>
                                        <p:tgtEl>
                                          <p:spTgt spid="120"/>
                                        </p:tgtEl>
                                        <p:attrNameLst>
                                          <p:attrName>ppt_y</p:attrName>
                                        </p:attrNameLst>
                                      </p:cBhvr>
                                      <p:tavLst>
                                        <p:tav tm="0">
                                          <p:val>
                                            <p:strVal val="1+#ppt_h/2"/>
                                          </p:val>
                                        </p:tav>
                                        <p:tav tm="100000">
                                          <p:val>
                                            <p:strVal val="#ppt_y"/>
                                          </p:val>
                                        </p:tav>
                                      </p:tavLst>
                                    </p:anim>
                                  </p:childTnLst>
                                </p:cTn>
                              </p:par>
                              <p:par>
                                <p:cTn id="280" presetID="2" presetClass="entr" presetSubtype="4" fill="hold" grpId="0" nodeType="withEffect">
                                  <p:stCondLst>
                                    <p:cond delay="0"/>
                                  </p:stCondLst>
                                  <p:childTnLst>
                                    <p:set>
                                      <p:cBhvr>
                                        <p:cTn id="281" dur="1" fill="hold">
                                          <p:stCondLst>
                                            <p:cond delay="0"/>
                                          </p:stCondLst>
                                        </p:cTn>
                                        <p:tgtEl>
                                          <p:spTgt spid="121"/>
                                        </p:tgtEl>
                                        <p:attrNameLst>
                                          <p:attrName>style.visibility</p:attrName>
                                        </p:attrNameLst>
                                      </p:cBhvr>
                                      <p:to>
                                        <p:strVal val="visible"/>
                                      </p:to>
                                    </p:set>
                                    <p:anim calcmode="lin" valueType="num">
                                      <p:cBhvr additive="base">
                                        <p:cTn id="282" dur="500" fill="hold"/>
                                        <p:tgtEl>
                                          <p:spTgt spid="121"/>
                                        </p:tgtEl>
                                        <p:attrNameLst>
                                          <p:attrName>ppt_x</p:attrName>
                                        </p:attrNameLst>
                                      </p:cBhvr>
                                      <p:tavLst>
                                        <p:tav tm="0">
                                          <p:val>
                                            <p:strVal val="#ppt_x"/>
                                          </p:val>
                                        </p:tav>
                                        <p:tav tm="100000">
                                          <p:val>
                                            <p:strVal val="#ppt_x"/>
                                          </p:val>
                                        </p:tav>
                                      </p:tavLst>
                                    </p:anim>
                                    <p:anim calcmode="lin" valueType="num">
                                      <p:cBhvr additive="base">
                                        <p:cTn id="283" dur="500" fill="hold"/>
                                        <p:tgtEl>
                                          <p:spTgt spid="121"/>
                                        </p:tgtEl>
                                        <p:attrNameLst>
                                          <p:attrName>ppt_y</p:attrName>
                                        </p:attrNameLst>
                                      </p:cBhvr>
                                      <p:tavLst>
                                        <p:tav tm="0">
                                          <p:val>
                                            <p:strVal val="1+#ppt_h/2"/>
                                          </p:val>
                                        </p:tav>
                                        <p:tav tm="100000">
                                          <p:val>
                                            <p:strVal val="#ppt_y"/>
                                          </p:val>
                                        </p:tav>
                                      </p:tavLst>
                                    </p:anim>
                                  </p:childTnLst>
                                </p:cTn>
                              </p:par>
                              <p:par>
                                <p:cTn id="284" presetID="2" presetClass="entr" presetSubtype="4" fill="hold" grpId="0" nodeType="withEffect">
                                  <p:stCondLst>
                                    <p:cond delay="0"/>
                                  </p:stCondLst>
                                  <p:childTnLst>
                                    <p:set>
                                      <p:cBhvr>
                                        <p:cTn id="285" dur="1" fill="hold">
                                          <p:stCondLst>
                                            <p:cond delay="0"/>
                                          </p:stCondLst>
                                        </p:cTn>
                                        <p:tgtEl>
                                          <p:spTgt spid="122"/>
                                        </p:tgtEl>
                                        <p:attrNameLst>
                                          <p:attrName>style.visibility</p:attrName>
                                        </p:attrNameLst>
                                      </p:cBhvr>
                                      <p:to>
                                        <p:strVal val="visible"/>
                                      </p:to>
                                    </p:set>
                                    <p:anim calcmode="lin" valueType="num">
                                      <p:cBhvr additive="base">
                                        <p:cTn id="286" dur="500" fill="hold"/>
                                        <p:tgtEl>
                                          <p:spTgt spid="122"/>
                                        </p:tgtEl>
                                        <p:attrNameLst>
                                          <p:attrName>ppt_x</p:attrName>
                                        </p:attrNameLst>
                                      </p:cBhvr>
                                      <p:tavLst>
                                        <p:tav tm="0">
                                          <p:val>
                                            <p:strVal val="#ppt_x"/>
                                          </p:val>
                                        </p:tav>
                                        <p:tav tm="100000">
                                          <p:val>
                                            <p:strVal val="#ppt_x"/>
                                          </p:val>
                                        </p:tav>
                                      </p:tavLst>
                                    </p:anim>
                                    <p:anim calcmode="lin" valueType="num">
                                      <p:cBhvr additive="base">
                                        <p:cTn id="287" dur="500" fill="hold"/>
                                        <p:tgtEl>
                                          <p:spTgt spid="122"/>
                                        </p:tgtEl>
                                        <p:attrNameLst>
                                          <p:attrName>ppt_y</p:attrName>
                                        </p:attrNameLst>
                                      </p:cBhvr>
                                      <p:tavLst>
                                        <p:tav tm="0">
                                          <p:val>
                                            <p:strVal val="1+#ppt_h/2"/>
                                          </p:val>
                                        </p:tav>
                                        <p:tav tm="100000">
                                          <p:val>
                                            <p:strVal val="#ppt_y"/>
                                          </p:val>
                                        </p:tav>
                                      </p:tavLst>
                                    </p:anim>
                                  </p:childTnLst>
                                </p:cTn>
                              </p:par>
                              <p:par>
                                <p:cTn id="288" presetID="2" presetClass="entr" presetSubtype="4" fill="hold" grpId="0" nodeType="withEffect">
                                  <p:stCondLst>
                                    <p:cond delay="0"/>
                                  </p:stCondLst>
                                  <p:childTnLst>
                                    <p:set>
                                      <p:cBhvr>
                                        <p:cTn id="289" dur="1" fill="hold">
                                          <p:stCondLst>
                                            <p:cond delay="0"/>
                                          </p:stCondLst>
                                        </p:cTn>
                                        <p:tgtEl>
                                          <p:spTgt spid="123"/>
                                        </p:tgtEl>
                                        <p:attrNameLst>
                                          <p:attrName>style.visibility</p:attrName>
                                        </p:attrNameLst>
                                      </p:cBhvr>
                                      <p:to>
                                        <p:strVal val="visible"/>
                                      </p:to>
                                    </p:set>
                                    <p:anim calcmode="lin" valueType="num">
                                      <p:cBhvr additive="base">
                                        <p:cTn id="290" dur="500" fill="hold"/>
                                        <p:tgtEl>
                                          <p:spTgt spid="123"/>
                                        </p:tgtEl>
                                        <p:attrNameLst>
                                          <p:attrName>ppt_x</p:attrName>
                                        </p:attrNameLst>
                                      </p:cBhvr>
                                      <p:tavLst>
                                        <p:tav tm="0">
                                          <p:val>
                                            <p:strVal val="#ppt_x"/>
                                          </p:val>
                                        </p:tav>
                                        <p:tav tm="100000">
                                          <p:val>
                                            <p:strVal val="#ppt_x"/>
                                          </p:val>
                                        </p:tav>
                                      </p:tavLst>
                                    </p:anim>
                                    <p:anim calcmode="lin" valueType="num">
                                      <p:cBhvr additive="base">
                                        <p:cTn id="291" dur="500" fill="hold"/>
                                        <p:tgtEl>
                                          <p:spTgt spid="123"/>
                                        </p:tgtEl>
                                        <p:attrNameLst>
                                          <p:attrName>ppt_y</p:attrName>
                                        </p:attrNameLst>
                                      </p:cBhvr>
                                      <p:tavLst>
                                        <p:tav tm="0">
                                          <p:val>
                                            <p:strVal val="1+#ppt_h/2"/>
                                          </p:val>
                                        </p:tav>
                                        <p:tav tm="100000">
                                          <p:val>
                                            <p:strVal val="#ppt_y"/>
                                          </p:val>
                                        </p:tav>
                                      </p:tavLst>
                                    </p:anim>
                                  </p:childTnLst>
                                </p:cTn>
                              </p:par>
                              <p:par>
                                <p:cTn id="292" presetID="2" presetClass="entr" presetSubtype="4" fill="hold" grpId="0" nodeType="withEffect">
                                  <p:stCondLst>
                                    <p:cond delay="0"/>
                                  </p:stCondLst>
                                  <p:childTnLst>
                                    <p:set>
                                      <p:cBhvr>
                                        <p:cTn id="293" dur="1" fill="hold">
                                          <p:stCondLst>
                                            <p:cond delay="0"/>
                                          </p:stCondLst>
                                        </p:cTn>
                                        <p:tgtEl>
                                          <p:spTgt spid="124"/>
                                        </p:tgtEl>
                                        <p:attrNameLst>
                                          <p:attrName>style.visibility</p:attrName>
                                        </p:attrNameLst>
                                      </p:cBhvr>
                                      <p:to>
                                        <p:strVal val="visible"/>
                                      </p:to>
                                    </p:set>
                                    <p:anim calcmode="lin" valueType="num">
                                      <p:cBhvr additive="base">
                                        <p:cTn id="294" dur="500" fill="hold"/>
                                        <p:tgtEl>
                                          <p:spTgt spid="124"/>
                                        </p:tgtEl>
                                        <p:attrNameLst>
                                          <p:attrName>ppt_x</p:attrName>
                                        </p:attrNameLst>
                                      </p:cBhvr>
                                      <p:tavLst>
                                        <p:tav tm="0">
                                          <p:val>
                                            <p:strVal val="#ppt_x"/>
                                          </p:val>
                                        </p:tav>
                                        <p:tav tm="100000">
                                          <p:val>
                                            <p:strVal val="#ppt_x"/>
                                          </p:val>
                                        </p:tav>
                                      </p:tavLst>
                                    </p:anim>
                                    <p:anim calcmode="lin" valueType="num">
                                      <p:cBhvr additive="base">
                                        <p:cTn id="295" dur="500" fill="hold"/>
                                        <p:tgtEl>
                                          <p:spTgt spid="124"/>
                                        </p:tgtEl>
                                        <p:attrNameLst>
                                          <p:attrName>ppt_y</p:attrName>
                                        </p:attrNameLst>
                                      </p:cBhvr>
                                      <p:tavLst>
                                        <p:tav tm="0">
                                          <p:val>
                                            <p:strVal val="1+#ppt_h/2"/>
                                          </p:val>
                                        </p:tav>
                                        <p:tav tm="100000">
                                          <p:val>
                                            <p:strVal val="#ppt_y"/>
                                          </p:val>
                                        </p:tav>
                                      </p:tavLst>
                                    </p:anim>
                                  </p:childTnLst>
                                </p:cTn>
                              </p:par>
                              <p:par>
                                <p:cTn id="296" presetID="2" presetClass="entr" presetSubtype="4" fill="hold" grpId="0" nodeType="withEffect">
                                  <p:stCondLst>
                                    <p:cond delay="0"/>
                                  </p:stCondLst>
                                  <p:childTnLst>
                                    <p:set>
                                      <p:cBhvr>
                                        <p:cTn id="297" dur="1" fill="hold">
                                          <p:stCondLst>
                                            <p:cond delay="0"/>
                                          </p:stCondLst>
                                        </p:cTn>
                                        <p:tgtEl>
                                          <p:spTgt spid="125"/>
                                        </p:tgtEl>
                                        <p:attrNameLst>
                                          <p:attrName>style.visibility</p:attrName>
                                        </p:attrNameLst>
                                      </p:cBhvr>
                                      <p:to>
                                        <p:strVal val="visible"/>
                                      </p:to>
                                    </p:set>
                                    <p:anim calcmode="lin" valueType="num">
                                      <p:cBhvr additive="base">
                                        <p:cTn id="298" dur="500" fill="hold"/>
                                        <p:tgtEl>
                                          <p:spTgt spid="125"/>
                                        </p:tgtEl>
                                        <p:attrNameLst>
                                          <p:attrName>ppt_x</p:attrName>
                                        </p:attrNameLst>
                                      </p:cBhvr>
                                      <p:tavLst>
                                        <p:tav tm="0">
                                          <p:val>
                                            <p:strVal val="#ppt_x"/>
                                          </p:val>
                                        </p:tav>
                                        <p:tav tm="100000">
                                          <p:val>
                                            <p:strVal val="#ppt_x"/>
                                          </p:val>
                                        </p:tav>
                                      </p:tavLst>
                                    </p:anim>
                                    <p:anim calcmode="lin" valueType="num">
                                      <p:cBhvr additive="base">
                                        <p:cTn id="299" dur="500" fill="hold"/>
                                        <p:tgtEl>
                                          <p:spTgt spid="125"/>
                                        </p:tgtEl>
                                        <p:attrNameLst>
                                          <p:attrName>ppt_y</p:attrName>
                                        </p:attrNameLst>
                                      </p:cBhvr>
                                      <p:tavLst>
                                        <p:tav tm="0">
                                          <p:val>
                                            <p:strVal val="1+#ppt_h/2"/>
                                          </p:val>
                                        </p:tav>
                                        <p:tav tm="100000">
                                          <p:val>
                                            <p:strVal val="#ppt_y"/>
                                          </p:val>
                                        </p:tav>
                                      </p:tavLst>
                                    </p:anim>
                                  </p:childTnLst>
                                </p:cTn>
                              </p:par>
                              <p:par>
                                <p:cTn id="300" presetID="2" presetClass="entr" presetSubtype="4" fill="hold" grpId="0" nodeType="withEffect">
                                  <p:stCondLst>
                                    <p:cond delay="0"/>
                                  </p:stCondLst>
                                  <p:childTnLst>
                                    <p:set>
                                      <p:cBhvr>
                                        <p:cTn id="301" dur="1" fill="hold">
                                          <p:stCondLst>
                                            <p:cond delay="0"/>
                                          </p:stCondLst>
                                        </p:cTn>
                                        <p:tgtEl>
                                          <p:spTgt spid="126"/>
                                        </p:tgtEl>
                                        <p:attrNameLst>
                                          <p:attrName>style.visibility</p:attrName>
                                        </p:attrNameLst>
                                      </p:cBhvr>
                                      <p:to>
                                        <p:strVal val="visible"/>
                                      </p:to>
                                    </p:set>
                                    <p:anim calcmode="lin" valueType="num">
                                      <p:cBhvr additive="base">
                                        <p:cTn id="302" dur="500" fill="hold"/>
                                        <p:tgtEl>
                                          <p:spTgt spid="126"/>
                                        </p:tgtEl>
                                        <p:attrNameLst>
                                          <p:attrName>ppt_x</p:attrName>
                                        </p:attrNameLst>
                                      </p:cBhvr>
                                      <p:tavLst>
                                        <p:tav tm="0">
                                          <p:val>
                                            <p:strVal val="#ppt_x"/>
                                          </p:val>
                                        </p:tav>
                                        <p:tav tm="100000">
                                          <p:val>
                                            <p:strVal val="#ppt_x"/>
                                          </p:val>
                                        </p:tav>
                                      </p:tavLst>
                                    </p:anim>
                                    <p:anim calcmode="lin" valueType="num">
                                      <p:cBhvr additive="base">
                                        <p:cTn id="303" dur="500" fill="hold"/>
                                        <p:tgtEl>
                                          <p:spTgt spid="126"/>
                                        </p:tgtEl>
                                        <p:attrNameLst>
                                          <p:attrName>ppt_y</p:attrName>
                                        </p:attrNameLst>
                                      </p:cBhvr>
                                      <p:tavLst>
                                        <p:tav tm="0">
                                          <p:val>
                                            <p:strVal val="1+#ppt_h/2"/>
                                          </p:val>
                                        </p:tav>
                                        <p:tav tm="100000">
                                          <p:val>
                                            <p:strVal val="#ppt_y"/>
                                          </p:val>
                                        </p:tav>
                                      </p:tavLst>
                                    </p:anim>
                                  </p:childTnLst>
                                </p:cTn>
                              </p:par>
                              <p:par>
                                <p:cTn id="304" presetID="2" presetClass="entr" presetSubtype="4" fill="hold" grpId="0" nodeType="withEffect">
                                  <p:stCondLst>
                                    <p:cond delay="0"/>
                                  </p:stCondLst>
                                  <p:childTnLst>
                                    <p:set>
                                      <p:cBhvr>
                                        <p:cTn id="305" dur="1" fill="hold">
                                          <p:stCondLst>
                                            <p:cond delay="0"/>
                                          </p:stCondLst>
                                        </p:cTn>
                                        <p:tgtEl>
                                          <p:spTgt spid="127"/>
                                        </p:tgtEl>
                                        <p:attrNameLst>
                                          <p:attrName>style.visibility</p:attrName>
                                        </p:attrNameLst>
                                      </p:cBhvr>
                                      <p:to>
                                        <p:strVal val="visible"/>
                                      </p:to>
                                    </p:set>
                                    <p:anim calcmode="lin" valueType="num">
                                      <p:cBhvr additive="base">
                                        <p:cTn id="306" dur="500" fill="hold"/>
                                        <p:tgtEl>
                                          <p:spTgt spid="127"/>
                                        </p:tgtEl>
                                        <p:attrNameLst>
                                          <p:attrName>ppt_x</p:attrName>
                                        </p:attrNameLst>
                                      </p:cBhvr>
                                      <p:tavLst>
                                        <p:tav tm="0">
                                          <p:val>
                                            <p:strVal val="#ppt_x"/>
                                          </p:val>
                                        </p:tav>
                                        <p:tav tm="100000">
                                          <p:val>
                                            <p:strVal val="#ppt_x"/>
                                          </p:val>
                                        </p:tav>
                                      </p:tavLst>
                                    </p:anim>
                                    <p:anim calcmode="lin" valueType="num">
                                      <p:cBhvr additive="base">
                                        <p:cTn id="307" dur="500" fill="hold"/>
                                        <p:tgtEl>
                                          <p:spTgt spid="127"/>
                                        </p:tgtEl>
                                        <p:attrNameLst>
                                          <p:attrName>ppt_y</p:attrName>
                                        </p:attrNameLst>
                                      </p:cBhvr>
                                      <p:tavLst>
                                        <p:tav tm="0">
                                          <p:val>
                                            <p:strVal val="1+#ppt_h/2"/>
                                          </p:val>
                                        </p:tav>
                                        <p:tav tm="100000">
                                          <p:val>
                                            <p:strVal val="#ppt_y"/>
                                          </p:val>
                                        </p:tav>
                                      </p:tavLst>
                                    </p:anim>
                                  </p:childTnLst>
                                </p:cTn>
                              </p:par>
                              <p:par>
                                <p:cTn id="308" presetID="2" presetClass="entr" presetSubtype="4" fill="hold" grpId="0" nodeType="withEffect">
                                  <p:stCondLst>
                                    <p:cond delay="0"/>
                                  </p:stCondLst>
                                  <p:childTnLst>
                                    <p:set>
                                      <p:cBhvr>
                                        <p:cTn id="309" dur="1" fill="hold">
                                          <p:stCondLst>
                                            <p:cond delay="0"/>
                                          </p:stCondLst>
                                        </p:cTn>
                                        <p:tgtEl>
                                          <p:spTgt spid="128"/>
                                        </p:tgtEl>
                                        <p:attrNameLst>
                                          <p:attrName>style.visibility</p:attrName>
                                        </p:attrNameLst>
                                      </p:cBhvr>
                                      <p:to>
                                        <p:strVal val="visible"/>
                                      </p:to>
                                    </p:set>
                                    <p:anim calcmode="lin" valueType="num">
                                      <p:cBhvr additive="base">
                                        <p:cTn id="310" dur="500" fill="hold"/>
                                        <p:tgtEl>
                                          <p:spTgt spid="128"/>
                                        </p:tgtEl>
                                        <p:attrNameLst>
                                          <p:attrName>ppt_x</p:attrName>
                                        </p:attrNameLst>
                                      </p:cBhvr>
                                      <p:tavLst>
                                        <p:tav tm="0">
                                          <p:val>
                                            <p:strVal val="#ppt_x"/>
                                          </p:val>
                                        </p:tav>
                                        <p:tav tm="100000">
                                          <p:val>
                                            <p:strVal val="#ppt_x"/>
                                          </p:val>
                                        </p:tav>
                                      </p:tavLst>
                                    </p:anim>
                                    <p:anim calcmode="lin" valueType="num">
                                      <p:cBhvr additive="base">
                                        <p:cTn id="311" dur="500" fill="hold"/>
                                        <p:tgtEl>
                                          <p:spTgt spid="128"/>
                                        </p:tgtEl>
                                        <p:attrNameLst>
                                          <p:attrName>ppt_y</p:attrName>
                                        </p:attrNameLst>
                                      </p:cBhvr>
                                      <p:tavLst>
                                        <p:tav tm="0">
                                          <p:val>
                                            <p:strVal val="1+#ppt_h/2"/>
                                          </p:val>
                                        </p:tav>
                                        <p:tav tm="100000">
                                          <p:val>
                                            <p:strVal val="#ppt_y"/>
                                          </p:val>
                                        </p:tav>
                                      </p:tavLst>
                                    </p:anim>
                                  </p:childTnLst>
                                </p:cTn>
                              </p:par>
                              <p:par>
                                <p:cTn id="312" presetID="2" presetClass="entr" presetSubtype="4" fill="hold" grpId="0" nodeType="withEffect">
                                  <p:stCondLst>
                                    <p:cond delay="0"/>
                                  </p:stCondLst>
                                  <p:childTnLst>
                                    <p:set>
                                      <p:cBhvr>
                                        <p:cTn id="313" dur="1" fill="hold">
                                          <p:stCondLst>
                                            <p:cond delay="0"/>
                                          </p:stCondLst>
                                        </p:cTn>
                                        <p:tgtEl>
                                          <p:spTgt spid="129"/>
                                        </p:tgtEl>
                                        <p:attrNameLst>
                                          <p:attrName>style.visibility</p:attrName>
                                        </p:attrNameLst>
                                      </p:cBhvr>
                                      <p:to>
                                        <p:strVal val="visible"/>
                                      </p:to>
                                    </p:set>
                                    <p:anim calcmode="lin" valueType="num">
                                      <p:cBhvr additive="base">
                                        <p:cTn id="314" dur="500" fill="hold"/>
                                        <p:tgtEl>
                                          <p:spTgt spid="129"/>
                                        </p:tgtEl>
                                        <p:attrNameLst>
                                          <p:attrName>ppt_x</p:attrName>
                                        </p:attrNameLst>
                                      </p:cBhvr>
                                      <p:tavLst>
                                        <p:tav tm="0">
                                          <p:val>
                                            <p:strVal val="#ppt_x"/>
                                          </p:val>
                                        </p:tav>
                                        <p:tav tm="100000">
                                          <p:val>
                                            <p:strVal val="#ppt_x"/>
                                          </p:val>
                                        </p:tav>
                                      </p:tavLst>
                                    </p:anim>
                                    <p:anim calcmode="lin" valueType="num">
                                      <p:cBhvr additive="base">
                                        <p:cTn id="315" dur="500" fill="hold"/>
                                        <p:tgtEl>
                                          <p:spTgt spid="129"/>
                                        </p:tgtEl>
                                        <p:attrNameLst>
                                          <p:attrName>ppt_y</p:attrName>
                                        </p:attrNameLst>
                                      </p:cBhvr>
                                      <p:tavLst>
                                        <p:tav tm="0">
                                          <p:val>
                                            <p:strVal val="1+#ppt_h/2"/>
                                          </p:val>
                                        </p:tav>
                                        <p:tav tm="100000">
                                          <p:val>
                                            <p:strVal val="#ppt_y"/>
                                          </p:val>
                                        </p:tav>
                                      </p:tavLst>
                                    </p:anim>
                                  </p:childTnLst>
                                </p:cTn>
                              </p:par>
                              <p:par>
                                <p:cTn id="316" presetID="2" presetClass="entr" presetSubtype="4" fill="hold" grpId="0" nodeType="withEffect">
                                  <p:stCondLst>
                                    <p:cond delay="0"/>
                                  </p:stCondLst>
                                  <p:childTnLst>
                                    <p:set>
                                      <p:cBhvr>
                                        <p:cTn id="317" dur="1" fill="hold">
                                          <p:stCondLst>
                                            <p:cond delay="0"/>
                                          </p:stCondLst>
                                        </p:cTn>
                                        <p:tgtEl>
                                          <p:spTgt spid="130"/>
                                        </p:tgtEl>
                                        <p:attrNameLst>
                                          <p:attrName>style.visibility</p:attrName>
                                        </p:attrNameLst>
                                      </p:cBhvr>
                                      <p:to>
                                        <p:strVal val="visible"/>
                                      </p:to>
                                    </p:set>
                                    <p:anim calcmode="lin" valueType="num">
                                      <p:cBhvr additive="base">
                                        <p:cTn id="318" dur="500" fill="hold"/>
                                        <p:tgtEl>
                                          <p:spTgt spid="130"/>
                                        </p:tgtEl>
                                        <p:attrNameLst>
                                          <p:attrName>ppt_x</p:attrName>
                                        </p:attrNameLst>
                                      </p:cBhvr>
                                      <p:tavLst>
                                        <p:tav tm="0">
                                          <p:val>
                                            <p:strVal val="#ppt_x"/>
                                          </p:val>
                                        </p:tav>
                                        <p:tav tm="100000">
                                          <p:val>
                                            <p:strVal val="#ppt_x"/>
                                          </p:val>
                                        </p:tav>
                                      </p:tavLst>
                                    </p:anim>
                                    <p:anim calcmode="lin" valueType="num">
                                      <p:cBhvr additive="base">
                                        <p:cTn id="319" dur="500" fill="hold"/>
                                        <p:tgtEl>
                                          <p:spTgt spid="130"/>
                                        </p:tgtEl>
                                        <p:attrNameLst>
                                          <p:attrName>ppt_y</p:attrName>
                                        </p:attrNameLst>
                                      </p:cBhvr>
                                      <p:tavLst>
                                        <p:tav tm="0">
                                          <p:val>
                                            <p:strVal val="1+#ppt_h/2"/>
                                          </p:val>
                                        </p:tav>
                                        <p:tav tm="100000">
                                          <p:val>
                                            <p:strVal val="#ppt_y"/>
                                          </p:val>
                                        </p:tav>
                                      </p:tavLst>
                                    </p:anim>
                                  </p:childTnLst>
                                </p:cTn>
                              </p:par>
                              <p:par>
                                <p:cTn id="320" presetID="2" presetClass="entr" presetSubtype="4" fill="hold" grpId="0" nodeType="withEffect">
                                  <p:stCondLst>
                                    <p:cond delay="0"/>
                                  </p:stCondLst>
                                  <p:childTnLst>
                                    <p:set>
                                      <p:cBhvr>
                                        <p:cTn id="321" dur="1" fill="hold">
                                          <p:stCondLst>
                                            <p:cond delay="0"/>
                                          </p:stCondLst>
                                        </p:cTn>
                                        <p:tgtEl>
                                          <p:spTgt spid="131"/>
                                        </p:tgtEl>
                                        <p:attrNameLst>
                                          <p:attrName>style.visibility</p:attrName>
                                        </p:attrNameLst>
                                      </p:cBhvr>
                                      <p:to>
                                        <p:strVal val="visible"/>
                                      </p:to>
                                    </p:set>
                                    <p:anim calcmode="lin" valueType="num">
                                      <p:cBhvr additive="base">
                                        <p:cTn id="322" dur="500" fill="hold"/>
                                        <p:tgtEl>
                                          <p:spTgt spid="131"/>
                                        </p:tgtEl>
                                        <p:attrNameLst>
                                          <p:attrName>ppt_x</p:attrName>
                                        </p:attrNameLst>
                                      </p:cBhvr>
                                      <p:tavLst>
                                        <p:tav tm="0">
                                          <p:val>
                                            <p:strVal val="#ppt_x"/>
                                          </p:val>
                                        </p:tav>
                                        <p:tav tm="100000">
                                          <p:val>
                                            <p:strVal val="#ppt_x"/>
                                          </p:val>
                                        </p:tav>
                                      </p:tavLst>
                                    </p:anim>
                                    <p:anim calcmode="lin" valueType="num">
                                      <p:cBhvr additive="base">
                                        <p:cTn id="323" dur="500" fill="hold"/>
                                        <p:tgtEl>
                                          <p:spTgt spid="131"/>
                                        </p:tgtEl>
                                        <p:attrNameLst>
                                          <p:attrName>ppt_y</p:attrName>
                                        </p:attrNameLst>
                                      </p:cBhvr>
                                      <p:tavLst>
                                        <p:tav tm="0">
                                          <p:val>
                                            <p:strVal val="1+#ppt_h/2"/>
                                          </p:val>
                                        </p:tav>
                                        <p:tav tm="100000">
                                          <p:val>
                                            <p:strVal val="#ppt_y"/>
                                          </p:val>
                                        </p:tav>
                                      </p:tavLst>
                                    </p:anim>
                                  </p:childTnLst>
                                </p:cTn>
                              </p:par>
                              <p:par>
                                <p:cTn id="324" presetID="2" presetClass="entr" presetSubtype="4" fill="hold" grpId="0" nodeType="withEffect">
                                  <p:stCondLst>
                                    <p:cond delay="0"/>
                                  </p:stCondLst>
                                  <p:childTnLst>
                                    <p:set>
                                      <p:cBhvr>
                                        <p:cTn id="325" dur="1" fill="hold">
                                          <p:stCondLst>
                                            <p:cond delay="0"/>
                                          </p:stCondLst>
                                        </p:cTn>
                                        <p:tgtEl>
                                          <p:spTgt spid="132"/>
                                        </p:tgtEl>
                                        <p:attrNameLst>
                                          <p:attrName>style.visibility</p:attrName>
                                        </p:attrNameLst>
                                      </p:cBhvr>
                                      <p:to>
                                        <p:strVal val="visible"/>
                                      </p:to>
                                    </p:set>
                                    <p:anim calcmode="lin" valueType="num">
                                      <p:cBhvr additive="base">
                                        <p:cTn id="326" dur="500" fill="hold"/>
                                        <p:tgtEl>
                                          <p:spTgt spid="132"/>
                                        </p:tgtEl>
                                        <p:attrNameLst>
                                          <p:attrName>ppt_x</p:attrName>
                                        </p:attrNameLst>
                                      </p:cBhvr>
                                      <p:tavLst>
                                        <p:tav tm="0">
                                          <p:val>
                                            <p:strVal val="#ppt_x"/>
                                          </p:val>
                                        </p:tav>
                                        <p:tav tm="100000">
                                          <p:val>
                                            <p:strVal val="#ppt_x"/>
                                          </p:val>
                                        </p:tav>
                                      </p:tavLst>
                                    </p:anim>
                                    <p:anim calcmode="lin" valueType="num">
                                      <p:cBhvr additive="base">
                                        <p:cTn id="327" dur="500" fill="hold"/>
                                        <p:tgtEl>
                                          <p:spTgt spid="132"/>
                                        </p:tgtEl>
                                        <p:attrNameLst>
                                          <p:attrName>ppt_y</p:attrName>
                                        </p:attrNameLst>
                                      </p:cBhvr>
                                      <p:tavLst>
                                        <p:tav tm="0">
                                          <p:val>
                                            <p:strVal val="1+#ppt_h/2"/>
                                          </p:val>
                                        </p:tav>
                                        <p:tav tm="100000">
                                          <p:val>
                                            <p:strVal val="#ppt_y"/>
                                          </p:val>
                                        </p:tav>
                                      </p:tavLst>
                                    </p:anim>
                                  </p:childTnLst>
                                </p:cTn>
                              </p:par>
                              <p:par>
                                <p:cTn id="328" presetID="2" presetClass="entr" presetSubtype="4" fill="hold" grpId="0" nodeType="withEffect">
                                  <p:stCondLst>
                                    <p:cond delay="0"/>
                                  </p:stCondLst>
                                  <p:childTnLst>
                                    <p:set>
                                      <p:cBhvr>
                                        <p:cTn id="329" dur="1" fill="hold">
                                          <p:stCondLst>
                                            <p:cond delay="0"/>
                                          </p:stCondLst>
                                        </p:cTn>
                                        <p:tgtEl>
                                          <p:spTgt spid="133"/>
                                        </p:tgtEl>
                                        <p:attrNameLst>
                                          <p:attrName>style.visibility</p:attrName>
                                        </p:attrNameLst>
                                      </p:cBhvr>
                                      <p:to>
                                        <p:strVal val="visible"/>
                                      </p:to>
                                    </p:set>
                                    <p:anim calcmode="lin" valueType="num">
                                      <p:cBhvr additive="base">
                                        <p:cTn id="330" dur="500" fill="hold"/>
                                        <p:tgtEl>
                                          <p:spTgt spid="133"/>
                                        </p:tgtEl>
                                        <p:attrNameLst>
                                          <p:attrName>ppt_x</p:attrName>
                                        </p:attrNameLst>
                                      </p:cBhvr>
                                      <p:tavLst>
                                        <p:tav tm="0">
                                          <p:val>
                                            <p:strVal val="#ppt_x"/>
                                          </p:val>
                                        </p:tav>
                                        <p:tav tm="100000">
                                          <p:val>
                                            <p:strVal val="#ppt_x"/>
                                          </p:val>
                                        </p:tav>
                                      </p:tavLst>
                                    </p:anim>
                                    <p:anim calcmode="lin" valueType="num">
                                      <p:cBhvr additive="base">
                                        <p:cTn id="331" dur="500" fill="hold"/>
                                        <p:tgtEl>
                                          <p:spTgt spid="133"/>
                                        </p:tgtEl>
                                        <p:attrNameLst>
                                          <p:attrName>ppt_y</p:attrName>
                                        </p:attrNameLst>
                                      </p:cBhvr>
                                      <p:tavLst>
                                        <p:tav tm="0">
                                          <p:val>
                                            <p:strVal val="1+#ppt_h/2"/>
                                          </p:val>
                                        </p:tav>
                                        <p:tav tm="100000">
                                          <p:val>
                                            <p:strVal val="#ppt_y"/>
                                          </p:val>
                                        </p:tav>
                                      </p:tavLst>
                                    </p:anim>
                                  </p:childTnLst>
                                </p:cTn>
                              </p:par>
                              <p:par>
                                <p:cTn id="332" presetID="2" presetClass="entr" presetSubtype="4" fill="hold" grpId="0" nodeType="withEffect">
                                  <p:stCondLst>
                                    <p:cond delay="0"/>
                                  </p:stCondLst>
                                  <p:childTnLst>
                                    <p:set>
                                      <p:cBhvr>
                                        <p:cTn id="333" dur="1" fill="hold">
                                          <p:stCondLst>
                                            <p:cond delay="0"/>
                                          </p:stCondLst>
                                        </p:cTn>
                                        <p:tgtEl>
                                          <p:spTgt spid="134"/>
                                        </p:tgtEl>
                                        <p:attrNameLst>
                                          <p:attrName>style.visibility</p:attrName>
                                        </p:attrNameLst>
                                      </p:cBhvr>
                                      <p:to>
                                        <p:strVal val="visible"/>
                                      </p:to>
                                    </p:set>
                                    <p:anim calcmode="lin" valueType="num">
                                      <p:cBhvr additive="base">
                                        <p:cTn id="334" dur="500" fill="hold"/>
                                        <p:tgtEl>
                                          <p:spTgt spid="134"/>
                                        </p:tgtEl>
                                        <p:attrNameLst>
                                          <p:attrName>ppt_x</p:attrName>
                                        </p:attrNameLst>
                                      </p:cBhvr>
                                      <p:tavLst>
                                        <p:tav tm="0">
                                          <p:val>
                                            <p:strVal val="#ppt_x"/>
                                          </p:val>
                                        </p:tav>
                                        <p:tav tm="100000">
                                          <p:val>
                                            <p:strVal val="#ppt_x"/>
                                          </p:val>
                                        </p:tav>
                                      </p:tavLst>
                                    </p:anim>
                                    <p:anim calcmode="lin" valueType="num">
                                      <p:cBhvr additive="base">
                                        <p:cTn id="335" dur="500" fill="hold"/>
                                        <p:tgtEl>
                                          <p:spTgt spid="134"/>
                                        </p:tgtEl>
                                        <p:attrNameLst>
                                          <p:attrName>ppt_y</p:attrName>
                                        </p:attrNameLst>
                                      </p:cBhvr>
                                      <p:tavLst>
                                        <p:tav tm="0">
                                          <p:val>
                                            <p:strVal val="1+#ppt_h/2"/>
                                          </p:val>
                                        </p:tav>
                                        <p:tav tm="100000">
                                          <p:val>
                                            <p:strVal val="#ppt_y"/>
                                          </p:val>
                                        </p:tav>
                                      </p:tavLst>
                                    </p:anim>
                                  </p:childTnLst>
                                </p:cTn>
                              </p:par>
                              <p:par>
                                <p:cTn id="336" presetID="2" presetClass="entr" presetSubtype="4" fill="hold" grpId="0" nodeType="withEffect">
                                  <p:stCondLst>
                                    <p:cond delay="0"/>
                                  </p:stCondLst>
                                  <p:childTnLst>
                                    <p:set>
                                      <p:cBhvr>
                                        <p:cTn id="337" dur="1" fill="hold">
                                          <p:stCondLst>
                                            <p:cond delay="0"/>
                                          </p:stCondLst>
                                        </p:cTn>
                                        <p:tgtEl>
                                          <p:spTgt spid="135"/>
                                        </p:tgtEl>
                                        <p:attrNameLst>
                                          <p:attrName>style.visibility</p:attrName>
                                        </p:attrNameLst>
                                      </p:cBhvr>
                                      <p:to>
                                        <p:strVal val="visible"/>
                                      </p:to>
                                    </p:set>
                                    <p:anim calcmode="lin" valueType="num">
                                      <p:cBhvr additive="base">
                                        <p:cTn id="338" dur="500" fill="hold"/>
                                        <p:tgtEl>
                                          <p:spTgt spid="135"/>
                                        </p:tgtEl>
                                        <p:attrNameLst>
                                          <p:attrName>ppt_x</p:attrName>
                                        </p:attrNameLst>
                                      </p:cBhvr>
                                      <p:tavLst>
                                        <p:tav tm="0">
                                          <p:val>
                                            <p:strVal val="#ppt_x"/>
                                          </p:val>
                                        </p:tav>
                                        <p:tav tm="100000">
                                          <p:val>
                                            <p:strVal val="#ppt_x"/>
                                          </p:val>
                                        </p:tav>
                                      </p:tavLst>
                                    </p:anim>
                                    <p:anim calcmode="lin" valueType="num">
                                      <p:cBhvr additive="base">
                                        <p:cTn id="339" dur="500" fill="hold"/>
                                        <p:tgtEl>
                                          <p:spTgt spid="135"/>
                                        </p:tgtEl>
                                        <p:attrNameLst>
                                          <p:attrName>ppt_y</p:attrName>
                                        </p:attrNameLst>
                                      </p:cBhvr>
                                      <p:tavLst>
                                        <p:tav tm="0">
                                          <p:val>
                                            <p:strVal val="1+#ppt_h/2"/>
                                          </p:val>
                                        </p:tav>
                                        <p:tav tm="100000">
                                          <p:val>
                                            <p:strVal val="#ppt_y"/>
                                          </p:val>
                                        </p:tav>
                                      </p:tavLst>
                                    </p:anim>
                                  </p:childTnLst>
                                </p:cTn>
                              </p:par>
                            </p:childTnLst>
                          </p:cTn>
                        </p:par>
                        <p:par>
                          <p:cTn id="340" fill="hold">
                            <p:stCondLst>
                              <p:cond delay="2000"/>
                            </p:stCondLst>
                            <p:childTnLst>
                              <p:par>
                                <p:cTn id="341" presetID="47" presetClass="entr" presetSubtype="0" fill="hold" grpId="0" nodeType="afterEffect">
                                  <p:stCondLst>
                                    <p:cond delay="0"/>
                                  </p:stCondLst>
                                  <p:childTnLst>
                                    <p:set>
                                      <p:cBhvr>
                                        <p:cTn id="342" dur="1" fill="hold">
                                          <p:stCondLst>
                                            <p:cond delay="0"/>
                                          </p:stCondLst>
                                        </p:cTn>
                                        <p:tgtEl>
                                          <p:spTgt spid="136"/>
                                        </p:tgtEl>
                                        <p:attrNameLst>
                                          <p:attrName>style.visibility</p:attrName>
                                        </p:attrNameLst>
                                      </p:cBhvr>
                                      <p:to>
                                        <p:strVal val="visible"/>
                                      </p:to>
                                    </p:set>
                                    <p:animEffect transition="in" filter="fade">
                                      <p:cBhvr>
                                        <p:cTn id="343" dur="1000"/>
                                        <p:tgtEl>
                                          <p:spTgt spid="136"/>
                                        </p:tgtEl>
                                      </p:cBhvr>
                                    </p:animEffect>
                                    <p:anim calcmode="lin" valueType="num">
                                      <p:cBhvr>
                                        <p:cTn id="344" dur="1000" fill="hold"/>
                                        <p:tgtEl>
                                          <p:spTgt spid="136"/>
                                        </p:tgtEl>
                                        <p:attrNameLst>
                                          <p:attrName>ppt_x</p:attrName>
                                        </p:attrNameLst>
                                      </p:cBhvr>
                                      <p:tavLst>
                                        <p:tav tm="0">
                                          <p:val>
                                            <p:strVal val="#ppt_x"/>
                                          </p:val>
                                        </p:tav>
                                        <p:tav tm="100000">
                                          <p:val>
                                            <p:strVal val="#ppt_x"/>
                                          </p:val>
                                        </p:tav>
                                      </p:tavLst>
                                    </p:anim>
                                    <p:anim calcmode="lin" valueType="num">
                                      <p:cBhvr>
                                        <p:cTn id="345" dur="1000" fill="hold"/>
                                        <p:tgtEl>
                                          <p:spTgt spid="136"/>
                                        </p:tgtEl>
                                        <p:attrNameLst>
                                          <p:attrName>ppt_y</p:attrName>
                                        </p:attrNameLst>
                                      </p:cBhvr>
                                      <p:tavLst>
                                        <p:tav tm="0">
                                          <p:val>
                                            <p:strVal val="#ppt_y-.1"/>
                                          </p:val>
                                        </p:tav>
                                        <p:tav tm="100000">
                                          <p:val>
                                            <p:strVal val="#ppt_y"/>
                                          </p:val>
                                        </p:tav>
                                      </p:tavLst>
                                    </p:anim>
                                  </p:childTnLst>
                                </p:cTn>
                              </p:par>
                            </p:childTnLst>
                          </p:cTn>
                        </p:par>
                        <p:par>
                          <p:cTn id="346" fill="hold">
                            <p:stCondLst>
                              <p:cond delay="3000"/>
                            </p:stCondLst>
                            <p:childTnLst>
                              <p:par>
                                <p:cTn id="347" presetID="22" presetClass="entr" presetSubtype="8" fill="hold" nodeType="afterEffect">
                                  <p:stCondLst>
                                    <p:cond delay="0"/>
                                  </p:stCondLst>
                                  <p:childTnLst>
                                    <p:set>
                                      <p:cBhvr>
                                        <p:cTn id="348" dur="1" fill="hold">
                                          <p:stCondLst>
                                            <p:cond delay="0"/>
                                          </p:stCondLst>
                                        </p:cTn>
                                        <p:tgtEl>
                                          <p:spTgt spid="137"/>
                                        </p:tgtEl>
                                        <p:attrNameLst>
                                          <p:attrName>style.visibility</p:attrName>
                                        </p:attrNameLst>
                                      </p:cBhvr>
                                      <p:to>
                                        <p:strVal val="visible"/>
                                      </p:to>
                                    </p:set>
                                    <p:animEffect transition="in" filter="wipe(left)">
                                      <p:cBhvr>
                                        <p:cTn id="349" dur="500"/>
                                        <p:tgtEl>
                                          <p:spTgt spid="137"/>
                                        </p:tgtEl>
                                      </p:cBhvr>
                                    </p:animEffect>
                                  </p:childTnLst>
                                </p:cTn>
                              </p:par>
                            </p:childTnLst>
                          </p:cTn>
                        </p:par>
                        <p:par>
                          <p:cTn id="350" fill="hold">
                            <p:stCondLst>
                              <p:cond delay="3500"/>
                            </p:stCondLst>
                            <p:childTnLst>
                              <p:par>
                                <p:cTn id="351" presetID="22" presetClass="entr" presetSubtype="8" fill="hold" grpId="0" nodeType="afterEffect">
                                  <p:stCondLst>
                                    <p:cond delay="0"/>
                                  </p:stCondLst>
                                  <p:childTnLst>
                                    <p:set>
                                      <p:cBhvr>
                                        <p:cTn id="352" dur="1" fill="hold">
                                          <p:stCondLst>
                                            <p:cond delay="0"/>
                                          </p:stCondLst>
                                        </p:cTn>
                                        <p:tgtEl>
                                          <p:spTgt spid="138"/>
                                        </p:tgtEl>
                                        <p:attrNameLst>
                                          <p:attrName>style.visibility</p:attrName>
                                        </p:attrNameLst>
                                      </p:cBhvr>
                                      <p:to>
                                        <p:strVal val="visible"/>
                                      </p:to>
                                    </p:set>
                                    <p:animEffect transition="in" filter="wipe(left)">
                                      <p:cBhvr>
                                        <p:cTn id="353" dur="500"/>
                                        <p:tgtEl>
                                          <p:spTgt spid="138"/>
                                        </p:tgtEl>
                                      </p:cBhvr>
                                    </p:animEffect>
                                  </p:childTnLst>
                                </p:cTn>
                              </p:par>
                              <p:par>
                                <p:cTn id="354" presetID="22" presetClass="entr" presetSubtype="8" fill="hold" grpId="0" nodeType="withEffect">
                                  <p:stCondLst>
                                    <p:cond delay="0"/>
                                  </p:stCondLst>
                                  <p:childTnLst>
                                    <p:set>
                                      <p:cBhvr>
                                        <p:cTn id="355" dur="1" fill="hold">
                                          <p:stCondLst>
                                            <p:cond delay="0"/>
                                          </p:stCondLst>
                                        </p:cTn>
                                        <p:tgtEl>
                                          <p:spTgt spid="139"/>
                                        </p:tgtEl>
                                        <p:attrNameLst>
                                          <p:attrName>style.visibility</p:attrName>
                                        </p:attrNameLst>
                                      </p:cBhvr>
                                      <p:to>
                                        <p:strVal val="visible"/>
                                      </p:to>
                                    </p:set>
                                    <p:animEffect transition="in" filter="wipe(left)">
                                      <p:cBhvr>
                                        <p:cTn id="356" dur="500"/>
                                        <p:tgtEl>
                                          <p:spTgt spid="139"/>
                                        </p:tgtEl>
                                      </p:cBhvr>
                                    </p:animEffect>
                                  </p:childTnLst>
                                </p:cTn>
                              </p:par>
                            </p:childTnLst>
                          </p:cTn>
                        </p:par>
                        <p:par>
                          <p:cTn id="357" fill="hold">
                            <p:stCondLst>
                              <p:cond delay="4000"/>
                            </p:stCondLst>
                            <p:childTnLst>
                              <p:par>
                                <p:cTn id="358" presetID="47" presetClass="entr" presetSubtype="0" fill="hold" grpId="0" nodeType="afterEffect">
                                  <p:stCondLst>
                                    <p:cond delay="0"/>
                                  </p:stCondLst>
                                  <p:childTnLst>
                                    <p:set>
                                      <p:cBhvr>
                                        <p:cTn id="359" dur="1" fill="hold">
                                          <p:stCondLst>
                                            <p:cond delay="0"/>
                                          </p:stCondLst>
                                        </p:cTn>
                                        <p:tgtEl>
                                          <p:spTgt spid="140"/>
                                        </p:tgtEl>
                                        <p:attrNameLst>
                                          <p:attrName>style.visibility</p:attrName>
                                        </p:attrNameLst>
                                      </p:cBhvr>
                                      <p:to>
                                        <p:strVal val="visible"/>
                                      </p:to>
                                    </p:set>
                                    <p:animEffect transition="in" filter="fade">
                                      <p:cBhvr>
                                        <p:cTn id="360" dur="1000"/>
                                        <p:tgtEl>
                                          <p:spTgt spid="140"/>
                                        </p:tgtEl>
                                      </p:cBhvr>
                                    </p:animEffect>
                                    <p:anim calcmode="lin" valueType="num">
                                      <p:cBhvr>
                                        <p:cTn id="361" dur="1000" fill="hold"/>
                                        <p:tgtEl>
                                          <p:spTgt spid="140"/>
                                        </p:tgtEl>
                                        <p:attrNameLst>
                                          <p:attrName>ppt_x</p:attrName>
                                        </p:attrNameLst>
                                      </p:cBhvr>
                                      <p:tavLst>
                                        <p:tav tm="0">
                                          <p:val>
                                            <p:strVal val="#ppt_x"/>
                                          </p:val>
                                        </p:tav>
                                        <p:tav tm="100000">
                                          <p:val>
                                            <p:strVal val="#ppt_x"/>
                                          </p:val>
                                        </p:tav>
                                      </p:tavLst>
                                    </p:anim>
                                    <p:anim calcmode="lin" valueType="num">
                                      <p:cBhvr>
                                        <p:cTn id="362" dur="1000" fill="hold"/>
                                        <p:tgtEl>
                                          <p:spTgt spid="140"/>
                                        </p:tgtEl>
                                        <p:attrNameLst>
                                          <p:attrName>ppt_y</p:attrName>
                                        </p:attrNameLst>
                                      </p:cBhvr>
                                      <p:tavLst>
                                        <p:tav tm="0">
                                          <p:val>
                                            <p:strVal val="#ppt_y-.1"/>
                                          </p:val>
                                        </p:tav>
                                        <p:tav tm="100000">
                                          <p:val>
                                            <p:strVal val="#ppt_y"/>
                                          </p:val>
                                        </p:tav>
                                      </p:tavLst>
                                    </p:anim>
                                  </p:childTnLst>
                                </p:cTn>
                              </p:par>
                            </p:childTnLst>
                          </p:cTn>
                        </p:par>
                        <p:par>
                          <p:cTn id="363" fill="hold">
                            <p:stCondLst>
                              <p:cond delay="5000"/>
                            </p:stCondLst>
                            <p:childTnLst>
                              <p:par>
                                <p:cTn id="364" presetID="22" presetClass="entr" presetSubtype="8" fill="hold" nodeType="afterEffect">
                                  <p:stCondLst>
                                    <p:cond delay="0"/>
                                  </p:stCondLst>
                                  <p:childTnLst>
                                    <p:set>
                                      <p:cBhvr>
                                        <p:cTn id="365" dur="1" fill="hold">
                                          <p:stCondLst>
                                            <p:cond delay="0"/>
                                          </p:stCondLst>
                                        </p:cTn>
                                        <p:tgtEl>
                                          <p:spTgt spid="141"/>
                                        </p:tgtEl>
                                        <p:attrNameLst>
                                          <p:attrName>style.visibility</p:attrName>
                                        </p:attrNameLst>
                                      </p:cBhvr>
                                      <p:to>
                                        <p:strVal val="visible"/>
                                      </p:to>
                                    </p:set>
                                    <p:animEffect transition="in" filter="wipe(left)">
                                      <p:cBhvr>
                                        <p:cTn id="366" dur="500"/>
                                        <p:tgtEl>
                                          <p:spTgt spid="141"/>
                                        </p:tgtEl>
                                      </p:cBhvr>
                                    </p:animEffect>
                                  </p:childTnLst>
                                </p:cTn>
                              </p:par>
                            </p:childTnLst>
                          </p:cTn>
                        </p:par>
                        <p:par>
                          <p:cTn id="367" fill="hold">
                            <p:stCondLst>
                              <p:cond delay="5500"/>
                            </p:stCondLst>
                            <p:childTnLst>
                              <p:par>
                                <p:cTn id="368" presetID="22" presetClass="entr" presetSubtype="8" fill="hold" grpId="0" nodeType="afterEffect">
                                  <p:stCondLst>
                                    <p:cond delay="0"/>
                                  </p:stCondLst>
                                  <p:childTnLst>
                                    <p:set>
                                      <p:cBhvr>
                                        <p:cTn id="369" dur="1" fill="hold">
                                          <p:stCondLst>
                                            <p:cond delay="0"/>
                                          </p:stCondLst>
                                        </p:cTn>
                                        <p:tgtEl>
                                          <p:spTgt spid="142"/>
                                        </p:tgtEl>
                                        <p:attrNameLst>
                                          <p:attrName>style.visibility</p:attrName>
                                        </p:attrNameLst>
                                      </p:cBhvr>
                                      <p:to>
                                        <p:strVal val="visible"/>
                                      </p:to>
                                    </p:set>
                                    <p:animEffect transition="in" filter="wipe(left)">
                                      <p:cBhvr>
                                        <p:cTn id="370" dur="500"/>
                                        <p:tgtEl>
                                          <p:spTgt spid="142"/>
                                        </p:tgtEl>
                                      </p:cBhvr>
                                    </p:animEffect>
                                  </p:childTnLst>
                                </p:cTn>
                              </p:par>
                              <p:par>
                                <p:cTn id="371" presetID="22" presetClass="entr" presetSubtype="8" fill="hold" grpId="0" nodeType="withEffect">
                                  <p:stCondLst>
                                    <p:cond delay="0"/>
                                  </p:stCondLst>
                                  <p:childTnLst>
                                    <p:set>
                                      <p:cBhvr>
                                        <p:cTn id="372" dur="1" fill="hold">
                                          <p:stCondLst>
                                            <p:cond delay="0"/>
                                          </p:stCondLst>
                                        </p:cTn>
                                        <p:tgtEl>
                                          <p:spTgt spid="143"/>
                                        </p:tgtEl>
                                        <p:attrNameLst>
                                          <p:attrName>style.visibility</p:attrName>
                                        </p:attrNameLst>
                                      </p:cBhvr>
                                      <p:to>
                                        <p:strVal val="visible"/>
                                      </p:to>
                                    </p:set>
                                    <p:animEffect transition="in" filter="wipe(left)">
                                      <p:cBhvr>
                                        <p:cTn id="373" dur="500"/>
                                        <p:tgtEl>
                                          <p:spTgt spid="143"/>
                                        </p:tgtEl>
                                      </p:cBhvr>
                                    </p:animEffect>
                                  </p:childTnLst>
                                </p:cTn>
                              </p:par>
                            </p:childTnLst>
                          </p:cTn>
                        </p:par>
                        <p:par>
                          <p:cTn id="374" fill="hold">
                            <p:stCondLst>
                              <p:cond delay="6000"/>
                            </p:stCondLst>
                            <p:childTnLst>
                              <p:par>
                                <p:cTn id="375" presetID="47" presetClass="entr" presetSubtype="0" fill="hold" grpId="0" nodeType="afterEffect">
                                  <p:stCondLst>
                                    <p:cond delay="0"/>
                                  </p:stCondLst>
                                  <p:childTnLst>
                                    <p:set>
                                      <p:cBhvr>
                                        <p:cTn id="376" dur="1" fill="hold">
                                          <p:stCondLst>
                                            <p:cond delay="0"/>
                                          </p:stCondLst>
                                        </p:cTn>
                                        <p:tgtEl>
                                          <p:spTgt spid="144"/>
                                        </p:tgtEl>
                                        <p:attrNameLst>
                                          <p:attrName>style.visibility</p:attrName>
                                        </p:attrNameLst>
                                      </p:cBhvr>
                                      <p:to>
                                        <p:strVal val="visible"/>
                                      </p:to>
                                    </p:set>
                                    <p:animEffect transition="in" filter="fade">
                                      <p:cBhvr>
                                        <p:cTn id="377" dur="1000"/>
                                        <p:tgtEl>
                                          <p:spTgt spid="144"/>
                                        </p:tgtEl>
                                      </p:cBhvr>
                                    </p:animEffect>
                                    <p:anim calcmode="lin" valueType="num">
                                      <p:cBhvr>
                                        <p:cTn id="378" dur="1000" fill="hold"/>
                                        <p:tgtEl>
                                          <p:spTgt spid="144"/>
                                        </p:tgtEl>
                                        <p:attrNameLst>
                                          <p:attrName>ppt_x</p:attrName>
                                        </p:attrNameLst>
                                      </p:cBhvr>
                                      <p:tavLst>
                                        <p:tav tm="0">
                                          <p:val>
                                            <p:strVal val="#ppt_x"/>
                                          </p:val>
                                        </p:tav>
                                        <p:tav tm="100000">
                                          <p:val>
                                            <p:strVal val="#ppt_x"/>
                                          </p:val>
                                        </p:tav>
                                      </p:tavLst>
                                    </p:anim>
                                    <p:anim calcmode="lin" valueType="num">
                                      <p:cBhvr>
                                        <p:cTn id="379" dur="1000" fill="hold"/>
                                        <p:tgtEl>
                                          <p:spTgt spid="144"/>
                                        </p:tgtEl>
                                        <p:attrNameLst>
                                          <p:attrName>ppt_y</p:attrName>
                                        </p:attrNameLst>
                                      </p:cBhvr>
                                      <p:tavLst>
                                        <p:tav tm="0">
                                          <p:val>
                                            <p:strVal val="#ppt_y-.1"/>
                                          </p:val>
                                        </p:tav>
                                        <p:tav tm="100000">
                                          <p:val>
                                            <p:strVal val="#ppt_y"/>
                                          </p:val>
                                        </p:tav>
                                      </p:tavLst>
                                    </p:anim>
                                  </p:childTnLst>
                                </p:cTn>
                              </p:par>
                            </p:childTnLst>
                          </p:cTn>
                        </p:par>
                        <p:par>
                          <p:cTn id="380" fill="hold">
                            <p:stCondLst>
                              <p:cond delay="7000"/>
                            </p:stCondLst>
                            <p:childTnLst>
                              <p:par>
                                <p:cTn id="381" presetID="22" presetClass="entr" presetSubtype="8" fill="hold" nodeType="afterEffect">
                                  <p:stCondLst>
                                    <p:cond delay="0"/>
                                  </p:stCondLst>
                                  <p:childTnLst>
                                    <p:set>
                                      <p:cBhvr>
                                        <p:cTn id="382" dur="1" fill="hold">
                                          <p:stCondLst>
                                            <p:cond delay="0"/>
                                          </p:stCondLst>
                                        </p:cTn>
                                        <p:tgtEl>
                                          <p:spTgt spid="145"/>
                                        </p:tgtEl>
                                        <p:attrNameLst>
                                          <p:attrName>style.visibility</p:attrName>
                                        </p:attrNameLst>
                                      </p:cBhvr>
                                      <p:to>
                                        <p:strVal val="visible"/>
                                      </p:to>
                                    </p:set>
                                    <p:animEffect transition="in" filter="wipe(left)">
                                      <p:cBhvr>
                                        <p:cTn id="383" dur="500"/>
                                        <p:tgtEl>
                                          <p:spTgt spid="145"/>
                                        </p:tgtEl>
                                      </p:cBhvr>
                                    </p:animEffect>
                                  </p:childTnLst>
                                </p:cTn>
                              </p:par>
                            </p:childTnLst>
                          </p:cTn>
                        </p:par>
                        <p:par>
                          <p:cTn id="384" fill="hold">
                            <p:stCondLst>
                              <p:cond delay="7500"/>
                            </p:stCondLst>
                            <p:childTnLst>
                              <p:par>
                                <p:cTn id="385" presetID="22" presetClass="entr" presetSubtype="8" fill="hold" grpId="0" nodeType="afterEffect">
                                  <p:stCondLst>
                                    <p:cond delay="0"/>
                                  </p:stCondLst>
                                  <p:childTnLst>
                                    <p:set>
                                      <p:cBhvr>
                                        <p:cTn id="386" dur="1" fill="hold">
                                          <p:stCondLst>
                                            <p:cond delay="0"/>
                                          </p:stCondLst>
                                        </p:cTn>
                                        <p:tgtEl>
                                          <p:spTgt spid="146"/>
                                        </p:tgtEl>
                                        <p:attrNameLst>
                                          <p:attrName>style.visibility</p:attrName>
                                        </p:attrNameLst>
                                      </p:cBhvr>
                                      <p:to>
                                        <p:strVal val="visible"/>
                                      </p:to>
                                    </p:set>
                                    <p:animEffect transition="in" filter="wipe(left)">
                                      <p:cBhvr>
                                        <p:cTn id="387" dur="500"/>
                                        <p:tgtEl>
                                          <p:spTgt spid="146"/>
                                        </p:tgtEl>
                                      </p:cBhvr>
                                    </p:animEffect>
                                  </p:childTnLst>
                                </p:cTn>
                              </p:par>
                              <p:par>
                                <p:cTn id="388" presetID="22" presetClass="entr" presetSubtype="8" fill="hold" grpId="0" nodeType="withEffect">
                                  <p:stCondLst>
                                    <p:cond delay="0"/>
                                  </p:stCondLst>
                                  <p:childTnLst>
                                    <p:set>
                                      <p:cBhvr>
                                        <p:cTn id="389" dur="1" fill="hold">
                                          <p:stCondLst>
                                            <p:cond delay="0"/>
                                          </p:stCondLst>
                                        </p:cTn>
                                        <p:tgtEl>
                                          <p:spTgt spid="147"/>
                                        </p:tgtEl>
                                        <p:attrNameLst>
                                          <p:attrName>style.visibility</p:attrName>
                                        </p:attrNameLst>
                                      </p:cBhvr>
                                      <p:to>
                                        <p:strVal val="visible"/>
                                      </p:to>
                                    </p:set>
                                    <p:animEffect transition="in" filter="wipe(left)">
                                      <p:cBhvr>
                                        <p:cTn id="390" dur="500"/>
                                        <p:tgtEl>
                                          <p:spTgt spid="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73" grpId="0" animBg="1"/>
      <p:bldP spid="74" grpId="0" animBg="1"/>
      <p:bldP spid="75" grpId="0" animBg="1"/>
      <p:bldP spid="76" grpId="0" animBg="1"/>
      <p:bldP spid="77" grpId="0" animBg="1"/>
      <p:bldP spid="78" grpId="0" animBg="1"/>
      <p:bldP spid="79" grpId="0" animBg="1"/>
      <p:bldP spid="84" grpId="0" animBg="1"/>
      <p:bldP spid="85" grpId="0" animBg="1"/>
      <p:bldP spid="89"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animBg="1"/>
      <p:bldP spid="131" grpId="0" animBg="1"/>
      <p:bldP spid="132" grpId="0" animBg="1"/>
      <p:bldP spid="133" grpId="0" animBg="1"/>
      <p:bldP spid="134" grpId="0" animBg="1"/>
      <p:bldP spid="135" grpId="0" animBg="1"/>
      <p:bldP spid="136" grpId="0" animBg="1"/>
      <p:bldP spid="138" grpId="0"/>
      <p:bldP spid="139" grpId="0"/>
      <p:bldP spid="140" grpId="0" animBg="1"/>
      <p:bldP spid="142" grpId="0"/>
      <p:bldP spid="143" grpId="0"/>
      <p:bldP spid="144" grpId="0" animBg="1"/>
      <p:bldP spid="146" grpId="0"/>
      <p:bldP spid="14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 name="图片 67"/>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1"/>
            <a:ext cx="9144000" cy="5143498"/>
          </a:xfrm>
          <a:prstGeom prst="rect">
            <a:avLst/>
          </a:prstGeom>
        </p:spPr>
      </p:pic>
      <p:grpSp>
        <p:nvGrpSpPr>
          <p:cNvPr id="69" name="组合 68"/>
          <p:cNvGrpSpPr/>
          <p:nvPr/>
        </p:nvGrpSpPr>
        <p:grpSpPr>
          <a:xfrm>
            <a:off x="2943790" y="1923678"/>
            <a:ext cx="1141288" cy="1323440"/>
            <a:chOff x="1608359" y="2470855"/>
            <a:chExt cx="666486" cy="772858"/>
          </a:xfrm>
        </p:grpSpPr>
        <p:sp>
          <p:nvSpPr>
            <p:cNvPr id="70" name="矩形 69"/>
            <p:cNvSpPr/>
            <p:nvPr/>
          </p:nvSpPr>
          <p:spPr>
            <a:xfrm>
              <a:off x="1608359" y="2533281"/>
              <a:ext cx="656611" cy="656610"/>
            </a:xfrm>
            <a:prstGeom prst="rect">
              <a:avLst/>
            </a:prstGeom>
            <a:solidFill>
              <a:srgbClr val="E90C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TextBox 63"/>
            <p:cNvSpPr txBox="1"/>
            <p:nvPr/>
          </p:nvSpPr>
          <p:spPr>
            <a:xfrm>
              <a:off x="1611887" y="2470855"/>
              <a:ext cx="662958" cy="772858"/>
            </a:xfrm>
            <a:prstGeom prst="rect">
              <a:avLst/>
            </a:prstGeom>
            <a:noFill/>
          </p:spPr>
          <p:txBody>
            <a:bodyPr wrap="none" rtlCol="0">
              <a:spAutoFit/>
            </a:bodyPr>
            <a:lstStyle/>
            <a:p>
              <a:r>
                <a:rPr lang="en-US" altLang="zh-CN" sz="8000" b="1" dirty="0">
                  <a:solidFill>
                    <a:schemeClr val="bg1"/>
                  </a:solidFill>
                  <a:latin typeface="Agency FB" pitchFamily="34" charset="0"/>
                  <a:ea typeface="微软雅黑" pitchFamily="34" charset="-122"/>
                </a:rPr>
                <a:t>03</a:t>
              </a:r>
              <a:endParaRPr lang="zh-CN" altLang="en-US" sz="8000" b="1" dirty="0">
                <a:solidFill>
                  <a:schemeClr val="bg1"/>
                </a:solidFill>
                <a:latin typeface="Agency FB" pitchFamily="34" charset="0"/>
                <a:ea typeface="微软雅黑" pitchFamily="34" charset="-122"/>
              </a:endParaRPr>
            </a:p>
          </p:txBody>
        </p:sp>
      </p:grpSp>
      <p:sp>
        <p:nvSpPr>
          <p:cNvPr id="72" name="TextBox 64"/>
          <p:cNvSpPr txBox="1"/>
          <p:nvPr/>
        </p:nvSpPr>
        <p:spPr>
          <a:xfrm>
            <a:off x="2643020" y="3363838"/>
            <a:ext cx="4288353" cy="707886"/>
          </a:xfrm>
          <a:prstGeom prst="rect">
            <a:avLst/>
          </a:prstGeom>
          <a:noFill/>
        </p:spPr>
        <p:txBody>
          <a:bodyPr wrap="none" rtlCol="0">
            <a:spAutoFit/>
          </a:bodyPr>
          <a:lstStyle/>
          <a:p>
            <a:r>
              <a:rPr lang="zh-CN" altLang="en-US" sz="4000" b="1" dirty="0">
                <a:latin typeface="微软雅黑" pitchFamily="34" charset="-122"/>
                <a:ea typeface="微软雅黑" pitchFamily="34" charset="-122"/>
              </a:rPr>
              <a:t>单击添加文字内容</a:t>
            </a:r>
          </a:p>
        </p:txBody>
      </p:sp>
      <p:sp>
        <p:nvSpPr>
          <p:cNvPr id="73" name="TextBox 65"/>
          <p:cNvSpPr txBox="1"/>
          <p:nvPr/>
        </p:nvSpPr>
        <p:spPr>
          <a:xfrm>
            <a:off x="3517456" y="4083919"/>
            <a:ext cx="2539478" cy="461665"/>
          </a:xfrm>
          <a:prstGeom prst="rect">
            <a:avLst/>
          </a:prstGeom>
          <a:noFill/>
        </p:spPr>
        <p:txBody>
          <a:bodyPr wrap="none" rtlCol="0">
            <a:spAutoFit/>
          </a:bodyPr>
          <a:lstStyle/>
          <a:p>
            <a:r>
              <a:rPr lang="en-US" altLang="zh-CN" sz="2400" dirty="0">
                <a:latin typeface="Agency FB" pitchFamily="34" charset="0"/>
              </a:rPr>
              <a:t>Click to add text content</a:t>
            </a:r>
            <a:endParaRPr lang="zh-CN" altLang="en-US" sz="2400" dirty="0">
              <a:latin typeface="Agency FB" pitchFamily="34" charset="0"/>
            </a:endParaRPr>
          </a:p>
        </p:txBody>
      </p:sp>
      <p:sp>
        <p:nvSpPr>
          <p:cNvPr id="74" name="TextBox 66"/>
          <p:cNvSpPr txBox="1"/>
          <p:nvPr/>
        </p:nvSpPr>
        <p:spPr>
          <a:xfrm>
            <a:off x="4233773" y="2200679"/>
            <a:ext cx="2441694" cy="769441"/>
          </a:xfrm>
          <a:prstGeom prst="rect">
            <a:avLst/>
          </a:prstGeom>
          <a:noFill/>
        </p:spPr>
        <p:txBody>
          <a:bodyPr wrap="none" rtlCol="0">
            <a:spAutoFit/>
          </a:bodyPr>
          <a:lstStyle/>
          <a:p>
            <a:r>
              <a:rPr lang="zh-CN" altLang="en-US" sz="4400" b="1" dirty="0">
                <a:solidFill>
                  <a:srgbClr val="E90C00"/>
                </a:solidFill>
                <a:latin typeface="微软雅黑" pitchFamily="34" charset="-122"/>
                <a:ea typeface="微软雅黑" pitchFamily="34" charset="-122"/>
              </a:rPr>
              <a:t>第三部分</a:t>
            </a:r>
          </a:p>
        </p:txBody>
      </p:sp>
      <p:pic>
        <p:nvPicPr>
          <p:cNvPr id="75" name="图片 74"/>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flipH="1">
            <a:off x="-1" y="-32605"/>
            <a:ext cx="3681971" cy="1873138"/>
          </a:xfrm>
          <a:prstGeom prst="rect">
            <a:avLst/>
          </a:prstGeom>
        </p:spPr>
      </p:pic>
      <p:sp>
        <p:nvSpPr>
          <p:cNvPr id="76" name="TextBox 56"/>
          <p:cNvSpPr txBox="1"/>
          <p:nvPr/>
        </p:nvSpPr>
        <p:spPr>
          <a:xfrm>
            <a:off x="1665510" y="576378"/>
            <a:ext cx="748923" cy="769441"/>
          </a:xfrm>
          <a:prstGeom prst="rect">
            <a:avLst/>
          </a:prstGeom>
          <a:noFill/>
        </p:spPr>
        <p:txBody>
          <a:bodyPr wrap="none" rtlCol="0">
            <a:spAutoFit/>
          </a:bodyPr>
          <a:lstStyle/>
          <a:p>
            <a:pPr lvl="0" algn="ctr" fontAlgn="base">
              <a:spcBef>
                <a:spcPct val="0"/>
              </a:spcBef>
              <a:spcAft>
                <a:spcPct val="0"/>
              </a:spcAft>
              <a:defRPr/>
            </a:pPr>
            <a:r>
              <a:rPr lang="zh-CN" altLang="en-US" sz="4400" b="1" kern="0" dirty="0">
                <a:solidFill>
                  <a:srgbClr val="FFFFFF"/>
                </a:solidFill>
                <a:latin typeface="微软雅黑" pitchFamily="34" charset="-122"/>
                <a:ea typeface="微软雅黑" pitchFamily="34" charset="-122"/>
              </a:rPr>
              <a:t>录</a:t>
            </a:r>
            <a:endParaRPr lang="zh-CN" altLang="en-US" dirty="0"/>
          </a:p>
        </p:txBody>
      </p:sp>
      <p:sp>
        <p:nvSpPr>
          <p:cNvPr id="77" name="TextBox 57"/>
          <p:cNvSpPr txBox="1"/>
          <p:nvPr/>
        </p:nvSpPr>
        <p:spPr>
          <a:xfrm>
            <a:off x="1044671" y="553050"/>
            <a:ext cx="748924" cy="769441"/>
          </a:xfrm>
          <a:prstGeom prst="rect">
            <a:avLst/>
          </a:prstGeom>
          <a:noFill/>
        </p:spPr>
        <p:txBody>
          <a:bodyPr wrap="none" rtlCol="0">
            <a:spAutoFit/>
          </a:bodyPr>
          <a:lstStyle/>
          <a:p>
            <a:pPr lvl="0" algn="ctr" fontAlgn="base">
              <a:spcBef>
                <a:spcPct val="0"/>
              </a:spcBef>
              <a:spcAft>
                <a:spcPct val="0"/>
              </a:spcAft>
              <a:defRPr/>
            </a:pPr>
            <a:r>
              <a:rPr lang="zh-CN" altLang="en-US" sz="4400" b="1" kern="0" dirty="0">
                <a:solidFill>
                  <a:srgbClr val="FFFFFF"/>
                </a:solidFill>
                <a:latin typeface="微软雅黑" pitchFamily="34" charset="-122"/>
                <a:ea typeface="微软雅黑" pitchFamily="34" charset="-122"/>
              </a:rPr>
              <a:t>目</a:t>
            </a:r>
          </a:p>
        </p:txBody>
      </p:sp>
      <p:sp>
        <p:nvSpPr>
          <p:cNvPr id="78" name="TextBox 58"/>
          <p:cNvSpPr txBox="1"/>
          <p:nvPr/>
        </p:nvSpPr>
        <p:spPr>
          <a:xfrm>
            <a:off x="2356756" y="1216662"/>
            <a:ext cx="963021" cy="400110"/>
          </a:xfrm>
          <a:prstGeom prst="rect">
            <a:avLst/>
          </a:prstGeom>
          <a:noFill/>
        </p:spPr>
        <p:txBody>
          <a:bodyPr wrap="none" rtlCol="0">
            <a:spAutoFit/>
          </a:bodyPr>
          <a:lstStyle/>
          <a:p>
            <a:r>
              <a:rPr lang="en-US" altLang="zh-CN" sz="2000" dirty="0">
                <a:solidFill>
                  <a:schemeClr val="bg1"/>
                </a:solidFill>
              </a:rPr>
              <a:t>Catalog</a:t>
            </a:r>
            <a:endParaRPr lang="zh-CN" altLang="en-US" sz="2000" dirty="0">
              <a:solidFill>
                <a:schemeClr val="bg1"/>
              </a:solidFill>
            </a:endParaRPr>
          </a:p>
        </p:txBody>
      </p:sp>
    </p:spTree>
    <p:extLst>
      <p:ext uri="{BB962C8B-B14F-4D97-AF65-F5344CB8AC3E}">
        <p14:creationId xmlns:p14="http://schemas.microsoft.com/office/powerpoint/2010/main" val="268896117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 calcmode="lin" valueType="num">
                                          <p:cBhvr>
                                            <p:cTn id="7" dur="1000" fill="hold"/>
                                            <p:tgtEl>
                                              <p:spTgt spid="75"/>
                                            </p:tgtEl>
                                            <p:attrNameLst>
                                              <p:attrName>ppt_w</p:attrName>
                                            </p:attrNameLst>
                                          </p:cBhvr>
                                          <p:tavLst>
                                            <p:tav tm="0">
                                              <p:val>
                                                <p:strVal val="#ppt_w+.3"/>
                                              </p:val>
                                            </p:tav>
                                            <p:tav tm="100000">
                                              <p:val>
                                                <p:strVal val="#ppt_w"/>
                                              </p:val>
                                            </p:tav>
                                          </p:tavLst>
                                        </p:anim>
                                        <p:anim calcmode="lin" valueType="num">
                                          <p:cBhvr>
                                            <p:cTn id="8" dur="1000" fill="hold"/>
                                            <p:tgtEl>
                                              <p:spTgt spid="75"/>
                                            </p:tgtEl>
                                            <p:attrNameLst>
                                              <p:attrName>ppt_h</p:attrName>
                                            </p:attrNameLst>
                                          </p:cBhvr>
                                          <p:tavLst>
                                            <p:tav tm="0">
                                              <p:val>
                                                <p:strVal val="#ppt_h"/>
                                              </p:val>
                                            </p:tav>
                                            <p:tav tm="100000">
                                              <p:val>
                                                <p:strVal val="#ppt_h"/>
                                              </p:val>
                                            </p:tav>
                                          </p:tavLst>
                                        </p:anim>
                                        <p:animEffect transition="in" filter="fade">
                                          <p:cBhvr>
                                            <p:cTn id="9" dur="1000"/>
                                            <p:tgtEl>
                                              <p:spTgt spid="75"/>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77"/>
                                            </p:tgtEl>
                                            <p:attrNameLst>
                                              <p:attrName>style.visibility</p:attrName>
                                            </p:attrNameLst>
                                          </p:cBhvr>
                                          <p:to>
                                            <p:strVal val="visible"/>
                                          </p:to>
                                        </p:set>
                                        <p:animEffect transition="in" filter="fade">
                                          <p:cBhvr>
                                            <p:cTn id="13" dur="500"/>
                                            <p:tgtEl>
                                              <p:spTgt spid="77"/>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76"/>
                                            </p:tgtEl>
                                            <p:attrNameLst>
                                              <p:attrName>style.visibility</p:attrName>
                                            </p:attrNameLst>
                                          </p:cBhvr>
                                          <p:to>
                                            <p:strVal val="visible"/>
                                          </p:to>
                                        </p:set>
                                        <p:animEffect transition="in" filter="fade">
                                          <p:cBhvr>
                                            <p:cTn id="17" dur="500"/>
                                            <p:tgtEl>
                                              <p:spTgt spid="76"/>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78"/>
                                            </p:tgtEl>
                                            <p:attrNameLst>
                                              <p:attrName>style.visibility</p:attrName>
                                            </p:attrNameLst>
                                          </p:cBhvr>
                                          <p:to>
                                            <p:strVal val="visible"/>
                                          </p:to>
                                        </p:set>
                                        <p:animEffect transition="in" filter="wipe(left)">
                                          <p:cBhvr>
                                            <p:cTn id="21" dur="500"/>
                                            <p:tgtEl>
                                              <p:spTgt spid="78"/>
                                            </p:tgtEl>
                                          </p:cBhvr>
                                        </p:animEffect>
                                      </p:childTnLst>
                                    </p:cTn>
                                  </p:par>
                                </p:childTnLst>
                              </p:cTn>
                            </p:par>
                            <p:par>
                              <p:cTn id="22" fill="hold">
                                <p:stCondLst>
                                  <p:cond delay="2500"/>
                                </p:stCondLst>
                                <p:childTnLst>
                                  <p:par>
                                    <p:cTn id="23" presetID="2" presetClass="entr" presetSubtype="4" fill="hold" nodeType="afterEffect" p14:presetBounceEnd="45333">
                                      <p:stCondLst>
                                        <p:cond delay="0"/>
                                      </p:stCondLst>
                                      <p:iterate type="lt">
                                        <p:tmPct val="17778"/>
                                      </p:iterate>
                                      <p:childTnLst>
                                        <p:set>
                                          <p:cBhvr>
                                            <p:cTn id="24" dur="1" fill="hold">
                                              <p:stCondLst>
                                                <p:cond delay="0"/>
                                              </p:stCondLst>
                                            </p:cTn>
                                            <p:tgtEl>
                                              <p:spTgt spid="69"/>
                                            </p:tgtEl>
                                            <p:attrNameLst>
                                              <p:attrName>style.visibility</p:attrName>
                                            </p:attrNameLst>
                                          </p:cBhvr>
                                          <p:to>
                                            <p:strVal val="visible"/>
                                          </p:to>
                                        </p:set>
                                        <p:anim calcmode="lin" valueType="num" p14:bounceEnd="45333">
                                          <p:cBhvr additive="base">
                                            <p:cTn id="25" dur="1000" fill="hold"/>
                                            <p:tgtEl>
                                              <p:spTgt spid="69"/>
                                            </p:tgtEl>
                                            <p:attrNameLst>
                                              <p:attrName>ppt_x</p:attrName>
                                            </p:attrNameLst>
                                          </p:cBhvr>
                                          <p:tavLst>
                                            <p:tav tm="0">
                                              <p:val>
                                                <p:strVal val="#ppt_x"/>
                                              </p:val>
                                            </p:tav>
                                            <p:tav tm="100000">
                                              <p:val>
                                                <p:strVal val="#ppt_x"/>
                                              </p:val>
                                            </p:tav>
                                          </p:tavLst>
                                        </p:anim>
                                        <p:anim calcmode="lin" valueType="num" p14:bounceEnd="45333">
                                          <p:cBhvr additive="base">
                                            <p:cTn id="26" dur="1000" fill="hold"/>
                                            <p:tgtEl>
                                              <p:spTgt spid="69"/>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3" presetClass="entr" presetSubtype="16" fill="hold" grpId="0" nodeType="afterEffect">
                                      <p:stCondLst>
                                        <p:cond delay="0"/>
                                      </p:stCondLst>
                                      <p:iterate type="lt">
                                        <p:tmPct val="10000"/>
                                      </p:iterate>
                                      <p:childTnLst>
                                        <p:set>
                                          <p:cBhvr>
                                            <p:cTn id="29" dur="1" fill="hold">
                                              <p:stCondLst>
                                                <p:cond delay="0"/>
                                              </p:stCondLst>
                                            </p:cTn>
                                            <p:tgtEl>
                                              <p:spTgt spid="74"/>
                                            </p:tgtEl>
                                            <p:attrNameLst>
                                              <p:attrName>style.visibility</p:attrName>
                                            </p:attrNameLst>
                                          </p:cBhvr>
                                          <p:to>
                                            <p:strVal val="visible"/>
                                          </p:to>
                                        </p:set>
                                        <p:anim calcmode="lin" valueType="num">
                                          <p:cBhvr>
                                            <p:cTn id="30" dur="500" fill="hold"/>
                                            <p:tgtEl>
                                              <p:spTgt spid="74"/>
                                            </p:tgtEl>
                                            <p:attrNameLst>
                                              <p:attrName>ppt_w</p:attrName>
                                            </p:attrNameLst>
                                          </p:cBhvr>
                                          <p:tavLst>
                                            <p:tav tm="0">
                                              <p:val>
                                                <p:fltVal val="0"/>
                                              </p:val>
                                            </p:tav>
                                            <p:tav tm="100000">
                                              <p:val>
                                                <p:strVal val="#ppt_w"/>
                                              </p:val>
                                            </p:tav>
                                          </p:tavLst>
                                        </p:anim>
                                        <p:anim calcmode="lin" valueType="num">
                                          <p:cBhvr>
                                            <p:cTn id="31" dur="500" fill="hold"/>
                                            <p:tgtEl>
                                              <p:spTgt spid="74"/>
                                            </p:tgtEl>
                                            <p:attrNameLst>
                                              <p:attrName>ppt_h</p:attrName>
                                            </p:attrNameLst>
                                          </p:cBhvr>
                                          <p:tavLst>
                                            <p:tav tm="0">
                                              <p:val>
                                                <p:fltVal val="0"/>
                                              </p:val>
                                            </p:tav>
                                            <p:tav tm="100000">
                                              <p:val>
                                                <p:strVal val="#ppt_h"/>
                                              </p:val>
                                            </p:tav>
                                          </p:tavLst>
                                        </p:anim>
                                      </p:childTnLst>
                                    </p:cTn>
                                  </p:par>
                                </p:childTnLst>
                              </p:cTn>
                            </p:par>
                            <p:par>
                              <p:cTn id="32" fill="hold">
                                <p:stCondLst>
                                  <p:cond delay="4150"/>
                                </p:stCondLst>
                                <p:childTnLst>
                                  <p:par>
                                    <p:cTn id="33" presetID="23" presetClass="entr" presetSubtype="16" fill="hold" grpId="0" nodeType="afterEffect">
                                      <p:stCondLst>
                                        <p:cond delay="0"/>
                                      </p:stCondLst>
                                      <p:iterate type="lt">
                                        <p:tmPct val="10000"/>
                                      </p:iterate>
                                      <p:childTnLst>
                                        <p:set>
                                          <p:cBhvr>
                                            <p:cTn id="34" dur="1" fill="hold">
                                              <p:stCondLst>
                                                <p:cond delay="0"/>
                                              </p:stCondLst>
                                            </p:cTn>
                                            <p:tgtEl>
                                              <p:spTgt spid="72"/>
                                            </p:tgtEl>
                                            <p:attrNameLst>
                                              <p:attrName>style.visibility</p:attrName>
                                            </p:attrNameLst>
                                          </p:cBhvr>
                                          <p:to>
                                            <p:strVal val="visible"/>
                                          </p:to>
                                        </p:set>
                                        <p:anim calcmode="lin" valueType="num">
                                          <p:cBhvr>
                                            <p:cTn id="35" dur="500" fill="hold"/>
                                            <p:tgtEl>
                                              <p:spTgt spid="72"/>
                                            </p:tgtEl>
                                            <p:attrNameLst>
                                              <p:attrName>ppt_w</p:attrName>
                                            </p:attrNameLst>
                                          </p:cBhvr>
                                          <p:tavLst>
                                            <p:tav tm="0">
                                              <p:val>
                                                <p:fltVal val="0"/>
                                              </p:val>
                                            </p:tav>
                                            <p:tav tm="100000">
                                              <p:val>
                                                <p:strVal val="#ppt_w"/>
                                              </p:val>
                                            </p:tav>
                                          </p:tavLst>
                                        </p:anim>
                                        <p:anim calcmode="lin" valueType="num">
                                          <p:cBhvr>
                                            <p:cTn id="36" dur="500" fill="hold"/>
                                            <p:tgtEl>
                                              <p:spTgt spid="72"/>
                                            </p:tgtEl>
                                            <p:attrNameLst>
                                              <p:attrName>ppt_h</p:attrName>
                                            </p:attrNameLst>
                                          </p:cBhvr>
                                          <p:tavLst>
                                            <p:tav tm="0">
                                              <p:val>
                                                <p:fltVal val="0"/>
                                              </p:val>
                                            </p:tav>
                                            <p:tav tm="100000">
                                              <p:val>
                                                <p:strVal val="#ppt_h"/>
                                              </p:val>
                                            </p:tav>
                                          </p:tavLst>
                                        </p:anim>
                                      </p:childTnLst>
                                    </p:cTn>
                                  </p:par>
                                </p:childTnLst>
                              </p:cTn>
                            </p:par>
                            <p:par>
                              <p:cTn id="37" fill="hold">
                                <p:stCondLst>
                                  <p:cond delay="5000"/>
                                </p:stCondLst>
                                <p:childTnLst>
                                  <p:par>
                                    <p:cTn id="38" presetID="22" presetClass="entr" presetSubtype="8" fill="hold" grpId="0" nodeType="afterEffect">
                                      <p:stCondLst>
                                        <p:cond delay="0"/>
                                      </p:stCondLst>
                                      <p:childTnLst>
                                        <p:set>
                                          <p:cBhvr>
                                            <p:cTn id="39" dur="1" fill="hold">
                                              <p:stCondLst>
                                                <p:cond delay="0"/>
                                              </p:stCondLst>
                                            </p:cTn>
                                            <p:tgtEl>
                                              <p:spTgt spid="73"/>
                                            </p:tgtEl>
                                            <p:attrNameLst>
                                              <p:attrName>style.visibility</p:attrName>
                                            </p:attrNameLst>
                                          </p:cBhvr>
                                          <p:to>
                                            <p:strVal val="visible"/>
                                          </p:to>
                                        </p:set>
                                        <p:animEffect transition="in" filter="wipe(left)">
                                          <p:cBhvr>
                                            <p:cTn id="40"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6" grpId="0"/>
          <p:bldP spid="77" grpId="0"/>
          <p:bldP spid="7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 calcmode="lin" valueType="num">
                                          <p:cBhvr>
                                            <p:cTn id="7" dur="1000" fill="hold"/>
                                            <p:tgtEl>
                                              <p:spTgt spid="75"/>
                                            </p:tgtEl>
                                            <p:attrNameLst>
                                              <p:attrName>ppt_w</p:attrName>
                                            </p:attrNameLst>
                                          </p:cBhvr>
                                          <p:tavLst>
                                            <p:tav tm="0">
                                              <p:val>
                                                <p:strVal val="#ppt_w+.3"/>
                                              </p:val>
                                            </p:tav>
                                            <p:tav tm="100000">
                                              <p:val>
                                                <p:strVal val="#ppt_w"/>
                                              </p:val>
                                            </p:tav>
                                          </p:tavLst>
                                        </p:anim>
                                        <p:anim calcmode="lin" valueType="num">
                                          <p:cBhvr>
                                            <p:cTn id="8" dur="1000" fill="hold"/>
                                            <p:tgtEl>
                                              <p:spTgt spid="75"/>
                                            </p:tgtEl>
                                            <p:attrNameLst>
                                              <p:attrName>ppt_h</p:attrName>
                                            </p:attrNameLst>
                                          </p:cBhvr>
                                          <p:tavLst>
                                            <p:tav tm="0">
                                              <p:val>
                                                <p:strVal val="#ppt_h"/>
                                              </p:val>
                                            </p:tav>
                                            <p:tav tm="100000">
                                              <p:val>
                                                <p:strVal val="#ppt_h"/>
                                              </p:val>
                                            </p:tav>
                                          </p:tavLst>
                                        </p:anim>
                                        <p:animEffect transition="in" filter="fade">
                                          <p:cBhvr>
                                            <p:cTn id="9" dur="1000"/>
                                            <p:tgtEl>
                                              <p:spTgt spid="75"/>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77"/>
                                            </p:tgtEl>
                                            <p:attrNameLst>
                                              <p:attrName>style.visibility</p:attrName>
                                            </p:attrNameLst>
                                          </p:cBhvr>
                                          <p:to>
                                            <p:strVal val="visible"/>
                                          </p:to>
                                        </p:set>
                                        <p:animEffect transition="in" filter="fade">
                                          <p:cBhvr>
                                            <p:cTn id="13" dur="500"/>
                                            <p:tgtEl>
                                              <p:spTgt spid="77"/>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76"/>
                                            </p:tgtEl>
                                            <p:attrNameLst>
                                              <p:attrName>style.visibility</p:attrName>
                                            </p:attrNameLst>
                                          </p:cBhvr>
                                          <p:to>
                                            <p:strVal val="visible"/>
                                          </p:to>
                                        </p:set>
                                        <p:animEffect transition="in" filter="fade">
                                          <p:cBhvr>
                                            <p:cTn id="17" dur="500"/>
                                            <p:tgtEl>
                                              <p:spTgt spid="76"/>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78"/>
                                            </p:tgtEl>
                                            <p:attrNameLst>
                                              <p:attrName>style.visibility</p:attrName>
                                            </p:attrNameLst>
                                          </p:cBhvr>
                                          <p:to>
                                            <p:strVal val="visible"/>
                                          </p:to>
                                        </p:set>
                                        <p:animEffect transition="in" filter="wipe(left)">
                                          <p:cBhvr>
                                            <p:cTn id="21" dur="500"/>
                                            <p:tgtEl>
                                              <p:spTgt spid="78"/>
                                            </p:tgtEl>
                                          </p:cBhvr>
                                        </p:animEffect>
                                      </p:childTnLst>
                                    </p:cTn>
                                  </p:par>
                                </p:childTnLst>
                              </p:cTn>
                            </p:par>
                            <p:par>
                              <p:cTn id="22" fill="hold">
                                <p:stCondLst>
                                  <p:cond delay="2500"/>
                                </p:stCondLst>
                                <p:childTnLst>
                                  <p:par>
                                    <p:cTn id="23" presetID="2" presetClass="entr" presetSubtype="4" fill="hold" nodeType="afterEffect">
                                      <p:stCondLst>
                                        <p:cond delay="0"/>
                                      </p:stCondLst>
                                      <p:iterate type="lt">
                                        <p:tmPct val="17778"/>
                                      </p:iterate>
                                      <p:childTnLst>
                                        <p:set>
                                          <p:cBhvr>
                                            <p:cTn id="24" dur="1" fill="hold">
                                              <p:stCondLst>
                                                <p:cond delay="0"/>
                                              </p:stCondLst>
                                            </p:cTn>
                                            <p:tgtEl>
                                              <p:spTgt spid="69"/>
                                            </p:tgtEl>
                                            <p:attrNameLst>
                                              <p:attrName>style.visibility</p:attrName>
                                            </p:attrNameLst>
                                          </p:cBhvr>
                                          <p:to>
                                            <p:strVal val="visible"/>
                                          </p:to>
                                        </p:set>
                                        <p:anim calcmode="lin" valueType="num">
                                          <p:cBhvr additive="base">
                                            <p:cTn id="25" dur="1000" fill="hold"/>
                                            <p:tgtEl>
                                              <p:spTgt spid="69"/>
                                            </p:tgtEl>
                                            <p:attrNameLst>
                                              <p:attrName>ppt_x</p:attrName>
                                            </p:attrNameLst>
                                          </p:cBhvr>
                                          <p:tavLst>
                                            <p:tav tm="0">
                                              <p:val>
                                                <p:strVal val="#ppt_x"/>
                                              </p:val>
                                            </p:tav>
                                            <p:tav tm="100000">
                                              <p:val>
                                                <p:strVal val="#ppt_x"/>
                                              </p:val>
                                            </p:tav>
                                          </p:tavLst>
                                        </p:anim>
                                        <p:anim calcmode="lin" valueType="num">
                                          <p:cBhvr additive="base">
                                            <p:cTn id="26" dur="1000" fill="hold"/>
                                            <p:tgtEl>
                                              <p:spTgt spid="69"/>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3" presetClass="entr" presetSubtype="16" fill="hold" grpId="0" nodeType="afterEffect">
                                      <p:stCondLst>
                                        <p:cond delay="0"/>
                                      </p:stCondLst>
                                      <p:iterate type="lt">
                                        <p:tmPct val="10000"/>
                                      </p:iterate>
                                      <p:childTnLst>
                                        <p:set>
                                          <p:cBhvr>
                                            <p:cTn id="29" dur="1" fill="hold">
                                              <p:stCondLst>
                                                <p:cond delay="0"/>
                                              </p:stCondLst>
                                            </p:cTn>
                                            <p:tgtEl>
                                              <p:spTgt spid="74"/>
                                            </p:tgtEl>
                                            <p:attrNameLst>
                                              <p:attrName>style.visibility</p:attrName>
                                            </p:attrNameLst>
                                          </p:cBhvr>
                                          <p:to>
                                            <p:strVal val="visible"/>
                                          </p:to>
                                        </p:set>
                                        <p:anim calcmode="lin" valueType="num">
                                          <p:cBhvr>
                                            <p:cTn id="30" dur="500" fill="hold"/>
                                            <p:tgtEl>
                                              <p:spTgt spid="74"/>
                                            </p:tgtEl>
                                            <p:attrNameLst>
                                              <p:attrName>ppt_w</p:attrName>
                                            </p:attrNameLst>
                                          </p:cBhvr>
                                          <p:tavLst>
                                            <p:tav tm="0">
                                              <p:val>
                                                <p:fltVal val="0"/>
                                              </p:val>
                                            </p:tav>
                                            <p:tav tm="100000">
                                              <p:val>
                                                <p:strVal val="#ppt_w"/>
                                              </p:val>
                                            </p:tav>
                                          </p:tavLst>
                                        </p:anim>
                                        <p:anim calcmode="lin" valueType="num">
                                          <p:cBhvr>
                                            <p:cTn id="31" dur="500" fill="hold"/>
                                            <p:tgtEl>
                                              <p:spTgt spid="74"/>
                                            </p:tgtEl>
                                            <p:attrNameLst>
                                              <p:attrName>ppt_h</p:attrName>
                                            </p:attrNameLst>
                                          </p:cBhvr>
                                          <p:tavLst>
                                            <p:tav tm="0">
                                              <p:val>
                                                <p:fltVal val="0"/>
                                              </p:val>
                                            </p:tav>
                                            <p:tav tm="100000">
                                              <p:val>
                                                <p:strVal val="#ppt_h"/>
                                              </p:val>
                                            </p:tav>
                                          </p:tavLst>
                                        </p:anim>
                                      </p:childTnLst>
                                    </p:cTn>
                                  </p:par>
                                </p:childTnLst>
                              </p:cTn>
                            </p:par>
                            <p:par>
                              <p:cTn id="32" fill="hold">
                                <p:stCondLst>
                                  <p:cond delay="4150"/>
                                </p:stCondLst>
                                <p:childTnLst>
                                  <p:par>
                                    <p:cTn id="33" presetID="23" presetClass="entr" presetSubtype="16" fill="hold" grpId="0" nodeType="afterEffect">
                                      <p:stCondLst>
                                        <p:cond delay="0"/>
                                      </p:stCondLst>
                                      <p:iterate type="lt">
                                        <p:tmPct val="10000"/>
                                      </p:iterate>
                                      <p:childTnLst>
                                        <p:set>
                                          <p:cBhvr>
                                            <p:cTn id="34" dur="1" fill="hold">
                                              <p:stCondLst>
                                                <p:cond delay="0"/>
                                              </p:stCondLst>
                                            </p:cTn>
                                            <p:tgtEl>
                                              <p:spTgt spid="72"/>
                                            </p:tgtEl>
                                            <p:attrNameLst>
                                              <p:attrName>style.visibility</p:attrName>
                                            </p:attrNameLst>
                                          </p:cBhvr>
                                          <p:to>
                                            <p:strVal val="visible"/>
                                          </p:to>
                                        </p:set>
                                        <p:anim calcmode="lin" valueType="num">
                                          <p:cBhvr>
                                            <p:cTn id="35" dur="500" fill="hold"/>
                                            <p:tgtEl>
                                              <p:spTgt spid="72"/>
                                            </p:tgtEl>
                                            <p:attrNameLst>
                                              <p:attrName>ppt_w</p:attrName>
                                            </p:attrNameLst>
                                          </p:cBhvr>
                                          <p:tavLst>
                                            <p:tav tm="0">
                                              <p:val>
                                                <p:fltVal val="0"/>
                                              </p:val>
                                            </p:tav>
                                            <p:tav tm="100000">
                                              <p:val>
                                                <p:strVal val="#ppt_w"/>
                                              </p:val>
                                            </p:tav>
                                          </p:tavLst>
                                        </p:anim>
                                        <p:anim calcmode="lin" valueType="num">
                                          <p:cBhvr>
                                            <p:cTn id="36" dur="500" fill="hold"/>
                                            <p:tgtEl>
                                              <p:spTgt spid="72"/>
                                            </p:tgtEl>
                                            <p:attrNameLst>
                                              <p:attrName>ppt_h</p:attrName>
                                            </p:attrNameLst>
                                          </p:cBhvr>
                                          <p:tavLst>
                                            <p:tav tm="0">
                                              <p:val>
                                                <p:fltVal val="0"/>
                                              </p:val>
                                            </p:tav>
                                            <p:tav tm="100000">
                                              <p:val>
                                                <p:strVal val="#ppt_h"/>
                                              </p:val>
                                            </p:tav>
                                          </p:tavLst>
                                        </p:anim>
                                      </p:childTnLst>
                                    </p:cTn>
                                  </p:par>
                                </p:childTnLst>
                              </p:cTn>
                            </p:par>
                            <p:par>
                              <p:cTn id="37" fill="hold">
                                <p:stCondLst>
                                  <p:cond delay="5000"/>
                                </p:stCondLst>
                                <p:childTnLst>
                                  <p:par>
                                    <p:cTn id="38" presetID="22" presetClass="entr" presetSubtype="8" fill="hold" grpId="0" nodeType="afterEffect">
                                      <p:stCondLst>
                                        <p:cond delay="0"/>
                                      </p:stCondLst>
                                      <p:childTnLst>
                                        <p:set>
                                          <p:cBhvr>
                                            <p:cTn id="39" dur="1" fill="hold">
                                              <p:stCondLst>
                                                <p:cond delay="0"/>
                                              </p:stCondLst>
                                            </p:cTn>
                                            <p:tgtEl>
                                              <p:spTgt spid="73"/>
                                            </p:tgtEl>
                                            <p:attrNameLst>
                                              <p:attrName>style.visibility</p:attrName>
                                            </p:attrNameLst>
                                          </p:cBhvr>
                                          <p:to>
                                            <p:strVal val="visible"/>
                                          </p:to>
                                        </p:set>
                                        <p:animEffect transition="in" filter="wipe(left)">
                                          <p:cBhvr>
                                            <p:cTn id="40"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6" grpId="0"/>
          <p:bldP spid="77" grpId="0"/>
          <p:bldP spid="78"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文本框 18"/>
          <p:cNvSpPr txBox="1"/>
          <p:nvPr/>
        </p:nvSpPr>
        <p:spPr>
          <a:xfrm>
            <a:off x="1543024" y="1658332"/>
            <a:ext cx="1470856" cy="819455"/>
          </a:xfrm>
          <a:prstGeom prst="rect">
            <a:avLst/>
          </a:prstGeom>
          <a:noFill/>
          <a:ln>
            <a:noFill/>
          </a:ln>
        </p:spPr>
        <p:txBody>
          <a:bodyPr wrap="square" rtlCol="0">
            <a:spAutoFit/>
          </a:bodyPr>
          <a:lstStyle/>
          <a:p>
            <a:pPr marL="0" marR="0" lvl="0" indent="0" algn="r" defTabSz="6858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rPr>
              <a:t>点击输入简要文字内容，文字内容需概括精炼文字内容</a:t>
            </a:r>
            <a:r>
              <a:rPr kumimoji="0" lang="en-US" altLang="zh-CN" sz="1050" b="0"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rPr>
              <a:t>……</a:t>
            </a:r>
            <a:endParaRPr kumimoji="0" lang="zh-CN" altLang="en-US" sz="105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sp>
        <p:nvSpPr>
          <p:cNvPr id="32" name="文本框 19"/>
          <p:cNvSpPr txBox="1"/>
          <p:nvPr/>
        </p:nvSpPr>
        <p:spPr>
          <a:xfrm>
            <a:off x="1764419" y="2855425"/>
            <a:ext cx="1519421" cy="819455"/>
          </a:xfrm>
          <a:prstGeom prst="rect">
            <a:avLst/>
          </a:prstGeom>
          <a:noFill/>
          <a:ln>
            <a:noFill/>
          </a:ln>
        </p:spPr>
        <p:txBody>
          <a:bodyPr wrap="square" rtlCol="0">
            <a:spAutoFit/>
          </a:bodyPr>
          <a:lstStyle/>
          <a:p>
            <a:pPr marL="0" marR="0" lvl="0" indent="0" algn="r" defTabSz="6858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rPr>
              <a:t>点击输入简要文字内容，文字内容需概括精炼文字内容</a:t>
            </a:r>
            <a:r>
              <a:rPr kumimoji="0" lang="en-US" altLang="zh-CN" sz="1050" b="0"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rPr>
              <a:t>……</a:t>
            </a:r>
            <a:endParaRPr kumimoji="0" lang="zh-CN" altLang="en-US" sz="105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sp>
        <p:nvSpPr>
          <p:cNvPr id="33" name="文本框 20"/>
          <p:cNvSpPr txBox="1"/>
          <p:nvPr/>
        </p:nvSpPr>
        <p:spPr>
          <a:xfrm>
            <a:off x="5860160" y="1235667"/>
            <a:ext cx="1681397" cy="819455"/>
          </a:xfrm>
          <a:prstGeom prst="rect">
            <a:avLst/>
          </a:prstGeom>
          <a:noFill/>
          <a:ln>
            <a:noFill/>
          </a:ln>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rPr>
              <a:t>点击输入简要文字内容，文字内容需概括精炼文字内容</a:t>
            </a:r>
            <a:r>
              <a:rPr kumimoji="0" lang="en-US" altLang="zh-CN" sz="1050" b="0"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rPr>
              <a:t>……</a:t>
            </a:r>
            <a:endParaRPr kumimoji="0" lang="zh-CN" altLang="en-US" sz="105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sp>
        <p:nvSpPr>
          <p:cNvPr id="34" name="文本框 21"/>
          <p:cNvSpPr txBox="1"/>
          <p:nvPr/>
        </p:nvSpPr>
        <p:spPr>
          <a:xfrm>
            <a:off x="6022136" y="2639457"/>
            <a:ext cx="1519421" cy="819455"/>
          </a:xfrm>
          <a:prstGeom prst="rect">
            <a:avLst/>
          </a:prstGeom>
          <a:noFill/>
          <a:ln>
            <a:noFill/>
          </a:ln>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rPr>
              <a:t>点击输入简要文字内容，文字内容需概括精炼文字内容</a:t>
            </a:r>
            <a:r>
              <a:rPr kumimoji="0" lang="en-US" altLang="zh-CN" sz="1050" b="0"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rPr>
              <a:t>……</a:t>
            </a:r>
            <a:endParaRPr kumimoji="0" lang="zh-CN" altLang="en-US" sz="105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grpSp>
        <p:nvGrpSpPr>
          <p:cNvPr id="35" name="组合 34"/>
          <p:cNvGrpSpPr/>
          <p:nvPr/>
        </p:nvGrpSpPr>
        <p:grpSpPr>
          <a:xfrm>
            <a:off x="3494686" y="1315243"/>
            <a:ext cx="2084110" cy="2084110"/>
            <a:chOff x="3325860" y="1074902"/>
            <a:chExt cx="2531533" cy="2531533"/>
          </a:xfrm>
        </p:grpSpPr>
        <p:sp>
          <p:nvSpPr>
            <p:cNvPr id="36" name="椭圆 35"/>
            <p:cNvSpPr/>
            <p:nvPr/>
          </p:nvSpPr>
          <p:spPr>
            <a:xfrm>
              <a:off x="3325860" y="1074902"/>
              <a:ext cx="2531533" cy="2531533"/>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7" name="Freeform 627"/>
            <p:cNvSpPr>
              <a:spLocks noEditPoints="1"/>
            </p:cNvSpPr>
            <p:nvPr/>
          </p:nvSpPr>
          <p:spPr bwMode="auto">
            <a:xfrm>
              <a:off x="4240957" y="1423611"/>
              <a:ext cx="627326" cy="780333"/>
            </a:xfrm>
            <a:custGeom>
              <a:avLst/>
              <a:gdLst>
                <a:gd name="T0" fmla="*/ 7 w 123"/>
                <a:gd name="T1" fmla="*/ 0 h 153"/>
                <a:gd name="T2" fmla="*/ 116 w 123"/>
                <a:gd name="T3" fmla="*/ 0 h 153"/>
                <a:gd name="T4" fmla="*/ 123 w 123"/>
                <a:gd name="T5" fmla="*/ 0 h 153"/>
                <a:gd name="T6" fmla="*/ 123 w 123"/>
                <a:gd name="T7" fmla="*/ 4 h 153"/>
                <a:gd name="T8" fmla="*/ 123 w 123"/>
                <a:gd name="T9" fmla="*/ 146 h 153"/>
                <a:gd name="T10" fmla="*/ 123 w 123"/>
                <a:gd name="T11" fmla="*/ 153 h 153"/>
                <a:gd name="T12" fmla="*/ 116 w 123"/>
                <a:gd name="T13" fmla="*/ 153 h 153"/>
                <a:gd name="T14" fmla="*/ 38 w 123"/>
                <a:gd name="T15" fmla="*/ 153 h 153"/>
                <a:gd name="T16" fmla="*/ 38 w 123"/>
                <a:gd name="T17" fmla="*/ 153 h 153"/>
                <a:gd name="T18" fmla="*/ 36 w 123"/>
                <a:gd name="T19" fmla="*/ 153 h 153"/>
                <a:gd name="T20" fmla="*/ 3 w 123"/>
                <a:gd name="T21" fmla="*/ 127 h 153"/>
                <a:gd name="T22" fmla="*/ 0 w 123"/>
                <a:gd name="T23" fmla="*/ 127 h 153"/>
                <a:gd name="T24" fmla="*/ 0 w 123"/>
                <a:gd name="T25" fmla="*/ 123 h 153"/>
                <a:gd name="T26" fmla="*/ 0 w 123"/>
                <a:gd name="T27" fmla="*/ 4 h 153"/>
                <a:gd name="T28" fmla="*/ 0 w 123"/>
                <a:gd name="T29" fmla="*/ 0 h 153"/>
                <a:gd name="T30" fmla="*/ 7 w 123"/>
                <a:gd name="T31" fmla="*/ 0 h 153"/>
                <a:gd name="T32" fmla="*/ 7 w 123"/>
                <a:gd name="T33" fmla="*/ 0 h 153"/>
                <a:gd name="T34" fmla="*/ 12 w 123"/>
                <a:gd name="T35" fmla="*/ 115 h 153"/>
                <a:gd name="T36" fmla="*/ 33 w 123"/>
                <a:gd name="T37" fmla="*/ 108 h 153"/>
                <a:gd name="T38" fmla="*/ 36 w 123"/>
                <a:gd name="T39" fmla="*/ 108 h 153"/>
                <a:gd name="T40" fmla="*/ 36 w 123"/>
                <a:gd name="T41" fmla="*/ 111 h 153"/>
                <a:gd name="T42" fmla="*/ 45 w 123"/>
                <a:gd name="T43" fmla="*/ 141 h 153"/>
                <a:gd name="T44" fmla="*/ 112 w 123"/>
                <a:gd name="T45" fmla="*/ 141 h 153"/>
                <a:gd name="T46" fmla="*/ 112 w 123"/>
                <a:gd name="T47" fmla="*/ 11 h 153"/>
                <a:gd name="T48" fmla="*/ 12 w 123"/>
                <a:gd name="T49" fmla="*/ 11 h 153"/>
                <a:gd name="T50" fmla="*/ 12 w 123"/>
                <a:gd name="T51" fmla="*/ 115 h 153"/>
                <a:gd name="T52" fmla="*/ 12 w 123"/>
                <a:gd name="T53" fmla="*/ 115 h 153"/>
                <a:gd name="T54" fmla="*/ 38 w 123"/>
                <a:gd name="T55" fmla="*/ 139 h 153"/>
                <a:gd name="T56" fmla="*/ 31 w 123"/>
                <a:gd name="T57" fmla="*/ 115 h 153"/>
                <a:gd name="T58" fmla="*/ 15 w 123"/>
                <a:gd name="T59" fmla="*/ 123 h 153"/>
                <a:gd name="T60" fmla="*/ 38 w 123"/>
                <a:gd name="T61" fmla="*/ 139 h 153"/>
                <a:gd name="T62" fmla="*/ 38 w 123"/>
                <a:gd name="T63" fmla="*/ 139 h 153"/>
                <a:gd name="T64" fmla="*/ 29 w 123"/>
                <a:gd name="T65" fmla="*/ 82 h 153"/>
                <a:gd name="T66" fmla="*/ 29 w 123"/>
                <a:gd name="T67" fmla="*/ 87 h 153"/>
                <a:gd name="T68" fmla="*/ 95 w 123"/>
                <a:gd name="T69" fmla="*/ 87 h 153"/>
                <a:gd name="T70" fmla="*/ 95 w 123"/>
                <a:gd name="T71" fmla="*/ 82 h 153"/>
                <a:gd name="T72" fmla="*/ 29 w 123"/>
                <a:gd name="T73" fmla="*/ 82 h 153"/>
                <a:gd name="T74" fmla="*/ 29 w 123"/>
                <a:gd name="T75" fmla="*/ 82 h 153"/>
                <a:gd name="T76" fmla="*/ 29 w 123"/>
                <a:gd name="T77" fmla="*/ 66 h 153"/>
                <a:gd name="T78" fmla="*/ 29 w 123"/>
                <a:gd name="T79" fmla="*/ 71 h 153"/>
                <a:gd name="T80" fmla="*/ 95 w 123"/>
                <a:gd name="T81" fmla="*/ 71 h 153"/>
                <a:gd name="T82" fmla="*/ 95 w 123"/>
                <a:gd name="T83" fmla="*/ 66 h 153"/>
                <a:gd name="T84" fmla="*/ 29 w 123"/>
                <a:gd name="T85" fmla="*/ 66 h 153"/>
                <a:gd name="T86" fmla="*/ 29 w 123"/>
                <a:gd name="T87" fmla="*/ 66 h 153"/>
                <a:gd name="T88" fmla="*/ 29 w 123"/>
                <a:gd name="T89" fmla="*/ 49 h 153"/>
                <a:gd name="T90" fmla="*/ 29 w 123"/>
                <a:gd name="T91" fmla="*/ 54 h 153"/>
                <a:gd name="T92" fmla="*/ 95 w 123"/>
                <a:gd name="T93" fmla="*/ 54 h 153"/>
                <a:gd name="T94" fmla="*/ 95 w 123"/>
                <a:gd name="T95" fmla="*/ 49 h 153"/>
                <a:gd name="T96" fmla="*/ 29 w 123"/>
                <a:gd name="T97" fmla="*/ 49 h 153"/>
                <a:gd name="T98" fmla="*/ 29 w 123"/>
                <a:gd name="T99" fmla="*/ 49 h 153"/>
                <a:gd name="T100" fmla="*/ 29 w 123"/>
                <a:gd name="T101" fmla="*/ 33 h 153"/>
                <a:gd name="T102" fmla="*/ 29 w 123"/>
                <a:gd name="T103" fmla="*/ 37 h 153"/>
                <a:gd name="T104" fmla="*/ 95 w 123"/>
                <a:gd name="T105" fmla="*/ 37 h 153"/>
                <a:gd name="T106" fmla="*/ 95 w 123"/>
                <a:gd name="T107" fmla="*/ 33 h 153"/>
                <a:gd name="T108" fmla="*/ 29 w 123"/>
                <a:gd name="T109" fmla="*/ 33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53">
                  <a:moveTo>
                    <a:pt x="7" y="0"/>
                  </a:moveTo>
                  <a:lnTo>
                    <a:pt x="116" y="0"/>
                  </a:lnTo>
                  <a:lnTo>
                    <a:pt x="123" y="0"/>
                  </a:lnTo>
                  <a:lnTo>
                    <a:pt x="123" y="4"/>
                  </a:lnTo>
                  <a:lnTo>
                    <a:pt x="123" y="146"/>
                  </a:lnTo>
                  <a:lnTo>
                    <a:pt x="123" y="153"/>
                  </a:lnTo>
                  <a:lnTo>
                    <a:pt x="116" y="153"/>
                  </a:lnTo>
                  <a:lnTo>
                    <a:pt x="38" y="153"/>
                  </a:lnTo>
                  <a:lnTo>
                    <a:pt x="38" y="153"/>
                  </a:lnTo>
                  <a:lnTo>
                    <a:pt x="36" y="153"/>
                  </a:lnTo>
                  <a:lnTo>
                    <a:pt x="3" y="127"/>
                  </a:lnTo>
                  <a:lnTo>
                    <a:pt x="0" y="127"/>
                  </a:lnTo>
                  <a:lnTo>
                    <a:pt x="0" y="123"/>
                  </a:lnTo>
                  <a:lnTo>
                    <a:pt x="0" y="4"/>
                  </a:lnTo>
                  <a:lnTo>
                    <a:pt x="0" y="0"/>
                  </a:lnTo>
                  <a:lnTo>
                    <a:pt x="7" y="0"/>
                  </a:lnTo>
                  <a:lnTo>
                    <a:pt x="7" y="0"/>
                  </a:lnTo>
                  <a:close/>
                  <a:moveTo>
                    <a:pt x="12" y="115"/>
                  </a:moveTo>
                  <a:lnTo>
                    <a:pt x="33" y="108"/>
                  </a:lnTo>
                  <a:lnTo>
                    <a:pt x="36" y="108"/>
                  </a:lnTo>
                  <a:lnTo>
                    <a:pt x="36" y="111"/>
                  </a:lnTo>
                  <a:lnTo>
                    <a:pt x="45" y="141"/>
                  </a:lnTo>
                  <a:lnTo>
                    <a:pt x="112" y="141"/>
                  </a:lnTo>
                  <a:lnTo>
                    <a:pt x="112" y="11"/>
                  </a:lnTo>
                  <a:lnTo>
                    <a:pt x="12" y="11"/>
                  </a:lnTo>
                  <a:lnTo>
                    <a:pt x="12" y="115"/>
                  </a:lnTo>
                  <a:lnTo>
                    <a:pt x="12" y="115"/>
                  </a:lnTo>
                  <a:close/>
                  <a:moveTo>
                    <a:pt x="38" y="139"/>
                  </a:moveTo>
                  <a:lnTo>
                    <a:pt x="31" y="115"/>
                  </a:lnTo>
                  <a:lnTo>
                    <a:pt x="15" y="123"/>
                  </a:lnTo>
                  <a:lnTo>
                    <a:pt x="38" y="139"/>
                  </a:lnTo>
                  <a:lnTo>
                    <a:pt x="38" y="139"/>
                  </a:lnTo>
                  <a:close/>
                  <a:moveTo>
                    <a:pt x="29" y="82"/>
                  </a:moveTo>
                  <a:lnTo>
                    <a:pt x="29" y="87"/>
                  </a:lnTo>
                  <a:lnTo>
                    <a:pt x="95" y="87"/>
                  </a:lnTo>
                  <a:lnTo>
                    <a:pt x="95" y="82"/>
                  </a:lnTo>
                  <a:lnTo>
                    <a:pt x="29" y="82"/>
                  </a:lnTo>
                  <a:lnTo>
                    <a:pt x="29" y="82"/>
                  </a:lnTo>
                  <a:close/>
                  <a:moveTo>
                    <a:pt x="29" y="66"/>
                  </a:moveTo>
                  <a:lnTo>
                    <a:pt x="29" y="71"/>
                  </a:lnTo>
                  <a:lnTo>
                    <a:pt x="95" y="71"/>
                  </a:lnTo>
                  <a:lnTo>
                    <a:pt x="95" y="66"/>
                  </a:lnTo>
                  <a:lnTo>
                    <a:pt x="29" y="66"/>
                  </a:lnTo>
                  <a:lnTo>
                    <a:pt x="29" y="66"/>
                  </a:lnTo>
                  <a:close/>
                  <a:moveTo>
                    <a:pt x="29" y="49"/>
                  </a:moveTo>
                  <a:lnTo>
                    <a:pt x="29" y="54"/>
                  </a:lnTo>
                  <a:lnTo>
                    <a:pt x="95" y="54"/>
                  </a:lnTo>
                  <a:lnTo>
                    <a:pt x="95" y="49"/>
                  </a:lnTo>
                  <a:lnTo>
                    <a:pt x="29" y="49"/>
                  </a:lnTo>
                  <a:lnTo>
                    <a:pt x="29" y="49"/>
                  </a:lnTo>
                  <a:close/>
                  <a:moveTo>
                    <a:pt x="29" y="33"/>
                  </a:moveTo>
                  <a:lnTo>
                    <a:pt x="29" y="37"/>
                  </a:lnTo>
                  <a:lnTo>
                    <a:pt x="95" y="37"/>
                  </a:lnTo>
                  <a:lnTo>
                    <a:pt x="95" y="33"/>
                  </a:lnTo>
                  <a:lnTo>
                    <a:pt x="29" y="33"/>
                  </a:lnTo>
                  <a:close/>
                </a:path>
              </a:pathLst>
            </a:custGeom>
            <a:solidFill>
              <a:schemeClr val="bg1"/>
            </a:solidFill>
            <a:ln>
              <a:noFill/>
            </a:ln>
            <a:extLst/>
          </p:spPr>
          <p:txBody>
            <a:bodyPr vert="horz" wrap="square" lIns="51422" tIns="25711" rIns="51422" bIns="2571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8" name="文本框 23"/>
            <p:cNvSpPr txBox="1"/>
            <p:nvPr/>
          </p:nvSpPr>
          <p:spPr>
            <a:xfrm>
              <a:off x="3505189" y="2198316"/>
              <a:ext cx="2172875" cy="1233709"/>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行业前景</a:t>
              </a:r>
              <a:endParaRPr kumimoji="0" lang="en-US" altLang="zh-CN" sz="15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altLang="zh-CN"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在此输入详细文字介绍，在此输入详细文字介绍</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在此输入详细文字介绍</a:t>
              </a:r>
            </a:p>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39" name="组合 38"/>
          <p:cNvGrpSpPr/>
          <p:nvPr/>
        </p:nvGrpSpPr>
        <p:grpSpPr>
          <a:xfrm>
            <a:off x="3057962" y="1514861"/>
            <a:ext cx="704666" cy="704666"/>
            <a:chOff x="2386060" y="1495059"/>
            <a:chExt cx="939800" cy="939800"/>
          </a:xfrm>
        </p:grpSpPr>
        <p:sp>
          <p:nvSpPr>
            <p:cNvPr id="40" name="椭圆 39"/>
            <p:cNvSpPr/>
            <p:nvPr/>
          </p:nvSpPr>
          <p:spPr>
            <a:xfrm>
              <a:off x="2386060" y="1495059"/>
              <a:ext cx="939800" cy="939800"/>
            </a:xfrm>
            <a:prstGeom prst="ellipse">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1" name="Freeform 1986"/>
            <p:cNvSpPr>
              <a:spLocks/>
            </p:cNvSpPr>
            <p:nvPr/>
          </p:nvSpPr>
          <p:spPr bwMode="auto">
            <a:xfrm>
              <a:off x="2680513" y="1730231"/>
              <a:ext cx="366922" cy="346817"/>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chemeClr val="bg1"/>
            </a:solidFill>
            <a:ln>
              <a:noFill/>
            </a:ln>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44" name="组合 43"/>
          <p:cNvGrpSpPr/>
          <p:nvPr/>
        </p:nvGrpSpPr>
        <p:grpSpPr>
          <a:xfrm>
            <a:off x="5078829" y="1305998"/>
            <a:ext cx="704666" cy="704666"/>
            <a:chOff x="5454052" y="1074902"/>
            <a:chExt cx="939800" cy="939800"/>
          </a:xfrm>
        </p:grpSpPr>
        <p:sp>
          <p:nvSpPr>
            <p:cNvPr id="45" name="椭圆 44"/>
            <p:cNvSpPr/>
            <p:nvPr/>
          </p:nvSpPr>
          <p:spPr>
            <a:xfrm>
              <a:off x="5454052" y="1074902"/>
              <a:ext cx="939800" cy="939800"/>
            </a:xfrm>
            <a:prstGeom prst="ellipse">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46" name="组合 45"/>
            <p:cNvGrpSpPr/>
            <p:nvPr/>
          </p:nvGrpSpPr>
          <p:grpSpPr>
            <a:xfrm>
              <a:off x="5729640" y="1309909"/>
              <a:ext cx="411300" cy="441104"/>
              <a:chOff x="5995987" y="547688"/>
              <a:chExt cx="219075" cy="234950"/>
            </a:xfrm>
            <a:solidFill>
              <a:schemeClr val="bg1"/>
            </a:solidFill>
          </p:grpSpPr>
          <p:sp>
            <p:nvSpPr>
              <p:cNvPr id="47" name="Freeform 1590"/>
              <p:cNvSpPr>
                <a:spLocks noEditPoints="1"/>
              </p:cNvSpPr>
              <p:nvPr/>
            </p:nvSpPr>
            <p:spPr bwMode="auto">
              <a:xfrm>
                <a:off x="5995987" y="547688"/>
                <a:ext cx="168275" cy="168275"/>
              </a:xfrm>
              <a:custGeom>
                <a:avLst/>
                <a:gdLst>
                  <a:gd name="T0" fmla="*/ 114 w 120"/>
                  <a:gd name="T1" fmla="*/ 70 h 120"/>
                  <a:gd name="T2" fmla="*/ 120 w 120"/>
                  <a:gd name="T3" fmla="*/ 64 h 120"/>
                  <a:gd name="T4" fmla="*/ 120 w 120"/>
                  <a:gd name="T5" fmla="*/ 56 h 120"/>
                  <a:gd name="T6" fmla="*/ 114 w 120"/>
                  <a:gd name="T7" fmla="*/ 50 h 120"/>
                  <a:gd name="T8" fmla="*/ 110 w 120"/>
                  <a:gd name="T9" fmla="*/ 50 h 120"/>
                  <a:gd name="T10" fmla="*/ 102 w 120"/>
                  <a:gd name="T11" fmla="*/ 45 h 120"/>
                  <a:gd name="T12" fmla="*/ 102 w 120"/>
                  <a:gd name="T13" fmla="*/ 32 h 120"/>
                  <a:gd name="T14" fmla="*/ 105 w 120"/>
                  <a:gd name="T15" fmla="*/ 29 h 120"/>
                  <a:gd name="T16" fmla="*/ 105 w 120"/>
                  <a:gd name="T17" fmla="*/ 20 h 120"/>
                  <a:gd name="T18" fmla="*/ 100 w 120"/>
                  <a:gd name="T19" fmla="*/ 15 h 120"/>
                  <a:gd name="T20" fmla="*/ 91 w 120"/>
                  <a:gd name="T21" fmla="*/ 15 h 120"/>
                  <a:gd name="T22" fmla="*/ 88 w 120"/>
                  <a:gd name="T23" fmla="*/ 18 h 120"/>
                  <a:gd name="T24" fmla="*/ 79 w 120"/>
                  <a:gd name="T25" fmla="*/ 20 h 120"/>
                  <a:gd name="T26" fmla="*/ 70 w 120"/>
                  <a:gd name="T27" fmla="*/ 10 h 120"/>
                  <a:gd name="T28" fmla="*/ 70 w 120"/>
                  <a:gd name="T29" fmla="*/ 6 h 120"/>
                  <a:gd name="T30" fmla="*/ 64 w 120"/>
                  <a:gd name="T31" fmla="*/ 0 h 120"/>
                  <a:gd name="T32" fmla="*/ 56 w 120"/>
                  <a:gd name="T33" fmla="*/ 0 h 120"/>
                  <a:gd name="T34" fmla="*/ 50 w 120"/>
                  <a:gd name="T35" fmla="*/ 6 h 120"/>
                  <a:gd name="T36" fmla="*/ 50 w 120"/>
                  <a:gd name="T37" fmla="*/ 10 h 120"/>
                  <a:gd name="T38" fmla="*/ 45 w 120"/>
                  <a:gd name="T39" fmla="*/ 18 h 120"/>
                  <a:gd name="T40" fmla="*/ 32 w 120"/>
                  <a:gd name="T41" fmla="*/ 18 h 120"/>
                  <a:gd name="T42" fmla="*/ 29 w 120"/>
                  <a:gd name="T43" fmla="*/ 15 h 120"/>
                  <a:gd name="T44" fmla="*/ 20 w 120"/>
                  <a:gd name="T45" fmla="*/ 15 h 120"/>
                  <a:gd name="T46" fmla="*/ 15 w 120"/>
                  <a:gd name="T47" fmla="*/ 20 h 120"/>
                  <a:gd name="T48" fmla="*/ 15 w 120"/>
                  <a:gd name="T49" fmla="*/ 29 h 120"/>
                  <a:gd name="T50" fmla="*/ 18 w 120"/>
                  <a:gd name="T51" fmla="*/ 32 h 120"/>
                  <a:gd name="T52" fmla="*/ 20 w 120"/>
                  <a:gd name="T53" fmla="*/ 41 h 120"/>
                  <a:gd name="T54" fmla="*/ 10 w 120"/>
                  <a:gd name="T55" fmla="*/ 50 h 120"/>
                  <a:gd name="T56" fmla="*/ 6 w 120"/>
                  <a:gd name="T57" fmla="*/ 50 h 120"/>
                  <a:gd name="T58" fmla="*/ 0 w 120"/>
                  <a:gd name="T59" fmla="*/ 56 h 120"/>
                  <a:gd name="T60" fmla="*/ 0 w 120"/>
                  <a:gd name="T61" fmla="*/ 64 h 120"/>
                  <a:gd name="T62" fmla="*/ 6 w 120"/>
                  <a:gd name="T63" fmla="*/ 70 h 120"/>
                  <a:gd name="T64" fmla="*/ 10 w 120"/>
                  <a:gd name="T65" fmla="*/ 70 h 120"/>
                  <a:gd name="T66" fmla="*/ 18 w 120"/>
                  <a:gd name="T67" fmla="*/ 75 h 120"/>
                  <a:gd name="T68" fmla="*/ 18 w 120"/>
                  <a:gd name="T69" fmla="*/ 88 h 120"/>
                  <a:gd name="T70" fmla="*/ 15 w 120"/>
                  <a:gd name="T71" fmla="*/ 91 h 120"/>
                  <a:gd name="T72" fmla="*/ 15 w 120"/>
                  <a:gd name="T73" fmla="*/ 100 h 120"/>
                  <a:gd name="T74" fmla="*/ 20 w 120"/>
                  <a:gd name="T75" fmla="*/ 105 h 120"/>
                  <a:gd name="T76" fmla="*/ 29 w 120"/>
                  <a:gd name="T77" fmla="*/ 105 h 120"/>
                  <a:gd name="T78" fmla="*/ 32 w 120"/>
                  <a:gd name="T79" fmla="*/ 102 h 120"/>
                  <a:gd name="T80" fmla="*/ 41 w 120"/>
                  <a:gd name="T81" fmla="*/ 100 h 120"/>
                  <a:gd name="T82" fmla="*/ 50 w 120"/>
                  <a:gd name="T83" fmla="*/ 110 h 120"/>
                  <a:gd name="T84" fmla="*/ 50 w 120"/>
                  <a:gd name="T85" fmla="*/ 114 h 120"/>
                  <a:gd name="T86" fmla="*/ 56 w 120"/>
                  <a:gd name="T87" fmla="*/ 120 h 120"/>
                  <a:gd name="T88" fmla="*/ 64 w 120"/>
                  <a:gd name="T89" fmla="*/ 120 h 120"/>
                  <a:gd name="T90" fmla="*/ 70 w 120"/>
                  <a:gd name="T91" fmla="*/ 114 h 120"/>
                  <a:gd name="T92" fmla="*/ 70 w 120"/>
                  <a:gd name="T93" fmla="*/ 110 h 120"/>
                  <a:gd name="T94" fmla="*/ 75 w 120"/>
                  <a:gd name="T95" fmla="*/ 102 h 120"/>
                  <a:gd name="T96" fmla="*/ 88 w 120"/>
                  <a:gd name="T97" fmla="*/ 102 h 120"/>
                  <a:gd name="T98" fmla="*/ 91 w 120"/>
                  <a:gd name="T99" fmla="*/ 105 h 120"/>
                  <a:gd name="T100" fmla="*/ 100 w 120"/>
                  <a:gd name="T101" fmla="*/ 105 h 120"/>
                  <a:gd name="T102" fmla="*/ 105 w 120"/>
                  <a:gd name="T103" fmla="*/ 100 h 120"/>
                  <a:gd name="T104" fmla="*/ 105 w 120"/>
                  <a:gd name="T105" fmla="*/ 91 h 120"/>
                  <a:gd name="T106" fmla="*/ 102 w 120"/>
                  <a:gd name="T107" fmla="*/ 88 h 120"/>
                  <a:gd name="T108" fmla="*/ 100 w 120"/>
                  <a:gd name="T109" fmla="*/ 79 h 120"/>
                  <a:gd name="T110" fmla="*/ 110 w 120"/>
                  <a:gd name="T111" fmla="*/ 70 h 120"/>
                  <a:gd name="T112" fmla="*/ 114 w 120"/>
                  <a:gd name="T113" fmla="*/ 70 h 120"/>
                  <a:gd name="T114" fmla="*/ 60 w 120"/>
                  <a:gd name="T115" fmla="*/ 86 h 120"/>
                  <a:gd name="T116" fmla="*/ 34 w 120"/>
                  <a:gd name="T117" fmla="*/ 60 h 120"/>
                  <a:gd name="T118" fmla="*/ 60 w 120"/>
                  <a:gd name="T119" fmla="*/ 34 h 120"/>
                  <a:gd name="T120" fmla="*/ 86 w 120"/>
                  <a:gd name="T121" fmla="*/ 60 h 120"/>
                  <a:gd name="T122" fmla="*/ 60 w 120"/>
                  <a:gd name="T123" fmla="*/ 8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0" h="120">
                    <a:moveTo>
                      <a:pt x="114" y="70"/>
                    </a:moveTo>
                    <a:cubicBezTo>
                      <a:pt x="117" y="70"/>
                      <a:pt x="120" y="67"/>
                      <a:pt x="120" y="64"/>
                    </a:cubicBezTo>
                    <a:cubicBezTo>
                      <a:pt x="120" y="56"/>
                      <a:pt x="120" y="56"/>
                      <a:pt x="120" y="56"/>
                    </a:cubicBezTo>
                    <a:cubicBezTo>
                      <a:pt x="120" y="53"/>
                      <a:pt x="117" y="50"/>
                      <a:pt x="114" y="50"/>
                    </a:cubicBezTo>
                    <a:cubicBezTo>
                      <a:pt x="110" y="50"/>
                      <a:pt x="110" y="50"/>
                      <a:pt x="110" y="50"/>
                    </a:cubicBezTo>
                    <a:cubicBezTo>
                      <a:pt x="107" y="50"/>
                      <a:pt x="103" y="48"/>
                      <a:pt x="102" y="45"/>
                    </a:cubicBezTo>
                    <a:cubicBezTo>
                      <a:pt x="101" y="42"/>
                      <a:pt x="100" y="34"/>
                      <a:pt x="102" y="32"/>
                    </a:cubicBezTo>
                    <a:cubicBezTo>
                      <a:pt x="105" y="29"/>
                      <a:pt x="105" y="29"/>
                      <a:pt x="105" y="29"/>
                    </a:cubicBezTo>
                    <a:cubicBezTo>
                      <a:pt x="108" y="27"/>
                      <a:pt x="108" y="23"/>
                      <a:pt x="105" y="20"/>
                    </a:cubicBezTo>
                    <a:cubicBezTo>
                      <a:pt x="100" y="15"/>
                      <a:pt x="100" y="15"/>
                      <a:pt x="100" y="15"/>
                    </a:cubicBezTo>
                    <a:cubicBezTo>
                      <a:pt x="97" y="12"/>
                      <a:pt x="93" y="12"/>
                      <a:pt x="91" y="15"/>
                    </a:cubicBezTo>
                    <a:cubicBezTo>
                      <a:pt x="88" y="18"/>
                      <a:pt x="88" y="18"/>
                      <a:pt x="88" y="18"/>
                    </a:cubicBezTo>
                    <a:cubicBezTo>
                      <a:pt x="86" y="20"/>
                      <a:pt x="82" y="21"/>
                      <a:pt x="79" y="20"/>
                    </a:cubicBezTo>
                    <a:cubicBezTo>
                      <a:pt x="77" y="18"/>
                      <a:pt x="70" y="13"/>
                      <a:pt x="70" y="10"/>
                    </a:cubicBezTo>
                    <a:cubicBezTo>
                      <a:pt x="70" y="6"/>
                      <a:pt x="70" y="6"/>
                      <a:pt x="70" y="6"/>
                    </a:cubicBezTo>
                    <a:cubicBezTo>
                      <a:pt x="70" y="3"/>
                      <a:pt x="67" y="0"/>
                      <a:pt x="64" y="0"/>
                    </a:cubicBezTo>
                    <a:cubicBezTo>
                      <a:pt x="56" y="0"/>
                      <a:pt x="56" y="0"/>
                      <a:pt x="56" y="0"/>
                    </a:cubicBezTo>
                    <a:cubicBezTo>
                      <a:pt x="53" y="0"/>
                      <a:pt x="50" y="3"/>
                      <a:pt x="50" y="6"/>
                    </a:cubicBezTo>
                    <a:cubicBezTo>
                      <a:pt x="50" y="10"/>
                      <a:pt x="50" y="10"/>
                      <a:pt x="50" y="10"/>
                    </a:cubicBezTo>
                    <a:cubicBezTo>
                      <a:pt x="50" y="13"/>
                      <a:pt x="48" y="17"/>
                      <a:pt x="45" y="18"/>
                    </a:cubicBezTo>
                    <a:cubicBezTo>
                      <a:pt x="42" y="19"/>
                      <a:pt x="34" y="20"/>
                      <a:pt x="32" y="18"/>
                    </a:cubicBezTo>
                    <a:cubicBezTo>
                      <a:pt x="29" y="15"/>
                      <a:pt x="29" y="15"/>
                      <a:pt x="29" y="15"/>
                    </a:cubicBezTo>
                    <a:cubicBezTo>
                      <a:pt x="27" y="12"/>
                      <a:pt x="23" y="12"/>
                      <a:pt x="20" y="15"/>
                    </a:cubicBezTo>
                    <a:cubicBezTo>
                      <a:pt x="15" y="20"/>
                      <a:pt x="15" y="20"/>
                      <a:pt x="15" y="20"/>
                    </a:cubicBezTo>
                    <a:cubicBezTo>
                      <a:pt x="12" y="23"/>
                      <a:pt x="12" y="27"/>
                      <a:pt x="15" y="29"/>
                    </a:cubicBezTo>
                    <a:cubicBezTo>
                      <a:pt x="18" y="32"/>
                      <a:pt x="18" y="32"/>
                      <a:pt x="18" y="32"/>
                    </a:cubicBezTo>
                    <a:cubicBezTo>
                      <a:pt x="20" y="34"/>
                      <a:pt x="21" y="38"/>
                      <a:pt x="20" y="41"/>
                    </a:cubicBezTo>
                    <a:cubicBezTo>
                      <a:pt x="18" y="43"/>
                      <a:pt x="13" y="50"/>
                      <a:pt x="10" y="50"/>
                    </a:cubicBezTo>
                    <a:cubicBezTo>
                      <a:pt x="6" y="50"/>
                      <a:pt x="6" y="50"/>
                      <a:pt x="6" y="50"/>
                    </a:cubicBezTo>
                    <a:cubicBezTo>
                      <a:pt x="3" y="50"/>
                      <a:pt x="0" y="53"/>
                      <a:pt x="0" y="56"/>
                    </a:cubicBezTo>
                    <a:cubicBezTo>
                      <a:pt x="0" y="64"/>
                      <a:pt x="0" y="64"/>
                      <a:pt x="0" y="64"/>
                    </a:cubicBezTo>
                    <a:cubicBezTo>
                      <a:pt x="0" y="67"/>
                      <a:pt x="3" y="70"/>
                      <a:pt x="6" y="70"/>
                    </a:cubicBezTo>
                    <a:cubicBezTo>
                      <a:pt x="10" y="70"/>
                      <a:pt x="10" y="70"/>
                      <a:pt x="10" y="70"/>
                    </a:cubicBezTo>
                    <a:cubicBezTo>
                      <a:pt x="13" y="70"/>
                      <a:pt x="17" y="72"/>
                      <a:pt x="18" y="75"/>
                    </a:cubicBezTo>
                    <a:cubicBezTo>
                      <a:pt x="19" y="78"/>
                      <a:pt x="20" y="86"/>
                      <a:pt x="18" y="88"/>
                    </a:cubicBezTo>
                    <a:cubicBezTo>
                      <a:pt x="15" y="91"/>
                      <a:pt x="15" y="91"/>
                      <a:pt x="15" y="91"/>
                    </a:cubicBezTo>
                    <a:cubicBezTo>
                      <a:pt x="12" y="93"/>
                      <a:pt x="12" y="97"/>
                      <a:pt x="15" y="100"/>
                    </a:cubicBezTo>
                    <a:cubicBezTo>
                      <a:pt x="20" y="105"/>
                      <a:pt x="20" y="105"/>
                      <a:pt x="20" y="105"/>
                    </a:cubicBezTo>
                    <a:cubicBezTo>
                      <a:pt x="23" y="108"/>
                      <a:pt x="27" y="108"/>
                      <a:pt x="29" y="105"/>
                    </a:cubicBezTo>
                    <a:cubicBezTo>
                      <a:pt x="32" y="102"/>
                      <a:pt x="32" y="102"/>
                      <a:pt x="32" y="102"/>
                    </a:cubicBezTo>
                    <a:cubicBezTo>
                      <a:pt x="34" y="100"/>
                      <a:pt x="38" y="99"/>
                      <a:pt x="41" y="100"/>
                    </a:cubicBezTo>
                    <a:cubicBezTo>
                      <a:pt x="43" y="102"/>
                      <a:pt x="50" y="107"/>
                      <a:pt x="50" y="110"/>
                    </a:cubicBezTo>
                    <a:cubicBezTo>
                      <a:pt x="50" y="114"/>
                      <a:pt x="50" y="114"/>
                      <a:pt x="50" y="114"/>
                    </a:cubicBezTo>
                    <a:cubicBezTo>
                      <a:pt x="50" y="117"/>
                      <a:pt x="53" y="120"/>
                      <a:pt x="56" y="120"/>
                    </a:cubicBezTo>
                    <a:cubicBezTo>
                      <a:pt x="64" y="120"/>
                      <a:pt x="64" y="120"/>
                      <a:pt x="64" y="120"/>
                    </a:cubicBezTo>
                    <a:cubicBezTo>
                      <a:pt x="67" y="120"/>
                      <a:pt x="70" y="117"/>
                      <a:pt x="70" y="114"/>
                    </a:cubicBezTo>
                    <a:cubicBezTo>
                      <a:pt x="70" y="110"/>
                      <a:pt x="70" y="110"/>
                      <a:pt x="70" y="110"/>
                    </a:cubicBezTo>
                    <a:cubicBezTo>
                      <a:pt x="70" y="107"/>
                      <a:pt x="72" y="103"/>
                      <a:pt x="75" y="102"/>
                    </a:cubicBezTo>
                    <a:cubicBezTo>
                      <a:pt x="78" y="101"/>
                      <a:pt x="86" y="100"/>
                      <a:pt x="88" y="102"/>
                    </a:cubicBezTo>
                    <a:cubicBezTo>
                      <a:pt x="91" y="105"/>
                      <a:pt x="91" y="105"/>
                      <a:pt x="91" y="105"/>
                    </a:cubicBezTo>
                    <a:cubicBezTo>
                      <a:pt x="93" y="108"/>
                      <a:pt x="97" y="108"/>
                      <a:pt x="100" y="105"/>
                    </a:cubicBezTo>
                    <a:cubicBezTo>
                      <a:pt x="105" y="100"/>
                      <a:pt x="105" y="100"/>
                      <a:pt x="105" y="100"/>
                    </a:cubicBezTo>
                    <a:cubicBezTo>
                      <a:pt x="108" y="97"/>
                      <a:pt x="108" y="93"/>
                      <a:pt x="105" y="91"/>
                    </a:cubicBezTo>
                    <a:cubicBezTo>
                      <a:pt x="102" y="88"/>
                      <a:pt x="102" y="88"/>
                      <a:pt x="102" y="88"/>
                    </a:cubicBezTo>
                    <a:cubicBezTo>
                      <a:pt x="100" y="86"/>
                      <a:pt x="99" y="82"/>
                      <a:pt x="100" y="79"/>
                    </a:cubicBezTo>
                    <a:cubicBezTo>
                      <a:pt x="102" y="77"/>
                      <a:pt x="107" y="70"/>
                      <a:pt x="110" y="70"/>
                    </a:cubicBezTo>
                    <a:lnTo>
                      <a:pt x="114" y="70"/>
                    </a:lnTo>
                    <a:close/>
                    <a:moveTo>
                      <a:pt x="60" y="86"/>
                    </a:moveTo>
                    <a:cubicBezTo>
                      <a:pt x="46" y="86"/>
                      <a:pt x="34" y="74"/>
                      <a:pt x="34" y="60"/>
                    </a:cubicBezTo>
                    <a:cubicBezTo>
                      <a:pt x="34" y="46"/>
                      <a:pt x="46" y="34"/>
                      <a:pt x="60" y="34"/>
                    </a:cubicBezTo>
                    <a:cubicBezTo>
                      <a:pt x="74" y="34"/>
                      <a:pt x="86" y="46"/>
                      <a:pt x="86" y="60"/>
                    </a:cubicBezTo>
                    <a:cubicBezTo>
                      <a:pt x="86" y="74"/>
                      <a:pt x="74" y="86"/>
                      <a:pt x="60" y="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48" name="Freeform 1591"/>
              <p:cNvSpPr>
                <a:spLocks noEditPoints="1"/>
              </p:cNvSpPr>
              <p:nvPr/>
            </p:nvSpPr>
            <p:spPr bwMode="auto">
              <a:xfrm>
                <a:off x="6130925" y="698500"/>
                <a:ext cx="84137" cy="84138"/>
              </a:xfrm>
              <a:custGeom>
                <a:avLst/>
                <a:gdLst>
                  <a:gd name="T0" fmla="*/ 57 w 60"/>
                  <a:gd name="T1" fmla="*/ 35 h 60"/>
                  <a:gd name="T2" fmla="*/ 60 w 60"/>
                  <a:gd name="T3" fmla="*/ 32 h 60"/>
                  <a:gd name="T4" fmla="*/ 60 w 60"/>
                  <a:gd name="T5" fmla="*/ 28 h 60"/>
                  <a:gd name="T6" fmla="*/ 57 w 60"/>
                  <a:gd name="T7" fmla="*/ 25 h 60"/>
                  <a:gd name="T8" fmla="*/ 55 w 60"/>
                  <a:gd name="T9" fmla="*/ 25 h 60"/>
                  <a:gd name="T10" fmla="*/ 51 w 60"/>
                  <a:gd name="T11" fmla="*/ 23 h 60"/>
                  <a:gd name="T12" fmla="*/ 51 w 60"/>
                  <a:gd name="T13" fmla="*/ 16 h 60"/>
                  <a:gd name="T14" fmla="*/ 53 w 60"/>
                  <a:gd name="T15" fmla="*/ 14 h 60"/>
                  <a:gd name="T16" fmla="*/ 53 w 60"/>
                  <a:gd name="T17" fmla="*/ 10 h 60"/>
                  <a:gd name="T18" fmla="*/ 50 w 60"/>
                  <a:gd name="T19" fmla="*/ 7 h 60"/>
                  <a:gd name="T20" fmla="*/ 46 w 60"/>
                  <a:gd name="T21" fmla="*/ 7 h 60"/>
                  <a:gd name="T22" fmla="*/ 44 w 60"/>
                  <a:gd name="T23" fmla="*/ 9 h 60"/>
                  <a:gd name="T24" fmla="*/ 40 w 60"/>
                  <a:gd name="T25" fmla="*/ 10 h 60"/>
                  <a:gd name="T26" fmla="*/ 35 w 60"/>
                  <a:gd name="T27" fmla="*/ 5 h 60"/>
                  <a:gd name="T28" fmla="*/ 35 w 60"/>
                  <a:gd name="T29" fmla="*/ 3 h 60"/>
                  <a:gd name="T30" fmla="*/ 32 w 60"/>
                  <a:gd name="T31" fmla="*/ 0 h 60"/>
                  <a:gd name="T32" fmla="*/ 28 w 60"/>
                  <a:gd name="T33" fmla="*/ 0 h 60"/>
                  <a:gd name="T34" fmla="*/ 25 w 60"/>
                  <a:gd name="T35" fmla="*/ 3 h 60"/>
                  <a:gd name="T36" fmla="*/ 25 w 60"/>
                  <a:gd name="T37" fmla="*/ 5 h 60"/>
                  <a:gd name="T38" fmla="*/ 23 w 60"/>
                  <a:gd name="T39" fmla="*/ 9 h 60"/>
                  <a:gd name="T40" fmla="*/ 16 w 60"/>
                  <a:gd name="T41" fmla="*/ 9 h 60"/>
                  <a:gd name="T42" fmla="*/ 14 w 60"/>
                  <a:gd name="T43" fmla="*/ 7 h 60"/>
                  <a:gd name="T44" fmla="*/ 10 w 60"/>
                  <a:gd name="T45" fmla="*/ 7 h 60"/>
                  <a:gd name="T46" fmla="*/ 7 w 60"/>
                  <a:gd name="T47" fmla="*/ 10 h 60"/>
                  <a:gd name="T48" fmla="*/ 7 w 60"/>
                  <a:gd name="T49" fmla="*/ 14 h 60"/>
                  <a:gd name="T50" fmla="*/ 9 w 60"/>
                  <a:gd name="T51" fmla="*/ 16 h 60"/>
                  <a:gd name="T52" fmla="*/ 10 w 60"/>
                  <a:gd name="T53" fmla="*/ 20 h 60"/>
                  <a:gd name="T54" fmla="*/ 5 w 60"/>
                  <a:gd name="T55" fmla="*/ 25 h 60"/>
                  <a:gd name="T56" fmla="*/ 3 w 60"/>
                  <a:gd name="T57" fmla="*/ 25 h 60"/>
                  <a:gd name="T58" fmla="*/ 0 w 60"/>
                  <a:gd name="T59" fmla="*/ 28 h 60"/>
                  <a:gd name="T60" fmla="*/ 0 w 60"/>
                  <a:gd name="T61" fmla="*/ 32 h 60"/>
                  <a:gd name="T62" fmla="*/ 3 w 60"/>
                  <a:gd name="T63" fmla="*/ 35 h 60"/>
                  <a:gd name="T64" fmla="*/ 5 w 60"/>
                  <a:gd name="T65" fmla="*/ 35 h 60"/>
                  <a:gd name="T66" fmla="*/ 9 w 60"/>
                  <a:gd name="T67" fmla="*/ 37 h 60"/>
                  <a:gd name="T68" fmla="*/ 9 w 60"/>
                  <a:gd name="T69" fmla="*/ 44 h 60"/>
                  <a:gd name="T70" fmla="*/ 7 w 60"/>
                  <a:gd name="T71" fmla="*/ 46 h 60"/>
                  <a:gd name="T72" fmla="*/ 7 w 60"/>
                  <a:gd name="T73" fmla="*/ 50 h 60"/>
                  <a:gd name="T74" fmla="*/ 10 w 60"/>
                  <a:gd name="T75" fmla="*/ 53 h 60"/>
                  <a:gd name="T76" fmla="*/ 14 w 60"/>
                  <a:gd name="T77" fmla="*/ 53 h 60"/>
                  <a:gd name="T78" fmla="*/ 16 w 60"/>
                  <a:gd name="T79" fmla="*/ 51 h 60"/>
                  <a:gd name="T80" fmla="*/ 20 w 60"/>
                  <a:gd name="T81" fmla="*/ 50 h 60"/>
                  <a:gd name="T82" fmla="*/ 25 w 60"/>
                  <a:gd name="T83" fmla="*/ 55 h 60"/>
                  <a:gd name="T84" fmla="*/ 25 w 60"/>
                  <a:gd name="T85" fmla="*/ 57 h 60"/>
                  <a:gd name="T86" fmla="*/ 28 w 60"/>
                  <a:gd name="T87" fmla="*/ 60 h 60"/>
                  <a:gd name="T88" fmla="*/ 32 w 60"/>
                  <a:gd name="T89" fmla="*/ 60 h 60"/>
                  <a:gd name="T90" fmla="*/ 35 w 60"/>
                  <a:gd name="T91" fmla="*/ 57 h 60"/>
                  <a:gd name="T92" fmla="*/ 35 w 60"/>
                  <a:gd name="T93" fmla="*/ 55 h 60"/>
                  <a:gd name="T94" fmla="*/ 37 w 60"/>
                  <a:gd name="T95" fmla="*/ 51 h 60"/>
                  <a:gd name="T96" fmla="*/ 44 w 60"/>
                  <a:gd name="T97" fmla="*/ 51 h 60"/>
                  <a:gd name="T98" fmla="*/ 46 w 60"/>
                  <a:gd name="T99" fmla="*/ 53 h 60"/>
                  <a:gd name="T100" fmla="*/ 50 w 60"/>
                  <a:gd name="T101" fmla="*/ 53 h 60"/>
                  <a:gd name="T102" fmla="*/ 53 w 60"/>
                  <a:gd name="T103" fmla="*/ 50 h 60"/>
                  <a:gd name="T104" fmla="*/ 53 w 60"/>
                  <a:gd name="T105" fmla="*/ 46 h 60"/>
                  <a:gd name="T106" fmla="*/ 51 w 60"/>
                  <a:gd name="T107" fmla="*/ 44 h 60"/>
                  <a:gd name="T108" fmla="*/ 50 w 60"/>
                  <a:gd name="T109" fmla="*/ 40 h 60"/>
                  <a:gd name="T110" fmla="*/ 55 w 60"/>
                  <a:gd name="T111" fmla="*/ 35 h 60"/>
                  <a:gd name="T112" fmla="*/ 57 w 60"/>
                  <a:gd name="T113" fmla="*/ 35 h 60"/>
                  <a:gd name="T114" fmla="*/ 40 w 60"/>
                  <a:gd name="T115" fmla="*/ 30 h 60"/>
                  <a:gd name="T116" fmla="*/ 30 w 60"/>
                  <a:gd name="T117" fmla="*/ 40 h 60"/>
                  <a:gd name="T118" fmla="*/ 20 w 60"/>
                  <a:gd name="T119" fmla="*/ 30 h 60"/>
                  <a:gd name="T120" fmla="*/ 30 w 60"/>
                  <a:gd name="T121" fmla="*/ 20 h 60"/>
                  <a:gd name="T122" fmla="*/ 40 w 60"/>
                  <a:gd name="T123"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0" h="60">
                    <a:moveTo>
                      <a:pt x="57" y="35"/>
                    </a:moveTo>
                    <a:cubicBezTo>
                      <a:pt x="59" y="35"/>
                      <a:pt x="60" y="34"/>
                      <a:pt x="60" y="32"/>
                    </a:cubicBezTo>
                    <a:cubicBezTo>
                      <a:pt x="60" y="28"/>
                      <a:pt x="60" y="28"/>
                      <a:pt x="60" y="28"/>
                    </a:cubicBezTo>
                    <a:cubicBezTo>
                      <a:pt x="60" y="26"/>
                      <a:pt x="59" y="25"/>
                      <a:pt x="57" y="25"/>
                    </a:cubicBezTo>
                    <a:cubicBezTo>
                      <a:pt x="55" y="25"/>
                      <a:pt x="55" y="25"/>
                      <a:pt x="55" y="25"/>
                    </a:cubicBezTo>
                    <a:cubicBezTo>
                      <a:pt x="53" y="25"/>
                      <a:pt x="52" y="24"/>
                      <a:pt x="51" y="23"/>
                    </a:cubicBezTo>
                    <a:cubicBezTo>
                      <a:pt x="51" y="21"/>
                      <a:pt x="50" y="17"/>
                      <a:pt x="51" y="16"/>
                    </a:cubicBezTo>
                    <a:cubicBezTo>
                      <a:pt x="53" y="14"/>
                      <a:pt x="53" y="14"/>
                      <a:pt x="53" y="14"/>
                    </a:cubicBezTo>
                    <a:cubicBezTo>
                      <a:pt x="54" y="13"/>
                      <a:pt x="54" y="11"/>
                      <a:pt x="53" y="10"/>
                    </a:cubicBezTo>
                    <a:cubicBezTo>
                      <a:pt x="50" y="7"/>
                      <a:pt x="50" y="7"/>
                      <a:pt x="50" y="7"/>
                    </a:cubicBezTo>
                    <a:cubicBezTo>
                      <a:pt x="49" y="6"/>
                      <a:pt x="47" y="6"/>
                      <a:pt x="46" y="7"/>
                    </a:cubicBezTo>
                    <a:cubicBezTo>
                      <a:pt x="44" y="9"/>
                      <a:pt x="44" y="9"/>
                      <a:pt x="44" y="9"/>
                    </a:cubicBezTo>
                    <a:cubicBezTo>
                      <a:pt x="43" y="10"/>
                      <a:pt x="41" y="10"/>
                      <a:pt x="40" y="10"/>
                    </a:cubicBezTo>
                    <a:cubicBezTo>
                      <a:pt x="39" y="9"/>
                      <a:pt x="35" y="7"/>
                      <a:pt x="35" y="5"/>
                    </a:cubicBezTo>
                    <a:cubicBezTo>
                      <a:pt x="35" y="3"/>
                      <a:pt x="35" y="3"/>
                      <a:pt x="35" y="3"/>
                    </a:cubicBezTo>
                    <a:cubicBezTo>
                      <a:pt x="35" y="1"/>
                      <a:pt x="34" y="0"/>
                      <a:pt x="32" y="0"/>
                    </a:cubicBezTo>
                    <a:cubicBezTo>
                      <a:pt x="28" y="0"/>
                      <a:pt x="28" y="0"/>
                      <a:pt x="28" y="0"/>
                    </a:cubicBezTo>
                    <a:cubicBezTo>
                      <a:pt x="26" y="0"/>
                      <a:pt x="25" y="1"/>
                      <a:pt x="25" y="3"/>
                    </a:cubicBezTo>
                    <a:cubicBezTo>
                      <a:pt x="25" y="5"/>
                      <a:pt x="25" y="5"/>
                      <a:pt x="25" y="5"/>
                    </a:cubicBezTo>
                    <a:cubicBezTo>
                      <a:pt x="25" y="7"/>
                      <a:pt x="24" y="8"/>
                      <a:pt x="23" y="9"/>
                    </a:cubicBezTo>
                    <a:cubicBezTo>
                      <a:pt x="21" y="9"/>
                      <a:pt x="17" y="10"/>
                      <a:pt x="16" y="9"/>
                    </a:cubicBezTo>
                    <a:cubicBezTo>
                      <a:pt x="14" y="7"/>
                      <a:pt x="14" y="7"/>
                      <a:pt x="14" y="7"/>
                    </a:cubicBezTo>
                    <a:cubicBezTo>
                      <a:pt x="13" y="6"/>
                      <a:pt x="11" y="6"/>
                      <a:pt x="10" y="7"/>
                    </a:cubicBezTo>
                    <a:cubicBezTo>
                      <a:pt x="7" y="10"/>
                      <a:pt x="7" y="10"/>
                      <a:pt x="7" y="10"/>
                    </a:cubicBezTo>
                    <a:cubicBezTo>
                      <a:pt x="6" y="11"/>
                      <a:pt x="6" y="13"/>
                      <a:pt x="7" y="14"/>
                    </a:cubicBezTo>
                    <a:cubicBezTo>
                      <a:pt x="9" y="16"/>
                      <a:pt x="9" y="16"/>
                      <a:pt x="9" y="16"/>
                    </a:cubicBezTo>
                    <a:cubicBezTo>
                      <a:pt x="10" y="17"/>
                      <a:pt x="10" y="19"/>
                      <a:pt x="10" y="20"/>
                    </a:cubicBezTo>
                    <a:cubicBezTo>
                      <a:pt x="9" y="21"/>
                      <a:pt x="7" y="25"/>
                      <a:pt x="5" y="25"/>
                    </a:cubicBezTo>
                    <a:cubicBezTo>
                      <a:pt x="3" y="25"/>
                      <a:pt x="3" y="25"/>
                      <a:pt x="3" y="25"/>
                    </a:cubicBezTo>
                    <a:cubicBezTo>
                      <a:pt x="1" y="25"/>
                      <a:pt x="0" y="26"/>
                      <a:pt x="0" y="28"/>
                    </a:cubicBezTo>
                    <a:cubicBezTo>
                      <a:pt x="0" y="32"/>
                      <a:pt x="0" y="32"/>
                      <a:pt x="0" y="32"/>
                    </a:cubicBezTo>
                    <a:cubicBezTo>
                      <a:pt x="0" y="34"/>
                      <a:pt x="1" y="35"/>
                      <a:pt x="3" y="35"/>
                    </a:cubicBezTo>
                    <a:cubicBezTo>
                      <a:pt x="5" y="35"/>
                      <a:pt x="5" y="35"/>
                      <a:pt x="5" y="35"/>
                    </a:cubicBezTo>
                    <a:cubicBezTo>
                      <a:pt x="7" y="35"/>
                      <a:pt x="8" y="36"/>
                      <a:pt x="9" y="37"/>
                    </a:cubicBezTo>
                    <a:cubicBezTo>
                      <a:pt x="9" y="39"/>
                      <a:pt x="10" y="43"/>
                      <a:pt x="9" y="44"/>
                    </a:cubicBezTo>
                    <a:cubicBezTo>
                      <a:pt x="7" y="46"/>
                      <a:pt x="7" y="46"/>
                      <a:pt x="7" y="46"/>
                    </a:cubicBezTo>
                    <a:cubicBezTo>
                      <a:pt x="6" y="47"/>
                      <a:pt x="6" y="49"/>
                      <a:pt x="7" y="50"/>
                    </a:cubicBezTo>
                    <a:cubicBezTo>
                      <a:pt x="10" y="53"/>
                      <a:pt x="10" y="53"/>
                      <a:pt x="10" y="53"/>
                    </a:cubicBezTo>
                    <a:cubicBezTo>
                      <a:pt x="11" y="54"/>
                      <a:pt x="13" y="54"/>
                      <a:pt x="14" y="53"/>
                    </a:cubicBezTo>
                    <a:cubicBezTo>
                      <a:pt x="16" y="51"/>
                      <a:pt x="16" y="51"/>
                      <a:pt x="16" y="51"/>
                    </a:cubicBezTo>
                    <a:cubicBezTo>
                      <a:pt x="17" y="50"/>
                      <a:pt x="19" y="50"/>
                      <a:pt x="20" y="50"/>
                    </a:cubicBezTo>
                    <a:cubicBezTo>
                      <a:pt x="21" y="51"/>
                      <a:pt x="25" y="53"/>
                      <a:pt x="25" y="55"/>
                    </a:cubicBezTo>
                    <a:cubicBezTo>
                      <a:pt x="25" y="57"/>
                      <a:pt x="25" y="57"/>
                      <a:pt x="25" y="57"/>
                    </a:cubicBezTo>
                    <a:cubicBezTo>
                      <a:pt x="25" y="59"/>
                      <a:pt x="26" y="60"/>
                      <a:pt x="28" y="60"/>
                    </a:cubicBezTo>
                    <a:cubicBezTo>
                      <a:pt x="32" y="60"/>
                      <a:pt x="32" y="60"/>
                      <a:pt x="32" y="60"/>
                    </a:cubicBezTo>
                    <a:cubicBezTo>
                      <a:pt x="34" y="60"/>
                      <a:pt x="35" y="59"/>
                      <a:pt x="35" y="57"/>
                    </a:cubicBezTo>
                    <a:cubicBezTo>
                      <a:pt x="35" y="55"/>
                      <a:pt x="35" y="55"/>
                      <a:pt x="35" y="55"/>
                    </a:cubicBezTo>
                    <a:cubicBezTo>
                      <a:pt x="35" y="53"/>
                      <a:pt x="36" y="52"/>
                      <a:pt x="37" y="51"/>
                    </a:cubicBezTo>
                    <a:cubicBezTo>
                      <a:pt x="39" y="51"/>
                      <a:pt x="43" y="50"/>
                      <a:pt x="44" y="51"/>
                    </a:cubicBezTo>
                    <a:cubicBezTo>
                      <a:pt x="46" y="53"/>
                      <a:pt x="46" y="53"/>
                      <a:pt x="46" y="53"/>
                    </a:cubicBezTo>
                    <a:cubicBezTo>
                      <a:pt x="47" y="54"/>
                      <a:pt x="49" y="54"/>
                      <a:pt x="50" y="53"/>
                    </a:cubicBezTo>
                    <a:cubicBezTo>
                      <a:pt x="53" y="50"/>
                      <a:pt x="53" y="50"/>
                      <a:pt x="53" y="50"/>
                    </a:cubicBezTo>
                    <a:cubicBezTo>
                      <a:pt x="54" y="49"/>
                      <a:pt x="54" y="47"/>
                      <a:pt x="53" y="46"/>
                    </a:cubicBezTo>
                    <a:cubicBezTo>
                      <a:pt x="51" y="44"/>
                      <a:pt x="51" y="44"/>
                      <a:pt x="51" y="44"/>
                    </a:cubicBezTo>
                    <a:cubicBezTo>
                      <a:pt x="50" y="43"/>
                      <a:pt x="50" y="41"/>
                      <a:pt x="50" y="40"/>
                    </a:cubicBezTo>
                    <a:cubicBezTo>
                      <a:pt x="51" y="39"/>
                      <a:pt x="53" y="35"/>
                      <a:pt x="55" y="35"/>
                    </a:cubicBezTo>
                    <a:lnTo>
                      <a:pt x="57" y="35"/>
                    </a:lnTo>
                    <a:close/>
                    <a:moveTo>
                      <a:pt x="40" y="30"/>
                    </a:moveTo>
                    <a:cubicBezTo>
                      <a:pt x="40" y="36"/>
                      <a:pt x="36" y="40"/>
                      <a:pt x="30" y="40"/>
                    </a:cubicBezTo>
                    <a:cubicBezTo>
                      <a:pt x="24" y="40"/>
                      <a:pt x="20" y="36"/>
                      <a:pt x="20" y="30"/>
                    </a:cubicBezTo>
                    <a:cubicBezTo>
                      <a:pt x="20" y="24"/>
                      <a:pt x="24" y="20"/>
                      <a:pt x="30" y="20"/>
                    </a:cubicBezTo>
                    <a:cubicBezTo>
                      <a:pt x="36" y="20"/>
                      <a:pt x="40" y="24"/>
                      <a:pt x="40" y="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49" name="组合 48"/>
          <p:cNvGrpSpPr/>
          <p:nvPr/>
        </p:nvGrpSpPr>
        <p:grpSpPr>
          <a:xfrm>
            <a:off x="3276194" y="2812419"/>
            <a:ext cx="704666" cy="704666"/>
            <a:chOff x="3080330" y="2789142"/>
            <a:chExt cx="939800" cy="939800"/>
          </a:xfrm>
        </p:grpSpPr>
        <p:sp>
          <p:nvSpPr>
            <p:cNvPr id="50" name="椭圆 49"/>
            <p:cNvSpPr/>
            <p:nvPr/>
          </p:nvSpPr>
          <p:spPr>
            <a:xfrm>
              <a:off x="3080330" y="2789142"/>
              <a:ext cx="939800" cy="939800"/>
            </a:xfrm>
            <a:prstGeom prst="ellipse">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51" name="组合 50"/>
            <p:cNvGrpSpPr/>
            <p:nvPr/>
          </p:nvGrpSpPr>
          <p:grpSpPr>
            <a:xfrm>
              <a:off x="3294687" y="3010257"/>
              <a:ext cx="497794" cy="491067"/>
              <a:chOff x="8123237" y="3667126"/>
              <a:chExt cx="234950" cy="231775"/>
            </a:xfrm>
            <a:solidFill>
              <a:schemeClr val="bg1"/>
            </a:solidFill>
          </p:grpSpPr>
          <p:sp>
            <p:nvSpPr>
              <p:cNvPr id="52" name="Freeform 1086"/>
              <p:cNvSpPr>
                <a:spLocks noEditPoints="1"/>
              </p:cNvSpPr>
              <p:nvPr/>
            </p:nvSpPr>
            <p:spPr bwMode="auto">
              <a:xfrm>
                <a:off x="8123237" y="3667126"/>
                <a:ext cx="234950" cy="231775"/>
              </a:xfrm>
              <a:custGeom>
                <a:avLst/>
                <a:gdLst>
                  <a:gd name="T0" fmla="*/ 50 w 100"/>
                  <a:gd name="T1" fmla="*/ 0 h 99"/>
                  <a:gd name="T2" fmla="*/ 0 w 100"/>
                  <a:gd name="T3" fmla="*/ 49 h 99"/>
                  <a:gd name="T4" fmla="*/ 50 w 100"/>
                  <a:gd name="T5" fmla="*/ 99 h 99"/>
                  <a:gd name="T6" fmla="*/ 100 w 100"/>
                  <a:gd name="T7" fmla="*/ 49 h 99"/>
                  <a:gd name="T8" fmla="*/ 50 w 100"/>
                  <a:gd name="T9" fmla="*/ 0 h 99"/>
                  <a:gd name="T10" fmla="*/ 50 w 100"/>
                  <a:gd name="T11" fmla="*/ 95 h 99"/>
                  <a:gd name="T12" fmla="*/ 4 w 100"/>
                  <a:gd name="T13" fmla="*/ 49 h 99"/>
                  <a:gd name="T14" fmla="*/ 50 w 100"/>
                  <a:gd name="T15" fmla="*/ 4 h 99"/>
                  <a:gd name="T16" fmla="*/ 96 w 100"/>
                  <a:gd name="T17" fmla="*/ 49 h 99"/>
                  <a:gd name="T18" fmla="*/ 50 w 100"/>
                  <a:gd name="T19" fmla="*/ 95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99">
                    <a:moveTo>
                      <a:pt x="50" y="0"/>
                    </a:moveTo>
                    <a:cubicBezTo>
                      <a:pt x="23" y="0"/>
                      <a:pt x="0" y="22"/>
                      <a:pt x="0" y="49"/>
                    </a:cubicBezTo>
                    <a:cubicBezTo>
                      <a:pt x="0" y="77"/>
                      <a:pt x="23" y="99"/>
                      <a:pt x="50" y="99"/>
                    </a:cubicBezTo>
                    <a:cubicBezTo>
                      <a:pt x="77" y="99"/>
                      <a:pt x="100" y="77"/>
                      <a:pt x="100" y="49"/>
                    </a:cubicBezTo>
                    <a:cubicBezTo>
                      <a:pt x="100" y="22"/>
                      <a:pt x="77" y="0"/>
                      <a:pt x="50" y="0"/>
                    </a:cubicBezTo>
                    <a:close/>
                    <a:moveTo>
                      <a:pt x="50" y="95"/>
                    </a:moveTo>
                    <a:cubicBezTo>
                      <a:pt x="25" y="95"/>
                      <a:pt x="4" y="75"/>
                      <a:pt x="4" y="49"/>
                    </a:cubicBezTo>
                    <a:cubicBezTo>
                      <a:pt x="4" y="24"/>
                      <a:pt x="25" y="4"/>
                      <a:pt x="50" y="4"/>
                    </a:cubicBezTo>
                    <a:cubicBezTo>
                      <a:pt x="75" y="4"/>
                      <a:pt x="96" y="24"/>
                      <a:pt x="96" y="49"/>
                    </a:cubicBezTo>
                    <a:cubicBezTo>
                      <a:pt x="96" y="75"/>
                      <a:pt x="75" y="95"/>
                      <a:pt x="50"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3" name="Freeform 1087"/>
              <p:cNvSpPr>
                <a:spLocks noEditPoints="1"/>
              </p:cNvSpPr>
              <p:nvPr/>
            </p:nvSpPr>
            <p:spPr bwMode="auto">
              <a:xfrm>
                <a:off x="8147050" y="3687763"/>
                <a:ext cx="188912" cy="188913"/>
              </a:xfrm>
              <a:custGeom>
                <a:avLst/>
                <a:gdLst>
                  <a:gd name="T0" fmla="*/ 40 w 80"/>
                  <a:gd name="T1" fmla="*/ 0 h 80"/>
                  <a:gd name="T2" fmla="*/ 0 w 80"/>
                  <a:gd name="T3" fmla="*/ 40 h 80"/>
                  <a:gd name="T4" fmla="*/ 40 w 80"/>
                  <a:gd name="T5" fmla="*/ 80 h 80"/>
                  <a:gd name="T6" fmla="*/ 80 w 80"/>
                  <a:gd name="T7" fmla="*/ 40 h 80"/>
                  <a:gd name="T8" fmla="*/ 40 w 80"/>
                  <a:gd name="T9" fmla="*/ 0 h 80"/>
                  <a:gd name="T10" fmla="*/ 55 w 80"/>
                  <a:gd name="T11" fmla="*/ 40 h 80"/>
                  <a:gd name="T12" fmla="*/ 55 w 80"/>
                  <a:gd name="T13" fmla="*/ 46 h 80"/>
                  <a:gd name="T14" fmla="*/ 43 w 80"/>
                  <a:gd name="T15" fmla="*/ 46 h 80"/>
                  <a:gd name="T16" fmla="*/ 43 w 80"/>
                  <a:gd name="T17" fmla="*/ 49 h 80"/>
                  <a:gd name="T18" fmla="*/ 55 w 80"/>
                  <a:gd name="T19" fmla="*/ 49 h 80"/>
                  <a:gd name="T20" fmla="*/ 55 w 80"/>
                  <a:gd name="T21" fmla="*/ 55 h 80"/>
                  <a:gd name="T22" fmla="*/ 43 w 80"/>
                  <a:gd name="T23" fmla="*/ 55 h 80"/>
                  <a:gd name="T24" fmla="*/ 43 w 80"/>
                  <a:gd name="T25" fmla="*/ 64 h 80"/>
                  <a:gd name="T26" fmla="*/ 37 w 80"/>
                  <a:gd name="T27" fmla="*/ 64 h 80"/>
                  <a:gd name="T28" fmla="*/ 37 w 80"/>
                  <a:gd name="T29" fmla="*/ 55 h 80"/>
                  <a:gd name="T30" fmla="*/ 25 w 80"/>
                  <a:gd name="T31" fmla="*/ 55 h 80"/>
                  <a:gd name="T32" fmla="*/ 25 w 80"/>
                  <a:gd name="T33" fmla="*/ 49 h 80"/>
                  <a:gd name="T34" fmla="*/ 37 w 80"/>
                  <a:gd name="T35" fmla="*/ 49 h 80"/>
                  <a:gd name="T36" fmla="*/ 37 w 80"/>
                  <a:gd name="T37" fmla="*/ 46 h 80"/>
                  <a:gd name="T38" fmla="*/ 25 w 80"/>
                  <a:gd name="T39" fmla="*/ 46 h 80"/>
                  <a:gd name="T40" fmla="*/ 25 w 80"/>
                  <a:gd name="T41" fmla="*/ 40 h 80"/>
                  <a:gd name="T42" fmla="*/ 34 w 80"/>
                  <a:gd name="T43" fmla="*/ 40 h 80"/>
                  <a:gd name="T44" fmla="*/ 23 w 80"/>
                  <a:gd name="T45" fmla="*/ 19 h 80"/>
                  <a:gd name="T46" fmla="*/ 30 w 80"/>
                  <a:gd name="T47" fmla="*/ 19 h 80"/>
                  <a:gd name="T48" fmla="*/ 38 w 80"/>
                  <a:gd name="T49" fmla="*/ 35 h 80"/>
                  <a:gd name="T50" fmla="*/ 40 w 80"/>
                  <a:gd name="T51" fmla="*/ 38 h 80"/>
                  <a:gd name="T52" fmla="*/ 42 w 80"/>
                  <a:gd name="T53" fmla="*/ 34 h 80"/>
                  <a:gd name="T54" fmla="*/ 50 w 80"/>
                  <a:gd name="T55" fmla="*/ 19 h 80"/>
                  <a:gd name="T56" fmla="*/ 57 w 80"/>
                  <a:gd name="T57" fmla="*/ 19 h 80"/>
                  <a:gd name="T58" fmla="*/ 46 w 80"/>
                  <a:gd name="T59" fmla="*/ 40 h 80"/>
                  <a:gd name="T60" fmla="*/ 55 w 80"/>
                  <a:gd name="T61" fmla="*/ 4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0" h="80">
                    <a:moveTo>
                      <a:pt x="40" y="0"/>
                    </a:moveTo>
                    <a:cubicBezTo>
                      <a:pt x="18" y="0"/>
                      <a:pt x="0" y="18"/>
                      <a:pt x="0" y="40"/>
                    </a:cubicBezTo>
                    <a:cubicBezTo>
                      <a:pt x="0" y="62"/>
                      <a:pt x="18" y="80"/>
                      <a:pt x="40" y="80"/>
                    </a:cubicBezTo>
                    <a:cubicBezTo>
                      <a:pt x="62" y="80"/>
                      <a:pt x="80" y="62"/>
                      <a:pt x="80" y="40"/>
                    </a:cubicBezTo>
                    <a:cubicBezTo>
                      <a:pt x="80" y="18"/>
                      <a:pt x="62" y="0"/>
                      <a:pt x="40" y="0"/>
                    </a:cubicBezTo>
                    <a:close/>
                    <a:moveTo>
                      <a:pt x="55" y="40"/>
                    </a:moveTo>
                    <a:cubicBezTo>
                      <a:pt x="55" y="46"/>
                      <a:pt x="55" y="46"/>
                      <a:pt x="55" y="46"/>
                    </a:cubicBezTo>
                    <a:cubicBezTo>
                      <a:pt x="43" y="46"/>
                      <a:pt x="43" y="46"/>
                      <a:pt x="43" y="46"/>
                    </a:cubicBezTo>
                    <a:cubicBezTo>
                      <a:pt x="43" y="49"/>
                      <a:pt x="43" y="49"/>
                      <a:pt x="43" y="49"/>
                    </a:cubicBezTo>
                    <a:cubicBezTo>
                      <a:pt x="55" y="49"/>
                      <a:pt x="55" y="49"/>
                      <a:pt x="55" y="49"/>
                    </a:cubicBezTo>
                    <a:cubicBezTo>
                      <a:pt x="55" y="55"/>
                      <a:pt x="55" y="55"/>
                      <a:pt x="55" y="55"/>
                    </a:cubicBezTo>
                    <a:cubicBezTo>
                      <a:pt x="43" y="55"/>
                      <a:pt x="43" y="55"/>
                      <a:pt x="43" y="55"/>
                    </a:cubicBezTo>
                    <a:cubicBezTo>
                      <a:pt x="43" y="64"/>
                      <a:pt x="43" y="64"/>
                      <a:pt x="43" y="64"/>
                    </a:cubicBezTo>
                    <a:cubicBezTo>
                      <a:pt x="37" y="64"/>
                      <a:pt x="37" y="64"/>
                      <a:pt x="37" y="64"/>
                    </a:cubicBezTo>
                    <a:cubicBezTo>
                      <a:pt x="37" y="55"/>
                      <a:pt x="37" y="55"/>
                      <a:pt x="37" y="55"/>
                    </a:cubicBezTo>
                    <a:cubicBezTo>
                      <a:pt x="25" y="55"/>
                      <a:pt x="25" y="55"/>
                      <a:pt x="25" y="55"/>
                    </a:cubicBezTo>
                    <a:cubicBezTo>
                      <a:pt x="25" y="49"/>
                      <a:pt x="25" y="49"/>
                      <a:pt x="25" y="49"/>
                    </a:cubicBezTo>
                    <a:cubicBezTo>
                      <a:pt x="37" y="49"/>
                      <a:pt x="37" y="49"/>
                      <a:pt x="37" y="49"/>
                    </a:cubicBezTo>
                    <a:cubicBezTo>
                      <a:pt x="37" y="46"/>
                      <a:pt x="37" y="46"/>
                      <a:pt x="37" y="46"/>
                    </a:cubicBezTo>
                    <a:cubicBezTo>
                      <a:pt x="25" y="46"/>
                      <a:pt x="25" y="46"/>
                      <a:pt x="25" y="46"/>
                    </a:cubicBezTo>
                    <a:cubicBezTo>
                      <a:pt x="25" y="40"/>
                      <a:pt x="25" y="40"/>
                      <a:pt x="25" y="40"/>
                    </a:cubicBezTo>
                    <a:cubicBezTo>
                      <a:pt x="34" y="40"/>
                      <a:pt x="34" y="40"/>
                      <a:pt x="34" y="40"/>
                    </a:cubicBezTo>
                    <a:cubicBezTo>
                      <a:pt x="23" y="19"/>
                      <a:pt x="23" y="19"/>
                      <a:pt x="23" y="19"/>
                    </a:cubicBezTo>
                    <a:cubicBezTo>
                      <a:pt x="30" y="19"/>
                      <a:pt x="30" y="19"/>
                      <a:pt x="30" y="19"/>
                    </a:cubicBezTo>
                    <a:cubicBezTo>
                      <a:pt x="38" y="35"/>
                      <a:pt x="38" y="35"/>
                      <a:pt x="38" y="35"/>
                    </a:cubicBezTo>
                    <a:cubicBezTo>
                      <a:pt x="39" y="36"/>
                      <a:pt x="39" y="37"/>
                      <a:pt x="40" y="38"/>
                    </a:cubicBezTo>
                    <a:cubicBezTo>
                      <a:pt x="40" y="37"/>
                      <a:pt x="41" y="36"/>
                      <a:pt x="42" y="34"/>
                    </a:cubicBezTo>
                    <a:cubicBezTo>
                      <a:pt x="50" y="19"/>
                      <a:pt x="50" y="19"/>
                      <a:pt x="50" y="19"/>
                    </a:cubicBezTo>
                    <a:cubicBezTo>
                      <a:pt x="57" y="19"/>
                      <a:pt x="57" y="19"/>
                      <a:pt x="57" y="19"/>
                    </a:cubicBezTo>
                    <a:cubicBezTo>
                      <a:pt x="46" y="40"/>
                      <a:pt x="46" y="40"/>
                      <a:pt x="46" y="40"/>
                    </a:cubicBezTo>
                    <a:lnTo>
                      <a:pt x="55"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54" name="组合 53"/>
          <p:cNvGrpSpPr/>
          <p:nvPr/>
        </p:nvGrpSpPr>
        <p:grpSpPr>
          <a:xfrm>
            <a:off x="5306358" y="2542341"/>
            <a:ext cx="675698" cy="675698"/>
            <a:chOff x="5719249" y="3077288"/>
            <a:chExt cx="767347" cy="767347"/>
          </a:xfrm>
        </p:grpSpPr>
        <p:sp>
          <p:nvSpPr>
            <p:cNvPr id="55" name="椭圆 54"/>
            <p:cNvSpPr/>
            <p:nvPr/>
          </p:nvSpPr>
          <p:spPr>
            <a:xfrm>
              <a:off x="5719249" y="3077288"/>
              <a:ext cx="767347" cy="767347"/>
            </a:xfrm>
            <a:prstGeom prst="ellipse">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6" name="Freeform 748"/>
            <p:cNvSpPr>
              <a:spLocks noEditPoints="1"/>
            </p:cNvSpPr>
            <p:nvPr/>
          </p:nvSpPr>
          <p:spPr bwMode="auto">
            <a:xfrm>
              <a:off x="5947156" y="3271991"/>
              <a:ext cx="311533" cy="318115"/>
            </a:xfrm>
            <a:custGeom>
              <a:avLst/>
              <a:gdLst>
                <a:gd name="T0" fmla="*/ 38 w 60"/>
                <a:gd name="T1" fmla="*/ 8 h 61"/>
                <a:gd name="T2" fmla="*/ 22 w 60"/>
                <a:gd name="T3" fmla="*/ 8 h 61"/>
                <a:gd name="T4" fmla="*/ 45 w 60"/>
                <a:gd name="T5" fmla="*/ 41 h 61"/>
                <a:gd name="T6" fmla="*/ 50 w 60"/>
                <a:gd name="T7" fmla="*/ 58 h 61"/>
                <a:gd name="T8" fmla="*/ 51 w 60"/>
                <a:gd name="T9" fmla="*/ 44 h 61"/>
                <a:gd name="T10" fmla="*/ 55 w 60"/>
                <a:gd name="T11" fmla="*/ 58 h 61"/>
                <a:gd name="T12" fmla="*/ 55 w 60"/>
                <a:gd name="T13" fmla="*/ 38 h 61"/>
                <a:gd name="T14" fmla="*/ 56 w 60"/>
                <a:gd name="T15" fmla="*/ 29 h 61"/>
                <a:gd name="T16" fmla="*/ 60 w 60"/>
                <a:gd name="T17" fmla="*/ 38 h 61"/>
                <a:gd name="T18" fmla="*/ 56 w 60"/>
                <a:gd name="T19" fmla="*/ 21 h 61"/>
                <a:gd name="T20" fmla="*/ 47 w 60"/>
                <a:gd name="T21" fmla="*/ 23 h 61"/>
                <a:gd name="T22" fmla="*/ 45 w 60"/>
                <a:gd name="T23" fmla="*/ 41 h 61"/>
                <a:gd name="T24" fmla="*/ 37 w 60"/>
                <a:gd name="T25" fmla="*/ 26 h 61"/>
                <a:gd name="T26" fmla="*/ 36 w 60"/>
                <a:gd name="T27" fmla="*/ 37 h 61"/>
                <a:gd name="T28" fmla="*/ 36 w 60"/>
                <a:gd name="T29" fmla="*/ 61 h 61"/>
                <a:gd name="T30" fmla="*/ 31 w 60"/>
                <a:gd name="T31" fmla="*/ 44 h 61"/>
                <a:gd name="T32" fmla="*/ 30 w 60"/>
                <a:gd name="T33" fmla="*/ 61 h 61"/>
                <a:gd name="T34" fmla="*/ 24 w 60"/>
                <a:gd name="T35" fmla="*/ 40 h 61"/>
                <a:gd name="T36" fmla="*/ 24 w 60"/>
                <a:gd name="T37" fmla="*/ 26 h 61"/>
                <a:gd name="T38" fmla="*/ 23 w 60"/>
                <a:gd name="T39" fmla="*/ 37 h 61"/>
                <a:gd name="T40" fmla="*/ 18 w 60"/>
                <a:gd name="T41" fmla="*/ 22 h 61"/>
                <a:gd name="T42" fmla="*/ 37 w 60"/>
                <a:gd name="T43" fmla="*/ 17 h 61"/>
                <a:gd name="T44" fmla="*/ 43 w 60"/>
                <a:gd name="T45" fmla="*/ 37 h 61"/>
                <a:gd name="T46" fmla="*/ 15 w 60"/>
                <a:gd name="T47" fmla="*/ 41 h 61"/>
                <a:gd name="T48" fmla="*/ 10 w 60"/>
                <a:gd name="T49" fmla="*/ 58 h 61"/>
                <a:gd name="T50" fmla="*/ 9 w 60"/>
                <a:gd name="T51" fmla="*/ 44 h 61"/>
                <a:gd name="T52" fmla="*/ 5 w 60"/>
                <a:gd name="T53" fmla="*/ 58 h 61"/>
                <a:gd name="T54" fmla="*/ 5 w 60"/>
                <a:gd name="T55" fmla="*/ 38 h 61"/>
                <a:gd name="T56" fmla="*/ 4 w 60"/>
                <a:gd name="T57" fmla="*/ 29 h 61"/>
                <a:gd name="T58" fmla="*/ 0 w 60"/>
                <a:gd name="T59" fmla="*/ 38 h 61"/>
                <a:gd name="T60" fmla="*/ 4 w 60"/>
                <a:gd name="T61" fmla="*/ 21 h 61"/>
                <a:gd name="T62" fmla="*/ 13 w 60"/>
                <a:gd name="T63" fmla="*/ 23 h 61"/>
                <a:gd name="T64" fmla="*/ 15 w 60"/>
                <a:gd name="T65" fmla="*/ 41 h 61"/>
                <a:gd name="T66" fmla="*/ 16 w 60"/>
                <a:gd name="T67" fmla="*/ 14 h 61"/>
                <a:gd name="T68" fmla="*/ 15 w 60"/>
                <a:gd name="T69" fmla="*/ 18 h 61"/>
                <a:gd name="T70" fmla="*/ 3 w 60"/>
                <a:gd name="T71" fmla="*/ 14 h 61"/>
                <a:gd name="T72" fmla="*/ 50 w 60"/>
                <a:gd name="T73" fmla="*/ 7 h 61"/>
                <a:gd name="T74" fmla="*/ 45 w 60"/>
                <a:gd name="T75" fmla="*/ 18 h 61"/>
                <a:gd name="T76" fmla="*/ 50 w 60"/>
                <a:gd name="T77" fmla="*/ 20 h 61"/>
                <a:gd name="T78" fmla="*/ 50 w 60"/>
                <a:gd name="T79" fmla="*/ 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0" h="61">
                  <a:moveTo>
                    <a:pt x="30" y="0"/>
                  </a:moveTo>
                  <a:cubicBezTo>
                    <a:pt x="35" y="0"/>
                    <a:pt x="38" y="3"/>
                    <a:pt x="38" y="8"/>
                  </a:cubicBezTo>
                  <a:cubicBezTo>
                    <a:pt x="38" y="12"/>
                    <a:pt x="35" y="16"/>
                    <a:pt x="30" y="16"/>
                  </a:cubicBezTo>
                  <a:cubicBezTo>
                    <a:pt x="26" y="16"/>
                    <a:pt x="22" y="12"/>
                    <a:pt x="22" y="8"/>
                  </a:cubicBezTo>
                  <a:cubicBezTo>
                    <a:pt x="22" y="3"/>
                    <a:pt x="26" y="0"/>
                    <a:pt x="30" y="0"/>
                  </a:cubicBezTo>
                  <a:close/>
                  <a:moveTo>
                    <a:pt x="45" y="41"/>
                  </a:moveTo>
                  <a:cubicBezTo>
                    <a:pt x="45" y="58"/>
                    <a:pt x="45" y="58"/>
                    <a:pt x="45" y="58"/>
                  </a:cubicBezTo>
                  <a:cubicBezTo>
                    <a:pt x="50" y="58"/>
                    <a:pt x="50" y="58"/>
                    <a:pt x="50" y="58"/>
                  </a:cubicBezTo>
                  <a:cubicBezTo>
                    <a:pt x="50" y="44"/>
                    <a:pt x="50" y="44"/>
                    <a:pt x="50" y="44"/>
                  </a:cubicBezTo>
                  <a:cubicBezTo>
                    <a:pt x="51" y="44"/>
                    <a:pt x="51" y="44"/>
                    <a:pt x="51" y="44"/>
                  </a:cubicBezTo>
                  <a:cubicBezTo>
                    <a:pt x="51" y="58"/>
                    <a:pt x="51" y="58"/>
                    <a:pt x="51" y="58"/>
                  </a:cubicBezTo>
                  <a:cubicBezTo>
                    <a:pt x="55" y="58"/>
                    <a:pt x="55" y="58"/>
                    <a:pt x="55" y="58"/>
                  </a:cubicBezTo>
                  <a:cubicBezTo>
                    <a:pt x="55" y="41"/>
                    <a:pt x="55" y="41"/>
                    <a:pt x="55" y="41"/>
                  </a:cubicBezTo>
                  <a:cubicBezTo>
                    <a:pt x="55" y="38"/>
                    <a:pt x="55" y="38"/>
                    <a:pt x="55" y="38"/>
                  </a:cubicBezTo>
                  <a:cubicBezTo>
                    <a:pt x="55" y="29"/>
                    <a:pt x="55" y="29"/>
                    <a:pt x="55" y="29"/>
                  </a:cubicBezTo>
                  <a:cubicBezTo>
                    <a:pt x="56" y="29"/>
                    <a:pt x="56" y="29"/>
                    <a:pt x="56" y="29"/>
                  </a:cubicBezTo>
                  <a:cubicBezTo>
                    <a:pt x="56" y="38"/>
                    <a:pt x="56" y="38"/>
                    <a:pt x="56" y="38"/>
                  </a:cubicBezTo>
                  <a:cubicBezTo>
                    <a:pt x="60" y="38"/>
                    <a:pt x="60" y="38"/>
                    <a:pt x="60" y="38"/>
                  </a:cubicBezTo>
                  <a:cubicBezTo>
                    <a:pt x="60" y="25"/>
                    <a:pt x="60" y="25"/>
                    <a:pt x="60" y="25"/>
                  </a:cubicBezTo>
                  <a:cubicBezTo>
                    <a:pt x="60" y="23"/>
                    <a:pt x="58" y="21"/>
                    <a:pt x="56" y="21"/>
                  </a:cubicBezTo>
                  <a:cubicBezTo>
                    <a:pt x="47" y="21"/>
                    <a:pt x="47" y="21"/>
                    <a:pt x="47" y="21"/>
                  </a:cubicBezTo>
                  <a:cubicBezTo>
                    <a:pt x="47" y="22"/>
                    <a:pt x="47" y="22"/>
                    <a:pt x="47" y="23"/>
                  </a:cubicBezTo>
                  <a:cubicBezTo>
                    <a:pt x="47" y="41"/>
                    <a:pt x="47" y="41"/>
                    <a:pt x="47" y="41"/>
                  </a:cubicBezTo>
                  <a:cubicBezTo>
                    <a:pt x="45" y="41"/>
                    <a:pt x="45" y="41"/>
                    <a:pt x="45" y="41"/>
                  </a:cubicBezTo>
                  <a:close/>
                  <a:moveTo>
                    <a:pt x="37" y="37"/>
                  </a:moveTo>
                  <a:cubicBezTo>
                    <a:pt x="37" y="26"/>
                    <a:pt x="37" y="26"/>
                    <a:pt x="37" y="26"/>
                  </a:cubicBezTo>
                  <a:cubicBezTo>
                    <a:pt x="36" y="26"/>
                    <a:pt x="36" y="26"/>
                    <a:pt x="36" y="26"/>
                  </a:cubicBezTo>
                  <a:cubicBezTo>
                    <a:pt x="36" y="37"/>
                    <a:pt x="36" y="37"/>
                    <a:pt x="36" y="37"/>
                  </a:cubicBezTo>
                  <a:cubicBezTo>
                    <a:pt x="36" y="40"/>
                    <a:pt x="36" y="40"/>
                    <a:pt x="36" y="40"/>
                  </a:cubicBezTo>
                  <a:cubicBezTo>
                    <a:pt x="36" y="61"/>
                    <a:pt x="36" y="61"/>
                    <a:pt x="36" y="61"/>
                  </a:cubicBezTo>
                  <a:cubicBezTo>
                    <a:pt x="31" y="61"/>
                    <a:pt x="31" y="61"/>
                    <a:pt x="31" y="61"/>
                  </a:cubicBezTo>
                  <a:cubicBezTo>
                    <a:pt x="31" y="44"/>
                    <a:pt x="31" y="44"/>
                    <a:pt x="31" y="44"/>
                  </a:cubicBezTo>
                  <a:cubicBezTo>
                    <a:pt x="30" y="44"/>
                    <a:pt x="30" y="44"/>
                    <a:pt x="30" y="44"/>
                  </a:cubicBezTo>
                  <a:cubicBezTo>
                    <a:pt x="30" y="61"/>
                    <a:pt x="30" y="61"/>
                    <a:pt x="30" y="61"/>
                  </a:cubicBezTo>
                  <a:cubicBezTo>
                    <a:pt x="24" y="61"/>
                    <a:pt x="24" y="61"/>
                    <a:pt x="24" y="61"/>
                  </a:cubicBezTo>
                  <a:cubicBezTo>
                    <a:pt x="24" y="40"/>
                    <a:pt x="24" y="40"/>
                    <a:pt x="24" y="40"/>
                  </a:cubicBezTo>
                  <a:cubicBezTo>
                    <a:pt x="24" y="37"/>
                    <a:pt x="24" y="37"/>
                    <a:pt x="24" y="37"/>
                  </a:cubicBezTo>
                  <a:cubicBezTo>
                    <a:pt x="24" y="26"/>
                    <a:pt x="24" y="26"/>
                    <a:pt x="24" y="26"/>
                  </a:cubicBezTo>
                  <a:cubicBezTo>
                    <a:pt x="23" y="26"/>
                    <a:pt x="23" y="26"/>
                    <a:pt x="23" y="26"/>
                  </a:cubicBezTo>
                  <a:cubicBezTo>
                    <a:pt x="23" y="37"/>
                    <a:pt x="23" y="37"/>
                    <a:pt x="23" y="37"/>
                  </a:cubicBezTo>
                  <a:cubicBezTo>
                    <a:pt x="18" y="37"/>
                    <a:pt x="18" y="37"/>
                    <a:pt x="18" y="37"/>
                  </a:cubicBezTo>
                  <a:cubicBezTo>
                    <a:pt x="18" y="22"/>
                    <a:pt x="18" y="22"/>
                    <a:pt x="18" y="22"/>
                  </a:cubicBezTo>
                  <a:cubicBezTo>
                    <a:pt x="18" y="19"/>
                    <a:pt x="20" y="17"/>
                    <a:pt x="23" y="17"/>
                  </a:cubicBezTo>
                  <a:cubicBezTo>
                    <a:pt x="38" y="17"/>
                    <a:pt x="22" y="17"/>
                    <a:pt x="37" y="17"/>
                  </a:cubicBezTo>
                  <a:cubicBezTo>
                    <a:pt x="40" y="17"/>
                    <a:pt x="43" y="19"/>
                    <a:pt x="43" y="22"/>
                  </a:cubicBezTo>
                  <a:cubicBezTo>
                    <a:pt x="43" y="37"/>
                    <a:pt x="43" y="37"/>
                    <a:pt x="43" y="37"/>
                  </a:cubicBezTo>
                  <a:cubicBezTo>
                    <a:pt x="42" y="37"/>
                    <a:pt x="40" y="37"/>
                    <a:pt x="37" y="37"/>
                  </a:cubicBezTo>
                  <a:close/>
                  <a:moveTo>
                    <a:pt x="15" y="41"/>
                  </a:moveTo>
                  <a:cubicBezTo>
                    <a:pt x="15" y="58"/>
                    <a:pt x="15" y="58"/>
                    <a:pt x="15" y="58"/>
                  </a:cubicBezTo>
                  <a:cubicBezTo>
                    <a:pt x="10" y="58"/>
                    <a:pt x="10" y="58"/>
                    <a:pt x="10" y="58"/>
                  </a:cubicBezTo>
                  <a:cubicBezTo>
                    <a:pt x="10" y="44"/>
                    <a:pt x="10" y="44"/>
                    <a:pt x="10" y="44"/>
                  </a:cubicBezTo>
                  <a:cubicBezTo>
                    <a:pt x="9" y="44"/>
                    <a:pt x="9" y="44"/>
                    <a:pt x="9" y="44"/>
                  </a:cubicBezTo>
                  <a:cubicBezTo>
                    <a:pt x="9" y="58"/>
                    <a:pt x="9" y="58"/>
                    <a:pt x="9" y="58"/>
                  </a:cubicBezTo>
                  <a:cubicBezTo>
                    <a:pt x="5" y="58"/>
                    <a:pt x="5" y="58"/>
                    <a:pt x="5" y="58"/>
                  </a:cubicBezTo>
                  <a:cubicBezTo>
                    <a:pt x="5" y="41"/>
                    <a:pt x="5" y="41"/>
                    <a:pt x="5" y="41"/>
                  </a:cubicBezTo>
                  <a:cubicBezTo>
                    <a:pt x="5" y="38"/>
                    <a:pt x="5" y="38"/>
                    <a:pt x="5" y="38"/>
                  </a:cubicBezTo>
                  <a:cubicBezTo>
                    <a:pt x="5" y="29"/>
                    <a:pt x="5" y="29"/>
                    <a:pt x="5" y="29"/>
                  </a:cubicBezTo>
                  <a:cubicBezTo>
                    <a:pt x="4" y="29"/>
                    <a:pt x="4" y="29"/>
                    <a:pt x="4" y="29"/>
                  </a:cubicBezTo>
                  <a:cubicBezTo>
                    <a:pt x="4" y="38"/>
                    <a:pt x="4" y="38"/>
                    <a:pt x="4" y="38"/>
                  </a:cubicBezTo>
                  <a:cubicBezTo>
                    <a:pt x="0" y="38"/>
                    <a:pt x="0" y="38"/>
                    <a:pt x="0" y="38"/>
                  </a:cubicBezTo>
                  <a:cubicBezTo>
                    <a:pt x="0" y="25"/>
                    <a:pt x="0" y="25"/>
                    <a:pt x="0" y="25"/>
                  </a:cubicBezTo>
                  <a:cubicBezTo>
                    <a:pt x="0" y="23"/>
                    <a:pt x="2" y="21"/>
                    <a:pt x="4" y="21"/>
                  </a:cubicBezTo>
                  <a:cubicBezTo>
                    <a:pt x="13" y="21"/>
                    <a:pt x="13" y="21"/>
                    <a:pt x="13" y="21"/>
                  </a:cubicBezTo>
                  <a:cubicBezTo>
                    <a:pt x="13" y="22"/>
                    <a:pt x="13" y="22"/>
                    <a:pt x="13" y="23"/>
                  </a:cubicBezTo>
                  <a:cubicBezTo>
                    <a:pt x="13" y="41"/>
                    <a:pt x="13" y="41"/>
                    <a:pt x="13" y="41"/>
                  </a:cubicBezTo>
                  <a:cubicBezTo>
                    <a:pt x="15" y="41"/>
                    <a:pt x="15" y="41"/>
                    <a:pt x="15" y="41"/>
                  </a:cubicBezTo>
                  <a:close/>
                  <a:moveTo>
                    <a:pt x="10" y="7"/>
                  </a:moveTo>
                  <a:cubicBezTo>
                    <a:pt x="14" y="7"/>
                    <a:pt x="16" y="10"/>
                    <a:pt x="16" y="14"/>
                  </a:cubicBezTo>
                  <a:cubicBezTo>
                    <a:pt x="16" y="15"/>
                    <a:pt x="16" y="16"/>
                    <a:pt x="15" y="18"/>
                  </a:cubicBezTo>
                  <a:cubicBezTo>
                    <a:pt x="15" y="18"/>
                    <a:pt x="15" y="18"/>
                    <a:pt x="15" y="18"/>
                  </a:cubicBezTo>
                  <a:cubicBezTo>
                    <a:pt x="13" y="19"/>
                    <a:pt x="12" y="20"/>
                    <a:pt x="10" y="20"/>
                  </a:cubicBezTo>
                  <a:cubicBezTo>
                    <a:pt x="6" y="20"/>
                    <a:pt x="3" y="17"/>
                    <a:pt x="3" y="14"/>
                  </a:cubicBezTo>
                  <a:cubicBezTo>
                    <a:pt x="3" y="10"/>
                    <a:pt x="6" y="7"/>
                    <a:pt x="10" y="7"/>
                  </a:cubicBezTo>
                  <a:close/>
                  <a:moveTo>
                    <a:pt x="50" y="7"/>
                  </a:moveTo>
                  <a:cubicBezTo>
                    <a:pt x="46" y="7"/>
                    <a:pt x="43" y="10"/>
                    <a:pt x="43" y="14"/>
                  </a:cubicBezTo>
                  <a:cubicBezTo>
                    <a:pt x="43" y="15"/>
                    <a:pt x="44" y="16"/>
                    <a:pt x="45" y="18"/>
                  </a:cubicBezTo>
                  <a:cubicBezTo>
                    <a:pt x="45" y="18"/>
                    <a:pt x="45" y="18"/>
                    <a:pt x="45" y="18"/>
                  </a:cubicBezTo>
                  <a:cubicBezTo>
                    <a:pt x="47" y="19"/>
                    <a:pt x="48" y="20"/>
                    <a:pt x="50" y="20"/>
                  </a:cubicBezTo>
                  <a:cubicBezTo>
                    <a:pt x="54" y="20"/>
                    <a:pt x="57" y="17"/>
                    <a:pt x="57" y="14"/>
                  </a:cubicBezTo>
                  <a:cubicBezTo>
                    <a:pt x="57" y="10"/>
                    <a:pt x="54" y="7"/>
                    <a:pt x="50" y="7"/>
                  </a:cubicBezTo>
                  <a:close/>
                </a:path>
              </a:pathLst>
            </a:custGeom>
            <a:solidFill>
              <a:schemeClr val="bg1"/>
            </a:solidFill>
            <a:ln>
              <a:noFill/>
            </a:ln>
            <a:extLst/>
          </p:spPr>
          <p:txBody>
            <a:bodyPr vert="horz" wrap="square" lIns="51422" tIns="25711" rIns="51422" bIns="2571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sp>
        <p:nvSpPr>
          <p:cNvPr id="61" name="矩形 47"/>
          <p:cNvSpPr>
            <a:spLocks noChangeArrowheads="1"/>
          </p:cNvSpPr>
          <p:nvPr/>
        </p:nvSpPr>
        <p:spPr bwMode="auto">
          <a:xfrm>
            <a:off x="1764419" y="4005515"/>
            <a:ext cx="5993105" cy="1102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9" rIns="51416" bIns="25709">
            <a:spAutoFit/>
          </a:bodyPr>
          <a:lstStyle/>
          <a:p>
            <a:pPr marL="0" marR="0" lvl="0" indent="0" algn="l" defTabSz="685800" rtl="0" eaLnBrk="1" fontAlgn="auto" latinLnBrk="0" hangingPunct="1">
              <a:lnSpc>
                <a:spcPct val="13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a:p>
            <a:pPr marL="0" marR="0" lvl="0" indent="0" algn="l" defTabSz="685800" rtl="0" eaLnBrk="1" fontAlgn="auto" latinLnBrk="0" hangingPunct="1">
              <a:lnSpc>
                <a:spcPct val="13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sym typeface="微软雅黑" pitchFamily="34" charset="-122"/>
            </a:endParaRPr>
          </a:p>
          <a:p>
            <a:pPr marL="0" marR="0" lvl="0" indent="0" algn="l" defTabSz="685800" rtl="0" eaLnBrk="1" fontAlgn="auto" latinLnBrk="0" hangingPunct="1">
              <a:lnSpc>
                <a:spcPct val="13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sym typeface="微软雅黑" pitchFamily="34" charset="-122"/>
            </a:endParaRPr>
          </a:p>
        </p:txBody>
      </p:sp>
    </p:spTree>
    <p:extLst>
      <p:ext uri="{BB962C8B-B14F-4D97-AF65-F5344CB8AC3E}">
        <p14:creationId xmlns:p14="http://schemas.microsoft.com/office/powerpoint/2010/main" val="188887429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strVal val="4*#ppt_w"/>
                                          </p:val>
                                        </p:tav>
                                        <p:tav tm="100000">
                                          <p:val>
                                            <p:strVal val="#ppt_w"/>
                                          </p:val>
                                        </p:tav>
                                      </p:tavLst>
                                    </p:anim>
                                    <p:anim calcmode="lin" valueType="num">
                                      <p:cBhvr>
                                        <p:cTn id="8" dur="500" fill="hold"/>
                                        <p:tgtEl>
                                          <p:spTgt spid="35"/>
                                        </p:tgtEl>
                                        <p:attrNameLst>
                                          <p:attrName>ppt_h</p:attrName>
                                        </p:attrNameLst>
                                      </p:cBhvr>
                                      <p:tavLst>
                                        <p:tav tm="0">
                                          <p:val>
                                            <p:strVal val="4*#ppt_h"/>
                                          </p:val>
                                        </p:tav>
                                        <p:tav tm="100000">
                                          <p:val>
                                            <p:strVal val="#ppt_h"/>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p:cTn id="12" dur="400" fill="hold"/>
                                        <p:tgtEl>
                                          <p:spTgt spid="39"/>
                                        </p:tgtEl>
                                        <p:attrNameLst>
                                          <p:attrName>ppt_w</p:attrName>
                                        </p:attrNameLst>
                                      </p:cBhvr>
                                      <p:tavLst>
                                        <p:tav tm="0">
                                          <p:val>
                                            <p:fltVal val="0"/>
                                          </p:val>
                                        </p:tav>
                                        <p:tav tm="100000">
                                          <p:val>
                                            <p:strVal val="#ppt_w"/>
                                          </p:val>
                                        </p:tav>
                                      </p:tavLst>
                                    </p:anim>
                                    <p:anim calcmode="lin" valueType="num">
                                      <p:cBhvr>
                                        <p:cTn id="13" dur="400" fill="hold"/>
                                        <p:tgtEl>
                                          <p:spTgt spid="39"/>
                                        </p:tgtEl>
                                        <p:attrNameLst>
                                          <p:attrName>ppt_h</p:attrName>
                                        </p:attrNameLst>
                                      </p:cBhvr>
                                      <p:tavLst>
                                        <p:tav tm="0">
                                          <p:val>
                                            <p:fltVal val="0"/>
                                          </p:val>
                                        </p:tav>
                                        <p:tav tm="100000">
                                          <p:val>
                                            <p:strVal val="#ppt_h"/>
                                          </p:val>
                                        </p:tav>
                                      </p:tavLst>
                                    </p:anim>
                                    <p:animEffect transition="in" filter="fade">
                                      <p:cBhvr>
                                        <p:cTn id="14" dur="400"/>
                                        <p:tgtEl>
                                          <p:spTgt spid="39"/>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childTnLst>
                          </p:cTn>
                        </p:par>
                        <p:par>
                          <p:cTn id="18" fill="hold">
                            <p:stCondLst>
                              <p:cond delay="1000"/>
                            </p:stCondLst>
                            <p:childTnLst>
                              <p:par>
                                <p:cTn id="19" presetID="53" presetClass="entr" presetSubtype="16" fill="hold" nodeType="afterEffect">
                                  <p:stCondLst>
                                    <p:cond delay="0"/>
                                  </p:stCondLst>
                                  <p:childTnLst>
                                    <p:set>
                                      <p:cBhvr>
                                        <p:cTn id="20" dur="1" fill="hold">
                                          <p:stCondLst>
                                            <p:cond delay="0"/>
                                          </p:stCondLst>
                                        </p:cTn>
                                        <p:tgtEl>
                                          <p:spTgt spid="49"/>
                                        </p:tgtEl>
                                        <p:attrNameLst>
                                          <p:attrName>style.visibility</p:attrName>
                                        </p:attrNameLst>
                                      </p:cBhvr>
                                      <p:to>
                                        <p:strVal val="visible"/>
                                      </p:to>
                                    </p:set>
                                    <p:anim calcmode="lin" valueType="num">
                                      <p:cBhvr>
                                        <p:cTn id="21" dur="400" fill="hold"/>
                                        <p:tgtEl>
                                          <p:spTgt spid="49"/>
                                        </p:tgtEl>
                                        <p:attrNameLst>
                                          <p:attrName>ppt_w</p:attrName>
                                        </p:attrNameLst>
                                      </p:cBhvr>
                                      <p:tavLst>
                                        <p:tav tm="0">
                                          <p:val>
                                            <p:fltVal val="0"/>
                                          </p:val>
                                        </p:tav>
                                        <p:tav tm="100000">
                                          <p:val>
                                            <p:strVal val="#ppt_w"/>
                                          </p:val>
                                        </p:tav>
                                      </p:tavLst>
                                    </p:anim>
                                    <p:anim calcmode="lin" valueType="num">
                                      <p:cBhvr>
                                        <p:cTn id="22" dur="400" fill="hold"/>
                                        <p:tgtEl>
                                          <p:spTgt spid="49"/>
                                        </p:tgtEl>
                                        <p:attrNameLst>
                                          <p:attrName>ppt_h</p:attrName>
                                        </p:attrNameLst>
                                      </p:cBhvr>
                                      <p:tavLst>
                                        <p:tav tm="0">
                                          <p:val>
                                            <p:fltVal val="0"/>
                                          </p:val>
                                        </p:tav>
                                        <p:tav tm="100000">
                                          <p:val>
                                            <p:strVal val="#ppt_h"/>
                                          </p:val>
                                        </p:tav>
                                      </p:tavLst>
                                    </p:anim>
                                    <p:animEffect transition="in" filter="fade">
                                      <p:cBhvr>
                                        <p:cTn id="23" dur="400"/>
                                        <p:tgtEl>
                                          <p:spTgt spid="4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fade">
                                      <p:cBhvr>
                                        <p:cTn id="26" dur="500"/>
                                        <p:tgtEl>
                                          <p:spTgt spid="32"/>
                                        </p:tgtEl>
                                      </p:cBhvr>
                                    </p:animEffect>
                                  </p:childTnLst>
                                </p:cTn>
                              </p:par>
                            </p:childTnLst>
                          </p:cTn>
                        </p:par>
                        <p:par>
                          <p:cTn id="27" fill="hold">
                            <p:stCondLst>
                              <p:cond delay="1500"/>
                            </p:stCondLst>
                            <p:childTnLst>
                              <p:par>
                                <p:cTn id="28" presetID="53" presetClass="entr" presetSubtype="16" fill="hold" nodeType="afterEffect">
                                  <p:stCondLst>
                                    <p:cond delay="0"/>
                                  </p:stCondLst>
                                  <p:childTnLst>
                                    <p:set>
                                      <p:cBhvr>
                                        <p:cTn id="29" dur="1" fill="hold">
                                          <p:stCondLst>
                                            <p:cond delay="0"/>
                                          </p:stCondLst>
                                        </p:cTn>
                                        <p:tgtEl>
                                          <p:spTgt spid="54"/>
                                        </p:tgtEl>
                                        <p:attrNameLst>
                                          <p:attrName>style.visibility</p:attrName>
                                        </p:attrNameLst>
                                      </p:cBhvr>
                                      <p:to>
                                        <p:strVal val="visible"/>
                                      </p:to>
                                    </p:set>
                                    <p:anim calcmode="lin" valueType="num">
                                      <p:cBhvr>
                                        <p:cTn id="30" dur="400" fill="hold"/>
                                        <p:tgtEl>
                                          <p:spTgt spid="54"/>
                                        </p:tgtEl>
                                        <p:attrNameLst>
                                          <p:attrName>ppt_w</p:attrName>
                                        </p:attrNameLst>
                                      </p:cBhvr>
                                      <p:tavLst>
                                        <p:tav tm="0">
                                          <p:val>
                                            <p:fltVal val="0"/>
                                          </p:val>
                                        </p:tav>
                                        <p:tav tm="100000">
                                          <p:val>
                                            <p:strVal val="#ppt_w"/>
                                          </p:val>
                                        </p:tav>
                                      </p:tavLst>
                                    </p:anim>
                                    <p:anim calcmode="lin" valueType="num">
                                      <p:cBhvr>
                                        <p:cTn id="31" dur="400" fill="hold"/>
                                        <p:tgtEl>
                                          <p:spTgt spid="54"/>
                                        </p:tgtEl>
                                        <p:attrNameLst>
                                          <p:attrName>ppt_h</p:attrName>
                                        </p:attrNameLst>
                                      </p:cBhvr>
                                      <p:tavLst>
                                        <p:tav tm="0">
                                          <p:val>
                                            <p:fltVal val="0"/>
                                          </p:val>
                                        </p:tav>
                                        <p:tav tm="100000">
                                          <p:val>
                                            <p:strVal val="#ppt_h"/>
                                          </p:val>
                                        </p:tav>
                                      </p:tavLst>
                                    </p:anim>
                                    <p:animEffect transition="in" filter="fade">
                                      <p:cBhvr>
                                        <p:cTn id="32" dur="400"/>
                                        <p:tgtEl>
                                          <p:spTgt spid="54"/>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500"/>
                                        <p:tgtEl>
                                          <p:spTgt spid="34"/>
                                        </p:tgtEl>
                                      </p:cBhvr>
                                    </p:animEffect>
                                  </p:childTnLst>
                                </p:cTn>
                              </p:par>
                            </p:childTnLst>
                          </p:cTn>
                        </p:par>
                        <p:par>
                          <p:cTn id="36" fill="hold">
                            <p:stCondLst>
                              <p:cond delay="2000"/>
                            </p:stCondLst>
                            <p:childTnLst>
                              <p:par>
                                <p:cTn id="37" presetID="53" presetClass="entr" presetSubtype="16" fill="hold" nodeType="afterEffect">
                                  <p:stCondLst>
                                    <p:cond delay="0"/>
                                  </p:stCondLst>
                                  <p:childTnLst>
                                    <p:set>
                                      <p:cBhvr>
                                        <p:cTn id="38" dur="1" fill="hold">
                                          <p:stCondLst>
                                            <p:cond delay="0"/>
                                          </p:stCondLst>
                                        </p:cTn>
                                        <p:tgtEl>
                                          <p:spTgt spid="44"/>
                                        </p:tgtEl>
                                        <p:attrNameLst>
                                          <p:attrName>style.visibility</p:attrName>
                                        </p:attrNameLst>
                                      </p:cBhvr>
                                      <p:to>
                                        <p:strVal val="visible"/>
                                      </p:to>
                                    </p:set>
                                    <p:anim calcmode="lin" valueType="num">
                                      <p:cBhvr>
                                        <p:cTn id="39" dur="400" fill="hold"/>
                                        <p:tgtEl>
                                          <p:spTgt spid="44"/>
                                        </p:tgtEl>
                                        <p:attrNameLst>
                                          <p:attrName>ppt_w</p:attrName>
                                        </p:attrNameLst>
                                      </p:cBhvr>
                                      <p:tavLst>
                                        <p:tav tm="0">
                                          <p:val>
                                            <p:fltVal val="0"/>
                                          </p:val>
                                        </p:tav>
                                        <p:tav tm="100000">
                                          <p:val>
                                            <p:strVal val="#ppt_w"/>
                                          </p:val>
                                        </p:tav>
                                      </p:tavLst>
                                    </p:anim>
                                    <p:anim calcmode="lin" valueType="num">
                                      <p:cBhvr>
                                        <p:cTn id="40" dur="400" fill="hold"/>
                                        <p:tgtEl>
                                          <p:spTgt spid="44"/>
                                        </p:tgtEl>
                                        <p:attrNameLst>
                                          <p:attrName>ppt_h</p:attrName>
                                        </p:attrNameLst>
                                      </p:cBhvr>
                                      <p:tavLst>
                                        <p:tav tm="0">
                                          <p:val>
                                            <p:fltVal val="0"/>
                                          </p:val>
                                        </p:tav>
                                        <p:tav tm="100000">
                                          <p:val>
                                            <p:strVal val="#ppt_h"/>
                                          </p:val>
                                        </p:tav>
                                      </p:tavLst>
                                    </p:anim>
                                    <p:animEffect transition="in" filter="fade">
                                      <p:cBhvr>
                                        <p:cTn id="41" dur="400"/>
                                        <p:tgtEl>
                                          <p:spTgt spid="44"/>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fade">
                                      <p:cBhvr>
                                        <p:cTn id="44" dur="500"/>
                                        <p:tgtEl>
                                          <p:spTgt spid="33"/>
                                        </p:tgtEl>
                                      </p:cBhvr>
                                    </p:animEffect>
                                  </p:childTnLst>
                                </p:cTn>
                              </p:par>
                            </p:childTnLst>
                          </p:cTn>
                        </p:par>
                        <p:par>
                          <p:cTn id="45" fill="hold">
                            <p:stCondLst>
                              <p:cond delay="2500"/>
                            </p:stCondLst>
                            <p:childTnLst>
                              <p:par>
                                <p:cTn id="46" presetID="14" presetClass="entr" presetSubtype="10" fill="hold" grpId="0" nodeType="afterEffect">
                                  <p:stCondLst>
                                    <p:cond delay="0"/>
                                  </p:stCondLst>
                                  <p:childTnLst>
                                    <p:set>
                                      <p:cBhvr>
                                        <p:cTn id="47" dur="1" fill="hold">
                                          <p:stCondLst>
                                            <p:cond delay="0"/>
                                          </p:stCondLst>
                                        </p:cTn>
                                        <p:tgtEl>
                                          <p:spTgt spid="61"/>
                                        </p:tgtEl>
                                        <p:attrNameLst>
                                          <p:attrName>style.visibility</p:attrName>
                                        </p:attrNameLst>
                                      </p:cBhvr>
                                      <p:to>
                                        <p:strVal val="visible"/>
                                      </p:to>
                                    </p:set>
                                    <p:animEffect transition="in" filter="randombar(horizontal)">
                                      <p:cBhvr>
                                        <p:cTn id="48" dur="75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6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2740154" y="1328760"/>
            <a:ext cx="2157841" cy="295466"/>
            <a:chOff x="3249264" y="1751685"/>
            <a:chExt cx="2994025" cy="394057"/>
          </a:xfrm>
        </p:grpSpPr>
        <p:grpSp>
          <p:nvGrpSpPr>
            <p:cNvPr id="21" name="组合 20"/>
            <p:cNvGrpSpPr/>
            <p:nvPr/>
          </p:nvGrpSpPr>
          <p:grpSpPr>
            <a:xfrm>
              <a:off x="3249264" y="1776444"/>
              <a:ext cx="2994025" cy="314202"/>
              <a:chOff x="2940050" y="2132898"/>
              <a:chExt cx="2994025" cy="314202"/>
            </a:xfrm>
          </p:grpSpPr>
          <p:sp>
            <p:nvSpPr>
              <p:cNvPr id="23" name="圆角矩形 22"/>
              <p:cNvSpPr/>
              <p:nvPr/>
            </p:nvSpPr>
            <p:spPr>
              <a:xfrm>
                <a:off x="2940050" y="2132898"/>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24" name="圆角矩形 23"/>
              <p:cNvSpPr/>
              <p:nvPr/>
            </p:nvSpPr>
            <p:spPr>
              <a:xfrm>
                <a:off x="2940050" y="2132898"/>
                <a:ext cx="2108200" cy="314202"/>
              </a:xfrm>
              <a:prstGeom prst="roundRect">
                <a:avLst>
                  <a:gd name="adj" fmla="val 50000"/>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22" name="文本框 4"/>
            <p:cNvSpPr txBox="1"/>
            <p:nvPr/>
          </p:nvSpPr>
          <p:spPr>
            <a:xfrm>
              <a:off x="5335260" y="1751685"/>
              <a:ext cx="673754" cy="394057"/>
            </a:xfrm>
            <a:prstGeom prst="rect">
              <a:avLst/>
            </a:prstGeom>
            <a:noFill/>
          </p:spPr>
          <p:txBody>
            <a:bodyPr wrap="square"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70%</a:t>
              </a:r>
              <a:endParaRPr kumimoji="0" lang="zh-CN" altLang="en-US" sz="1100" b="0" i="0" u="none" strike="noStrike" kern="1200" cap="none" spc="0" normalizeH="0" baseline="-300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25" name="组合 24"/>
          <p:cNvGrpSpPr/>
          <p:nvPr/>
        </p:nvGrpSpPr>
        <p:grpSpPr>
          <a:xfrm>
            <a:off x="2736409" y="1636980"/>
            <a:ext cx="2157841" cy="295466"/>
            <a:chOff x="3249264" y="2162753"/>
            <a:chExt cx="2994025" cy="394058"/>
          </a:xfrm>
        </p:grpSpPr>
        <p:grpSp>
          <p:nvGrpSpPr>
            <p:cNvPr id="26" name="组合 25"/>
            <p:cNvGrpSpPr/>
            <p:nvPr/>
          </p:nvGrpSpPr>
          <p:grpSpPr>
            <a:xfrm>
              <a:off x="3249264" y="2178703"/>
              <a:ext cx="2994025" cy="314618"/>
              <a:chOff x="2940050" y="2519659"/>
              <a:chExt cx="2994025" cy="314618"/>
            </a:xfrm>
          </p:grpSpPr>
          <p:sp>
            <p:nvSpPr>
              <p:cNvPr id="28" name="圆角矩形 27"/>
              <p:cNvSpPr/>
              <p:nvPr/>
            </p:nvSpPr>
            <p:spPr>
              <a:xfrm>
                <a:off x="2940050" y="2520075"/>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29" name="圆角矩形 28"/>
              <p:cNvSpPr/>
              <p:nvPr/>
            </p:nvSpPr>
            <p:spPr>
              <a:xfrm>
                <a:off x="2940051" y="2519659"/>
                <a:ext cx="889000" cy="314202"/>
              </a:xfrm>
              <a:prstGeom prst="roundRect">
                <a:avLst>
                  <a:gd name="adj" fmla="val 50000"/>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27" name="文本框 9"/>
            <p:cNvSpPr txBox="1"/>
            <p:nvPr/>
          </p:nvSpPr>
          <p:spPr>
            <a:xfrm>
              <a:off x="4118870" y="2162753"/>
              <a:ext cx="673754" cy="394058"/>
            </a:xfrm>
            <a:prstGeom prst="rect">
              <a:avLst/>
            </a:prstGeom>
            <a:noFill/>
          </p:spPr>
          <p:txBody>
            <a:bodyPr wrap="square"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30%</a:t>
              </a:r>
              <a:endParaRPr kumimoji="0" lang="zh-CN" altLang="en-US" sz="1100" b="0" i="0" u="none" strike="noStrike" kern="1200" cap="none" spc="0" normalizeH="0" baseline="-300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40" name="组合 39"/>
          <p:cNvGrpSpPr/>
          <p:nvPr/>
        </p:nvGrpSpPr>
        <p:grpSpPr>
          <a:xfrm>
            <a:off x="2736408" y="2964272"/>
            <a:ext cx="2170479" cy="295466"/>
            <a:chOff x="3244272" y="3932941"/>
            <a:chExt cx="3011560" cy="394056"/>
          </a:xfrm>
        </p:grpSpPr>
        <p:sp>
          <p:nvSpPr>
            <p:cNvPr id="41" name="圆角矩形 40"/>
            <p:cNvSpPr/>
            <p:nvPr/>
          </p:nvSpPr>
          <p:spPr>
            <a:xfrm>
              <a:off x="3261807" y="3971332"/>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44" name="圆角矩形 43"/>
            <p:cNvSpPr/>
            <p:nvPr/>
          </p:nvSpPr>
          <p:spPr>
            <a:xfrm>
              <a:off x="3244272" y="3971332"/>
              <a:ext cx="1201953" cy="31420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45" name="文本框 15"/>
            <p:cNvSpPr txBox="1"/>
            <p:nvPr/>
          </p:nvSpPr>
          <p:spPr>
            <a:xfrm>
              <a:off x="4418924" y="3932941"/>
              <a:ext cx="907693" cy="394056"/>
            </a:xfrm>
            <a:prstGeom prst="rect">
              <a:avLst/>
            </a:prstGeom>
            <a:noFill/>
          </p:spPr>
          <p:txBody>
            <a:bodyPr wrap="square"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40%</a:t>
              </a:r>
              <a:endParaRPr kumimoji="0" lang="zh-CN" altLang="en-US" sz="1100" b="0" i="0" u="none" strike="noStrike" kern="1200" cap="none" spc="0" normalizeH="0" baseline="-300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46" name="组合 45"/>
          <p:cNvGrpSpPr/>
          <p:nvPr/>
        </p:nvGrpSpPr>
        <p:grpSpPr>
          <a:xfrm>
            <a:off x="2736412" y="3258226"/>
            <a:ext cx="2168304" cy="295466"/>
            <a:chOff x="3244272" y="4324968"/>
            <a:chExt cx="3008542" cy="394054"/>
          </a:xfrm>
        </p:grpSpPr>
        <p:sp>
          <p:nvSpPr>
            <p:cNvPr id="47" name="圆角矩形 46"/>
            <p:cNvSpPr/>
            <p:nvPr/>
          </p:nvSpPr>
          <p:spPr>
            <a:xfrm>
              <a:off x="3258789" y="4362615"/>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48" name="圆角矩形 47"/>
            <p:cNvSpPr/>
            <p:nvPr/>
          </p:nvSpPr>
          <p:spPr>
            <a:xfrm>
              <a:off x="3244272" y="4362651"/>
              <a:ext cx="2108200" cy="31420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49" name="文本框 19"/>
            <p:cNvSpPr txBox="1"/>
            <p:nvPr/>
          </p:nvSpPr>
          <p:spPr>
            <a:xfrm>
              <a:off x="5326614" y="4324968"/>
              <a:ext cx="673754" cy="394054"/>
            </a:xfrm>
            <a:prstGeom prst="rect">
              <a:avLst/>
            </a:prstGeom>
            <a:noFill/>
          </p:spPr>
          <p:txBody>
            <a:bodyPr wrap="square"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60%</a:t>
              </a:r>
              <a:endParaRPr kumimoji="0" lang="zh-CN" altLang="en-US" sz="1100" b="0" i="0" u="none" strike="noStrike" kern="1200" cap="none" spc="0" normalizeH="0" baseline="-300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50" name="组合 49"/>
          <p:cNvGrpSpPr/>
          <p:nvPr/>
        </p:nvGrpSpPr>
        <p:grpSpPr>
          <a:xfrm>
            <a:off x="1266538" y="1100813"/>
            <a:ext cx="1618420" cy="1646571"/>
            <a:chOff x="471707" y="1675770"/>
            <a:chExt cx="2158455" cy="2196000"/>
          </a:xfrm>
          <a:solidFill>
            <a:srgbClr val="E62A2A"/>
          </a:solidFill>
        </p:grpSpPr>
        <p:grpSp>
          <p:nvGrpSpPr>
            <p:cNvPr id="51" name="组合 50"/>
            <p:cNvGrpSpPr>
              <a:grpSpLocks noChangeAspect="1"/>
            </p:cNvGrpSpPr>
            <p:nvPr/>
          </p:nvGrpSpPr>
          <p:grpSpPr>
            <a:xfrm>
              <a:off x="471707" y="1675770"/>
              <a:ext cx="2158455" cy="2196000"/>
              <a:chOff x="5397500" y="5734050"/>
              <a:chExt cx="365125" cy="371476"/>
            </a:xfrm>
            <a:grpFill/>
          </p:grpSpPr>
          <p:sp>
            <p:nvSpPr>
              <p:cNvPr id="55"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6"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7"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52" name="组合 51"/>
            <p:cNvGrpSpPr>
              <a:grpSpLocks noChangeAspect="1"/>
            </p:cNvGrpSpPr>
            <p:nvPr/>
          </p:nvGrpSpPr>
          <p:grpSpPr>
            <a:xfrm>
              <a:off x="1735995" y="2108076"/>
              <a:ext cx="462003" cy="468000"/>
              <a:chOff x="2665061" y="4979202"/>
              <a:chExt cx="284308" cy="288000"/>
            </a:xfrm>
            <a:grpFill/>
          </p:grpSpPr>
          <p:sp>
            <p:nvSpPr>
              <p:cNvPr id="53" name="Freeform 932"/>
              <p:cNvSpPr>
                <a:spLocks noEditPoints="1"/>
              </p:cNvSpPr>
              <p:nvPr/>
            </p:nvSpPr>
            <p:spPr bwMode="auto">
              <a:xfrm>
                <a:off x="2665061" y="4979202"/>
                <a:ext cx="284308" cy="288000"/>
              </a:xfrm>
              <a:custGeom>
                <a:avLst/>
                <a:gdLst>
                  <a:gd name="T0" fmla="*/ 70 w 98"/>
                  <a:gd name="T1" fmla="*/ 42 h 99"/>
                  <a:gd name="T2" fmla="*/ 66 w 98"/>
                  <a:gd name="T3" fmla="*/ 42 h 99"/>
                  <a:gd name="T4" fmla="*/ 41 w 98"/>
                  <a:gd name="T5" fmla="*/ 67 h 99"/>
                  <a:gd name="T6" fmla="*/ 41 w 98"/>
                  <a:gd name="T7" fmla="*/ 70 h 99"/>
                  <a:gd name="T8" fmla="*/ 70 w 98"/>
                  <a:gd name="T9" fmla="*/ 99 h 99"/>
                  <a:gd name="T10" fmla="*/ 98 w 98"/>
                  <a:gd name="T11" fmla="*/ 70 h 99"/>
                  <a:gd name="T12" fmla="*/ 70 w 98"/>
                  <a:gd name="T13" fmla="*/ 42 h 99"/>
                  <a:gd name="T14" fmla="*/ 70 w 98"/>
                  <a:gd name="T15" fmla="*/ 90 h 99"/>
                  <a:gd name="T16" fmla="*/ 50 w 98"/>
                  <a:gd name="T17" fmla="*/ 70 h 99"/>
                  <a:gd name="T18" fmla="*/ 70 w 98"/>
                  <a:gd name="T19" fmla="*/ 51 h 99"/>
                  <a:gd name="T20" fmla="*/ 89 w 98"/>
                  <a:gd name="T21" fmla="*/ 70 h 99"/>
                  <a:gd name="T22" fmla="*/ 70 w 98"/>
                  <a:gd name="T23" fmla="*/ 90 h 99"/>
                  <a:gd name="T24" fmla="*/ 57 w 98"/>
                  <a:gd name="T25" fmla="*/ 29 h 99"/>
                  <a:gd name="T26" fmla="*/ 28 w 98"/>
                  <a:gd name="T27" fmla="*/ 0 h 99"/>
                  <a:gd name="T28" fmla="*/ 0 w 98"/>
                  <a:gd name="T29" fmla="*/ 29 h 99"/>
                  <a:gd name="T30" fmla="*/ 28 w 98"/>
                  <a:gd name="T31" fmla="*/ 57 h 99"/>
                  <a:gd name="T32" fmla="*/ 32 w 98"/>
                  <a:gd name="T33" fmla="*/ 57 h 99"/>
                  <a:gd name="T34" fmla="*/ 56 w 98"/>
                  <a:gd name="T35" fmla="*/ 32 h 99"/>
                  <a:gd name="T36" fmla="*/ 57 w 98"/>
                  <a:gd name="T37" fmla="*/ 29 h 99"/>
                  <a:gd name="T38" fmla="*/ 28 w 98"/>
                  <a:gd name="T39" fmla="*/ 48 h 99"/>
                  <a:gd name="T40" fmla="*/ 8 w 98"/>
                  <a:gd name="T41" fmla="*/ 29 h 99"/>
                  <a:gd name="T42" fmla="*/ 28 w 98"/>
                  <a:gd name="T43" fmla="*/ 9 h 99"/>
                  <a:gd name="T44" fmla="*/ 48 w 98"/>
                  <a:gd name="T45" fmla="*/ 29 h 99"/>
                  <a:gd name="T46" fmla="*/ 28 w 98"/>
                  <a:gd name="T47"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99">
                    <a:moveTo>
                      <a:pt x="70" y="42"/>
                    </a:moveTo>
                    <a:cubicBezTo>
                      <a:pt x="68" y="42"/>
                      <a:pt x="67" y="42"/>
                      <a:pt x="66" y="42"/>
                    </a:cubicBezTo>
                    <a:cubicBezTo>
                      <a:pt x="41" y="67"/>
                      <a:pt x="41" y="67"/>
                      <a:pt x="41" y="67"/>
                    </a:cubicBezTo>
                    <a:cubicBezTo>
                      <a:pt x="41" y="68"/>
                      <a:pt x="41" y="69"/>
                      <a:pt x="41" y="70"/>
                    </a:cubicBezTo>
                    <a:cubicBezTo>
                      <a:pt x="41" y="86"/>
                      <a:pt x="54" y="99"/>
                      <a:pt x="70" y="99"/>
                    </a:cubicBezTo>
                    <a:cubicBezTo>
                      <a:pt x="85" y="99"/>
                      <a:pt x="98" y="86"/>
                      <a:pt x="98" y="70"/>
                    </a:cubicBezTo>
                    <a:cubicBezTo>
                      <a:pt x="98" y="55"/>
                      <a:pt x="85" y="42"/>
                      <a:pt x="70" y="42"/>
                    </a:cubicBezTo>
                    <a:close/>
                    <a:moveTo>
                      <a:pt x="70" y="90"/>
                    </a:moveTo>
                    <a:cubicBezTo>
                      <a:pt x="59" y="90"/>
                      <a:pt x="50" y="81"/>
                      <a:pt x="50" y="70"/>
                    </a:cubicBezTo>
                    <a:cubicBezTo>
                      <a:pt x="50" y="59"/>
                      <a:pt x="59" y="51"/>
                      <a:pt x="70" y="51"/>
                    </a:cubicBezTo>
                    <a:cubicBezTo>
                      <a:pt x="81" y="51"/>
                      <a:pt x="89" y="59"/>
                      <a:pt x="89" y="70"/>
                    </a:cubicBezTo>
                    <a:cubicBezTo>
                      <a:pt x="89" y="81"/>
                      <a:pt x="81" y="90"/>
                      <a:pt x="70" y="90"/>
                    </a:cubicBezTo>
                    <a:close/>
                    <a:moveTo>
                      <a:pt x="57" y="29"/>
                    </a:moveTo>
                    <a:cubicBezTo>
                      <a:pt x="57" y="13"/>
                      <a:pt x="44" y="0"/>
                      <a:pt x="28" y="0"/>
                    </a:cubicBezTo>
                    <a:cubicBezTo>
                      <a:pt x="12" y="0"/>
                      <a:pt x="0" y="13"/>
                      <a:pt x="0" y="29"/>
                    </a:cubicBezTo>
                    <a:cubicBezTo>
                      <a:pt x="0" y="44"/>
                      <a:pt x="12" y="57"/>
                      <a:pt x="28" y="57"/>
                    </a:cubicBezTo>
                    <a:cubicBezTo>
                      <a:pt x="29" y="57"/>
                      <a:pt x="31" y="57"/>
                      <a:pt x="32" y="57"/>
                    </a:cubicBezTo>
                    <a:cubicBezTo>
                      <a:pt x="56" y="32"/>
                      <a:pt x="56" y="32"/>
                      <a:pt x="56" y="32"/>
                    </a:cubicBezTo>
                    <a:cubicBezTo>
                      <a:pt x="56" y="31"/>
                      <a:pt x="57" y="30"/>
                      <a:pt x="57" y="29"/>
                    </a:cubicBezTo>
                    <a:close/>
                    <a:moveTo>
                      <a:pt x="28" y="48"/>
                    </a:moveTo>
                    <a:cubicBezTo>
                      <a:pt x="17" y="48"/>
                      <a:pt x="8" y="40"/>
                      <a:pt x="8" y="29"/>
                    </a:cubicBezTo>
                    <a:cubicBezTo>
                      <a:pt x="8" y="18"/>
                      <a:pt x="17" y="9"/>
                      <a:pt x="28" y="9"/>
                    </a:cubicBezTo>
                    <a:cubicBezTo>
                      <a:pt x="39" y="9"/>
                      <a:pt x="48" y="18"/>
                      <a:pt x="48" y="29"/>
                    </a:cubicBezTo>
                    <a:cubicBezTo>
                      <a:pt x="48" y="40"/>
                      <a:pt x="39" y="48"/>
                      <a:pt x="28" y="4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4" name="Freeform 933"/>
              <p:cNvSpPr>
                <a:spLocks/>
              </p:cNvSpPr>
              <p:nvPr/>
            </p:nvSpPr>
            <p:spPr bwMode="auto">
              <a:xfrm>
                <a:off x="2697060" y="5013664"/>
                <a:ext cx="220308" cy="219077"/>
              </a:xfrm>
              <a:custGeom>
                <a:avLst/>
                <a:gdLst>
                  <a:gd name="T0" fmla="*/ 179 w 179"/>
                  <a:gd name="T1" fmla="*/ 12 h 178"/>
                  <a:gd name="T2" fmla="*/ 14 w 179"/>
                  <a:gd name="T3" fmla="*/ 178 h 178"/>
                  <a:gd name="T4" fmla="*/ 0 w 179"/>
                  <a:gd name="T5" fmla="*/ 166 h 178"/>
                  <a:gd name="T6" fmla="*/ 165 w 179"/>
                  <a:gd name="T7" fmla="*/ 0 h 178"/>
                  <a:gd name="T8" fmla="*/ 179 w 179"/>
                  <a:gd name="T9" fmla="*/ 12 h 178"/>
                </a:gdLst>
                <a:ahLst/>
                <a:cxnLst>
                  <a:cxn ang="0">
                    <a:pos x="T0" y="T1"/>
                  </a:cxn>
                  <a:cxn ang="0">
                    <a:pos x="T2" y="T3"/>
                  </a:cxn>
                  <a:cxn ang="0">
                    <a:pos x="T4" y="T5"/>
                  </a:cxn>
                  <a:cxn ang="0">
                    <a:pos x="T6" y="T7"/>
                  </a:cxn>
                  <a:cxn ang="0">
                    <a:pos x="T8" y="T9"/>
                  </a:cxn>
                </a:cxnLst>
                <a:rect l="0" t="0" r="r" b="b"/>
                <a:pathLst>
                  <a:path w="179" h="178">
                    <a:moveTo>
                      <a:pt x="179" y="12"/>
                    </a:moveTo>
                    <a:lnTo>
                      <a:pt x="14" y="178"/>
                    </a:lnTo>
                    <a:lnTo>
                      <a:pt x="0" y="166"/>
                    </a:lnTo>
                    <a:lnTo>
                      <a:pt x="165" y="0"/>
                    </a:lnTo>
                    <a:lnTo>
                      <a:pt x="179" y="12"/>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58" name="组合 57"/>
          <p:cNvGrpSpPr/>
          <p:nvPr/>
        </p:nvGrpSpPr>
        <p:grpSpPr>
          <a:xfrm>
            <a:off x="1274092" y="2760905"/>
            <a:ext cx="1618420" cy="1646571"/>
            <a:chOff x="478903" y="4355475"/>
            <a:chExt cx="2158455" cy="2196000"/>
          </a:xfrm>
          <a:solidFill>
            <a:srgbClr val="C00000"/>
          </a:solidFill>
        </p:grpSpPr>
        <p:grpSp>
          <p:nvGrpSpPr>
            <p:cNvPr id="59" name="组合 58"/>
            <p:cNvGrpSpPr>
              <a:grpSpLocks noChangeAspect="1"/>
            </p:cNvGrpSpPr>
            <p:nvPr/>
          </p:nvGrpSpPr>
          <p:grpSpPr>
            <a:xfrm>
              <a:off x="1795203" y="4733013"/>
              <a:ext cx="366333" cy="576000"/>
              <a:chOff x="2257888" y="5547128"/>
              <a:chExt cx="137373" cy="216000"/>
            </a:xfrm>
            <a:grpFill/>
          </p:grpSpPr>
          <p:sp>
            <p:nvSpPr>
              <p:cNvPr id="64" name="Freeform 69"/>
              <p:cNvSpPr>
                <a:spLocks/>
              </p:cNvSpPr>
              <p:nvPr/>
            </p:nvSpPr>
            <p:spPr bwMode="auto">
              <a:xfrm>
                <a:off x="2257888" y="5547128"/>
                <a:ext cx="137373" cy="140987"/>
              </a:xfrm>
              <a:custGeom>
                <a:avLst/>
                <a:gdLst>
                  <a:gd name="T0" fmla="*/ 57 w 64"/>
                  <a:gd name="T1" fmla="*/ 37 h 66"/>
                  <a:gd name="T2" fmla="*/ 43 w 64"/>
                  <a:gd name="T3" fmla="*/ 12 h 66"/>
                  <a:gd name="T4" fmla="*/ 39 w 64"/>
                  <a:gd name="T5" fmla="*/ 6 h 66"/>
                  <a:gd name="T6" fmla="*/ 25 w 64"/>
                  <a:gd name="T7" fmla="*/ 6 h 66"/>
                  <a:gd name="T8" fmla="*/ 22 w 64"/>
                  <a:gd name="T9" fmla="*/ 12 h 66"/>
                  <a:gd name="T10" fmla="*/ 8 w 64"/>
                  <a:gd name="T11" fmla="*/ 37 h 66"/>
                  <a:gd name="T12" fmla="*/ 4 w 64"/>
                  <a:gd name="T13" fmla="*/ 43 h 66"/>
                  <a:gd name="T14" fmla="*/ 11 w 64"/>
                  <a:gd name="T15" fmla="*/ 55 h 66"/>
                  <a:gd name="T16" fmla="*/ 18 w 64"/>
                  <a:gd name="T17" fmla="*/ 55 h 66"/>
                  <a:gd name="T18" fmla="*/ 19 w 64"/>
                  <a:gd name="T19" fmla="*/ 55 h 66"/>
                  <a:gd name="T20" fmla="*/ 19 w 64"/>
                  <a:gd name="T21" fmla="*/ 66 h 66"/>
                  <a:gd name="T22" fmla="*/ 32 w 64"/>
                  <a:gd name="T23" fmla="*/ 62 h 66"/>
                  <a:gd name="T24" fmla="*/ 32 w 64"/>
                  <a:gd name="T25" fmla="*/ 62 h 66"/>
                  <a:gd name="T26" fmla="*/ 46 w 64"/>
                  <a:gd name="T27" fmla="*/ 66 h 66"/>
                  <a:gd name="T28" fmla="*/ 46 w 64"/>
                  <a:gd name="T29" fmla="*/ 55 h 66"/>
                  <a:gd name="T30" fmla="*/ 46 w 64"/>
                  <a:gd name="T31" fmla="*/ 55 h 66"/>
                  <a:gd name="T32" fmla="*/ 53 w 64"/>
                  <a:gd name="T33" fmla="*/ 55 h 66"/>
                  <a:gd name="T34" fmla="*/ 60 w 64"/>
                  <a:gd name="T35" fmla="*/ 43 h 66"/>
                  <a:gd name="T36" fmla="*/ 57 w 64"/>
                  <a:gd name="T37"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66">
                    <a:moveTo>
                      <a:pt x="57" y="37"/>
                    </a:moveTo>
                    <a:cubicBezTo>
                      <a:pt x="53" y="30"/>
                      <a:pt x="47" y="19"/>
                      <a:pt x="43" y="12"/>
                    </a:cubicBezTo>
                    <a:cubicBezTo>
                      <a:pt x="39" y="6"/>
                      <a:pt x="39" y="6"/>
                      <a:pt x="39" y="6"/>
                    </a:cubicBezTo>
                    <a:cubicBezTo>
                      <a:pt x="35" y="0"/>
                      <a:pt x="29" y="0"/>
                      <a:pt x="25" y="6"/>
                    </a:cubicBezTo>
                    <a:cubicBezTo>
                      <a:pt x="22" y="12"/>
                      <a:pt x="22" y="12"/>
                      <a:pt x="22" y="12"/>
                    </a:cubicBezTo>
                    <a:cubicBezTo>
                      <a:pt x="18" y="19"/>
                      <a:pt x="11" y="30"/>
                      <a:pt x="8" y="37"/>
                    </a:cubicBezTo>
                    <a:cubicBezTo>
                      <a:pt x="4" y="43"/>
                      <a:pt x="4" y="43"/>
                      <a:pt x="4" y="43"/>
                    </a:cubicBezTo>
                    <a:cubicBezTo>
                      <a:pt x="0" y="50"/>
                      <a:pt x="3" y="55"/>
                      <a:pt x="11" y="55"/>
                    </a:cubicBezTo>
                    <a:cubicBezTo>
                      <a:pt x="18" y="55"/>
                      <a:pt x="18" y="55"/>
                      <a:pt x="18" y="55"/>
                    </a:cubicBezTo>
                    <a:cubicBezTo>
                      <a:pt x="19" y="55"/>
                      <a:pt x="19" y="55"/>
                      <a:pt x="19" y="55"/>
                    </a:cubicBezTo>
                    <a:cubicBezTo>
                      <a:pt x="19" y="66"/>
                      <a:pt x="19" y="66"/>
                      <a:pt x="19" y="66"/>
                    </a:cubicBezTo>
                    <a:cubicBezTo>
                      <a:pt x="23" y="63"/>
                      <a:pt x="27" y="62"/>
                      <a:pt x="32" y="62"/>
                    </a:cubicBezTo>
                    <a:cubicBezTo>
                      <a:pt x="32" y="62"/>
                      <a:pt x="32" y="62"/>
                      <a:pt x="32" y="62"/>
                    </a:cubicBezTo>
                    <a:cubicBezTo>
                      <a:pt x="37" y="62"/>
                      <a:pt x="42" y="63"/>
                      <a:pt x="46" y="66"/>
                    </a:cubicBezTo>
                    <a:cubicBezTo>
                      <a:pt x="46" y="55"/>
                      <a:pt x="46" y="55"/>
                      <a:pt x="46" y="55"/>
                    </a:cubicBezTo>
                    <a:cubicBezTo>
                      <a:pt x="46" y="55"/>
                      <a:pt x="46" y="55"/>
                      <a:pt x="46" y="55"/>
                    </a:cubicBezTo>
                    <a:cubicBezTo>
                      <a:pt x="53" y="55"/>
                      <a:pt x="53" y="55"/>
                      <a:pt x="53" y="55"/>
                    </a:cubicBezTo>
                    <a:cubicBezTo>
                      <a:pt x="61" y="55"/>
                      <a:pt x="64" y="49"/>
                      <a:pt x="60" y="43"/>
                    </a:cubicBezTo>
                    <a:lnTo>
                      <a:pt x="57"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5" name="Freeform 70"/>
              <p:cNvSpPr>
                <a:spLocks/>
              </p:cNvSpPr>
              <p:nvPr/>
            </p:nvSpPr>
            <p:spPr bwMode="auto">
              <a:xfrm>
                <a:off x="2290424" y="5688115"/>
                <a:ext cx="75013" cy="75013"/>
              </a:xfrm>
              <a:custGeom>
                <a:avLst/>
                <a:gdLst>
                  <a:gd name="T0" fmla="*/ 17 w 35"/>
                  <a:gd name="T1" fmla="*/ 0 h 35"/>
                  <a:gd name="T2" fmla="*/ 17 w 35"/>
                  <a:gd name="T3" fmla="*/ 0 h 35"/>
                  <a:gd name="T4" fmla="*/ 17 w 35"/>
                  <a:gd name="T5" fmla="*/ 0 h 35"/>
                  <a:gd name="T6" fmla="*/ 17 w 35"/>
                  <a:gd name="T7" fmla="*/ 0 h 35"/>
                  <a:gd name="T8" fmla="*/ 17 w 35"/>
                  <a:gd name="T9" fmla="*/ 0 h 35"/>
                  <a:gd name="T10" fmla="*/ 4 w 35"/>
                  <a:gd name="T11" fmla="*/ 6 h 35"/>
                  <a:gd name="T12" fmla="*/ 0 w 35"/>
                  <a:gd name="T13" fmla="*/ 17 h 35"/>
                  <a:gd name="T14" fmla="*/ 0 w 35"/>
                  <a:gd name="T15" fmla="*/ 17 h 35"/>
                  <a:gd name="T16" fmla="*/ 17 w 35"/>
                  <a:gd name="T17" fmla="*/ 35 h 35"/>
                  <a:gd name="T18" fmla="*/ 17 w 35"/>
                  <a:gd name="T19" fmla="*/ 35 h 35"/>
                  <a:gd name="T20" fmla="*/ 35 w 35"/>
                  <a:gd name="T21" fmla="*/ 17 h 35"/>
                  <a:gd name="T22" fmla="*/ 35 w 35"/>
                  <a:gd name="T23" fmla="*/ 17 h 35"/>
                  <a:gd name="T24" fmla="*/ 31 w 35"/>
                  <a:gd name="T25" fmla="*/ 6 h 35"/>
                  <a:gd name="T26" fmla="*/ 17 w 35"/>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5">
                    <a:moveTo>
                      <a:pt x="17" y="0"/>
                    </a:moveTo>
                    <a:cubicBezTo>
                      <a:pt x="17" y="0"/>
                      <a:pt x="17" y="0"/>
                      <a:pt x="17" y="0"/>
                    </a:cubicBezTo>
                    <a:cubicBezTo>
                      <a:pt x="17" y="0"/>
                      <a:pt x="17" y="0"/>
                      <a:pt x="17" y="0"/>
                    </a:cubicBezTo>
                    <a:cubicBezTo>
                      <a:pt x="17" y="0"/>
                      <a:pt x="17" y="0"/>
                      <a:pt x="17" y="0"/>
                    </a:cubicBezTo>
                    <a:cubicBezTo>
                      <a:pt x="17" y="0"/>
                      <a:pt x="17" y="0"/>
                      <a:pt x="17" y="0"/>
                    </a:cubicBezTo>
                    <a:cubicBezTo>
                      <a:pt x="12" y="0"/>
                      <a:pt x="7" y="2"/>
                      <a:pt x="4" y="6"/>
                    </a:cubicBezTo>
                    <a:cubicBezTo>
                      <a:pt x="1" y="9"/>
                      <a:pt x="0" y="13"/>
                      <a:pt x="0" y="17"/>
                    </a:cubicBezTo>
                    <a:cubicBezTo>
                      <a:pt x="0" y="17"/>
                      <a:pt x="0" y="17"/>
                      <a:pt x="0" y="17"/>
                    </a:cubicBezTo>
                    <a:cubicBezTo>
                      <a:pt x="0" y="27"/>
                      <a:pt x="8" y="35"/>
                      <a:pt x="17" y="35"/>
                    </a:cubicBezTo>
                    <a:cubicBezTo>
                      <a:pt x="17" y="35"/>
                      <a:pt x="17" y="35"/>
                      <a:pt x="17" y="35"/>
                    </a:cubicBezTo>
                    <a:cubicBezTo>
                      <a:pt x="27" y="35"/>
                      <a:pt x="35" y="27"/>
                      <a:pt x="35" y="17"/>
                    </a:cubicBezTo>
                    <a:cubicBezTo>
                      <a:pt x="35" y="17"/>
                      <a:pt x="35" y="17"/>
                      <a:pt x="35" y="17"/>
                    </a:cubicBezTo>
                    <a:cubicBezTo>
                      <a:pt x="35" y="13"/>
                      <a:pt x="33" y="9"/>
                      <a:pt x="31" y="6"/>
                    </a:cubicBezTo>
                    <a:cubicBezTo>
                      <a:pt x="27" y="2"/>
                      <a:pt x="23"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60" name="组合 59"/>
            <p:cNvGrpSpPr>
              <a:grpSpLocks noChangeAspect="1"/>
            </p:cNvGrpSpPr>
            <p:nvPr/>
          </p:nvGrpSpPr>
          <p:grpSpPr>
            <a:xfrm>
              <a:off x="478903" y="4355475"/>
              <a:ext cx="2158455" cy="2196000"/>
              <a:chOff x="5397500" y="5734050"/>
              <a:chExt cx="365125" cy="371476"/>
            </a:xfrm>
            <a:grpFill/>
          </p:grpSpPr>
          <p:sp>
            <p:nvSpPr>
              <p:cNvPr id="61"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2"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3"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sp>
        <p:nvSpPr>
          <p:cNvPr id="66" name="矩形 65"/>
          <p:cNvSpPr/>
          <p:nvPr/>
        </p:nvSpPr>
        <p:spPr>
          <a:xfrm>
            <a:off x="2809761" y="1027584"/>
            <a:ext cx="907890" cy="300058"/>
          </a:xfrm>
          <a:prstGeom prst="rect">
            <a:avLst/>
          </a:prstGeom>
        </p:spPr>
        <p:txBody>
          <a:bodyPr wrap="none" lIns="68555" tIns="34278" rIns="68555" bIns="34278">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5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sp>
        <p:nvSpPr>
          <p:cNvPr id="67" name="矩形 47"/>
          <p:cNvSpPr>
            <a:spLocks noChangeArrowheads="1"/>
          </p:cNvSpPr>
          <p:nvPr/>
        </p:nvSpPr>
        <p:spPr bwMode="auto">
          <a:xfrm>
            <a:off x="2797941" y="1913908"/>
            <a:ext cx="2108948" cy="401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a:t>
            </a:r>
          </a:p>
        </p:txBody>
      </p:sp>
      <p:sp>
        <p:nvSpPr>
          <p:cNvPr id="68" name="矩形 67"/>
          <p:cNvSpPr/>
          <p:nvPr/>
        </p:nvSpPr>
        <p:spPr>
          <a:xfrm>
            <a:off x="2809761" y="2681190"/>
            <a:ext cx="907890" cy="300058"/>
          </a:xfrm>
          <a:prstGeom prst="rect">
            <a:avLst/>
          </a:prstGeom>
        </p:spPr>
        <p:txBody>
          <a:bodyPr wrap="none" lIns="68555" tIns="34278" rIns="68555" bIns="34278">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5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sp>
        <p:nvSpPr>
          <p:cNvPr id="69" name="矩形 47"/>
          <p:cNvSpPr>
            <a:spLocks noChangeArrowheads="1"/>
          </p:cNvSpPr>
          <p:nvPr/>
        </p:nvSpPr>
        <p:spPr bwMode="auto">
          <a:xfrm>
            <a:off x="2797941" y="3555694"/>
            <a:ext cx="2108948" cy="401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a:t>
            </a:r>
          </a:p>
        </p:txBody>
      </p:sp>
      <p:sp>
        <p:nvSpPr>
          <p:cNvPr id="70" name="矩形 69"/>
          <p:cNvSpPr/>
          <p:nvPr/>
        </p:nvSpPr>
        <p:spPr>
          <a:xfrm>
            <a:off x="5315933" y="1042603"/>
            <a:ext cx="161976" cy="161976"/>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sp>
        <p:nvSpPr>
          <p:cNvPr id="71" name="矩形 70"/>
          <p:cNvSpPr/>
          <p:nvPr/>
        </p:nvSpPr>
        <p:spPr>
          <a:xfrm>
            <a:off x="5597848" y="973592"/>
            <a:ext cx="907890" cy="300058"/>
          </a:xfrm>
          <a:prstGeom prst="rect">
            <a:avLst/>
          </a:prstGeom>
        </p:spPr>
        <p:txBody>
          <a:bodyPr wrap="none" lIns="68555" tIns="34278" rIns="68555" bIns="34278">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rPr>
              <a:t>输入标题</a:t>
            </a:r>
            <a:endParaRPr kumimoji="0" lang="en-US" altLang="zh-CN" sz="1500" b="1"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endParaRPr>
          </a:p>
        </p:txBody>
      </p:sp>
      <p:sp>
        <p:nvSpPr>
          <p:cNvPr id="72" name="矩形 47"/>
          <p:cNvSpPr>
            <a:spLocks noChangeArrowheads="1"/>
          </p:cNvSpPr>
          <p:nvPr/>
        </p:nvSpPr>
        <p:spPr bwMode="auto">
          <a:xfrm>
            <a:off x="5597847" y="1247231"/>
            <a:ext cx="259161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sym typeface="微软雅黑" pitchFamily="34" charset="-122"/>
              </a:rPr>
              <a:t>在此录入上述图表的综合描述说明，在此录入上述图表的综合描述说明。</a:t>
            </a:r>
          </a:p>
        </p:txBody>
      </p:sp>
      <p:cxnSp>
        <p:nvCxnSpPr>
          <p:cNvPr id="73" name="直接连接符 72"/>
          <p:cNvCxnSpPr/>
          <p:nvPr/>
        </p:nvCxnSpPr>
        <p:spPr>
          <a:xfrm>
            <a:off x="5396921" y="1204578"/>
            <a:ext cx="0" cy="740869"/>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74" name="矩形 73"/>
          <p:cNvSpPr/>
          <p:nvPr/>
        </p:nvSpPr>
        <p:spPr>
          <a:xfrm>
            <a:off x="5315933" y="1945447"/>
            <a:ext cx="161976" cy="161976"/>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sp>
        <p:nvSpPr>
          <p:cNvPr id="75" name="矩形 74"/>
          <p:cNvSpPr/>
          <p:nvPr/>
        </p:nvSpPr>
        <p:spPr>
          <a:xfrm>
            <a:off x="5597848" y="1862789"/>
            <a:ext cx="907890" cy="300058"/>
          </a:xfrm>
          <a:prstGeom prst="rect">
            <a:avLst/>
          </a:prstGeom>
        </p:spPr>
        <p:txBody>
          <a:bodyPr wrap="none" lIns="68555" tIns="34278" rIns="68555" bIns="34278">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rPr>
              <a:t>输入标题</a:t>
            </a:r>
            <a:endParaRPr kumimoji="0" lang="en-US" altLang="zh-CN" sz="1500" b="1"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endParaRPr>
          </a:p>
        </p:txBody>
      </p:sp>
      <p:sp>
        <p:nvSpPr>
          <p:cNvPr id="76" name="矩形 47"/>
          <p:cNvSpPr>
            <a:spLocks noChangeArrowheads="1"/>
          </p:cNvSpPr>
          <p:nvPr/>
        </p:nvSpPr>
        <p:spPr bwMode="auto">
          <a:xfrm>
            <a:off x="5597847" y="2136427"/>
            <a:ext cx="259161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sym typeface="微软雅黑" pitchFamily="34" charset="-122"/>
              </a:rPr>
              <a:t>在此录入上述图表的综合描述说明，在此录入上述图表的综合描述说明。</a:t>
            </a:r>
          </a:p>
        </p:txBody>
      </p:sp>
      <p:cxnSp>
        <p:nvCxnSpPr>
          <p:cNvPr id="77" name="直接连接符 76"/>
          <p:cNvCxnSpPr/>
          <p:nvPr/>
        </p:nvCxnSpPr>
        <p:spPr>
          <a:xfrm>
            <a:off x="5396921" y="2107423"/>
            <a:ext cx="0" cy="740869"/>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78" name="矩形 77"/>
          <p:cNvSpPr/>
          <p:nvPr/>
        </p:nvSpPr>
        <p:spPr>
          <a:xfrm>
            <a:off x="5315933" y="2848291"/>
            <a:ext cx="161976" cy="161976"/>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sp>
        <p:nvSpPr>
          <p:cNvPr id="79" name="矩形 78"/>
          <p:cNvSpPr/>
          <p:nvPr/>
        </p:nvSpPr>
        <p:spPr>
          <a:xfrm>
            <a:off x="5597848" y="2780652"/>
            <a:ext cx="907890" cy="300058"/>
          </a:xfrm>
          <a:prstGeom prst="rect">
            <a:avLst/>
          </a:prstGeom>
        </p:spPr>
        <p:txBody>
          <a:bodyPr wrap="none" lIns="68555" tIns="34278" rIns="68555" bIns="34278">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rPr>
              <a:t>输入标题</a:t>
            </a:r>
            <a:endParaRPr kumimoji="0" lang="en-US" altLang="zh-CN" sz="1500" b="1"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endParaRPr>
          </a:p>
        </p:txBody>
      </p:sp>
      <p:sp>
        <p:nvSpPr>
          <p:cNvPr id="84" name="矩形 83"/>
          <p:cNvSpPr>
            <a:spLocks noChangeArrowheads="1"/>
          </p:cNvSpPr>
          <p:nvPr/>
        </p:nvSpPr>
        <p:spPr bwMode="auto">
          <a:xfrm>
            <a:off x="5597847" y="3054290"/>
            <a:ext cx="259161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sym typeface="微软雅黑" pitchFamily="34" charset="-122"/>
              </a:rPr>
              <a:t>在此录入上述图表的综合描述说明，在此录入上述图表的综合描述说明。</a:t>
            </a:r>
          </a:p>
        </p:txBody>
      </p:sp>
      <p:cxnSp>
        <p:nvCxnSpPr>
          <p:cNvPr id="85" name="直接连接符 84"/>
          <p:cNvCxnSpPr/>
          <p:nvPr/>
        </p:nvCxnSpPr>
        <p:spPr>
          <a:xfrm>
            <a:off x="5396921" y="2986312"/>
            <a:ext cx="0" cy="740869"/>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86" name="矩形 85"/>
          <p:cNvSpPr/>
          <p:nvPr/>
        </p:nvSpPr>
        <p:spPr>
          <a:xfrm>
            <a:off x="5315933" y="3681112"/>
            <a:ext cx="161976" cy="161976"/>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sp>
        <p:nvSpPr>
          <p:cNvPr id="87" name="矩形 86"/>
          <p:cNvSpPr/>
          <p:nvPr/>
        </p:nvSpPr>
        <p:spPr>
          <a:xfrm>
            <a:off x="5597848" y="3590531"/>
            <a:ext cx="907890" cy="300058"/>
          </a:xfrm>
          <a:prstGeom prst="rect">
            <a:avLst/>
          </a:prstGeom>
        </p:spPr>
        <p:txBody>
          <a:bodyPr wrap="none" lIns="68555" tIns="34278" rIns="68555" bIns="34278">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rPr>
              <a:t>输入标题</a:t>
            </a:r>
            <a:endParaRPr kumimoji="0" lang="en-US" altLang="zh-CN" sz="1500" b="1"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endParaRPr>
          </a:p>
        </p:txBody>
      </p:sp>
      <p:sp>
        <p:nvSpPr>
          <p:cNvPr id="88" name="矩形 87"/>
          <p:cNvSpPr>
            <a:spLocks noChangeArrowheads="1"/>
          </p:cNvSpPr>
          <p:nvPr/>
        </p:nvSpPr>
        <p:spPr bwMode="auto">
          <a:xfrm>
            <a:off x="5597847" y="3864169"/>
            <a:ext cx="259161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sym typeface="微软雅黑" pitchFamily="34" charset="-122"/>
              </a:rPr>
              <a:t>在此录入上述图表的综合描述说明，在此录入上述图表的综合描述说明。</a:t>
            </a:r>
          </a:p>
        </p:txBody>
      </p:sp>
    </p:spTree>
    <p:extLst>
      <p:ext uri="{BB962C8B-B14F-4D97-AF65-F5344CB8AC3E}">
        <p14:creationId xmlns:p14="http://schemas.microsoft.com/office/powerpoint/2010/main" val="167483011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50"/>
                                        </p:tgtEl>
                                        <p:attrNameLst>
                                          <p:attrName>style.visibility</p:attrName>
                                        </p:attrNameLst>
                                      </p:cBhvr>
                                      <p:to>
                                        <p:strVal val="visible"/>
                                      </p:to>
                                    </p:set>
                                    <p:anim calcmode="lin" valueType="num">
                                      <p:cBhvr>
                                        <p:cTn id="7" dur="350" fill="hold"/>
                                        <p:tgtEl>
                                          <p:spTgt spid="50"/>
                                        </p:tgtEl>
                                        <p:attrNameLst>
                                          <p:attrName>ppt_w</p:attrName>
                                        </p:attrNameLst>
                                      </p:cBhvr>
                                      <p:tavLst>
                                        <p:tav tm="0">
                                          <p:val>
                                            <p:fltVal val="0"/>
                                          </p:val>
                                        </p:tav>
                                        <p:tav tm="100000">
                                          <p:val>
                                            <p:strVal val="#ppt_w"/>
                                          </p:val>
                                        </p:tav>
                                      </p:tavLst>
                                    </p:anim>
                                    <p:anim calcmode="lin" valueType="num">
                                      <p:cBhvr>
                                        <p:cTn id="8" dur="350" fill="hold"/>
                                        <p:tgtEl>
                                          <p:spTgt spid="50"/>
                                        </p:tgtEl>
                                        <p:attrNameLst>
                                          <p:attrName>ppt_h</p:attrName>
                                        </p:attrNameLst>
                                      </p:cBhvr>
                                      <p:tavLst>
                                        <p:tav tm="0">
                                          <p:val>
                                            <p:fltVal val="0"/>
                                          </p:val>
                                        </p:tav>
                                        <p:tav tm="100000">
                                          <p:val>
                                            <p:strVal val="#ppt_h"/>
                                          </p:val>
                                        </p:tav>
                                      </p:tavLst>
                                    </p:anim>
                                    <p:animEffect transition="in" filter="fade">
                                      <p:cBhvr>
                                        <p:cTn id="9" dur="350"/>
                                        <p:tgtEl>
                                          <p:spTgt spid="50"/>
                                        </p:tgtEl>
                                      </p:cBhvr>
                                    </p:animEffect>
                                  </p:childTnLst>
                                </p:cTn>
                              </p:par>
                              <p:par>
                                <p:cTn id="10" presetID="22" presetClass="entr" presetSubtype="8" fill="hold" nodeType="withEffect">
                                  <p:stCondLst>
                                    <p:cond delay="1000"/>
                                  </p:stCondLst>
                                  <p:childTnLst>
                                    <p:set>
                                      <p:cBhvr>
                                        <p:cTn id="11" dur="1" fill="hold">
                                          <p:stCondLst>
                                            <p:cond delay="0"/>
                                          </p:stCondLst>
                                        </p:cTn>
                                        <p:tgtEl>
                                          <p:spTgt spid="20"/>
                                        </p:tgtEl>
                                        <p:attrNameLst>
                                          <p:attrName>style.visibility</p:attrName>
                                        </p:attrNameLst>
                                      </p:cBhvr>
                                      <p:to>
                                        <p:strVal val="visible"/>
                                      </p:to>
                                    </p:set>
                                    <p:animEffect transition="in" filter="wipe(left)">
                                      <p:cBhvr>
                                        <p:cTn id="12" dur="500"/>
                                        <p:tgtEl>
                                          <p:spTgt spid="20"/>
                                        </p:tgtEl>
                                      </p:cBhvr>
                                    </p:animEffect>
                                  </p:childTnLst>
                                </p:cTn>
                              </p:par>
                              <p:par>
                                <p:cTn id="13" presetID="22" presetClass="entr" presetSubtype="8" fill="hold" nodeType="withEffect">
                                  <p:stCondLst>
                                    <p:cond delay="1900"/>
                                  </p:stCondLst>
                                  <p:childTnLst>
                                    <p:set>
                                      <p:cBhvr>
                                        <p:cTn id="14" dur="1" fill="hold">
                                          <p:stCondLst>
                                            <p:cond delay="0"/>
                                          </p:stCondLst>
                                        </p:cTn>
                                        <p:tgtEl>
                                          <p:spTgt spid="25"/>
                                        </p:tgtEl>
                                        <p:attrNameLst>
                                          <p:attrName>style.visibility</p:attrName>
                                        </p:attrNameLst>
                                      </p:cBhvr>
                                      <p:to>
                                        <p:strVal val="visible"/>
                                      </p:to>
                                    </p:set>
                                    <p:animEffect transition="in" filter="wipe(left)">
                                      <p:cBhvr>
                                        <p:cTn id="15" dur="500"/>
                                        <p:tgtEl>
                                          <p:spTgt spid="25"/>
                                        </p:tgtEl>
                                      </p:cBhvr>
                                    </p:animEffect>
                                  </p:childTnLst>
                                </p:cTn>
                              </p:par>
                              <p:par>
                                <p:cTn id="16" presetID="22" presetClass="entr" presetSubtype="4" fill="hold" grpId="0" nodeType="withEffect">
                                  <p:stCondLst>
                                    <p:cond delay="2750"/>
                                  </p:stCondLst>
                                  <p:childTnLst>
                                    <p:set>
                                      <p:cBhvr>
                                        <p:cTn id="17" dur="1" fill="hold">
                                          <p:stCondLst>
                                            <p:cond delay="0"/>
                                          </p:stCondLst>
                                        </p:cTn>
                                        <p:tgtEl>
                                          <p:spTgt spid="66"/>
                                        </p:tgtEl>
                                        <p:attrNameLst>
                                          <p:attrName>style.visibility</p:attrName>
                                        </p:attrNameLst>
                                      </p:cBhvr>
                                      <p:to>
                                        <p:strVal val="visible"/>
                                      </p:to>
                                    </p:set>
                                    <p:animEffect transition="in" filter="wipe(down)">
                                      <p:cBhvr>
                                        <p:cTn id="18" dur="500"/>
                                        <p:tgtEl>
                                          <p:spTgt spid="66"/>
                                        </p:tgtEl>
                                      </p:cBhvr>
                                    </p:animEffect>
                                  </p:childTnLst>
                                </p:cTn>
                              </p:par>
                              <p:par>
                                <p:cTn id="19" presetID="22" presetClass="entr" presetSubtype="1" fill="hold" grpId="0" nodeType="withEffect">
                                  <p:stCondLst>
                                    <p:cond delay="2750"/>
                                  </p:stCondLst>
                                  <p:childTnLst>
                                    <p:set>
                                      <p:cBhvr>
                                        <p:cTn id="20" dur="1" fill="hold">
                                          <p:stCondLst>
                                            <p:cond delay="0"/>
                                          </p:stCondLst>
                                        </p:cTn>
                                        <p:tgtEl>
                                          <p:spTgt spid="67"/>
                                        </p:tgtEl>
                                        <p:attrNameLst>
                                          <p:attrName>style.visibility</p:attrName>
                                        </p:attrNameLst>
                                      </p:cBhvr>
                                      <p:to>
                                        <p:strVal val="visible"/>
                                      </p:to>
                                    </p:set>
                                    <p:animEffect transition="in" filter="wipe(up)">
                                      <p:cBhvr>
                                        <p:cTn id="21" dur="500"/>
                                        <p:tgtEl>
                                          <p:spTgt spid="67"/>
                                        </p:tgtEl>
                                      </p:cBhvr>
                                    </p:animEffect>
                                  </p:childTnLst>
                                </p:cTn>
                              </p:par>
                              <p:par>
                                <p:cTn id="22" presetID="53" presetClass="entr" presetSubtype="16" fill="hold" nodeType="withEffect">
                                  <p:stCondLst>
                                    <p:cond delay="3500"/>
                                  </p:stCondLst>
                                  <p:childTnLst>
                                    <p:set>
                                      <p:cBhvr>
                                        <p:cTn id="23" dur="1" fill="hold">
                                          <p:stCondLst>
                                            <p:cond delay="0"/>
                                          </p:stCondLst>
                                        </p:cTn>
                                        <p:tgtEl>
                                          <p:spTgt spid="58"/>
                                        </p:tgtEl>
                                        <p:attrNameLst>
                                          <p:attrName>style.visibility</p:attrName>
                                        </p:attrNameLst>
                                      </p:cBhvr>
                                      <p:to>
                                        <p:strVal val="visible"/>
                                      </p:to>
                                    </p:set>
                                    <p:anim calcmode="lin" valueType="num">
                                      <p:cBhvr>
                                        <p:cTn id="24" dur="350" fill="hold"/>
                                        <p:tgtEl>
                                          <p:spTgt spid="58"/>
                                        </p:tgtEl>
                                        <p:attrNameLst>
                                          <p:attrName>ppt_w</p:attrName>
                                        </p:attrNameLst>
                                      </p:cBhvr>
                                      <p:tavLst>
                                        <p:tav tm="0">
                                          <p:val>
                                            <p:fltVal val="0"/>
                                          </p:val>
                                        </p:tav>
                                        <p:tav tm="100000">
                                          <p:val>
                                            <p:strVal val="#ppt_w"/>
                                          </p:val>
                                        </p:tav>
                                      </p:tavLst>
                                    </p:anim>
                                    <p:anim calcmode="lin" valueType="num">
                                      <p:cBhvr>
                                        <p:cTn id="25" dur="350" fill="hold"/>
                                        <p:tgtEl>
                                          <p:spTgt spid="58"/>
                                        </p:tgtEl>
                                        <p:attrNameLst>
                                          <p:attrName>ppt_h</p:attrName>
                                        </p:attrNameLst>
                                      </p:cBhvr>
                                      <p:tavLst>
                                        <p:tav tm="0">
                                          <p:val>
                                            <p:fltVal val="0"/>
                                          </p:val>
                                        </p:tav>
                                        <p:tav tm="100000">
                                          <p:val>
                                            <p:strVal val="#ppt_h"/>
                                          </p:val>
                                        </p:tav>
                                      </p:tavLst>
                                    </p:anim>
                                    <p:animEffect transition="in" filter="fade">
                                      <p:cBhvr>
                                        <p:cTn id="26" dur="350"/>
                                        <p:tgtEl>
                                          <p:spTgt spid="58"/>
                                        </p:tgtEl>
                                      </p:cBhvr>
                                    </p:animEffect>
                                  </p:childTnLst>
                                </p:cTn>
                              </p:par>
                              <p:par>
                                <p:cTn id="27" presetID="22" presetClass="entr" presetSubtype="8" fill="hold" nodeType="withEffect">
                                  <p:stCondLst>
                                    <p:cond delay="4200"/>
                                  </p:stCondLst>
                                  <p:childTnLst>
                                    <p:set>
                                      <p:cBhvr>
                                        <p:cTn id="28" dur="1" fill="hold">
                                          <p:stCondLst>
                                            <p:cond delay="0"/>
                                          </p:stCondLst>
                                        </p:cTn>
                                        <p:tgtEl>
                                          <p:spTgt spid="40"/>
                                        </p:tgtEl>
                                        <p:attrNameLst>
                                          <p:attrName>style.visibility</p:attrName>
                                        </p:attrNameLst>
                                      </p:cBhvr>
                                      <p:to>
                                        <p:strVal val="visible"/>
                                      </p:to>
                                    </p:set>
                                    <p:animEffect transition="in" filter="wipe(left)">
                                      <p:cBhvr>
                                        <p:cTn id="29" dur="500"/>
                                        <p:tgtEl>
                                          <p:spTgt spid="40"/>
                                        </p:tgtEl>
                                      </p:cBhvr>
                                    </p:animEffect>
                                  </p:childTnLst>
                                </p:cTn>
                              </p:par>
                              <p:par>
                                <p:cTn id="30" presetID="22" presetClass="entr" presetSubtype="8" fill="hold" nodeType="withEffect">
                                  <p:stCondLst>
                                    <p:cond delay="5100"/>
                                  </p:stCondLst>
                                  <p:childTnLst>
                                    <p:set>
                                      <p:cBhvr>
                                        <p:cTn id="31" dur="1" fill="hold">
                                          <p:stCondLst>
                                            <p:cond delay="0"/>
                                          </p:stCondLst>
                                        </p:cTn>
                                        <p:tgtEl>
                                          <p:spTgt spid="46"/>
                                        </p:tgtEl>
                                        <p:attrNameLst>
                                          <p:attrName>style.visibility</p:attrName>
                                        </p:attrNameLst>
                                      </p:cBhvr>
                                      <p:to>
                                        <p:strVal val="visible"/>
                                      </p:to>
                                    </p:set>
                                    <p:animEffect transition="in" filter="wipe(left)">
                                      <p:cBhvr>
                                        <p:cTn id="32" dur="500"/>
                                        <p:tgtEl>
                                          <p:spTgt spid="46"/>
                                        </p:tgtEl>
                                      </p:cBhvr>
                                    </p:animEffect>
                                  </p:childTnLst>
                                </p:cTn>
                              </p:par>
                              <p:par>
                                <p:cTn id="33" presetID="22" presetClass="entr" presetSubtype="4" fill="hold" grpId="0" nodeType="withEffect">
                                  <p:stCondLst>
                                    <p:cond delay="6000"/>
                                  </p:stCondLst>
                                  <p:childTnLst>
                                    <p:set>
                                      <p:cBhvr>
                                        <p:cTn id="34" dur="1" fill="hold">
                                          <p:stCondLst>
                                            <p:cond delay="0"/>
                                          </p:stCondLst>
                                        </p:cTn>
                                        <p:tgtEl>
                                          <p:spTgt spid="68"/>
                                        </p:tgtEl>
                                        <p:attrNameLst>
                                          <p:attrName>style.visibility</p:attrName>
                                        </p:attrNameLst>
                                      </p:cBhvr>
                                      <p:to>
                                        <p:strVal val="visible"/>
                                      </p:to>
                                    </p:set>
                                    <p:animEffect transition="in" filter="wipe(down)">
                                      <p:cBhvr>
                                        <p:cTn id="35" dur="500"/>
                                        <p:tgtEl>
                                          <p:spTgt spid="68"/>
                                        </p:tgtEl>
                                      </p:cBhvr>
                                    </p:animEffect>
                                  </p:childTnLst>
                                </p:cTn>
                              </p:par>
                              <p:par>
                                <p:cTn id="36" presetID="22" presetClass="entr" presetSubtype="1" fill="hold" grpId="0" nodeType="withEffect">
                                  <p:stCondLst>
                                    <p:cond delay="6000"/>
                                  </p:stCondLst>
                                  <p:childTnLst>
                                    <p:set>
                                      <p:cBhvr>
                                        <p:cTn id="37" dur="1" fill="hold">
                                          <p:stCondLst>
                                            <p:cond delay="0"/>
                                          </p:stCondLst>
                                        </p:cTn>
                                        <p:tgtEl>
                                          <p:spTgt spid="69"/>
                                        </p:tgtEl>
                                        <p:attrNameLst>
                                          <p:attrName>style.visibility</p:attrName>
                                        </p:attrNameLst>
                                      </p:cBhvr>
                                      <p:to>
                                        <p:strVal val="visible"/>
                                      </p:to>
                                    </p:set>
                                    <p:animEffect transition="in" filter="wipe(up)">
                                      <p:cBhvr>
                                        <p:cTn id="38" dur="500"/>
                                        <p:tgtEl>
                                          <p:spTgt spid="69"/>
                                        </p:tgtEl>
                                      </p:cBhvr>
                                    </p:animEffect>
                                  </p:childTnLst>
                                </p:cTn>
                              </p:par>
                            </p:childTnLst>
                          </p:cTn>
                        </p:par>
                        <p:par>
                          <p:cTn id="39" fill="hold">
                            <p:stCondLst>
                              <p:cond delay="6500"/>
                            </p:stCondLst>
                            <p:childTnLst>
                              <p:par>
                                <p:cTn id="40" presetID="2" presetClass="entr" presetSubtype="1" fill="hold" grpId="0" nodeType="afterEffect">
                                  <p:stCondLst>
                                    <p:cond delay="0"/>
                                  </p:stCondLst>
                                  <p:childTnLst>
                                    <p:set>
                                      <p:cBhvr>
                                        <p:cTn id="41" dur="1" fill="hold">
                                          <p:stCondLst>
                                            <p:cond delay="0"/>
                                          </p:stCondLst>
                                        </p:cTn>
                                        <p:tgtEl>
                                          <p:spTgt spid="70"/>
                                        </p:tgtEl>
                                        <p:attrNameLst>
                                          <p:attrName>style.visibility</p:attrName>
                                        </p:attrNameLst>
                                      </p:cBhvr>
                                      <p:to>
                                        <p:strVal val="visible"/>
                                      </p:to>
                                    </p:set>
                                    <p:anim calcmode="lin" valueType="num">
                                      <p:cBhvr additive="base">
                                        <p:cTn id="42" dur="500" fill="hold"/>
                                        <p:tgtEl>
                                          <p:spTgt spid="70"/>
                                        </p:tgtEl>
                                        <p:attrNameLst>
                                          <p:attrName>ppt_x</p:attrName>
                                        </p:attrNameLst>
                                      </p:cBhvr>
                                      <p:tavLst>
                                        <p:tav tm="0">
                                          <p:val>
                                            <p:strVal val="#ppt_x"/>
                                          </p:val>
                                        </p:tav>
                                        <p:tav tm="100000">
                                          <p:val>
                                            <p:strVal val="#ppt_x"/>
                                          </p:val>
                                        </p:tav>
                                      </p:tavLst>
                                    </p:anim>
                                    <p:anim calcmode="lin" valueType="num">
                                      <p:cBhvr additive="base">
                                        <p:cTn id="43" dur="500" fill="hold"/>
                                        <p:tgtEl>
                                          <p:spTgt spid="70"/>
                                        </p:tgtEl>
                                        <p:attrNameLst>
                                          <p:attrName>ppt_y</p:attrName>
                                        </p:attrNameLst>
                                      </p:cBhvr>
                                      <p:tavLst>
                                        <p:tav tm="0">
                                          <p:val>
                                            <p:strVal val="0-#ppt_h/2"/>
                                          </p:val>
                                        </p:tav>
                                        <p:tav tm="100000">
                                          <p:val>
                                            <p:strVal val="#ppt_y"/>
                                          </p:val>
                                        </p:tav>
                                      </p:tavLst>
                                    </p:anim>
                                  </p:childTnLst>
                                </p:cTn>
                              </p:par>
                            </p:childTnLst>
                          </p:cTn>
                        </p:par>
                        <p:par>
                          <p:cTn id="44" fill="hold">
                            <p:stCondLst>
                              <p:cond delay="7000"/>
                            </p:stCondLst>
                            <p:childTnLst>
                              <p:par>
                                <p:cTn id="45" presetID="22" presetClass="entr" presetSubtype="8" fill="hold" grpId="0" nodeType="afterEffect">
                                  <p:stCondLst>
                                    <p:cond delay="0"/>
                                  </p:stCondLst>
                                  <p:childTnLst>
                                    <p:set>
                                      <p:cBhvr>
                                        <p:cTn id="46" dur="1" fill="hold">
                                          <p:stCondLst>
                                            <p:cond delay="0"/>
                                          </p:stCondLst>
                                        </p:cTn>
                                        <p:tgtEl>
                                          <p:spTgt spid="71"/>
                                        </p:tgtEl>
                                        <p:attrNameLst>
                                          <p:attrName>style.visibility</p:attrName>
                                        </p:attrNameLst>
                                      </p:cBhvr>
                                      <p:to>
                                        <p:strVal val="visible"/>
                                      </p:to>
                                    </p:set>
                                    <p:animEffect transition="in" filter="wipe(left)">
                                      <p:cBhvr>
                                        <p:cTn id="47" dur="400"/>
                                        <p:tgtEl>
                                          <p:spTgt spid="71"/>
                                        </p:tgtEl>
                                      </p:cBhvr>
                                    </p:animEffect>
                                  </p:childTnLst>
                                </p:cTn>
                              </p:par>
                            </p:childTnLst>
                          </p:cTn>
                        </p:par>
                        <p:par>
                          <p:cTn id="48" fill="hold">
                            <p:stCondLst>
                              <p:cond delay="7400"/>
                            </p:stCondLst>
                            <p:childTnLst>
                              <p:par>
                                <p:cTn id="49" presetID="22" presetClass="entr" presetSubtype="8" fill="hold" grpId="0" nodeType="afterEffect">
                                  <p:stCondLst>
                                    <p:cond delay="0"/>
                                  </p:stCondLst>
                                  <p:childTnLst>
                                    <p:set>
                                      <p:cBhvr>
                                        <p:cTn id="50" dur="1" fill="hold">
                                          <p:stCondLst>
                                            <p:cond delay="0"/>
                                          </p:stCondLst>
                                        </p:cTn>
                                        <p:tgtEl>
                                          <p:spTgt spid="72"/>
                                        </p:tgtEl>
                                        <p:attrNameLst>
                                          <p:attrName>style.visibility</p:attrName>
                                        </p:attrNameLst>
                                      </p:cBhvr>
                                      <p:to>
                                        <p:strVal val="visible"/>
                                      </p:to>
                                    </p:set>
                                    <p:animEffect transition="in" filter="wipe(left)">
                                      <p:cBhvr>
                                        <p:cTn id="51" dur="400"/>
                                        <p:tgtEl>
                                          <p:spTgt spid="72"/>
                                        </p:tgtEl>
                                      </p:cBhvr>
                                    </p:animEffect>
                                  </p:childTnLst>
                                </p:cTn>
                              </p:par>
                            </p:childTnLst>
                          </p:cTn>
                        </p:par>
                        <p:par>
                          <p:cTn id="52" fill="hold">
                            <p:stCondLst>
                              <p:cond delay="7800"/>
                            </p:stCondLst>
                            <p:childTnLst>
                              <p:par>
                                <p:cTn id="53" presetID="22" presetClass="entr" presetSubtype="1" fill="hold" nodeType="afterEffect">
                                  <p:stCondLst>
                                    <p:cond delay="0"/>
                                  </p:stCondLst>
                                  <p:childTnLst>
                                    <p:set>
                                      <p:cBhvr>
                                        <p:cTn id="54" dur="1" fill="hold">
                                          <p:stCondLst>
                                            <p:cond delay="0"/>
                                          </p:stCondLst>
                                        </p:cTn>
                                        <p:tgtEl>
                                          <p:spTgt spid="73"/>
                                        </p:tgtEl>
                                        <p:attrNameLst>
                                          <p:attrName>style.visibility</p:attrName>
                                        </p:attrNameLst>
                                      </p:cBhvr>
                                      <p:to>
                                        <p:strVal val="visible"/>
                                      </p:to>
                                    </p:set>
                                    <p:animEffect transition="in" filter="wipe(up)">
                                      <p:cBhvr>
                                        <p:cTn id="55" dur="500"/>
                                        <p:tgtEl>
                                          <p:spTgt spid="73"/>
                                        </p:tgtEl>
                                      </p:cBhvr>
                                    </p:animEffect>
                                  </p:childTnLst>
                                </p:cTn>
                              </p:par>
                            </p:childTnLst>
                          </p:cTn>
                        </p:par>
                        <p:par>
                          <p:cTn id="56" fill="hold">
                            <p:stCondLst>
                              <p:cond delay="8300"/>
                            </p:stCondLst>
                            <p:childTnLst>
                              <p:par>
                                <p:cTn id="57" presetID="2" presetClass="entr" presetSubtype="1" fill="hold" grpId="0" nodeType="afterEffect">
                                  <p:stCondLst>
                                    <p:cond delay="0"/>
                                  </p:stCondLst>
                                  <p:childTnLst>
                                    <p:set>
                                      <p:cBhvr>
                                        <p:cTn id="58" dur="1" fill="hold">
                                          <p:stCondLst>
                                            <p:cond delay="0"/>
                                          </p:stCondLst>
                                        </p:cTn>
                                        <p:tgtEl>
                                          <p:spTgt spid="74"/>
                                        </p:tgtEl>
                                        <p:attrNameLst>
                                          <p:attrName>style.visibility</p:attrName>
                                        </p:attrNameLst>
                                      </p:cBhvr>
                                      <p:to>
                                        <p:strVal val="visible"/>
                                      </p:to>
                                    </p:set>
                                    <p:anim calcmode="lin" valueType="num">
                                      <p:cBhvr additive="base">
                                        <p:cTn id="59" dur="500" fill="hold"/>
                                        <p:tgtEl>
                                          <p:spTgt spid="74"/>
                                        </p:tgtEl>
                                        <p:attrNameLst>
                                          <p:attrName>ppt_x</p:attrName>
                                        </p:attrNameLst>
                                      </p:cBhvr>
                                      <p:tavLst>
                                        <p:tav tm="0">
                                          <p:val>
                                            <p:strVal val="#ppt_x"/>
                                          </p:val>
                                        </p:tav>
                                        <p:tav tm="100000">
                                          <p:val>
                                            <p:strVal val="#ppt_x"/>
                                          </p:val>
                                        </p:tav>
                                      </p:tavLst>
                                    </p:anim>
                                    <p:anim calcmode="lin" valueType="num">
                                      <p:cBhvr additive="base">
                                        <p:cTn id="60" dur="500" fill="hold"/>
                                        <p:tgtEl>
                                          <p:spTgt spid="74"/>
                                        </p:tgtEl>
                                        <p:attrNameLst>
                                          <p:attrName>ppt_y</p:attrName>
                                        </p:attrNameLst>
                                      </p:cBhvr>
                                      <p:tavLst>
                                        <p:tav tm="0">
                                          <p:val>
                                            <p:strVal val="0-#ppt_h/2"/>
                                          </p:val>
                                        </p:tav>
                                        <p:tav tm="100000">
                                          <p:val>
                                            <p:strVal val="#ppt_y"/>
                                          </p:val>
                                        </p:tav>
                                      </p:tavLst>
                                    </p:anim>
                                  </p:childTnLst>
                                </p:cTn>
                              </p:par>
                            </p:childTnLst>
                          </p:cTn>
                        </p:par>
                        <p:par>
                          <p:cTn id="61" fill="hold">
                            <p:stCondLst>
                              <p:cond delay="8800"/>
                            </p:stCondLst>
                            <p:childTnLst>
                              <p:par>
                                <p:cTn id="62" presetID="22" presetClass="entr" presetSubtype="8" fill="hold" grpId="0" nodeType="afterEffect">
                                  <p:stCondLst>
                                    <p:cond delay="0"/>
                                  </p:stCondLst>
                                  <p:childTnLst>
                                    <p:set>
                                      <p:cBhvr>
                                        <p:cTn id="63" dur="1" fill="hold">
                                          <p:stCondLst>
                                            <p:cond delay="0"/>
                                          </p:stCondLst>
                                        </p:cTn>
                                        <p:tgtEl>
                                          <p:spTgt spid="75"/>
                                        </p:tgtEl>
                                        <p:attrNameLst>
                                          <p:attrName>style.visibility</p:attrName>
                                        </p:attrNameLst>
                                      </p:cBhvr>
                                      <p:to>
                                        <p:strVal val="visible"/>
                                      </p:to>
                                    </p:set>
                                    <p:animEffect transition="in" filter="wipe(left)">
                                      <p:cBhvr>
                                        <p:cTn id="64" dur="400"/>
                                        <p:tgtEl>
                                          <p:spTgt spid="75"/>
                                        </p:tgtEl>
                                      </p:cBhvr>
                                    </p:animEffect>
                                  </p:childTnLst>
                                </p:cTn>
                              </p:par>
                            </p:childTnLst>
                          </p:cTn>
                        </p:par>
                        <p:par>
                          <p:cTn id="65" fill="hold">
                            <p:stCondLst>
                              <p:cond delay="9200"/>
                            </p:stCondLst>
                            <p:childTnLst>
                              <p:par>
                                <p:cTn id="66" presetID="22" presetClass="entr" presetSubtype="8" fill="hold" grpId="0" nodeType="afterEffect">
                                  <p:stCondLst>
                                    <p:cond delay="0"/>
                                  </p:stCondLst>
                                  <p:childTnLst>
                                    <p:set>
                                      <p:cBhvr>
                                        <p:cTn id="67" dur="1" fill="hold">
                                          <p:stCondLst>
                                            <p:cond delay="0"/>
                                          </p:stCondLst>
                                        </p:cTn>
                                        <p:tgtEl>
                                          <p:spTgt spid="76"/>
                                        </p:tgtEl>
                                        <p:attrNameLst>
                                          <p:attrName>style.visibility</p:attrName>
                                        </p:attrNameLst>
                                      </p:cBhvr>
                                      <p:to>
                                        <p:strVal val="visible"/>
                                      </p:to>
                                    </p:set>
                                    <p:animEffect transition="in" filter="wipe(left)">
                                      <p:cBhvr>
                                        <p:cTn id="68" dur="400"/>
                                        <p:tgtEl>
                                          <p:spTgt spid="76"/>
                                        </p:tgtEl>
                                      </p:cBhvr>
                                    </p:animEffect>
                                  </p:childTnLst>
                                </p:cTn>
                              </p:par>
                            </p:childTnLst>
                          </p:cTn>
                        </p:par>
                        <p:par>
                          <p:cTn id="69" fill="hold">
                            <p:stCondLst>
                              <p:cond delay="9600"/>
                            </p:stCondLst>
                            <p:childTnLst>
                              <p:par>
                                <p:cTn id="70" presetID="22" presetClass="entr" presetSubtype="1" fill="hold" nodeType="afterEffect">
                                  <p:stCondLst>
                                    <p:cond delay="0"/>
                                  </p:stCondLst>
                                  <p:childTnLst>
                                    <p:set>
                                      <p:cBhvr>
                                        <p:cTn id="71" dur="1" fill="hold">
                                          <p:stCondLst>
                                            <p:cond delay="0"/>
                                          </p:stCondLst>
                                        </p:cTn>
                                        <p:tgtEl>
                                          <p:spTgt spid="77"/>
                                        </p:tgtEl>
                                        <p:attrNameLst>
                                          <p:attrName>style.visibility</p:attrName>
                                        </p:attrNameLst>
                                      </p:cBhvr>
                                      <p:to>
                                        <p:strVal val="visible"/>
                                      </p:to>
                                    </p:set>
                                    <p:animEffect transition="in" filter="wipe(up)">
                                      <p:cBhvr>
                                        <p:cTn id="72" dur="500"/>
                                        <p:tgtEl>
                                          <p:spTgt spid="77"/>
                                        </p:tgtEl>
                                      </p:cBhvr>
                                    </p:animEffect>
                                  </p:childTnLst>
                                </p:cTn>
                              </p:par>
                            </p:childTnLst>
                          </p:cTn>
                        </p:par>
                        <p:par>
                          <p:cTn id="73" fill="hold">
                            <p:stCondLst>
                              <p:cond delay="10100"/>
                            </p:stCondLst>
                            <p:childTnLst>
                              <p:par>
                                <p:cTn id="74" presetID="2" presetClass="entr" presetSubtype="1" fill="hold" grpId="0" nodeType="afterEffect">
                                  <p:stCondLst>
                                    <p:cond delay="0"/>
                                  </p:stCondLst>
                                  <p:childTnLst>
                                    <p:set>
                                      <p:cBhvr>
                                        <p:cTn id="75" dur="1" fill="hold">
                                          <p:stCondLst>
                                            <p:cond delay="0"/>
                                          </p:stCondLst>
                                        </p:cTn>
                                        <p:tgtEl>
                                          <p:spTgt spid="78"/>
                                        </p:tgtEl>
                                        <p:attrNameLst>
                                          <p:attrName>style.visibility</p:attrName>
                                        </p:attrNameLst>
                                      </p:cBhvr>
                                      <p:to>
                                        <p:strVal val="visible"/>
                                      </p:to>
                                    </p:set>
                                    <p:anim calcmode="lin" valueType="num">
                                      <p:cBhvr additive="base">
                                        <p:cTn id="76" dur="500" fill="hold"/>
                                        <p:tgtEl>
                                          <p:spTgt spid="78"/>
                                        </p:tgtEl>
                                        <p:attrNameLst>
                                          <p:attrName>ppt_x</p:attrName>
                                        </p:attrNameLst>
                                      </p:cBhvr>
                                      <p:tavLst>
                                        <p:tav tm="0">
                                          <p:val>
                                            <p:strVal val="#ppt_x"/>
                                          </p:val>
                                        </p:tav>
                                        <p:tav tm="100000">
                                          <p:val>
                                            <p:strVal val="#ppt_x"/>
                                          </p:val>
                                        </p:tav>
                                      </p:tavLst>
                                    </p:anim>
                                    <p:anim calcmode="lin" valueType="num">
                                      <p:cBhvr additive="base">
                                        <p:cTn id="77" dur="500" fill="hold"/>
                                        <p:tgtEl>
                                          <p:spTgt spid="78"/>
                                        </p:tgtEl>
                                        <p:attrNameLst>
                                          <p:attrName>ppt_y</p:attrName>
                                        </p:attrNameLst>
                                      </p:cBhvr>
                                      <p:tavLst>
                                        <p:tav tm="0">
                                          <p:val>
                                            <p:strVal val="0-#ppt_h/2"/>
                                          </p:val>
                                        </p:tav>
                                        <p:tav tm="100000">
                                          <p:val>
                                            <p:strVal val="#ppt_y"/>
                                          </p:val>
                                        </p:tav>
                                      </p:tavLst>
                                    </p:anim>
                                  </p:childTnLst>
                                </p:cTn>
                              </p:par>
                            </p:childTnLst>
                          </p:cTn>
                        </p:par>
                        <p:par>
                          <p:cTn id="78" fill="hold">
                            <p:stCondLst>
                              <p:cond delay="10600"/>
                            </p:stCondLst>
                            <p:childTnLst>
                              <p:par>
                                <p:cTn id="79" presetID="22" presetClass="entr" presetSubtype="8" fill="hold" grpId="0" nodeType="afterEffect">
                                  <p:stCondLst>
                                    <p:cond delay="0"/>
                                  </p:stCondLst>
                                  <p:childTnLst>
                                    <p:set>
                                      <p:cBhvr>
                                        <p:cTn id="80" dur="1" fill="hold">
                                          <p:stCondLst>
                                            <p:cond delay="0"/>
                                          </p:stCondLst>
                                        </p:cTn>
                                        <p:tgtEl>
                                          <p:spTgt spid="79"/>
                                        </p:tgtEl>
                                        <p:attrNameLst>
                                          <p:attrName>style.visibility</p:attrName>
                                        </p:attrNameLst>
                                      </p:cBhvr>
                                      <p:to>
                                        <p:strVal val="visible"/>
                                      </p:to>
                                    </p:set>
                                    <p:animEffect transition="in" filter="wipe(left)">
                                      <p:cBhvr>
                                        <p:cTn id="81" dur="400"/>
                                        <p:tgtEl>
                                          <p:spTgt spid="79"/>
                                        </p:tgtEl>
                                      </p:cBhvr>
                                    </p:animEffect>
                                  </p:childTnLst>
                                </p:cTn>
                              </p:par>
                            </p:childTnLst>
                          </p:cTn>
                        </p:par>
                        <p:par>
                          <p:cTn id="82" fill="hold">
                            <p:stCondLst>
                              <p:cond delay="11000"/>
                            </p:stCondLst>
                            <p:childTnLst>
                              <p:par>
                                <p:cTn id="83" presetID="22" presetClass="entr" presetSubtype="8" fill="hold" grpId="0" nodeType="afterEffect">
                                  <p:stCondLst>
                                    <p:cond delay="0"/>
                                  </p:stCondLst>
                                  <p:childTnLst>
                                    <p:set>
                                      <p:cBhvr>
                                        <p:cTn id="84" dur="1" fill="hold">
                                          <p:stCondLst>
                                            <p:cond delay="0"/>
                                          </p:stCondLst>
                                        </p:cTn>
                                        <p:tgtEl>
                                          <p:spTgt spid="84"/>
                                        </p:tgtEl>
                                        <p:attrNameLst>
                                          <p:attrName>style.visibility</p:attrName>
                                        </p:attrNameLst>
                                      </p:cBhvr>
                                      <p:to>
                                        <p:strVal val="visible"/>
                                      </p:to>
                                    </p:set>
                                    <p:animEffect transition="in" filter="wipe(left)">
                                      <p:cBhvr>
                                        <p:cTn id="85" dur="400"/>
                                        <p:tgtEl>
                                          <p:spTgt spid="84"/>
                                        </p:tgtEl>
                                      </p:cBhvr>
                                    </p:animEffect>
                                  </p:childTnLst>
                                </p:cTn>
                              </p:par>
                            </p:childTnLst>
                          </p:cTn>
                        </p:par>
                        <p:par>
                          <p:cTn id="86" fill="hold">
                            <p:stCondLst>
                              <p:cond delay="11400"/>
                            </p:stCondLst>
                            <p:childTnLst>
                              <p:par>
                                <p:cTn id="87" presetID="22" presetClass="entr" presetSubtype="1" fill="hold" nodeType="afterEffect">
                                  <p:stCondLst>
                                    <p:cond delay="0"/>
                                  </p:stCondLst>
                                  <p:childTnLst>
                                    <p:set>
                                      <p:cBhvr>
                                        <p:cTn id="88" dur="1" fill="hold">
                                          <p:stCondLst>
                                            <p:cond delay="0"/>
                                          </p:stCondLst>
                                        </p:cTn>
                                        <p:tgtEl>
                                          <p:spTgt spid="85"/>
                                        </p:tgtEl>
                                        <p:attrNameLst>
                                          <p:attrName>style.visibility</p:attrName>
                                        </p:attrNameLst>
                                      </p:cBhvr>
                                      <p:to>
                                        <p:strVal val="visible"/>
                                      </p:to>
                                    </p:set>
                                    <p:animEffect transition="in" filter="wipe(up)">
                                      <p:cBhvr>
                                        <p:cTn id="89" dur="500"/>
                                        <p:tgtEl>
                                          <p:spTgt spid="85"/>
                                        </p:tgtEl>
                                      </p:cBhvr>
                                    </p:animEffect>
                                  </p:childTnLst>
                                </p:cTn>
                              </p:par>
                            </p:childTnLst>
                          </p:cTn>
                        </p:par>
                        <p:par>
                          <p:cTn id="90" fill="hold">
                            <p:stCondLst>
                              <p:cond delay="11900"/>
                            </p:stCondLst>
                            <p:childTnLst>
                              <p:par>
                                <p:cTn id="91" presetID="2" presetClass="entr" presetSubtype="1" fill="hold" grpId="0" nodeType="afterEffect">
                                  <p:stCondLst>
                                    <p:cond delay="0"/>
                                  </p:stCondLst>
                                  <p:childTnLst>
                                    <p:set>
                                      <p:cBhvr>
                                        <p:cTn id="92" dur="1" fill="hold">
                                          <p:stCondLst>
                                            <p:cond delay="0"/>
                                          </p:stCondLst>
                                        </p:cTn>
                                        <p:tgtEl>
                                          <p:spTgt spid="86"/>
                                        </p:tgtEl>
                                        <p:attrNameLst>
                                          <p:attrName>style.visibility</p:attrName>
                                        </p:attrNameLst>
                                      </p:cBhvr>
                                      <p:to>
                                        <p:strVal val="visible"/>
                                      </p:to>
                                    </p:set>
                                    <p:anim calcmode="lin" valueType="num">
                                      <p:cBhvr additive="base">
                                        <p:cTn id="93" dur="500" fill="hold"/>
                                        <p:tgtEl>
                                          <p:spTgt spid="86"/>
                                        </p:tgtEl>
                                        <p:attrNameLst>
                                          <p:attrName>ppt_x</p:attrName>
                                        </p:attrNameLst>
                                      </p:cBhvr>
                                      <p:tavLst>
                                        <p:tav tm="0">
                                          <p:val>
                                            <p:strVal val="#ppt_x"/>
                                          </p:val>
                                        </p:tav>
                                        <p:tav tm="100000">
                                          <p:val>
                                            <p:strVal val="#ppt_x"/>
                                          </p:val>
                                        </p:tav>
                                      </p:tavLst>
                                    </p:anim>
                                    <p:anim calcmode="lin" valueType="num">
                                      <p:cBhvr additive="base">
                                        <p:cTn id="94" dur="500" fill="hold"/>
                                        <p:tgtEl>
                                          <p:spTgt spid="86"/>
                                        </p:tgtEl>
                                        <p:attrNameLst>
                                          <p:attrName>ppt_y</p:attrName>
                                        </p:attrNameLst>
                                      </p:cBhvr>
                                      <p:tavLst>
                                        <p:tav tm="0">
                                          <p:val>
                                            <p:strVal val="0-#ppt_h/2"/>
                                          </p:val>
                                        </p:tav>
                                        <p:tav tm="100000">
                                          <p:val>
                                            <p:strVal val="#ppt_y"/>
                                          </p:val>
                                        </p:tav>
                                      </p:tavLst>
                                    </p:anim>
                                  </p:childTnLst>
                                </p:cTn>
                              </p:par>
                            </p:childTnLst>
                          </p:cTn>
                        </p:par>
                        <p:par>
                          <p:cTn id="95" fill="hold">
                            <p:stCondLst>
                              <p:cond delay="12400"/>
                            </p:stCondLst>
                            <p:childTnLst>
                              <p:par>
                                <p:cTn id="96" presetID="22" presetClass="entr" presetSubtype="8" fill="hold" grpId="0" nodeType="afterEffect">
                                  <p:stCondLst>
                                    <p:cond delay="0"/>
                                  </p:stCondLst>
                                  <p:childTnLst>
                                    <p:set>
                                      <p:cBhvr>
                                        <p:cTn id="97" dur="1" fill="hold">
                                          <p:stCondLst>
                                            <p:cond delay="0"/>
                                          </p:stCondLst>
                                        </p:cTn>
                                        <p:tgtEl>
                                          <p:spTgt spid="87"/>
                                        </p:tgtEl>
                                        <p:attrNameLst>
                                          <p:attrName>style.visibility</p:attrName>
                                        </p:attrNameLst>
                                      </p:cBhvr>
                                      <p:to>
                                        <p:strVal val="visible"/>
                                      </p:to>
                                    </p:set>
                                    <p:animEffect transition="in" filter="wipe(left)">
                                      <p:cBhvr>
                                        <p:cTn id="98" dur="400"/>
                                        <p:tgtEl>
                                          <p:spTgt spid="87"/>
                                        </p:tgtEl>
                                      </p:cBhvr>
                                    </p:animEffect>
                                  </p:childTnLst>
                                </p:cTn>
                              </p:par>
                            </p:childTnLst>
                          </p:cTn>
                        </p:par>
                        <p:par>
                          <p:cTn id="99" fill="hold">
                            <p:stCondLst>
                              <p:cond delay="12800"/>
                            </p:stCondLst>
                            <p:childTnLst>
                              <p:par>
                                <p:cTn id="100" presetID="22" presetClass="entr" presetSubtype="8" fill="hold" grpId="0" nodeType="afterEffect">
                                  <p:stCondLst>
                                    <p:cond delay="0"/>
                                  </p:stCondLst>
                                  <p:childTnLst>
                                    <p:set>
                                      <p:cBhvr>
                                        <p:cTn id="101" dur="1" fill="hold">
                                          <p:stCondLst>
                                            <p:cond delay="0"/>
                                          </p:stCondLst>
                                        </p:cTn>
                                        <p:tgtEl>
                                          <p:spTgt spid="88"/>
                                        </p:tgtEl>
                                        <p:attrNameLst>
                                          <p:attrName>style.visibility</p:attrName>
                                        </p:attrNameLst>
                                      </p:cBhvr>
                                      <p:to>
                                        <p:strVal val="visible"/>
                                      </p:to>
                                    </p:set>
                                    <p:animEffect transition="in" filter="wipe(left)">
                                      <p:cBhvr>
                                        <p:cTn id="102" dur="4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68" grpId="0"/>
      <p:bldP spid="69" grpId="0"/>
      <p:bldP spid="70" grpId="0" animBg="1"/>
      <p:bldP spid="71" grpId="0"/>
      <p:bldP spid="72" grpId="0"/>
      <p:bldP spid="74" grpId="0" animBg="1"/>
      <p:bldP spid="75" grpId="0"/>
      <p:bldP spid="76" grpId="0"/>
      <p:bldP spid="78" grpId="0" animBg="1"/>
      <p:bldP spid="79" grpId="0"/>
      <p:bldP spid="84" grpId="0"/>
      <p:bldP spid="86" grpId="0" animBg="1"/>
      <p:bldP spid="87" grpId="0"/>
      <p:bldP spid="8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9" name="组合 238"/>
          <p:cNvGrpSpPr/>
          <p:nvPr/>
        </p:nvGrpSpPr>
        <p:grpSpPr>
          <a:xfrm>
            <a:off x="2358411" y="906682"/>
            <a:ext cx="532511" cy="578507"/>
            <a:chOff x="3185939" y="1739094"/>
            <a:chExt cx="710200" cy="771543"/>
          </a:xfrm>
        </p:grpSpPr>
        <p:sp>
          <p:nvSpPr>
            <p:cNvPr id="240" name="任意多边形 239"/>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1" i="0" u="none" strike="noStrike" kern="1200" cap="none" spc="0" normalizeH="0" baseline="0" noProof="0" dirty="0">
                <a:ln>
                  <a:noFill/>
                </a:ln>
                <a:solidFill>
                  <a:srgbClr val="FF0000"/>
                </a:solidFill>
                <a:effectLst/>
                <a:uLnTx/>
                <a:uFillTx/>
                <a:latin typeface="DIN-BoldItalic" pitchFamily="50" charset="0"/>
                <a:ea typeface="等线" panose="02010600030101010101" pitchFamily="2" charset="-122"/>
                <a:cs typeface="+mn-cs"/>
              </a:endParaRPr>
            </a:p>
          </p:txBody>
        </p:sp>
        <p:sp>
          <p:nvSpPr>
            <p:cNvPr id="241" name="椭圆 240"/>
            <p:cNvSpPr/>
            <p:nvPr/>
          </p:nvSpPr>
          <p:spPr>
            <a:xfrm>
              <a:off x="3343511" y="1739094"/>
              <a:ext cx="552628" cy="552628"/>
            </a:xfrm>
            <a:prstGeom prst="ellipse">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srgbClr val="FF0000"/>
                </a:solidFill>
                <a:effectLst/>
                <a:uLnTx/>
                <a:uFillTx/>
                <a:latin typeface="Calibri" panose="020F0502020204030204"/>
                <a:ea typeface="等线" panose="02010600030101010101" pitchFamily="2" charset="-122"/>
                <a:cs typeface="+mn-cs"/>
              </a:endParaRPr>
            </a:p>
          </p:txBody>
        </p:sp>
        <p:sp>
          <p:nvSpPr>
            <p:cNvPr id="242" name="椭圆 241"/>
            <p:cNvSpPr/>
            <p:nvPr/>
          </p:nvSpPr>
          <p:spPr>
            <a:xfrm>
              <a:off x="3393790" y="1789373"/>
              <a:ext cx="452071" cy="4520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srgbClr val="FF0000"/>
                </a:solidFill>
                <a:effectLst/>
                <a:uLnTx/>
                <a:uFillTx/>
                <a:latin typeface="Calibri" panose="020F0502020204030204"/>
                <a:ea typeface="等线" panose="02010600030101010101" pitchFamily="2" charset="-122"/>
                <a:cs typeface="+mn-cs"/>
              </a:endParaRPr>
            </a:p>
          </p:txBody>
        </p:sp>
        <p:sp>
          <p:nvSpPr>
            <p:cNvPr id="243"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srgbClr val="FF0000"/>
                </a:solidFill>
                <a:effectLst/>
                <a:uLnTx/>
                <a:uFillTx/>
                <a:latin typeface="Calibri" panose="020F0502020204030204"/>
                <a:ea typeface="等线" panose="02010600030101010101" pitchFamily="2" charset="-122"/>
                <a:cs typeface="+mn-cs"/>
              </a:endParaRPr>
            </a:p>
          </p:txBody>
        </p:sp>
      </p:grpSp>
      <p:sp>
        <p:nvSpPr>
          <p:cNvPr id="244" name="Oval 21"/>
          <p:cNvSpPr/>
          <p:nvPr/>
        </p:nvSpPr>
        <p:spPr>
          <a:xfrm>
            <a:off x="1224500" y="1248015"/>
            <a:ext cx="1449083" cy="1449083"/>
          </a:xfrm>
          <a:prstGeom prst="ellipse">
            <a:avLst/>
          </a:prstGeom>
          <a:solidFill>
            <a:srgbClr val="C00000"/>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2099" b="0" i="0" u="none" strike="noStrike" kern="1200" cap="none" spc="0" normalizeH="0" baseline="0" noProof="0" dirty="0">
              <a:ln>
                <a:noFill/>
              </a:ln>
              <a:solidFill>
                <a:srgbClr val="F16D63"/>
              </a:solidFill>
              <a:effectLst/>
              <a:uLnTx/>
              <a:uFillTx/>
              <a:latin typeface="DIN-BoldItalic" pitchFamily="50" charset="0"/>
              <a:ea typeface="+mn-ea"/>
              <a:cs typeface="+mn-cs"/>
            </a:endParaRPr>
          </a:p>
        </p:txBody>
      </p:sp>
      <p:sp>
        <p:nvSpPr>
          <p:cNvPr id="245" name="椭圆 244"/>
          <p:cNvSpPr/>
          <p:nvPr/>
        </p:nvSpPr>
        <p:spPr>
          <a:xfrm>
            <a:off x="1343147" y="1366251"/>
            <a:ext cx="1211788" cy="1212612"/>
          </a:xfrm>
          <a:prstGeom prst="ellipse">
            <a:avLst/>
          </a:prstGeom>
          <a:blipFill dpi="0" rotWithShape="1">
            <a:blip r:embed="rId3" cstate="email">
              <a:extLst>
                <a:ext uri="{BEBA8EAE-BF5A-486C-A8C5-ECC9F3942E4B}">
                  <a14:imgProps xmlns:a14="http://schemas.microsoft.com/office/drawing/2010/main">
                    <a14:imgLayer r:embed="rId4">
                      <a14:imgEffect>
                        <a14:sharpenSoften amount="-42000"/>
                      </a14:imgEffect>
                      <a14:imgEffect>
                        <a14:brightnessContrast bright="9000"/>
                      </a14:imgEffect>
                    </a14:imgLayer>
                  </a14:imgProps>
                </a:ex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246" name="标题 11"/>
          <p:cNvSpPr txBox="1">
            <a:spLocks/>
          </p:cNvSpPr>
          <p:nvPr/>
        </p:nvSpPr>
        <p:spPr>
          <a:xfrm>
            <a:off x="2485180" y="935389"/>
            <a:ext cx="405743" cy="34795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800" b="0" i="0" u="none" strike="noStrike" kern="1200" cap="none" spc="0" normalizeH="0" baseline="0" noProof="0" dirty="0">
                <a:ln>
                  <a:noFill/>
                </a:ln>
                <a:solidFill>
                  <a:srgbClr val="C00000"/>
                </a:solidFill>
                <a:effectLst/>
                <a:uLnTx/>
                <a:uFillTx/>
                <a:latin typeface="Impact MT Std" pitchFamily="34" charset="0"/>
                <a:ea typeface="微软雅黑" panose="020B0503020204020204" pitchFamily="34" charset="-122"/>
                <a:cs typeface="+mj-cs"/>
              </a:rPr>
              <a:t>01</a:t>
            </a:r>
            <a:endParaRPr kumimoji="0" lang="zh-CN" altLang="en-US" sz="1800" b="0" i="0" u="none" strike="noStrike" kern="1200" cap="none" spc="0" normalizeH="0" baseline="0" noProof="0" dirty="0">
              <a:ln>
                <a:noFill/>
              </a:ln>
              <a:solidFill>
                <a:srgbClr val="C00000"/>
              </a:solidFill>
              <a:effectLst/>
              <a:uLnTx/>
              <a:uFillTx/>
              <a:latin typeface="Impact MT Std" pitchFamily="34" charset="0"/>
              <a:ea typeface="微软雅黑" panose="020B0503020204020204" pitchFamily="34" charset="-122"/>
              <a:cs typeface="+mj-cs"/>
            </a:endParaRPr>
          </a:p>
        </p:txBody>
      </p:sp>
      <p:cxnSp>
        <p:nvCxnSpPr>
          <p:cNvPr id="247" name="直接连接符 246"/>
          <p:cNvCxnSpPr/>
          <p:nvPr/>
        </p:nvCxnSpPr>
        <p:spPr>
          <a:xfrm>
            <a:off x="1494459" y="2796400"/>
            <a:ext cx="0" cy="1972417"/>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48" name="标题 11"/>
          <p:cNvSpPr txBox="1">
            <a:spLocks/>
          </p:cNvSpPr>
          <p:nvPr/>
        </p:nvSpPr>
        <p:spPr>
          <a:xfrm>
            <a:off x="1563987" y="2825107"/>
            <a:ext cx="90232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姓名：</a:t>
            </a:r>
          </a:p>
        </p:txBody>
      </p:sp>
      <p:sp>
        <p:nvSpPr>
          <p:cNvPr id="249" name="标题 11"/>
          <p:cNvSpPr txBox="1">
            <a:spLocks/>
          </p:cNvSpPr>
          <p:nvPr/>
        </p:nvSpPr>
        <p:spPr>
          <a:xfrm>
            <a:off x="1548451" y="3041074"/>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DUAN OUY</a:t>
            </a:r>
            <a:endParaRPr kumimoji="0" lang="zh-CN" altLang="en-US" sz="12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
        <p:nvSpPr>
          <p:cNvPr id="250" name="标题 11"/>
          <p:cNvSpPr txBox="1">
            <a:spLocks/>
          </p:cNvSpPr>
          <p:nvPr/>
        </p:nvSpPr>
        <p:spPr>
          <a:xfrm>
            <a:off x="1563987" y="3317878"/>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出生年月：</a:t>
            </a:r>
          </a:p>
        </p:txBody>
      </p:sp>
      <p:sp>
        <p:nvSpPr>
          <p:cNvPr id="251" name="标题 11"/>
          <p:cNvSpPr txBox="1">
            <a:spLocks/>
          </p:cNvSpPr>
          <p:nvPr/>
        </p:nvSpPr>
        <p:spPr>
          <a:xfrm>
            <a:off x="1548451" y="3533846"/>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1989-10-10</a:t>
            </a:r>
            <a:endParaRPr kumimoji="0" lang="zh-CN" altLang="en-US" sz="12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
        <p:nvSpPr>
          <p:cNvPr id="252" name="标题 11"/>
          <p:cNvSpPr txBox="1">
            <a:spLocks/>
          </p:cNvSpPr>
          <p:nvPr/>
        </p:nvSpPr>
        <p:spPr>
          <a:xfrm>
            <a:off x="1563987" y="3803806"/>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最高学历：</a:t>
            </a:r>
          </a:p>
        </p:txBody>
      </p:sp>
      <p:sp>
        <p:nvSpPr>
          <p:cNvPr id="253" name="标题 11"/>
          <p:cNvSpPr txBox="1">
            <a:spLocks/>
          </p:cNvSpPr>
          <p:nvPr/>
        </p:nvSpPr>
        <p:spPr>
          <a:xfrm>
            <a:off x="1548451" y="4019773"/>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金融博士在读</a:t>
            </a:r>
          </a:p>
        </p:txBody>
      </p:sp>
      <p:sp>
        <p:nvSpPr>
          <p:cNvPr id="254" name="标题 11"/>
          <p:cNvSpPr txBox="1">
            <a:spLocks/>
          </p:cNvSpPr>
          <p:nvPr/>
        </p:nvSpPr>
        <p:spPr>
          <a:xfrm>
            <a:off x="1563987" y="4286311"/>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现任职位：</a:t>
            </a:r>
          </a:p>
        </p:txBody>
      </p:sp>
      <p:sp>
        <p:nvSpPr>
          <p:cNvPr id="255" name="标题 11"/>
          <p:cNvSpPr txBox="1">
            <a:spLocks/>
          </p:cNvSpPr>
          <p:nvPr/>
        </p:nvSpPr>
        <p:spPr>
          <a:xfrm>
            <a:off x="1548451" y="4502279"/>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销售部拓展经理</a:t>
            </a:r>
          </a:p>
        </p:txBody>
      </p:sp>
      <p:grpSp>
        <p:nvGrpSpPr>
          <p:cNvPr id="256" name="组合 255"/>
          <p:cNvGrpSpPr/>
          <p:nvPr/>
        </p:nvGrpSpPr>
        <p:grpSpPr>
          <a:xfrm>
            <a:off x="4125489" y="906682"/>
            <a:ext cx="532511" cy="578507"/>
            <a:chOff x="3185939" y="1739094"/>
            <a:chExt cx="710200" cy="771543"/>
          </a:xfrm>
        </p:grpSpPr>
        <p:sp>
          <p:nvSpPr>
            <p:cNvPr id="257" name="任意多边形 256"/>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1" i="0" u="none" strike="noStrike" kern="1200" cap="none" spc="0" normalizeH="0" baseline="0" noProof="0" dirty="0">
                <a:ln>
                  <a:noFill/>
                </a:ln>
                <a:solidFill>
                  <a:prstClr val="white">
                    <a:lumMod val="50000"/>
                  </a:prstClr>
                </a:solidFill>
                <a:effectLst/>
                <a:uLnTx/>
                <a:uFillTx/>
                <a:latin typeface="DIN-BoldItalic" pitchFamily="50" charset="0"/>
                <a:ea typeface="等线" panose="02010600030101010101" pitchFamily="2" charset="-122"/>
                <a:cs typeface="+mn-cs"/>
              </a:endParaRPr>
            </a:p>
          </p:txBody>
        </p:sp>
        <p:sp>
          <p:nvSpPr>
            <p:cNvPr id="258" name="椭圆 257"/>
            <p:cNvSpPr/>
            <p:nvPr/>
          </p:nvSpPr>
          <p:spPr>
            <a:xfrm>
              <a:off x="3343511" y="1739094"/>
              <a:ext cx="552628" cy="552628"/>
            </a:xfrm>
            <a:prstGeom prst="ellipse">
              <a:avLst/>
            </a:prstGeom>
            <a:solidFill>
              <a:srgbClr val="E62A2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lumMod val="50000"/>
                  </a:prstClr>
                </a:solidFill>
                <a:effectLst/>
                <a:uLnTx/>
                <a:uFillTx/>
                <a:latin typeface="Calibri" panose="020F0502020204030204"/>
                <a:ea typeface="等线" panose="02010600030101010101" pitchFamily="2" charset="-122"/>
                <a:cs typeface="+mn-cs"/>
              </a:endParaRPr>
            </a:p>
          </p:txBody>
        </p:sp>
        <p:sp>
          <p:nvSpPr>
            <p:cNvPr id="259" name="椭圆 258"/>
            <p:cNvSpPr/>
            <p:nvPr/>
          </p:nvSpPr>
          <p:spPr>
            <a:xfrm>
              <a:off x="3393790" y="1789373"/>
              <a:ext cx="452071" cy="4520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lumMod val="50000"/>
                  </a:prstClr>
                </a:solidFill>
                <a:effectLst/>
                <a:uLnTx/>
                <a:uFillTx/>
                <a:latin typeface="Calibri" panose="020F0502020204030204"/>
                <a:ea typeface="等线" panose="02010600030101010101" pitchFamily="2" charset="-122"/>
                <a:cs typeface="+mn-cs"/>
              </a:endParaRPr>
            </a:p>
          </p:txBody>
        </p:sp>
        <p:sp>
          <p:nvSpPr>
            <p:cNvPr id="260"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lumMod val="50000"/>
                  </a:prstClr>
                </a:solidFill>
                <a:effectLst/>
                <a:uLnTx/>
                <a:uFillTx/>
                <a:latin typeface="Calibri" panose="020F0502020204030204"/>
                <a:ea typeface="等线" panose="02010600030101010101" pitchFamily="2" charset="-122"/>
                <a:cs typeface="+mn-cs"/>
              </a:endParaRPr>
            </a:p>
          </p:txBody>
        </p:sp>
      </p:grpSp>
      <p:sp>
        <p:nvSpPr>
          <p:cNvPr id="261" name="Oval 21"/>
          <p:cNvSpPr/>
          <p:nvPr/>
        </p:nvSpPr>
        <p:spPr>
          <a:xfrm>
            <a:off x="2991578" y="1248015"/>
            <a:ext cx="1449083" cy="1449083"/>
          </a:xfrm>
          <a:prstGeom prst="ellipse">
            <a:avLst/>
          </a:prstGeom>
          <a:solidFill>
            <a:srgbClr val="E62A2A"/>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2099" b="0" i="0" u="none" strike="noStrike" kern="1200" cap="none" spc="0" normalizeH="0" baseline="0" noProof="0" dirty="0">
              <a:ln>
                <a:noFill/>
              </a:ln>
              <a:solidFill>
                <a:srgbClr val="F16D63"/>
              </a:solidFill>
              <a:effectLst/>
              <a:uLnTx/>
              <a:uFillTx/>
              <a:latin typeface="DIN-BoldItalic" pitchFamily="50" charset="0"/>
              <a:ea typeface="+mn-ea"/>
              <a:cs typeface="+mn-cs"/>
            </a:endParaRPr>
          </a:p>
        </p:txBody>
      </p:sp>
      <p:sp>
        <p:nvSpPr>
          <p:cNvPr id="262" name="椭圆 261"/>
          <p:cNvSpPr/>
          <p:nvPr/>
        </p:nvSpPr>
        <p:spPr>
          <a:xfrm>
            <a:off x="3110226" y="1366251"/>
            <a:ext cx="1211788" cy="1212612"/>
          </a:xfrm>
          <a:prstGeom prst="ellipse">
            <a:avLst/>
          </a:prstGeom>
          <a:blipFill dpi="0" rotWithShape="1">
            <a:blip r:embed="rId5" cstate="email">
              <a:extLs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263" name="标题 11"/>
          <p:cNvSpPr txBox="1">
            <a:spLocks/>
          </p:cNvSpPr>
          <p:nvPr/>
        </p:nvSpPr>
        <p:spPr>
          <a:xfrm>
            <a:off x="4252258" y="935389"/>
            <a:ext cx="405743" cy="34795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800" b="0" i="0" u="none" strike="noStrike" kern="1200" cap="none" spc="0" normalizeH="0" baseline="0" noProof="0" dirty="0">
                <a:ln>
                  <a:noFill/>
                </a:ln>
                <a:solidFill>
                  <a:srgbClr val="C00000"/>
                </a:solidFill>
                <a:effectLst/>
                <a:uLnTx/>
                <a:uFillTx/>
                <a:latin typeface="Impact MT Std" pitchFamily="34" charset="0"/>
                <a:ea typeface="微软雅黑" panose="020B0503020204020204" pitchFamily="34" charset="-122"/>
                <a:cs typeface="+mj-cs"/>
              </a:rPr>
              <a:t>02</a:t>
            </a:r>
            <a:endParaRPr kumimoji="0" lang="zh-CN" altLang="en-US" sz="1800" b="0" i="0" u="none" strike="noStrike" kern="1200" cap="none" spc="0" normalizeH="0" baseline="0" noProof="0" dirty="0">
              <a:ln>
                <a:noFill/>
              </a:ln>
              <a:solidFill>
                <a:srgbClr val="C00000"/>
              </a:solidFill>
              <a:effectLst/>
              <a:uLnTx/>
              <a:uFillTx/>
              <a:latin typeface="Impact MT Std" pitchFamily="34" charset="0"/>
              <a:ea typeface="微软雅黑" panose="020B0503020204020204" pitchFamily="34" charset="-122"/>
              <a:cs typeface="+mj-cs"/>
            </a:endParaRPr>
          </a:p>
        </p:txBody>
      </p:sp>
      <p:cxnSp>
        <p:nvCxnSpPr>
          <p:cNvPr id="264" name="直接连接符 263"/>
          <p:cNvCxnSpPr/>
          <p:nvPr/>
        </p:nvCxnSpPr>
        <p:spPr>
          <a:xfrm>
            <a:off x="3268866" y="2796400"/>
            <a:ext cx="0" cy="1972417"/>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65" name="标题 11"/>
          <p:cNvSpPr txBox="1">
            <a:spLocks/>
          </p:cNvSpPr>
          <p:nvPr/>
        </p:nvSpPr>
        <p:spPr>
          <a:xfrm>
            <a:off x="3338394" y="2825107"/>
            <a:ext cx="90232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姓名：</a:t>
            </a:r>
          </a:p>
        </p:txBody>
      </p:sp>
      <p:sp>
        <p:nvSpPr>
          <p:cNvPr id="266" name="标题 11"/>
          <p:cNvSpPr txBox="1">
            <a:spLocks/>
          </p:cNvSpPr>
          <p:nvPr/>
        </p:nvSpPr>
        <p:spPr>
          <a:xfrm>
            <a:off x="3322857" y="3041074"/>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LUSY DANY</a:t>
            </a:r>
            <a:endParaRPr kumimoji="0" lang="zh-CN" altLang="en-US" sz="12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
        <p:nvSpPr>
          <p:cNvPr id="267" name="标题 11"/>
          <p:cNvSpPr txBox="1">
            <a:spLocks/>
          </p:cNvSpPr>
          <p:nvPr/>
        </p:nvSpPr>
        <p:spPr>
          <a:xfrm>
            <a:off x="3338393" y="3317878"/>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出生年月：</a:t>
            </a:r>
          </a:p>
        </p:txBody>
      </p:sp>
      <p:sp>
        <p:nvSpPr>
          <p:cNvPr id="268" name="标题 11"/>
          <p:cNvSpPr txBox="1">
            <a:spLocks/>
          </p:cNvSpPr>
          <p:nvPr/>
        </p:nvSpPr>
        <p:spPr>
          <a:xfrm>
            <a:off x="3322857" y="3533846"/>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1979-11-15</a:t>
            </a:r>
            <a:endParaRPr kumimoji="0" lang="zh-CN" altLang="en-US" sz="12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
        <p:nvSpPr>
          <p:cNvPr id="269" name="标题 11"/>
          <p:cNvSpPr txBox="1">
            <a:spLocks/>
          </p:cNvSpPr>
          <p:nvPr/>
        </p:nvSpPr>
        <p:spPr>
          <a:xfrm>
            <a:off x="3338393" y="3803806"/>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最高学历：</a:t>
            </a:r>
          </a:p>
        </p:txBody>
      </p:sp>
      <p:sp>
        <p:nvSpPr>
          <p:cNvPr id="270" name="标题 11"/>
          <p:cNvSpPr txBox="1">
            <a:spLocks/>
          </p:cNvSpPr>
          <p:nvPr/>
        </p:nvSpPr>
        <p:spPr>
          <a:xfrm>
            <a:off x="3322857" y="4019773"/>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剑桥管理硕士</a:t>
            </a:r>
          </a:p>
        </p:txBody>
      </p:sp>
      <p:sp>
        <p:nvSpPr>
          <p:cNvPr id="271" name="标题 11"/>
          <p:cNvSpPr txBox="1">
            <a:spLocks/>
          </p:cNvSpPr>
          <p:nvPr/>
        </p:nvSpPr>
        <p:spPr>
          <a:xfrm>
            <a:off x="3338393" y="4286311"/>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现任职位：</a:t>
            </a:r>
          </a:p>
        </p:txBody>
      </p:sp>
      <p:sp>
        <p:nvSpPr>
          <p:cNvPr id="272" name="标题 11"/>
          <p:cNvSpPr txBox="1">
            <a:spLocks/>
          </p:cNvSpPr>
          <p:nvPr/>
        </p:nvSpPr>
        <p:spPr>
          <a:xfrm>
            <a:off x="3322857" y="4502279"/>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销售部部门经理</a:t>
            </a:r>
          </a:p>
        </p:txBody>
      </p:sp>
      <p:grpSp>
        <p:nvGrpSpPr>
          <p:cNvPr id="273" name="组合 272"/>
          <p:cNvGrpSpPr/>
          <p:nvPr/>
        </p:nvGrpSpPr>
        <p:grpSpPr>
          <a:xfrm>
            <a:off x="5892568" y="906682"/>
            <a:ext cx="532511" cy="578507"/>
            <a:chOff x="3185939" y="1739094"/>
            <a:chExt cx="710200" cy="771543"/>
          </a:xfrm>
        </p:grpSpPr>
        <p:sp>
          <p:nvSpPr>
            <p:cNvPr id="274" name="任意多边形 273"/>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1" i="0" u="none" strike="noStrike" kern="1200" cap="none" spc="0" normalizeH="0" baseline="0" noProof="0" dirty="0">
                <a:ln>
                  <a:noFill/>
                </a:ln>
                <a:solidFill>
                  <a:prstClr val="white">
                    <a:lumMod val="50000"/>
                  </a:prstClr>
                </a:solidFill>
                <a:effectLst/>
                <a:uLnTx/>
                <a:uFillTx/>
                <a:latin typeface="DIN-BoldItalic" pitchFamily="50" charset="0"/>
                <a:ea typeface="等线" panose="02010600030101010101" pitchFamily="2" charset="-122"/>
                <a:cs typeface="+mn-cs"/>
              </a:endParaRPr>
            </a:p>
          </p:txBody>
        </p:sp>
        <p:sp>
          <p:nvSpPr>
            <p:cNvPr id="275" name="椭圆 274"/>
            <p:cNvSpPr/>
            <p:nvPr/>
          </p:nvSpPr>
          <p:spPr>
            <a:xfrm>
              <a:off x="3343511" y="1739094"/>
              <a:ext cx="552628" cy="552628"/>
            </a:xfrm>
            <a:prstGeom prst="ellipse">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lumMod val="50000"/>
                  </a:prstClr>
                </a:solidFill>
                <a:effectLst/>
                <a:uLnTx/>
                <a:uFillTx/>
                <a:latin typeface="Calibri" panose="020F0502020204030204"/>
                <a:ea typeface="等线" panose="02010600030101010101" pitchFamily="2" charset="-122"/>
                <a:cs typeface="+mn-cs"/>
              </a:endParaRPr>
            </a:p>
          </p:txBody>
        </p:sp>
        <p:sp>
          <p:nvSpPr>
            <p:cNvPr id="276" name="椭圆 275"/>
            <p:cNvSpPr/>
            <p:nvPr/>
          </p:nvSpPr>
          <p:spPr>
            <a:xfrm>
              <a:off x="3393790" y="1789373"/>
              <a:ext cx="452071" cy="4520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lumMod val="50000"/>
                  </a:prstClr>
                </a:solidFill>
                <a:effectLst/>
                <a:uLnTx/>
                <a:uFillTx/>
                <a:latin typeface="Calibri" panose="020F0502020204030204"/>
                <a:ea typeface="等线" panose="02010600030101010101" pitchFamily="2" charset="-122"/>
                <a:cs typeface="+mn-cs"/>
              </a:endParaRPr>
            </a:p>
          </p:txBody>
        </p:sp>
        <p:sp>
          <p:nvSpPr>
            <p:cNvPr id="277"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lumMod val="50000"/>
                  </a:prstClr>
                </a:solidFill>
                <a:effectLst/>
                <a:uLnTx/>
                <a:uFillTx/>
                <a:latin typeface="Calibri" panose="020F0502020204030204"/>
                <a:ea typeface="等线" panose="02010600030101010101" pitchFamily="2" charset="-122"/>
                <a:cs typeface="+mn-cs"/>
              </a:endParaRPr>
            </a:p>
          </p:txBody>
        </p:sp>
      </p:grpSp>
      <p:sp>
        <p:nvSpPr>
          <p:cNvPr id="278" name="Oval 21"/>
          <p:cNvSpPr/>
          <p:nvPr/>
        </p:nvSpPr>
        <p:spPr>
          <a:xfrm>
            <a:off x="4758656" y="1248015"/>
            <a:ext cx="1449083" cy="1449083"/>
          </a:xfrm>
          <a:prstGeom prst="ellipse">
            <a:avLst/>
          </a:prstGeom>
          <a:solidFill>
            <a:srgbClr val="C00000"/>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2099" b="0" i="0" u="none" strike="noStrike" kern="1200" cap="none" spc="0" normalizeH="0" baseline="0" noProof="0" dirty="0">
              <a:ln>
                <a:noFill/>
              </a:ln>
              <a:solidFill>
                <a:srgbClr val="F16D63"/>
              </a:solidFill>
              <a:effectLst/>
              <a:uLnTx/>
              <a:uFillTx/>
              <a:latin typeface="DIN-BoldItalic" pitchFamily="50" charset="0"/>
              <a:ea typeface="+mn-ea"/>
              <a:cs typeface="+mn-cs"/>
            </a:endParaRPr>
          </a:p>
        </p:txBody>
      </p:sp>
      <p:sp>
        <p:nvSpPr>
          <p:cNvPr id="279" name="椭圆 278"/>
          <p:cNvSpPr/>
          <p:nvPr/>
        </p:nvSpPr>
        <p:spPr>
          <a:xfrm>
            <a:off x="4877304" y="1366251"/>
            <a:ext cx="1211788" cy="1212612"/>
          </a:xfrm>
          <a:prstGeom prst="ellipse">
            <a:avLst/>
          </a:prstGeom>
          <a:blipFill dpi="0" rotWithShape="1">
            <a:blip r:embed="rId6" cstate="email">
              <a:extLs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280" name="标题 11"/>
          <p:cNvSpPr txBox="1">
            <a:spLocks/>
          </p:cNvSpPr>
          <p:nvPr/>
        </p:nvSpPr>
        <p:spPr>
          <a:xfrm>
            <a:off x="6019336" y="935389"/>
            <a:ext cx="405743" cy="34795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800" b="0" i="0" u="none" strike="noStrike" kern="1200" cap="none" spc="0" normalizeH="0" baseline="0" noProof="0" dirty="0">
                <a:ln>
                  <a:noFill/>
                </a:ln>
                <a:solidFill>
                  <a:srgbClr val="C00000"/>
                </a:solidFill>
                <a:effectLst/>
                <a:uLnTx/>
                <a:uFillTx/>
                <a:latin typeface="Impact MT Std" pitchFamily="34" charset="0"/>
                <a:ea typeface="微软雅黑" panose="020B0503020204020204" pitchFamily="34" charset="-122"/>
                <a:cs typeface="+mj-cs"/>
              </a:rPr>
              <a:t>03</a:t>
            </a:r>
            <a:endParaRPr kumimoji="0" lang="zh-CN" altLang="en-US" sz="1800" b="0" i="0" u="none" strike="noStrike" kern="1200" cap="none" spc="0" normalizeH="0" baseline="0" noProof="0" dirty="0">
              <a:ln>
                <a:noFill/>
              </a:ln>
              <a:solidFill>
                <a:srgbClr val="C00000"/>
              </a:solidFill>
              <a:effectLst/>
              <a:uLnTx/>
              <a:uFillTx/>
              <a:latin typeface="Impact MT Std" pitchFamily="34" charset="0"/>
              <a:ea typeface="微软雅黑" panose="020B0503020204020204" pitchFamily="34" charset="-122"/>
              <a:cs typeface="+mj-cs"/>
            </a:endParaRPr>
          </a:p>
        </p:txBody>
      </p:sp>
      <p:cxnSp>
        <p:nvCxnSpPr>
          <p:cNvPr id="281" name="直接连接符 280"/>
          <p:cNvCxnSpPr/>
          <p:nvPr/>
        </p:nvCxnSpPr>
        <p:spPr>
          <a:xfrm>
            <a:off x="5035944" y="2796400"/>
            <a:ext cx="0" cy="1972417"/>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82" name="标题 11"/>
          <p:cNvSpPr txBox="1">
            <a:spLocks/>
          </p:cNvSpPr>
          <p:nvPr/>
        </p:nvSpPr>
        <p:spPr>
          <a:xfrm>
            <a:off x="5105472" y="2825107"/>
            <a:ext cx="90232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姓名：</a:t>
            </a:r>
          </a:p>
        </p:txBody>
      </p:sp>
      <p:sp>
        <p:nvSpPr>
          <p:cNvPr id="283" name="标题 11"/>
          <p:cNvSpPr txBox="1">
            <a:spLocks/>
          </p:cNvSpPr>
          <p:nvPr/>
        </p:nvSpPr>
        <p:spPr>
          <a:xfrm>
            <a:off x="5089936" y="3041074"/>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DAB PUY</a:t>
            </a:r>
            <a:endParaRPr kumimoji="0" lang="zh-CN" altLang="en-US" sz="12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
        <p:nvSpPr>
          <p:cNvPr id="284" name="标题 11"/>
          <p:cNvSpPr txBox="1">
            <a:spLocks/>
          </p:cNvSpPr>
          <p:nvPr/>
        </p:nvSpPr>
        <p:spPr>
          <a:xfrm>
            <a:off x="5105472" y="3317878"/>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出生年月：</a:t>
            </a:r>
          </a:p>
        </p:txBody>
      </p:sp>
      <p:sp>
        <p:nvSpPr>
          <p:cNvPr id="285" name="标题 11"/>
          <p:cNvSpPr txBox="1">
            <a:spLocks/>
          </p:cNvSpPr>
          <p:nvPr/>
        </p:nvSpPr>
        <p:spPr>
          <a:xfrm>
            <a:off x="5089936" y="3533846"/>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1982-09-30</a:t>
            </a:r>
            <a:endParaRPr kumimoji="0" lang="zh-CN" altLang="en-US" sz="12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
        <p:nvSpPr>
          <p:cNvPr id="286" name="标题 11"/>
          <p:cNvSpPr txBox="1">
            <a:spLocks/>
          </p:cNvSpPr>
          <p:nvPr/>
        </p:nvSpPr>
        <p:spPr>
          <a:xfrm>
            <a:off x="5105472" y="3803806"/>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最高学历：</a:t>
            </a:r>
          </a:p>
        </p:txBody>
      </p:sp>
      <p:sp>
        <p:nvSpPr>
          <p:cNvPr id="287" name="标题 11"/>
          <p:cNvSpPr txBox="1">
            <a:spLocks/>
          </p:cNvSpPr>
          <p:nvPr/>
        </p:nvSpPr>
        <p:spPr>
          <a:xfrm>
            <a:off x="5089936" y="4019773"/>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哈佛金融博士</a:t>
            </a:r>
          </a:p>
        </p:txBody>
      </p:sp>
      <p:sp>
        <p:nvSpPr>
          <p:cNvPr id="288" name="标题 11"/>
          <p:cNvSpPr txBox="1">
            <a:spLocks/>
          </p:cNvSpPr>
          <p:nvPr/>
        </p:nvSpPr>
        <p:spPr>
          <a:xfrm>
            <a:off x="5105472" y="4286311"/>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现任职位：</a:t>
            </a:r>
          </a:p>
        </p:txBody>
      </p:sp>
      <p:sp>
        <p:nvSpPr>
          <p:cNvPr id="289" name="标题 11"/>
          <p:cNvSpPr txBox="1">
            <a:spLocks/>
          </p:cNvSpPr>
          <p:nvPr/>
        </p:nvSpPr>
        <p:spPr>
          <a:xfrm>
            <a:off x="5089936" y="4502279"/>
            <a:ext cx="1403790"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设计总监及负责人</a:t>
            </a:r>
          </a:p>
        </p:txBody>
      </p:sp>
      <p:grpSp>
        <p:nvGrpSpPr>
          <p:cNvPr id="290" name="组合 289"/>
          <p:cNvGrpSpPr/>
          <p:nvPr/>
        </p:nvGrpSpPr>
        <p:grpSpPr>
          <a:xfrm>
            <a:off x="7620310" y="898000"/>
            <a:ext cx="532511" cy="578507"/>
            <a:chOff x="3185939" y="1739094"/>
            <a:chExt cx="710200" cy="771543"/>
          </a:xfrm>
        </p:grpSpPr>
        <p:sp>
          <p:nvSpPr>
            <p:cNvPr id="291" name="任意多边形 290"/>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1" i="0" u="none" strike="noStrike" kern="1200" cap="none" spc="0" normalizeH="0" baseline="0" noProof="0" dirty="0">
                <a:ln>
                  <a:noFill/>
                </a:ln>
                <a:solidFill>
                  <a:prstClr val="white">
                    <a:lumMod val="50000"/>
                  </a:prstClr>
                </a:solidFill>
                <a:effectLst/>
                <a:uLnTx/>
                <a:uFillTx/>
                <a:latin typeface="DIN-BoldItalic" pitchFamily="50" charset="0"/>
                <a:ea typeface="等线" panose="02010600030101010101" pitchFamily="2" charset="-122"/>
                <a:cs typeface="+mn-cs"/>
              </a:endParaRPr>
            </a:p>
          </p:txBody>
        </p:sp>
        <p:sp>
          <p:nvSpPr>
            <p:cNvPr id="292" name="椭圆 291"/>
            <p:cNvSpPr/>
            <p:nvPr/>
          </p:nvSpPr>
          <p:spPr>
            <a:xfrm>
              <a:off x="3343511" y="1739094"/>
              <a:ext cx="552628" cy="552628"/>
            </a:xfrm>
            <a:prstGeom prst="ellipse">
              <a:avLst/>
            </a:prstGeom>
            <a:solidFill>
              <a:srgbClr val="E62A2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lumMod val="50000"/>
                  </a:prstClr>
                </a:solidFill>
                <a:effectLst/>
                <a:uLnTx/>
                <a:uFillTx/>
                <a:latin typeface="Calibri" panose="020F0502020204030204"/>
                <a:ea typeface="等线" panose="02010600030101010101" pitchFamily="2" charset="-122"/>
                <a:cs typeface="+mn-cs"/>
              </a:endParaRPr>
            </a:p>
          </p:txBody>
        </p:sp>
        <p:sp>
          <p:nvSpPr>
            <p:cNvPr id="293" name="椭圆 292"/>
            <p:cNvSpPr/>
            <p:nvPr/>
          </p:nvSpPr>
          <p:spPr>
            <a:xfrm>
              <a:off x="3393790" y="1789373"/>
              <a:ext cx="452071" cy="4520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lumMod val="50000"/>
                  </a:prstClr>
                </a:solidFill>
                <a:effectLst/>
                <a:uLnTx/>
                <a:uFillTx/>
                <a:latin typeface="Calibri" panose="020F0502020204030204"/>
                <a:ea typeface="等线" panose="02010600030101010101" pitchFamily="2" charset="-122"/>
                <a:cs typeface="+mn-cs"/>
              </a:endParaRPr>
            </a:p>
          </p:txBody>
        </p:sp>
        <p:sp>
          <p:nvSpPr>
            <p:cNvPr id="294"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lumMod val="50000"/>
                  </a:prstClr>
                </a:solidFill>
                <a:effectLst/>
                <a:uLnTx/>
                <a:uFillTx/>
                <a:latin typeface="Calibri" panose="020F0502020204030204"/>
                <a:ea typeface="等线" panose="02010600030101010101" pitchFamily="2" charset="-122"/>
                <a:cs typeface="+mn-cs"/>
              </a:endParaRPr>
            </a:p>
          </p:txBody>
        </p:sp>
      </p:grpSp>
      <p:sp>
        <p:nvSpPr>
          <p:cNvPr id="295" name="Oval 21"/>
          <p:cNvSpPr/>
          <p:nvPr/>
        </p:nvSpPr>
        <p:spPr>
          <a:xfrm>
            <a:off x="6486399" y="1239333"/>
            <a:ext cx="1449083" cy="1449083"/>
          </a:xfrm>
          <a:prstGeom prst="ellipse">
            <a:avLst/>
          </a:prstGeom>
          <a:solidFill>
            <a:srgbClr val="E62A2A"/>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2099" b="0" i="0" u="none" strike="noStrike" kern="1200" cap="none" spc="0" normalizeH="0" baseline="0" noProof="0" dirty="0">
              <a:ln>
                <a:noFill/>
              </a:ln>
              <a:solidFill>
                <a:srgbClr val="F16D63"/>
              </a:solidFill>
              <a:effectLst/>
              <a:uLnTx/>
              <a:uFillTx/>
              <a:latin typeface="DIN-BoldItalic" pitchFamily="50" charset="0"/>
              <a:ea typeface="+mn-ea"/>
              <a:cs typeface="+mn-cs"/>
            </a:endParaRPr>
          </a:p>
        </p:txBody>
      </p:sp>
      <p:sp>
        <p:nvSpPr>
          <p:cNvPr id="296" name="椭圆 295"/>
          <p:cNvSpPr/>
          <p:nvPr/>
        </p:nvSpPr>
        <p:spPr>
          <a:xfrm>
            <a:off x="6605046" y="1357569"/>
            <a:ext cx="1211788" cy="1212612"/>
          </a:xfrm>
          <a:prstGeom prst="ellipse">
            <a:avLst/>
          </a:prstGeom>
          <a:blipFill dpi="0" rotWithShape="1">
            <a:blip r:embed="rId7" cstate="email">
              <a:extLs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297" name="标题 11"/>
          <p:cNvSpPr txBox="1">
            <a:spLocks/>
          </p:cNvSpPr>
          <p:nvPr/>
        </p:nvSpPr>
        <p:spPr>
          <a:xfrm>
            <a:off x="7747078" y="926707"/>
            <a:ext cx="405743" cy="34795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800" b="0" i="0" u="none" strike="noStrike" kern="1200" cap="none" spc="0" normalizeH="0" baseline="0" noProof="0" dirty="0">
                <a:ln>
                  <a:noFill/>
                </a:ln>
                <a:solidFill>
                  <a:srgbClr val="C00000"/>
                </a:solidFill>
                <a:effectLst/>
                <a:uLnTx/>
                <a:uFillTx/>
                <a:latin typeface="Impact MT Std" pitchFamily="34" charset="0"/>
                <a:ea typeface="微软雅黑" panose="020B0503020204020204" pitchFamily="34" charset="-122"/>
                <a:cs typeface="+mj-cs"/>
              </a:rPr>
              <a:t>04</a:t>
            </a:r>
            <a:endParaRPr kumimoji="0" lang="zh-CN" altLang="en-US" sz="1800" b="0" i="0" u="none" strike="noStrike" kern="1200" cap="none" spc="0" normalizeH="0" baseline="0" noProof="0" dirty="0">
              <a:ln>
                <a:noFill/>
              </a:ln>
              <a:solidFill>
                <a:srgbClr val="C00000"/>
              </a:solidFill>
              <a:effectLst/>
              <a:uLnTx/>
              <a:uFillTx/>
              <a:latin typeface="Impact MT Std" pitchFamily="34" charset="0"/>
              <a:ea typeface="微软雅黑" panose="020B0503020204020204" pitchFamily="34" charset="-122"/>
              <a:cs typeface="+mj-cs"/>
            </a:endParaRPr>
          </a:p>
        </p:txBody>
      </p:sp>
      <p:cxnSp>
        <p:nvCxnSpPr>
          <p:cNvPr id="298" name="直接连接符 297"/>
          <p:cNvCxnSpPr/>
          <p:nvPr/>
        </p:nvCxnSpPr>
        <p:spPr>
          <a:xfrm>
            <a:off x="6763686" y="2796400"/>
            <a:ext cx="0" cy="1972417"/>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99" name="标题 11"/>
          <p:cNvSpPr txBox="1">
            <a:spLocks/>
          </p:cNvSpPr>
          <p:nvPr/>
        </p:nvSpPr>
        <p:spPr>
          <a:xfrm>
            <a:off x="6833214" y="2825107"/>
            <a:ext cx="90232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姓名：</a:t>
            </a:r>
          </a:p>
        </p:txBody>
      </p:sp>
      <p:sp>
        <p:nvSpPr>
          <p:cNvPr id="300" name="标题 11"/>
          <p:cNvSpPr txBox="1">
            <a:spLocks/>
          </p:cNvSpPr>
          <p:nvPr/>
        </p:nvSpPr>
        <p:spPr>
          <a:xfrm>
            <a:off x="6817678" y="3041074"/>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COCO</a:t>
            </a:r>
            <a:endParaRPr kumimoji="0" lang="zh-CN" altLang="en-US" sz="12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
        <p:nvSpPr>
          <p:cNvPr id="301" name="标题 11"/>
          <p:cNvSpPr txBox="1">
            <a:spLocks/>
          </p:cNvSpPr>
          <p:nvPr/>
        </p:nvSpPr>
        <p:spPr>
          <a:xfrm>
            <a:off x="6833214" y="3317878"/>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出生年月：</a:t>
            </a:r>
          </a:p>
        </p:txBody>
      </p:sp>
      <p:sp>
        <p:nvSpPr>
          <p:cNvPr id="302" name="标题 11"/>
          <p:cNvSpPr txBox="1">
            <a:spLocks/>
          </p:cNvSpPr>
          <p:nvPr/>
        </p:nvSpPr>
        <p:spPr>
          <a:xfrm>
            <a:off x="6817678" y="3533846"/>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1983-12-18</a:t>
            </a:r>
            <a:endParaRPr kumimoji="0" lang="zh-CN" altLang="en-US" sz="12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
        <p:nvSpPr>
          <p:cNvPr id="303" name="标题 11"/>
          <p:cNvSpPr txBox="1">
            <a:spLocks/>
          </p:cNvSpPr>
          <p:nvPr/>
        </p:nvSpPr>
        <p:spPr>
          <a:xfrm>
            <a:off x="6833214" y="3803806"/>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最高学历：</a:t>
            </a:r>
          </a:p>
        </p:txBody>
      </p:sp>
      <p:sp>
        <p:nvSpPr>
          <p:cNvPr id="304" name="标题 11"/>
          <p:cNvSpPr txBox="1">
            <a:spLocks/>
          </p:cNvSpPr>
          <p:nvPr/>
        </p:nvSpPr>
        <p:spPr>
          <a:xfrm>
            <a:off x="6817678" y="4019773"/>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行政管理博士</a:t>
            </a:r>
          </a:p>
        </p:txBody>
      </p:sp>
      <p:sp>
        <p:nvSpPr>
          <p:cNvPr id="305" name="标题 11"/>
          <p:cNvSpPr txBox="1">
            <a:spLocks/>
          </p:cNvSpPr>
          <p:nvPr/>
        </p:nvSpPr>
        <p:spPr>
          <a:xfrm>
            <a:off x="6833214" y="4286311"/>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现任职位：</a:t>
            </a:r>
          </a:p>
        </p:txBody>
      </p:sp>
      <p:sp>
        <p:nvSpPr>
          <p:cNvPr id="306" name="标题 11"/>
          <p:cNvSpPr txBox="1">
            <a:spLocks/>
          </p:cNvSpPr>
          <p:nvPr/>
        </p:nvSpPr>
        <p:spPr>
          <a:xfrm>
            <a:off x="6817678" y="4502279"/>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行政部经理</a:t>
            </a:r>
          </a:p>
        </p:txBody>
      </p:sp>
    </p:spTree>
    <p:extLst>
      <p:ext uri="{BB962C8B-B14F-4D97-AF65-F5344CB8AC3E}">
        <p14:creationId xmlns:p14="http://schemas.microsoft.com/office/powerpoint/2010/main" val="261477973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239"/>
                                        </p:tgtEl>
                                        <p:attrNameLst>
                                          <p:attrName>style.visibility</p:attrName>
                                        </p:attrNameLst>
                                      </p:cBhvr>
                                      <p:to>
                                        <p:strVal val="visible"/>
                                      </p:to>
                                    </p:set>
                                    <p:anim calcmode="lin" valueType="num">
                                      <p:cBhvr>
                                        <p:cTn id="7" dur="500" fill="hold"/>
                                        <p:tgtEl>
                                          <p:spTgt spid="239"/>
                                        </p:tgtEl>
                                        <p:attrNameLst>
                                          <p:attrName>ppt_w</p:attrName>
                                        </p:attrNameLst>
                                      </p:cBhvr>
                                      <p:tavLst>
                                        <p:tav tm="0">
                                          <p:val>
                                            <p:fltVal val="0"/>
                                          </p:val>
                                        </p:tav>
                                        <p:tav tm="100000">
                                          <p:val>
                                            <p:strVal val="#ppt_w"/>
                                          </p:val>
                                        </p:tav>
                                      </p:tavLst>
                                    </p:anim>
                                    <p:anim calcmode="lin" valueType="num">
                                      <p:cBhvr>
                                        <p:cTn id="8" dur="500" fill="hold"/>
                                        <p:tgtEl>
                                          <p:spTgt spid="239"/>
                                        </p:tgtEl>
                                        <p:attrNameLst>
                                          <p:attrName>ppt_h</p:attrName>
                                        </p:attrNameLst>
                                      </p:cBhvr>
                                      <p:tavLst>
                                        <p:tav tm="0">
                                          <p:val>
                                            <p:fltVal val="0"/>
                                          </p:val>
                                        </p:tav>
                                        <p:tav tm="100000">
                                          <p:val>
                                            <p:strVal val="#ppt_h"/>
                                          </p:val>
                                        </p:tav>
                                      </p:tavLst>
                                    </p:anim>
                                    <p:animEffect transition="in" filter="fade">
                                      <p:cBhvr>
                                        <p:cTn id="9" dur="500"/>
                                        <p:tgtEl>
                                          <p:spTgt spid="239"/>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244"/>
                                        </p:tgtEl>
                                        <p:attrNameLst>
                                          <p:attrName>style.visibility</p:attrName>
                                        </p:attrNameLst>
                                      </p:cBhvr>
                                      <p:to>
                                        <p:strVal val="visible"/>
                                      </p:to>
                                    </p:set>
                                    <p:anim calcmode="lin" valueType="num">
                                      <p:cBhvr>
                                        <p:cTn id="12" dur="500" fill="hold"/>
                                        <p:tgtEl>
                                          <p:spTgt spid="244"/>
                                        </p:tgtEl>
                                        <p:attrNameLst>
                                          <p:attrName>ppt_w</p:attrName>
                                        </p:attrNameLst>
                                      </p:cBhvr>
                                      <p:tavLst>
                                        <p:tav tm="0">
                                          <p:val>
                                            <p:fltVal val="0"/>
                                          </p:val>
                                        </p:tav>
                                        <p:tav tm="100000">
                                          <p:val>
                                            <p:strVal val="#ppt_w"/>
                                          </p:val>
                                        </p:tav>
                                      </p:tavLst>
                                    </p:anim>
                                    <p:anim calcmode="lin" valueType="num">
                                      <p:cBhvr>
                                        <p:cTn id="13" dur="500" fill="hold"/>
                                        <p:tgtEl>
                                          <p:spTgt spid="244"/>
                                        </p:tgtEl>
                                        <p:attrNameLst>
                                          <p:attrName>ppt_h</p:attrName>
                                        </p:attrNameLst>
                                      </p:cBhvr>
                                      <p:tavLst>
                                        <p:tav tm="0">
                                          <p:val>
                                            <p:fltVal val="0"/>
                                          </p:val>
                                        </p:tav>
                                        <p:tav tm="100000">
                                          <p:val>
                                            <p:strVal val="#ppt_h"/>
                                          </p:val>
                                        </p:tav>
                                      </p:tavLst>
                                    </p:anim>
                                    <p:animEffect transition="in" filter="fade">
                                      <p:cBhvr>
                                        <p:cTn id="14" dur="500"/>
                                        <p:tgtEl>
                                          <p:spTgt spid="244"/>
                                        </p:tgtEl>
                                      </p:cBhvr>
                                    </p:animEffect>
                                  </p:childTnLst>
                                </p:cTn>
                              </p:par>
                              <p:par>
                                <p:cTn id="15" presetID="53" presetClass="entr" presetSubtype="16" fill="hold" nodeType="withEffect">
                                  <p:stCondLst>
                                    <p:cond delay="500"/>
                                  </p:stCondLst>
                                  <p:childTnLst>
                                    <p:set>
                                      <p:cBhvr>
                                        <p:cTn id="16" dur="1" fill="hold">
                                          <p:stCondLst>
                                            <p:cond delay="0"/>
                                          </p:stCondLst>
                                        </p:cTn>
                                        <p:tgtEl>
                                          <p:spTgt spid="245"/>
                                        </p:tgtEl>
                                        <p:attrNameLst>
                                          <p:attrName>style.visibility</p:attrName>
                                        </p:attrNameLst>
                                      </p:cBhvr>
                                      <p:to>
                                        <p:strVal val="visible"/>
                                      </p:to>
                                    </p:set>
                                    <p:anim calcmode="lin" valueType="num">
                                      <p:cBhvr>
                                        <p:cTn id="17" dur="500" fill="hold"/>
                                        <p:tgtEl>
                                          <p:spTgt spid="245"/>
                                        </p:tgtEl>
                                        <p:attrNameLst>
                                          <p:attrName>ppt_w</p:attrName>
                                        </p:attrNameLst>
                                      </p:cBhvr>
                                      <p:tavLst>
                                        <p:tav tm="0">
                                          <p:val>
                                            <p:fltVal val="0"/>
                                          </p:val>
                                        </p:tav>
                                        <p:tav tm="100000">
                                          <p:val>
                                            <p:strVal val="#ppt_w"/>
                                          </p:val>
                                        </p:tav>
                                      </p:tavLst>
                                    </p:anim>
                                    <p:anim calcmode="lin" valueType="num">
                                      <p:cBhvr>
                                        <p:cTn id="18" dur="500" fill="hold"/>
                                        <p:tgtEl>
                                          <p:spTgt spid="245"/>
                                        </p:tgtEl>
                                        <p:attrNameLst>
                                          <p:attrName>ppt_h</p:attrName>
                                        </p:attrNameLst>
                                      </p:cBhvr>
                                      <p:tavLst>
                                        <p:tav tm="0">
                                          <p:val>
                                            <p:fltVal val="0"/>
                                          </p:val>
                                        </p:tav>
                                        <p:tav tm="100000">
                                          <p:val>
                                            <p:strVal val="#ppt_h"/>
                                          </p:val>
                                        </p:tav>
                                      </p:tavLst>
                                    </p:anim>
                                    <p:animEffect transition="in" filter="fade">
                                      <p:cBhvr>
                                        <p:cTn id="19" dur="500"/>
                                        <p:tgtEl>
                                          <p:spTgt spid="245"/>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246"/>
                                        </p:tgtEl>
                                        <p:attrNameLst>
                                          <p:attrName>style.visibility</p:attrName>
                                        </p:attrNameLst>
                                      </p:cBhvr>
                                      <p:to>
                                        <p:strVal val="visible"/>
                                      </p:to>
                                    </p:set>
                                    <p:anim calcmode="lin" valueType="num">
                                      <p:cBhvr>
                                        <p:cTn id="22" dur="500" fill="hold"/>
                                        <p:tgtEl>
                                          <p:spTgt spid="246"/>
                                        </p:tgtEl>
                                        <p:attrNameLst>
                                          <p:attrName>ppt_w</p:attrName>
                                        </p:attrNameLst>
                                      </p:cBhvr>
                                      <p:tavLst>
                                        <p:tav tm="0">
                                          <p:val>
                                            <p:fltVal val="0"/>
                                          </p:val>
                                        </p:tav>
                                        <p:tav tm="100000">
                                          <p:val>
                                            <p:strVal val="#ppt_w"/>
                                          </p:val>
                                        </p:tav>
                                      </p:tavLst>
                                    </p:anim>
                                    <p:anim calcmode="lin" valueType="num">
                                      <p:cBhvr>
                                        <p:cTn id="23" dur="500" fill="hold"/>
                                        <p:tgtEl>
                                          <p:spTgt spid="246"/>
                                        </p:tgtEl>
                                        <p:attrNameLst>
                                          <p:attrName>ppt_h</p:attrName>
                                        </p:attrNameLst>
                                      </p:cBhvr>
                                      <p:tavLst>
                                        <p:tav tm="0">
                                          <p:val>
                                            <p:fltVal val="0"/>
                                          </p:val>
                                        </p:tav>
                                        <p:tav tm="100000">
                                          <p:val>
                                            <p:strVal val="#ppt_h"/>
                                          </p:val>
                                        </p:tav>
                                      </p:tavLst>
                                    </p:anim>
                                    <p:animEffect transition="in" filter="fade">
                                      <p:cBhvr>
                                        <p:cTn id="24" dur="500"/>
                                        <p:tgtEl>
                                          <p:spTgt spid="246"/>
                                        </p:tgtEl>
                                      </p:cBhvr>
                                    </p:animEffect>
                                  </p:childTnLst>
                                </p:cTn>
                              </p:par>
                              <p:par>
                                <p:cTn id="25" presetID="53" presetClass="entr" presetSubtype="16" fill="hold" nodeType="withEffect">
                                  <p:stCondLst>
                                    <p:cond delay="500"/>
                                  </p:stCondLst>
                                  <p:childTnLst>
                                    <p:set>
                                      <p:cBhvr>
                                        <p:cTn id="26" dur="1" fill="hold">
                                          <p:stCondLst>
                                            <p:cond delay="0"/>
                                          </p:stCondLst>
                                        </p:cTn>
                                        <p:tgtEl>
                                          <p:spTgt spid="247"/>
                                        </p:tgtEl>
                                        <p:attrNameLst>
                                          <p:attrName>style.visibility</p:attrName>
                                        </p:attrNameLst>
                                      </p:cBhvr>
                                      <p:to>
                                        <p:strVal val="visible"/>
                                      </p:to>
                                    </p:set>
                                    <p:anim calcmode="lin" valueType="num">
                                      <p:cBhvr>
                                        <p:cTn id="27" dur="500" fill="hold"/>
                                        <p:tgtEl>
                                          <p:spTgt spid="247"/>
                                        </p:tgtEl>
                                        <p:attrNameLst>
                                          <p:attrName>ppt_w</p:attrName>
                                        </p:attrNameLst>
                                      </p:cBhvr>
                                      <p:tavLst>
                                        <p:tav tm="0">
                                          <p:val>
                                            <p:fltVal val="0"/>
                                          </p:val>
                                        </p:tav>
                                        <p:tav tm="100000">
                                          <p:val>
                                            <p:strVal val="#ppt_w"/>
                                          </p:val>
                                        </p:tav>
                                      </p:tavLst>
                                    </p:anim>
                                    <p:anim calcmode="lin" valueType="num">
                                      <p:cBhvr>
                                        <p:cTn id="28" dur="500" fill="hold"/>
                                        <p:tgtEl>
                                          <p:spTgt spid="247"/>
                                        </p:tgtEl>
                                        <p:attrNameLst>
                                          <p:attrName>ppt_h</p:attrName>
                                        </p:attrNameLst>
                                      </p:cBhvr>
                                      <p:tavLst>
                                        <p:tav tm="0">
                                          <p:val>
                                            <p:fltVal val="0"/>
                                          </p:val>
                                        </p:tav>
                                        <p:tav tm="100000">
                                          <p:val>
                                            <p:strVal val="#ppt_h"/>
                                          </p:val>
                                        </p:tav>
                                      </p:tavLst>
                                    </p:anim>
                                    <p:animEffect transition="in" filter="fade">
                                      <p:cBhvr>
                                        <p:cTn id="29" dur="500"/>
                                        <p:tgtEl>
                                          <p:spTgt spid="247"/>
                                        </p:tgtEl>
                                      </p:cBhvr>
                                    </p:animEffect>
                                  </p:childTnLst>
                                </p:cTn>
                              </p:par>
                              <p:par>
                                <p:cTn id="30" presetID="53" presetClass="entr" presetSubtype="16" fill="hold" grpId="0" nodeType="withEffect">
                                  <p:stCondLst>
                                    <p:cond delay="500"/>
                                  </p:stCondLst>
                                  <p:childTnLst>
                                    <p:set>
                                      <p:cBhvr>
                                        <p:cTn id="31" dur="1" fill="hold">
                                          <p:stCondLst>
                                            <p:cond delay="0"/>
                                          </p:stCondLst>
                                        </p:cTn>
                                        <p:tgtEl>
                                          <p:spTgt spid="248"/>
                                        </p:tgtEl>
                                        <p:attrNameLst>
                                          <p:attrName>style.visibility</p:attrName>
                                        </p:attrNameLst>
                                      </p:cBhvr>
                                      <p:to>
                                        <p:strVal val="visible"/>
                                      </p:to>
                                    </p:set>
                                    <p:anim calcmode="lin" valueType="num">
                                      <p:cBhvr>
                                        <p:cTn id="32" dur="500" fill="hold"/>
                                        <p:tgtEl>
                                          <p:spTgt spid="248"/>
                                        </p:tgtEl>
                                        <p:attrNameLst>
                                          <p:attrName>ppt_w</p:attrName>
                                        </p:attrNameLst>
                                      </p:cBhvr>
                                      <p:tavLst>
                                        <p:tav tm="0">
                                          <p:val>
                                            <p:fltVal val="0"/>
                                          </p:val>
                                        </p:tav>
                                        <p:tav tm="100000">
                                          <p:val>
                                            <p:strVal val="#ppt_w"/>
                                          </p:val>
                                        </p:tav>
                                      </p:tavLst>
                                    </p:anim>
                                    <p:anim calcmode="lin" valueType="num">
                                      <p:cBhvr>
                                        <p:cTn id="33" dur="500" fill="hold"/>
                                        <p:tgtEl>
                                          <p:spTgt spid="248"/>
                                        </p:tgtEl>
                                        <p:attrNameLst>
                                          <p:attrName>ppt_h</p:attrName>
                                        </p:attrNameLst>
                                      </p:cBhvr>
                                      <p:tavLst>
                                        <p:tav tm="0">
                                          <p:val>
                                            <p:fltVal val="0"/>
                                          </p:val>
                                        </p:tav>
                                        <p:tav tm="100000">
                                          <p:val>
                                            <p:strVal val="#ppt_h"/>
                                          </p:val>
                                        </p:tav>
                                      </p:tavLst>
                                    </p:anim>
                                    <p:animEffect transition="in" filter="fade">
                                      <p:cBhvr>
                                        <p:cTn id="34" dur="500"/>
                                        <p:tgtEl>
                                          <p:spTgt spid="248"/>
                                        </p:tgtEl>
                                      </p:cBhvr>
                                    </p:animEffect>
                                  </p:childTnLst>
                                </p:cTn>
                              </p:par>
                              <p:par>
                                <p:cTn id="35" presetID="53" presetClass="entr" presetSubtype="16" fill="hold" grpId="0" nodeType="withEffect">
                                  <p:stCondLst>
                                    <p:cond delay="500"/>
                                  </p:stCondLst>
                                  <p:childTnLst>
                                    <p:set>
                                      <p:cBhvr>
                                        <p:cTn id="36" dur="1" fill="hold">
                                          <p:stCondLst>
                                            <p:cond delay="0"/>
                                          </p:stCondLst>
                                        </p:cTn>
                                        <p:tgtEl>
                                          <p:spTgt spid="249"/>
                                        </p:tgtEl>
                                        <p:attrNameLst>
                                          <p:attrName>style.visibility</p:attrName>
                                        </p:attrNameLst>
                                      </p:cBhvr>
                                      <p:to>
                                        <p:strVal val="visible"/>
                                      </p:to>
                                    </p:set>
                                    <p:anim calcmode="lin" valueType="num">
                                      <p:cBhvr>
                                        <p:cTn id="37" dur="500" fill="hold"/>
                                        <p:tgtEl>
                                          <p:spTgt spid="249"/>
                                        </p:tgtEl>
                                        <p:attrNameLst>
                                          <p:attrName>ppt_w</p:attrName>
                                        </p:attrNameLst>
                                      </p:cBhvr>
                                      <p:tavLst>
                                        <p:tav tm="0">
                                          <p:val>
                                            <p:fltVal val="0"/>
                                          </p:val>
                                        </p:tav>
                                        <p:tav tm="100000">
                                          <p:val>
                                            <p:strVal val="#ppt_w"/>
                                          </p:val>
                                        </p:tav>
                                      </p:tavLst>
                                    </p:anim>
                                    <p:anim calcmode="lin" valueType="num">
                                      <p:cBhvr>
                                        <p:cTn id="38" dur="500" fill="hold"/>
                                        <p:tgtEl>
                                          <p:spTgt spid="249"/>
                                        </p:tgtEl>
                                        <p:attrNameLst>
                                          <p:attrName>ppt_h</p:attrName>
                                        </p:attrNameLst>
                                      </p:cBhvr>
                                      <p:tavLst>
                                        <p:tav tm="0">
                                          <p:val>
                                            <p:fltVal val="0"/>
                                          </p:val>
                                        </p:tav>
                                        <p:tav tm="100000">
                                          <p:val>
                                            <p:strVal val="#ppt_h"/>
                                          </p:val>
                                        </p:tav>
                                      </p:tavLst>
                                    </p:anim>
                                    <p:animEffect transition="in" filter="fade">
                                      <p:cBhvr>
                                        <p:cTn id="39" dur="500"/>
                                        <p:tgtEl>
                                          <p:spTgt spid="249"/>
                                        </p:tgtEl>
                                      </p:cBhvr>
                                    </p:animEffect>
                                  </p:childTnLst>
                                </p:cTn>
                              </p:par>
                              <p:par>
                                <p:cTn id="40" presetID="53" presetClass="entr" presetSubtype="16" fill="hold" grpId="0" nodeType="withEffect">
                                  <p:stCondLst>
                                    <p:cond delay="500"/>
                                  </p:stCondLst>
                                  <p:childTnLst>
                                    <p:set>
                                      <p:cBhvr>
                                        <p:cTn id="41" dur="1" fill="hold">
                                          <p:stCondLst>
                                            <p:cond delay="0"/>
                                          </p:stCondLst>
                                        </p:cTn>
                                        <p:tgtEl>
                                          <p:spTgt spid="250"/>
                                        </p:tgtEl>
                                        <p:attrNameLst>
                                          <p:attrName>style.visibility</p:attrName>
                                        </p:attrNameLst>
                                      </p:cBhvr>
                                      <p:to>
                                        <p:strVal val="visible"/>
                                      </p:to>
                                    </p:set>
                                    <p:anim calcmode="lin" valueType="num">
                                      <p:cBhvr>
                                        <p:cTn id="42" dur="500" fill="hold"/>
                                        <p:tgtEl>
                                          <p:spTgt spid="250"/>
                                        </p:tgtEl>
                                        <p:attrNameLst>
                                          <p:attrName>ppt_w</p:attrName>
                                        </p:attrNameLst>
                                      </p:cBhvr>
                                      <p:tavLst>
                                        <p:tav tm="0">
                                          <p:val>
                                            <p:fltVal val="0"/>
                                          </p:val>
                                        </p:tav>
                                        <p:tav tm="100000">
                                          <p:val>
                                            <p:strVal val="#ppt_w"/>
                                          </p:val>
                                        </p:tav>
                                      </p:tavLst>
                                    </p:anim>
                                    <p:anim calcmode="lin" valueType="num">
                                      <p:cBhvr>
                                        <p:cTn id="43" dur="500" fill="hold"/>
                                        <p:tgtEl>
                                          <p:spTgt spid="250"/>
                                        </p:tgtEl>
                                        <p:attrNameLst>
                                          <p:attrName>ppt_h</p:attrName>
                                        </p:attrNameLst>
                                      </p:cBhvr>
                                      <p:tavLst>
                                        <p:tav tm="0">
                                          <p:val>
                                            <p:fltVal val="0"/>
                                          </p:val>
                                        </p:tav>
                                        <p:tav tm="100000">
                                          <p:val>
                                            <p:strVal val="#ppt_h"/>
                                          </p:val>
                                        </p:tav>
                                      </p:tavLst>
                                    </p:anim>
                                    <p:animEffect transition="in" filter="fade">
                                      <p:cBhvr>
                                        <p:cTn id="44" dur="500"/>
                                        <p:tgtEl>
                                          <p:spTgt spid="250"/>
                                        </p:tgtEl>
                                      </p:cBhvr>
                                    </p:animEffect>
                                  </p:childTnLst>
                                </p:cTn>
                              </p:par>
                              <p:par>
                                <p:cTn id="45" presetID="53" presetClass="entr" presetSubtype="16" fill="hold" grpId="0" nodeType="withEffect">
                                  <p:stCondLst>
                                    <p:cond delay="500"/>
                                  </p:stCondLst>
                                  <p:childTnLst>
                                    <p:set>
                                      <p:cBhvr>
                                        <p:cTn id="46" dur="1" fill="hold">
                                          <p:stCondLst>
                                            <p:cond delay="0"/>
                                          </p:stCondLst>
                                        </p:cTn>
                                        <p:tgtEl>
                                          <p:spTgt spid="251"/>
                                        </p:tgtEl>
                                        <p:attrNameLst>
                                          <p:attrName>style.visibility</p:attrName>
                                        </p:attrNameLst>
                                      </p:cBhvr>
                                      <p:to>
                                        <p:strVal val="visible"/>
                                      </p:to>
                                    </p:set>
                                    <p:anim calcmode="lin" valueType="num">
                                      <p:cBhvr>
                                        <p:cTn id="47" dur="500" fill="hold"/>
                                        <p:tgtEl>
                                          <p:spTgt spid="251"/>
                                        </p:tgtEl>
                                        <p:attrNameLst>
                                          <p:attrName>ppt_w</p:attrName>
                                        </p:attrNameLst>
                                      </p:cBhvr>
                                      <p:tavLst>
                                        <p:tav tm="0">
                                          <p:val>
                                            <p:fltVal val="0"/>
                                          </p:val>
                                        </p:tav>
                                        <p:tav tm="100000">
                                          <p:val>
                                            <p:strVal val="#ppt_w"/>
                                          </p:val>
                                        </p:tav>
                                      </p:tavLst>
                                    </p:anim>
                                    <p:anim calcmode="lin" valueType="num">
                                      <p:cBhvr>
                                        <p:cTn id="48" dur="500" fill="hold"/>
                                        <p:tgtEl>
                                          <p:spTgt spid="251"/>
                                        </p:tgtEl>
                                        <p:attrNameLst>
                                          <p:attrName>ppt_h</p:attrName>
                                        </p:attrNameLst>
                                      </p:cBhvr>
                                      <p:tavLst>
                                        <p:tav tm="0">
                                          <p:val>
                                            <p:fltVal val="0"/>
                                          </p:val>
                                        </p:tav>
                                        <p:tav tm="100000">
                                          <p:val>
                                            <p:strVal val="#ppt_h"/>
                                          </p:val>
                                        </p:tav>
                                      </p:tavLst>
                                    </p:anim>
                                    <p:animEffect transition="in" filter="fade">
                                      <p:cBhvr>
                                        <p:cTn id="49" dur="500"/>
                                        <p:tgtEl>
                                          <p:spTgt spid="251"/>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252"/>
                                        </p:tgtEl>
                                        <p:attrNameLst>
                                          <p:attrName>style.visibility</p:attrName>
                                        </p:attrNameLst>
                                      </p:cBhvr>
                                      <p:to>
                                        <p:strVal val="visible"/>
                                      </p:to>
                                    </p:set>
                                    <p:anim calcmode="lin" valueType="num">
                                      <p:cBhvr>
                                        <p:cTn id="52" dur="500" fill="hold"/>
                                        <p:tgtEl>
                                          <p:spTgt spid="252"/>
                                        </p:tgtEl>
                                        <p:attrNameLst>
                                          <p:attrName>ppt_w</p:attrName>
                                        </p:attrNameLst>
                                      </p:cBhvr>
                                      <p:tavLst>
                                        <p:tav tm="0">
                                          <p:val>
                                            <p:fltVal val="0"/>
                                          </p:val>
                                        </p:tav>
                                        <p:tav tm="100000">
                                          <p:val>
                                            <p:strVal val="#ppt_w"/>
                                          </p:val>
                                        </p:tav>
                                      </p:tavLst>
                                    </p:anim>
                                    <p:anim calcmode="lin" valueType="num">
                                      <p:cBhvr>
                                        <p:cTn id="53" dur="500" fill="hold"/>
                                        <p:tgtEl>
                                          <p:spTgt spid="252"/>
                                        </p:tgtEl>
                                        <p:attrNameLst>
                                          <p:attrName>ppt_h</p:attrName>
                                        </p:attrNameLst>
                                      </p:cBhvr>
                                      <p:tavLst>
                                        <p:tav tm="0">
                                          <p:val>
                                            <p:fltVal val="0"/>
                                          </p:val>
                                        </p:tav>
                                        <p:tav tm="100000">
                                          <p:val>
                                            <p:strVal val="#ppt_h"/>
                                          </p:val>
                                        </p:tav>
                                      </p:tavLst>
                                    </p:anim>
                                    <p:animEffect transition="in" filter="fade">
                                      <p:cBhvr>
                                        <p:cTn id="54" dur="500"/>
                                        <p:tgtEl>
                                          <p:spTgt spid="252"/>
                                        </p:tgtEl>
                                      </p:cBhvr>
                                    </p:animEffect>
                                  </p:childTnLst>
                                </p:cTn>
                              </p:par>
                              <p:par>
                                <p:cTn id="55" presetID="53" presetClass="entr" presetSubtype="16" fill="hold" grpId="0" nodeType="withEffect">
                                  <p:stCondLst>
                                    <p:cond delay="500"/>
                                  </p:stCondLst>
                                  <p:childTnLst>
                                    <p:set>
                                      <p:cBhvr>
                                        <p:cTn id="56" dur="1" fill="hold">
                                          <p:stCondLst>
                                            <p:cond delay="0"/>
                                          </p:stCondLst>
                                        </p:cTn>
                                        <p:tgtEl>
                                          <p:spTgt spid="253"/>
                                        </p:tgtEl>
                                        <p:attrNameLst>
                                          <p:attrName>style.visibility</p:attrName>
                                        </p:attrNameLst>
                                      </p:cBhvr>
                                      <p:to>
                                        <p:strVal val="visible"/>
                                      </p:to>
                                    </p:set>
                                    <p:anim calcmode="lin" valueType="num">
                                      <p:cBhvr>
                                        <p:cTn id="57" dur="500" fill="hold"/>
                                        <p:tgtEl>
                                          <p:spTgt spid="253"/>
                                        </p:tgtEl>
                                        <p:attrNameLst>
                                          <p:attrName>ppt_w</p:attrName>
                                        </p:attrNameLst>
                                      </p:cBhvr>
                                      <p:tavLst>
                                        <p:tav tm="0">
                                          <p:val>
                                            <p:fltVal val="0"/>
                                          </p:val>
                                        </p:tav>
                                        <p:tav tm="100000">
                                          <p:val>
                                            <p:strVal val="#ppt_w"/>
                                          </p:val>
                                        </p:tav>
                                      </p:tavLst>
                                    </p:anim>
                                    <p:anim calcmode="lin" valueType="num">
                                      <p:cBhvr>
                                        <p:cTn id="58" dur="500" fill="hold"/>
                                        <p:tgtEl>
                                          <p:spTgt spid="253"/>
                                        </p:tgtEl>
                                        <p:attrNameLst>
                                          <p:attrName>ppt_h</p:attrName>
                                        </p:attrNameLst>
                                      </p:cBhvr>
                                      <p:tavLst>
                                        <p:tav tm="0">
                                          <p:val>
                                            <p:fltVal val="0"/>
                                          </p:val>
                                        </p:tav>
                                        <p:tav tm="100000">
                                          <p:val>
                                            <p:strVal val="#ppt_h"/>
                                          </p:val>
                                        </p:tav>
                                      </p:tavLst>
                                    </p:anim>
                                    <p:animEffect transition="in" filter="fade">
                                      <p:cBhvr>
                                        <p:cTn id="59" dur="500"/>
                                        <p:tgtEl>
                                          <p:spTgt spid="253"/>
                                        </p:tgtEl>
                                      </p:cBhvr>
                                    </p:animEffect>
                                  </p:childTnLst>
                                </p:cTn>
                              </p:par>
                              <p:par>
                                <p:cTn id="60" presetID="53" presetClass="entr" presetSubtype="16" fill="hold" grpId="0" nodeType="withEffect">
                                  <p:stCondLst>
                                    <p:cond delay="500"/>
                                  </p:stCondLst>
                                  <p:childTnLst>
                                    <p:set>
                                      <p:cBhvr>
                                        <p:cTn id="61" dur="1" fill="hold">
                                          <p:stCondLst>
                                            <p:cond delay="0"/>
                                          </p:stCondLst>
                                        </p:cTn>
                                        <p:tgtEl>
                                          <p:spTgt spid="254"/>
                                        </p:tgtEl>
                                        <p:attrNameLst>
                                          <p:attrName>style.visibility</p:attrName>
                                        </p:attrNameLst>
                                      </p:cBhvr>
                                      <p:to>
                                        <p:strVal val="visible"/>
                                      </p:to>
                                    </p:set>
                                    <p:anim calcmode="lin" valueType="num">
                                      <p:cBhvr>
                                        <p:cTn id="62" dur="500" fill="hold"/>
                                        <p:tgtEl>
                                          <p:spTgt spid="254"/>
                                        </p:tgtEl>
                                        <p:attrNameLst>
                                          <p:attrName>ppt_w</p:attrName>
                                        </p:attrNameLst>
                                      </p:cBhvr>
                                      <p:tavLst>
                                        <p:tav tm="0">
                                          <p:val>
                                            <p:fltVal val="0"/>
                                          </p:val>
                                        </p:tav>
                                        <p:tav tm="100000">
                                          <p:val>
                                            <p:strVal val="#ppt_w"/>
                                          </p:val>
                                        </p:tav>
                                      </p:tavLst>
                                    </p:anim>
                                    <p:anim calcmode="lin" valueType="num">
                                      <p:cBhvr>
                                        <p:cTn id="63" dur="500" fill="hold"/>
                                        <p:tgtEl>
                                          <p:spTgt spid="254"/>
                                        </p:tgtEl>
                                        <p:attrNameLst>
                                          <p:attrName>ppt_h</p:attrName>
                                        </p:attrNameLst>
                                      </p:cBhvr>
                                      <p:tavLst>
                                        <p:tav tm="0">
                                          <p:val>
                                            <p:fltVal val="0"/>
                                          </p:val>
                                        </p:tav>
                                        <p:tav tm="100000">
                                          <p:val>
                                            <p:strVal val="#ppt_h"/>
                                          </p:val>
                                        </p:tav>
                                      </p:tavLst>
                                    </p:anim>
                                    <p:animEffect transition="in" filter="fade">
                                      <p:cBhvr>
                                        <p:cTn id="64" dur="500"/>
                                        <p:tgtEl>
                                          <p:spTgt spid="254"/>
                                        </p:tgtEl>
                                      </p:cBhvr>
                                    </p:animEffect>
                                  </p:childTnLst>
                                </p:cTn>
                              </p:par>
                              <p:par>
                                <p:cTn id="65" presetID="53" presetClass="entr" presetSubtype="16" fill="hold" grpId="0" nodeType="withEffect">
                                  <p:stCondLst>
                                    <p:cond delay="500"/>
                                  </p:stCondLst>
                                  <p:childTnLst>
                                    <p:set>
                                      <p:cBhvr>
                                        <p:cTn id="66" dur="1" fill="hold">
                                          <p:stCondLst>
                                            <p:cond delay="0"/>
                                          </p:stCondLst>
                                        </p:cTn>
                                        <p:tgtEl>
                                          <p:spTgt spid="255"/>
                                        </p:tgtEl>
                                        <p:attrNameLst>
                                          <p:attrName>style.visibility</p:attrName>
                                        </p:attrNameLst>
                                      </p:cBhvr>
                                      <p:to>
                                        <p:strVal val="visible"/>
                                      </p:to>
                                    </p:set>
                                    <p:anim calcmode="lin" valueType="num">
                                      <p:cBhvr>
                                        <p:cTn id="67" dur="500" fill="hold"/>
                                        <p:tgtEl>
                                          <p:spTgt spid="255"/>
                                        </p:tgtEl>
                                        <p:attrNameLst>
                                          <p:attrName>ppt_w</p:attrName>
                                        </p:attrNameLst>
                                      </p:cBhvr>
                                      <p:tavLst>
                                        <p:tav tm="0">
                                          <p:val>
                                            <p:fltVal val="0"/>
                                          </p:val>
                                        </p:tav>
                                        <p:tav tm="100000">
                                          <p:val>
                                            <p:strVal val="#ppt_w"/>
                                          </p:val>
                                        </p:tav>
                                      </p:tavLst>
                                    </p:anim>
                                    <p:anim calcmode="lin" valueType="num">
                                      <p:cBhvr>
                                        <p:cTn id="68" dur="500" fill="hold"/>
                                        <p:tgtEl>
                                          <p:spTgt spid="255"/>
                                        </p:tgtEl>
                                        <p:attrNameLst>
                                          <p:attrName>ppt_h</p:attrName>
                                        </p:attrNameLst>
                                      </p:cBhvr>
                                      <p:tavLst>
                                        <p:tav tm="0">
                                          <p:val>
                                            <p:fltVal val="0"/>
                                          </p:val>
                                        </p:tav>
                                        <p:tav tm="100000">
                                          <p:val>
                                            <p:strVal val="#ppt_h"/>
                                          </p:val>
                                        </p:tav>
                                      </p:tavLst>
                                    </p:anim>
                                    <p:animEffect transition="in" filter="fade">
                                      <p:cBhvr>
                                        <p:cTn id="69" dur="500"/>
                                        <p:tgtEl>
                                          <p:spTgt spid="255"/>
                                        </p:tgtEl>
                                      </p:cBhvr>
                                    </p:animEffect>
                                  </p:childTnLst>
                                </p:cTn>
                              </p:par>
                              <p:par>
                                <p:cTn id="70" presetID="53" presetClass="entr" presetSubtype="16" fill="hold" nodeType="withEffect">
                                  <p:stCondLst>
                                    <p:cond delay="1000"/>
                                  </p:stCondLst>
                                  <p:childTnLst>
                                    <p:set>
                                      <p:cBhvr>
                                        <p:cTn id="71" dur="1" fill="hold">
                                          <p:stCondLst>
                                            <p:cond delay="0"/>
                                          </p:stCondLst>
                                        </p:cTn>
                                        <p:tgtEl>
                                          <p:spTgt spid="256"/>
                                        </p:tgtEl>
                                        <p:attrNameLst>
                                          <p:attrName>style.visibility</p:attrName>
                                        </p:attrNameLst>
                                      </p:cBhvr>
                                      <p:to>
                                        <p:strVal val="visible"/>
                                      </p:to>
                                    </p:set>
                                    <p:anim calcmode="lin" valueType="num">
                                      <p:cBhvr>
                                        <p:cTn id="72" dur="500" fill="hold"/>
                                        <p:tgtEl>
                                          <p:spTgt spid="256"/>
                                        </p:tgtEl>
                                        <p:attrNameLst>
                                          <p:attrName>ppt_w</p:attrName>
                                        </p:attrNameLst>
                                      </p:cBhvr>
                                      <p:tavLst>
                                        <p:tav tm="0">
                                          <p:val>
                                            <p:fltVal val="0"/>
                                          </p:val>
                                        </p:tav>
                                        <p:tav tm="100000">
                                          <p:val>
                                            <p:strVal val="#ppt_w"/>
                                          </p:val>
                                        </p:tav>
                                      </p:tavLst>
                                    </p:anim>
                                    <p:anim calcmode="lin" valueType="num">
                                      <p:cBhvr>
                                        <p:cTn id="73" dur="500" fill="hold"/>
                                        <p:tgtEl>
                                          <p:spTgt spid="256"/>
                                        </p:tgtEl>
                                        <p:attrNameLst>
                                          <p:attrName>ppt_h</p:attrName>
                                        </p:attrNameLst>
                                      </p:cBhvr>
                                      <p:tavLst>
                                        <p:tav tm="0">
                                          <p:val>
                                            <p:fltVal val="0"/>
                                          </p:val>
                                        </p:tav>
                                        <p:tav tm="100000">
                                          <p:val>
                                            <p:strVal val="#ppt_h"/>
                                          </p:val>
                                        </p:tav>
                                      </p:tavLst>
                                    </p:anim>
                                    <p:animEffect transition="in" filter="fade">
                                      <p:cBhvr>
                                        <p:cTn id="74" dur="500"/>
                                        <p:tgtEl>
                                          <p:spTgt spid="256"/>
                                        </p:tgtEl>
                                      </p:cBhvr>
                                    </p:animEffect>
                                  </p:childTnLst>
                                </p:cTn>
                              </p:par>
                              <p:par>
                                <p:cTn id="75" presetID="53" presetClass="entr" presetSubtype="16" fill="hold" grpId="0" nodeType="withEffect">
                                  <p:stCondLst>
                                    <p:cond delay="1000"/>
                                  </p:stCondLst>
                                  <p:childTnLst>
                                    <p:set>
                                      <p:cBhvr>
                                        <p:cTn id="76" dur="1" fill="hold">
                                          <p:stCondLst>
                                            <p:cond delay="0"/>
                                          </p:stCondLst>
                                        </p:cTn>
                                        <p:tgtEl>
                                          <p:spTgt spid="261"/>
                                        </p:tgtEl>
                                        <p:attrNameLst>
                                          <p:attrName>style.visibility</p:attrName>
                                        </p:attrNameLst>
                                      </p:cBhvr>
                                      <p:to>
                                        <p:strVal val="visible"/>
                                      </p:to>
                                    </p:set>
                                    <p:anim calcmode="lin" valueType="num">
                                      <p:cBhvr>
                                        <p:cTn id="77" dur="500" fill="hold"/>
                                        <p:tgtEl>
                                          <p:spTgt spid="261"/>
                                        </p:tgtEl>
                                        <p:attrNameLst>
                                          <p:attrName>ppt_w</p:attrName>
                                        </p:attrNameLst>
                                      </p:cBhvr>
                                      <p:tavLst>
                                        <p:tav tm="0">
                                          <p:val>
                                            <p:fltVal val="0"/>
                                          </p:val>
                                        </p:tav>
                                        <p:tav tm="100000">
                                          <p:val>
                                            <p:strVal val="#ppt_w"/>
                                          </p:val>
                                        </p:tav>
                                      </p:tavLst>
                                    </p:anim>
                                    <p:anim calcmode="lin" valueType="num">
                                      <p:cBhvr>
                                        <p:cTn id="78" dur="500" fill="hold"/>
                                        <p:tgtEl>
                                          <p:spTgt spid="261"/>
                                        </p:tgtEl>
                                        <p:attrNameLst>
                                          <p:attrName>ppt_h</p:attrName>
                                        </p:attrNameLst>
                                      </p:cBhvr>
                                      <p:tavLst>
                                        <p:tav tm="0">
                                          <p:val>
                                            <p:fltVal val="0"/>
                                          </p:val>
                                        </p:tav>
                                        <p:tav tm="100000">
                                          <p:val>
                                            <p:strVal val="#ppt_h"/>
                                          </p:val>
                                        </p:tav>
                                      </p:tavLst>
                                    </p:anim>
                                    <p:animEffect transition="in" filter="fade">
                                      <p:cBhvr>
                                        <p:cTn id="79" dur="500"/>
                                        <p:tgtEl>
                                          <p:spTgt spid="261"/>
                                        </p:tgtEl>
                                      </p:cBhvr>
                                    </p:animEffect>
                                  </p:childTnLst>
                                </p:cTn>
                              </p:par>
                              <p:par>
                                <p:cTn id="80" presetID="53" presetClass="entr" presetSubtype="16" fill="hold" nodeType="withEffect">
                                  <p:stCondLst>
                                    <p:cond delay="1000"/>
                                  </p:stCondLst>
                                  <p:childTnLst>
                                    <p:set>
                                      <p:cBhvr>
                                        <p:cTn id="81" dur="1" fill="hold">
                                          <p:stCondLst>
                                            <p:cond delay="0"/>
                                          </p:stCondLst>
                                        </p:cTn>
                                        <p:tgtEl>
                                          <p:spTgt spid="262"/>
                                        </p:tgtEl>
                                        <p:attrNameLst>
                                          <p:attrName>style.visibility</p:attrName>
                                        </p:attrNameLst>
                                      </p:cBhvr>
                                      <p:to>
                                        <p:strVal val="visible"/>
                                      </p:to>
                                    </p:set>
                                    <p:anim calcmode="lin" valueType="num">
                                      <p:cBhvr>
                                        <p:cTn id="82" dur="500" fill="hold"/>
                                        <p:tgtEl>
                                          <p:spTgt spid="262"/>
                                        </p:tgtEl>
                                        <p:attrNameLst>
                                          <p:attrName>ppt_w</p:attrName>
                                        </p:attrNameLst>
                                      </p:cBhvr>
                                      <p:tavLst>
                                        <p:tav tm="0">
                                          <p:val>
                                            <p:fltVal val="0"/>
                                          </p:val>
                                        </p:tav>
                                        <p:tav tm="100000">
                                          <p:val>
                                            <p:strVal val="#ppt_w"/>
                                          </p:val>
                                        </p:tav>
                                      </p:tavLst>
                                    </p:anim>
                                    <p:anim calcmode="lin" valueType="num">
                                      <p:cBhvr>
                                        <p:cTn id="83" dur="500" fill="hold"/>
                                        <p:tgtEl>
                                          <p:spTgt spid="262"/>
                                        </p:tgtEl>
                                        <p:attrNameLst>
                                          <p:attrName>ppt_h</p:attrName>
                                        </p:attrNameLst>
                                      </p:cBhvr>
                                      <p:tavLst>
                                        <p:tav tm="0">
                                          <p:val>
                                            <p:fltVal val="0"/>
                                          </p:val>
                                        </p:tav>
                                        <p:tav tm="100000">
                                          <p:val>
                                            <p:strVal val="#ppt_h"/>
                                          </p:val>
                                        </p:tav>
                                      </p:tavLst>
                                    </p:anim>
                                    <p:animEffect transition="in" filter="fade">
                                      <p:cBhvr>
                                        <p:cTn id="84" dur="500"/>
                                        <p:tgtEl>
                                          <p:spTgt spid="262"/>
                                        </p:tgtEl>
                                      </p:cBhvr>
                                    </p:animEffect>
                                  </p:childTnLst>
                                </p:cTn>
                              </p:par>
                              <p:par>
                                <p:cTn id="85" presetID="53" presetClass="entr" presetSubtype="16" fill="hold" grpId="0" nodeType="withEffect">
                                  <p:stCondLst>
                                    <p:cond delay="1000"/>
                                  </p:stCondLst>
                                  <p:childTnLst>
                                    <p:set>
                                      <p:cBhvr>
                                        <p:cTn id="86" dur="1" fill="hold">
                                          <p:stCondLst>
                                            <p:cond delay="0"/>
                                          </p:stCondLst>
                                        </p:cTn>
                                        <p:tgtEl>
                                          <p:spTgt spid="263"/>
                                        </p:tgtEl>
                                        <p:attrNameLst>
                                          <p:attrName>style.visibility</p:attrName>
                                        </p:attrNameLst>
                                      </p:cBhvr>
                                      <p:to>
                                        <p:strVal val="visible"/>
                                      </p:to>
                                    </p:set>
                                    <p:anim calcmode="lin" valueType="num">
                                      <p:cBhvr>
                                        <p:cTn id="87" dur="500" fill="hold"/>
                                        <p:tgtEl>
                                          <p:spTgt spid="263"/>
                                        </p:tgtEl>
                                        <p:attrNameLst>
                                          <p:attrName>ppt_w</p:attrName>
                                        </p:attrNameLst>
                                      </p:cBhvr>
                                      <p:tavLst>
                                        <p:tav tm="0">
                                          <p:val>
                                            <p:fltVal val="0"/>
                                          </p:val>
                                        </p:tav>
                                        <p:tav tm="100000">
                                          <p:val>
                                            <p:strVal val="#ppt_w"/>
                                          </p:val>
                                        </p:tav>
                                      </p:tavLst>
                                    </p:anim>
                                    <p:anim calcmode="lin" valueType="num">
                                      <p:cBhvr>
                                        <p:cTn id="88" dur="500" fill="hold"/>
                                        <p:tgtEl>
                                          <p:spTgt spid="263"/>
                                        </p:tgtEl>
                                        <p:attrNameLst>
                                          <p:attrName>ppt_h</p:attrName>
                                        </p:attrNameLst>
                                      </p:cBhvr>
                                      <p:tavLst>
                                        <p:tav tm="0">
                                          <p:val>
                                            <p:fltVal val="0"/>
                                          </p:val>
                                        </p:tav>
                                        <p:tav tm="100000">
                                          <p:val>
                                            <p:strVal val="#ppt_h"/>
                                          </p:val>
                                        </p:tav>
                                      </p:tavLst>
                                    </p:anim>
                                    <p:animEffect transition="in" filter="fade">
                                      <p:cBhvr>
                                        <p:cTn id="89" dur="500"/>
                                        <p:tgtEl>
                                          <p:spTgt spid="263"/>
                                        </p:tgtEl>
                                      </p:cBhvr>
                                    </p:animEffect>
                                  </p:childTnLst>
                                </p:cTn>
                              </p:par>
                              <p:par>
                                <p:cTn id="90" presetID="53" presetClass="entr" presetSubtype="16" fill="hold" nodeType="withEffect">
                                  <p:stCondLst>
                                    <p:cond delay="1000"/>
                                  </p:stCondLst>
                                  <p:childTnLst>
                                    <p:set>
                                      <p:cBhvr>
                                        <p:cTn id="91" dur="1" fill="hold">
                                          <p:stCondLst>
                                            <p:cond delay="0"/>
                                          </p:stCondLst>
                                        </p:cTn>
                                        <p:tgtEl>
                                          <p:spTgt spid="264"/>
                                        </p:tgtEl>
                                        <p:attrNameLst>
                                          <p:attrName>style.visibility</p:attrName>
                                        </p:attrNameLst>
                                      </p:cBhvr>
                                      <p:to>
                                        <p:strVal val="visible"/>
                                      </p:to>
                                    </p:set>
                                    <p:anim calcmode="lin" valueType="num">
                                      <p:cBhvr>
                                        <p:cTn id="92" dur="500" fill="hold"/>
                                        <p:tgtEl>
                                          <p:spTgt spid="264"/>
                                        </p:tgtEl>
                                        <p:attrNameLst>
                                          <p:attrName>ppt_w</p:attrName>
                                        </p:attrNameLst>
                                      </p:cBhvr>
                                      <p:tavLst>
                                        <p:tav tm="0">
                                          <p:val>
                                            <p:fltVal val="0"/>
                                          </p:val>
                                        </p:tav>
                                        <p:tav tm="100000">
                                          <p:val>
                                            <p:strVal val="#ppt_w"/>
                                          </p:val>
                                        </p:tav>
                                      </p:tavLst>
                                    </p:anim>
                                    <p:anim calcmode="lin" valueType="num">
                                      <p:cBhvr>
                                        <p:cTn id="93" dur="500" fill="hold"/>
                                        <p:tgtEl>
                                          <p:spTgt spid="264"/>
                                        </p:tgtEl>
                                        <p:attrNameLst>
                                          <p:attrName>ppt_h</p:attrName>
                                        </p:attrNameLst>
                                      </p:cBhvr>
                                      <p:tavLst>
                                        <p:tav tm="0">
                                          <p:val>
                                            <p:fltVal val="0"/>
                                          </p:val>
                                        </p:tav>
                                        <p:tav tm="100000">
                                          <p:val>
                                            <p:strVal val="#ppt_h"/>
                                          </p:val>
                                        </p:tav>
                                      </p:tavLst>
                                    </p:anim>
                                    <p:animEffect transition="in" filter="fade">
                                      <p:cBhvr>
                                        <p:cTn id="94" dur="500"/>
                                        <p:tgtEl>
                                          <p:spTgt spid="264"/>
                                        </p:tgtEl>
                                      </p:cBhvr>
                                    </p:animEffect>
                                  </p:childTnLst>
                                </p:cTn>
                              </p:par>
                              <p:par>
                                <p:cTn id="95" presetID="53" presetClass="entr" presetSubtype="16" fill="hold" grpId="0" nodeType="withEffect">
                                  <p:stCondLst>
                                    <p:cond delay="1000"/>
                                  </p:stCondLst>
                                  <p:childTnLst>
                                    <p:set>
                                      <p:cBhvr>
                                        <p:cTn id="96" dur="1" fill="hold">
                                          <p:stCondLst>
                                            <p:cond delay="0"/>
                                          </p:stCondLst>
                                        </p:cTn>
                                        <p:tgtEl>
                                          <p:spTgt spid="265"/>
                                        </p:tgtEl>
                                        <p:attrNameLst>
                                          <p:attrName>style.visibility</p:attrName>
                                        </p:attrNameLst>
                                      </p:cBhvr>
                                      <p:to>
                                        <p:strVal val="visible"/>
                                      </p:to>
                                    </p:set>
                                    <p:anim calcmode="lin" valueType="num">
                                      <p:cBhvr>
                                        <p:cTn id="97" dur="500" fill="hold"/>
                                        <p:tgtEl>
                                          <p:spTgt spid="265"/>
                                        </p:tgtEl>
                                        <p:attrNameLst>
                                          <p:attrName>ppt_w</p:attrName>
                                        </p:attrNameLst>
                                      </p:cBhvr>
                                      <p:tavLst>
                                        <p:tav tm="0">
                                          <p:val>
                                            <p:fltVal val="0"/>
                                          </p:val>
                                        </p:tav>
                                        <p:tav tm="100000">
                                          <p:val>
                                            <p:strVal val="#ppt_w"/>
                                          </p:val>
                                        </p:tav>
                                      </p:tavLst>
                                    </p:anim>
                                    <p:anim calcmode="lin" valueType="num">
                                      <p:cBhvr>
                                        <p:cTn id="98" dur="500" fill="hold"/>
                                        <p:tgtEl>
                                          <p:spTgt spid="265"/>
                                        </p:tgtEl>
                                        <p:attrNameLst>
                                          <p:attrName>ppt_h</p:attrName>
                                        </p:attrNameLst>
                                      </p:cBhvr>
                                      <p:tavLst>
                                        <p:tav tm="0">
                                          <p:val>
                                            <p:fltVal val="0"/>
                                          </p:val>
                                        </p:tav>
                                        <p:tav tm="100000">
                                          <p:val>
                                            <p:strVal val="#ppt_h"/>
                                          </p:val>
                                        </p:tav>
                                      </p:tavLst>
                                    </p:anim>
                                    <p:animEffect transition="in" filter="fade">
                                      <p:cBhvr>
                                        <p:cTn id="99" dur="500"/>
                                        <p:tgtEl>
                                          <p:spTgt spid="265"/>
                                        </p:tgtEl>
                                      </p:cBhvr>
                                    </p:animEffect>
                                  </p:childTnLst>
                                </p:cTn>
                              </p:par>
                              <p:par>
                                <p:cTn id="100" presetID="53" presetClass="entr" presetSubtype="16" fill="hold" grpId="0" nodeType="withEffect">
                                  <p:stCondLst>
                                    <p:cond delay="1000"/>
                                  </p:stCondLst>
                                  <p:childTnLst>
                                    <p:set>
                                      <p:cBhvr>
                                        <p:cTn id="101" dur="1" fill="hold">
                                          <p:stCondLst>
                                            <p:cond delay="0"/>
                                          </p:stCondLst>
                                        </p:cTn>
                                        <p:tgtEl>
                                          <p:spTgt spid="266"/>
                                        </p:tgtEl>
                                        <p:attrNameLst>
                                          <p:attrName>style.visibility</p:attrName>
                                        </p:attrNameLst>
                                      </p:cBhvr>
                                      <p:to>
                                        <p:strVal val="visible"/>
                                      </p:to>
                                    </p:set>
                                    <p:anim calcmode="lin" valueType="num">
                                      <p:cBhvr>
                                        <p:cTn id="102" dur="500" fill="hold"/>
                                        <p:tgtEl>
                                          <p:spTgt spid="266"/>
                                        </p:tgtEl>
                                        <p:attrNameLst>
                                          <p:attrName>ppt_w</p:attrName>
                                        </p:attrNameLst>
                                      </p:cBhvr>
                                      <p:tavLst>
                                        <p:tav tm="0">
                                          <p:val>
                                            <p:fltVal val="0"/>
                                          </p:val>
                                        </p:tav>
                                        <p:tav tm="100000">
                                          <p:val>
                                            <p:strVal val="#ppt_w"/>
                                          </p:val>
                                        </p:tav>
                                      </p:tavLst>
                                    </p:anim>
                                    <p:anim calcmode="lin" valueType="num">
                                      <p:cBhvr>
                                        <p:cTn id="103" dur="500" fill="hold"/>
                                        <p:tgtEl>
                                          <p:spTgt spid="266"/>
                                        </p:tgtEl>
                                        <p:attrNameLst>
                                          <p:attrName>ppt_h</p:attrName>
                                        </p:attrNameLst>
                                      </p:cBhvr>
                                      <p:tavLst>
                                        <p:tav tm="0">
                                          <p:val>
                                            <p:fltVal val="0"/>
                                          </p:val>
                                        </p:tav>
                                        <p:tav tm="100000">
                                          <p:val>
                                            <p:strVal val="#ppt_h"/>
                                          </p:val>
                                        </p:tav>
                                      </p:tavLst>
                                    </p:anim>
                                    <p:animEffect transition="in" filter="fade">
                                      <p:cBhvr>
                                        <p:cTn id="104" dur="500"/>
                                        <p:tgtEl>
                                          <p:spTgt spid="266"/>
                                        </p:tgtEl>
                                      </p:cBhvr>
                                    </p:animEffect>
                                  </p:childTnLst>
                                </p:cTn>
                              </p:par>
                              <p:par>
                                <p:cTn id="105" presetID="53" presetClass="entr" presetSubtype="16" fill="hold" grpId="0" nodeType="withEffect">
                                  <p:stCondLst>
                                    <p:cond delay="1000"/>
                                  </p:stCondLst>
                                  <p:childTnLst>
                                    <p:set>
                                      <p:cBhvr>
                                        <p:cTn id="106" dur="1" fill="hold">
                                          <p:stCondLst>
                                            <p:cond delay="0"/>
                                          </p:stCondLst>
                                        </p:cTn>
                                        <p:tgtEl>
                                          <p:spTgt spid="267"/>
                                        </p:tgtEl>
                                        <p:attrNameLst>
                                          <p:attrName>style.visibility</p:attrName>
                                        </p:attrNameLst>
                                      </p:cBhvr>
                                      <p:to>
                                        <p:strVal val="visible"/>
                                      </p:to>
                                    </p:set>
                                    <p:anim calcmode="lin" valueType="num">
                                      <p:cBhvr>
                                        <p:cTn id="107" dur="500" fill="hold"/>
                                        <p:tgtEl>
                                          <p:spTgt spid="267"/>
                                        </p:tgtEl>
                                        <p:attrNameLst>
                                          <p:attrName>ppt_w</p:attrName>
                                        </p:attrNameLst>
                                      </p:cBhvr>
                                      <p:tavLst>
                                        <p:tav tm="0">
                                          <p:val>
                                            <p:fltVal val="0"/>
                                          </p:val>
                                        </p:tav>
                                        <p:tav tm="100000">
                                          <p:val>
                                            <p:strVal val="#ppt_w"/>
                                          </p:val>
                                        </p:tav>
                                      </p:tavLst>
                                    </p:anim>
                                    <p:anim calcmode="lin" valueType="num">
                                      <p:cBhvr>
                                        <p:cTn id="108" dur="500" fill="hold"/>
                                        <p:tgtEl>
                                          <p:spTgt spid="267"/>
                                        </p:tgtEl>
                                        <p:attrNameLst>
                                          <p:attrName>ppt_h</p:attrName>
                                        </p:attrNameLst>
                                      </p:cBhvr>
                                      <p:tavLst>
                                        <p:tav tm="0">
                                          <p:val>
                                            <p:fltVal val="0"/>
                                          </p:val>
                                        </p:tav>
                                        <p:tav tm="100000">
                                          <p:val>
                                            <p:strVal val="#ppt_h"/>
                                          </p:val>
                                        </p:tav>
                                      </p:tavLst>
                                    </p:anim>
                                    <p:animEffect transition="in" filter="fade">
                                      <p:cBhvr>
                                        <p:cTn id="109" dur="500"/>
                                        <p:tgtEl>
                                          <p:spTgt spid="267"/>
                                        </p:tgtEl>
                                      </p:cBhvr>
                                    </p:animEffect>
                                  </p:childTnLst>
                                </p:cTn>
                              </p:par>
                              <p:par>
                                <p:cTn id="110" presetID="53" presetClass="entr" presetSubtype="16" fill="hold" grpId="0" nodeType="withEffect">
                                  <p:stCondLst>
                                    <p:cond delay="1000"/>
                                  </p:stCondLst>
                                  <p:childTnLst>
                                    <p:set>
                                      <p:cBhvr>
                                        <p:cTn id="111" dur="1" fill="hold">
                                          <p:stCondLst>
                                            <p:cond delay="0"/>
                                          </p:stCondLst>
                                        </p:cTn>
                                        <p:tgtEl>
                                          <p:spTgt spid="268"/>
                                        </p:tgtEl>
                                        <p:attrNameLst>
                                          <p:attrName>style.visibility</p:attrName>
                                        </p:attrNameLst>
                                      </p:cBhvr>
                                      <p:to>
                                        <p:strVal val="visible"/>
                                      </p:to>
                                    </p:set>
                                    <p:anim calcmode="lin" valueType="num">
                                      <p:cBhvr>
                                        <p:cTn id="112" dur="500" fill="hold"/>
                                        <p:tgtEl>
                                          <p:spTgt spid="268"/>
                                        </p:tgtEl>
                                        <p:attrNameLst>
                                          <p:attrName>ppt_w</p:attrName>
                                        </p:attrNameLst>
                                      </p:cBhvr>
                                      <p:tavLst>
                                        <p:tav tm="0">
                                          <p:val>
                                            <p:fltVal val="0"/>
                                          </p:val>
                                        </p:tav>
                                        <p:tav tm="100000">
                                          <p:val>
                                            <p:strVal val="#ppt_w"/>
                                          </p:val>
                                        </p:tav>
                                      </p:tavLst>
                                    </p:anim>
                                    <p:anim calcmode="lin" valueType="num">
                                      <p:cBhvr>
                                        <p:cTn id="113" dur="500" fill="hold"/>
                                        <p:tgtEl>
                                          <p:spTgt spid="268"/>
                                        </p:tgtEl>
                                        <p:attrNameLst>
                                          <p:attrName>ppt_h</p:attrName>
                                        </p:attrNameLst>
                                      </p:cBhvr>
                                      <p:tavLst>
                                        <p:tav tm="0">
                                          <p:val>
                                            <p:fltVal val="0"/>
                                          </p:val>
                                        </p:tav>
                                        <p:tav tm="100000">
                                          <p:val>
                                            <p:strVal val="#ppt_h"/>
                                          </p:val>
                                        </p:tav>
                                      </p:tavLst>
                                    </p:anim>
                                    <p:animEffect transition="in" filter="fade">
                                      <p:cBhvr>
                                        <p:cTn id="114" dur="500"/>
                                        <p:tgtEl>
                                          <p:spTgt spid="268"/>
                                        </p:tgtEl>
                                      </p:cBhvr>
                                    </p:animEffect>
                                  </p:childTnLst>
                                </p:cTn>
                              </p:par>
                              <p:par>
                                <p:cTn id="115" presetID="53" presetClass="entr" presetSubtype="16" fill="hold" grpId="0" nodeType="withEffect">
                                  <p:stCondLst>
                                    <p:cond delay="1000"/>
                                  </p:stCondLst>
                                  <p:childTnLst>
                                    <p:set>
                                      <p:cBhvr>
                                        <p:cTn id="116" dur="1" fill="hold">
                                          <p:stCondLst>
                                            <p:cond delay="0"/>
                                          </p:stCondLst>
                                        </p:cTn>
                                        <p:tgtEl>
                                          <p:spTgt spid="269"/>
                                        </p:tgtEl>
                                        <p:attrNameLst>
                                          <p:attrName>style.visibility</p:attrName>
                                        </p:attrNameLst>
                                      </p:cBhvr>
                                      <p:to>
                                        <p:strVal val="visible"/>
                                      </p:to>
                                    </p:set>
                                    <p:anim calcmode="lin" valueType="num">
                                      <p:cBhvr>
                                        <p:cTn id="117" dur="500" fill="hold"/>
                                        <p:tgtEl>
                                          <p:spTgt spid="269"/>
                                        </p:tgtEl>
                                        <p:attrNameLst>
                                          <p:attrName>ppt_w</p:attrName>
                                        </p:attrNameLst>
                                      </p:cBhvr>
                                      <p:tavLst>
                                        <p:tav tm="0">
                                          <p:val>
                                            <p:fltVal val="0"/>
                                          </p:val>
                                        </p:tav>
                                        <p:tav tm="100000">
                                          <p:val>
                                            <p:strVal val="#ppt_w"/>
                                          </p:val>
                                        </p:tav>
                                      </p:tavLst>
                                    </p:anim>
                                    <p:anim calcmode="lin" valueType="num">
                                      <p:cBhvr>
                                        <p:cTn id="118" dur="500" fill="hold"/>
                                        <p:tgtEl>
                                          <p:spTgt spid="269"/>
                                        </p:tgtEl>
                                        <p:attrNameLst>
                                          <p:attrName>ppt_h</p:attrName>
                                        </p:attrNameLst>
                                      </p:cBhvr>
                                      <p:tavLst>
                                        <p:tav tm="0">
                                          <p:val>
                                            <p:fltVal val="0"/>
                                          </p:val>
                                        </p:tav>
                                        <p:tav tm="100000">
                                          <p:val>
                                            <p:strVal val="#ppt_h"/>
                                          </p:val>
                                        </p:tav>
                                      </p:tavLst>
                                    </p:anim>
                                    <p:animEffect transition="in" filter="fade">
                                      <p:cBhvr>
                                        <p:cTn id="119" dur="500"/>
                                        <p:tgtEl>
                                          <p:spTgt spid="269"/>
                                        </p:tgtEl>
                                      </p:cBhvr>
                                    </p:animEffect>
                                  </p:childTnLst>
                                </p:cTn>
                              </p:par>
                              <p:par>
                                <p:cTn id="120" presetID="53" presetClass="entr" presetSubtype="16" fill="hold" grpId="0" nodeType="withEffect">
                                  <p:stCondLst>
                                    <p:cond delay="1000"/>
                                  </p:stCondLst>
                                  <p:childTnLst>
                                    <p:set>
                                      <p:cBhvr>
                                        <p:cTn id="121" dur="1" fill="hold">
                                          <p:stCondLst>
                                            <p:cond delay="0"/>
                                          </p:stCondLst>
                                        </p:cTn>
                                        <p:tgtEl>
                                          <p:spTgt spid="270"/>
                                        </p:tgtEl>
                                        <p:attrNameLst>
                                          <p:attrName>style.visibility</p:attrName>
                                        </p:attrNameLst>
                                      </p:cBhvr>
                                      <p:to>
                                        <p:strVal val="visible"/>
                                      </p:to>
                                    </p:set>
                                    <p:anim calcmode="lin" valueType="num">
                                      <p:cBhvr>
                                        <p:cTn id="122" dur="500" fill="hold"/>
                                        <p:tgtEl>
                                          <p:spTgt spid="270"/>
                                        </p:tgtEl>
                                        <p:attrNameLst>
                                          <p:attrName>ppt_w</p:attrName>
                                        </p:attrNameLst>
                                      </p:cBhvr>
                                      <p:tavLst>
                                        <p:tav tm="0">
                                          <p:val>
                                            <p:fltVal val="0"/>
                                          </p:val>
                                        </p:tav>
                                        <p:tav tm="100000">
                                          <p:val>
                                            <p:strVal val="#ppt_w"/>
                                          </p:val>
                                        </p:tav>
                                      </p:tavLst>
                                    </p:anim>
                                    <p:anim calcmode="lin" valueType="num">
                                      <p:cBhvr>
                                        <p:cTn id="123" dur="500" fill="hold"/>
                                        <p:tgtEl>
                                          <p:spTgt spid="270"/>
                                        </p:tgtEl>
                                        <p:attrNameLst>
                                          <p:attrName>ppt_h</p:attrName>
                                        </p:attrNameLst>
                                      </p:cBhvr>
                                      <p:tavLst>
                                        <p:tav tm="0">
                                          <p:val>
                                            <p:fltVal val="0"/>
                                          </p:val>
                                        </p:tav>
                                        <p:tav tm="100000">
                                          <p:val>
                                            <p:strVal val="#ppt_h"/>
                                          </p:val>
                                        </p:tav>
                                      </p:tavLst>
                                    </p:anim>
                                    <p:animEffect transition="in" filter="fade">
                                      <p:cBhvr>
                                        <p:cTn id="124" dur="500"/>
                                        <p:tgtEl>
                                          <p:spTgt spid="270"/>
                                        </p:tgtEl>
                                      </p:cBhvr>
                                    </p:animEffect>
                                  </p:childTnLst>
                                </p:cTn>
                              </p:par>
                              <p:par>
                                <p:cTn id="125" presetID="53" presetClass="entr" presetSubtype="16" fill="hold" grpId="0" nodeType="withEffect">
                                  <p:stCondLst>
                                    <p:cond delay="1000"/>
                                  </p:stCondLst>
                                  <p:childTnLst>
                                    <p:set>
                                      <p:cBhvr>
                                        <p:cTn id="126" dur="1" fill="hold">
                                          <p:stCondLst>
                                            <p:cond delay="0"/>
                                          </p:stCondLst>
                                        </p:cTn>
                                        <p:tgtEl>
                                          <p:spTgt spid="271"/>
                                        </p:tgtEl>
                                        <p:attrNameLst>
                                          <p:attrName>style.visibility</p:attrName>
                                        </p:attrNameLst>
                                      </p:cBhvr>
                                      <p:to>
                                        <p:strVal val="visible"/>
                                      </p:to>
                                    </p:set>
                                    <p:anim calcmode="lin" valueType="num">
                                      <p:cBhvr>
                                        <p:cTn id="127" dur="500" fill="hold"/>
                                        <p:tgtEl>
                                          <p:spTgt spid="271"/>
                                        </p:tgtEl>
                                        <p:attrNameLst>
                                          <p:attrName>ppt_w</p:attrName>
                                        </p:attrNameLst>
                                      </p:cBhvr>
                                      <p:tavLst>
                                        <p:tav tm="0">
                                          <p:val>
                                            <p:fltVal val="0"/>
                                          </p:val>
                                        </p:tav>
                                        <p:tav tm="100000">
                                          <p:val>
                                            <p:strVal val="#ppt_w"/>
                                          </p:val>
                                        </p:tav>
                                      </p:tavLst>
                                    </p:anim>
                                    <p:anim calcmode="lin" valueType="num">
                                      <p:cBhvr>
                                        <p:cTn id="128" dur="500" fill="hold"/>
                                        <p:tgtEl>
                                          <p:spTgt spid="271"/>
                                        </p:tgtEl>
                                        <p:attrNameLst>
                                          <p:attrName>ppt_h</p:attrName>
                                        </p:attrNameLst>
                                      </p:cBhvr>
                                      <p:tavLst>
                                        <p:tav tm="0">
                                          <p:val>
                                            <p:fltVal val="0"/>
                                          </p:val>
                                        </p:tav>
                                        <p:tav tm="100000">
                                          <p:val>
                                            <p:strVal val="#ppt_h"/>
                                          </p:val>
                                        </p:tav>
                                      </p:tavLst>
                                    </p:anim>
                                    <p:animEffect transition="in" filter="fade">
                                      <p:cBhvr>
                                        <p:cTn id="129" dur="500"/>
                                        <p:tgtEl>
                                          <p:spTgt spid="271"/>
                                        </p:tgtEl>
                                      </p:cBhvr>
                                    </p:animEffect>
                                  </p:childTnLst>
                                </p:cTn>
                              </p:par>
                              <p:par>
                                <p:cTn id="130" presetID="53" presetClass="entr" presetSubtype="16" fill="hold" grpId="0" nodeType="withEffect">
                                  <p:stCondLst>
                                    <p:cond delay="1000"/>
                                  </p:stCondLst>
                                  <p:childTnLst>
                                    <p:set>
                                      <p:cBhvr>
                                        <p:cTn id="131" dur="1" fill="hold">
                                          <p:stCondLst>
                                            <p:cond delay="0"/>
                                          </p:stCondLst>
                                        </p:cTn>
                                        <p:tgtEl>
                                          <p:spTgt spid="272"/>
                                        </p:tgtEl>
                                        <p:attrNameLst>
                                          <p:attrName>style.visibility</p:attrName>
                                        </p:attrNameLst>
                                      </p:cBhvr>
                                      <p:to>
                                        <p:strVal val="visible"/>
                                      </p:to>
                                    </p:set>
                                    <p:anim calcmode="lin" valueType="num">
                                      <p:cBhvr>
                                        <p:cTn id="132" dur="500" fill="hold"/>
                                        <p:tgtEl>
                                          <p:spTgt spid="272"/>
                                        </p:tgtEl>
                                        <p:attrNameLst>
                                          <p:attrName>ppt_w</p:attrName>
                                        </p:attrNameLst>
                                      </p:cBhvr>
                                      <p:tavLst>
                                        <p:tav tm="0">
                                          <p:val>
                                            <p:fltVal val="0"/>
                                          </p:val>
                                        </p:tav>
                                        <p:tav tm="100000">
                                          <p:val>
                                            <p:strVal val="#ppt_w"/>
                                          </p:val>
                                        </p:tav>
                                      </p:tavLst>
                                    </p:anim>
                                    <p:anim calcmode="lin" valueType="num">
                                      <p:cBhvr>
                                        <p:cTn id="133" dur="500" fill="hold"/>
                                        <p:tgtEl>
                                          <p:spTgt spid="272"/>
                                        </p:tgtEl>
                                        <p:attrNameLst>
                                          <p:attrName>ppt_h</p:attrName>
                                        </p:attrNameLst>
                                      </p:cBhvr>
                                      <p:tavLst>
                                        <p:tav tm="0">
                                          <p:val>
                                            <p:fltVal val="0"/>
                                          </p:val>
                                        </p:tav>
                                        <p:tav tm="100000">
                                          <p:val>
                                            <p:strVal val="#ppt_h"/>
                                          </p:val>
                                        </p:tav>
                                      </p:tavLst>
                                    </p:anim>
                                    <p:animEffect transition="in" filter="fade">
                                      <p:cBhvr>
                                        <p:cTn id="134" dur="500"/>
                                        <p:tgtEl>
                                          <p:spTgt spid="272"/>
                                        </p:tgtEl>
                                      </p:cBhvr>
                                    </p:animEffect>
                                  </p:childTnLst>
                                </p:cTn>
                              </p:par>
                              <p:par>
                                <p:cTn id="135" presetID="53" presetClass="entr" presetSubtype="16" fill="hold" nodeType="withEffect">
                                  <p:stCondLst>
                                    <p:cond delay="1500"/>
                                  </p:stCondLst>
                                  <p:childTnLst>
                                    <p:set>
                                      <p:cBhvr>
                                        <p:cTn id="136" dur="1" fill="hold">
                                          <p:stCondLst>
                                            <p:cond delay="0"/>
                                          </p:stCondLst>
                                        </p:cTn>
                                        <p:tgtEl>
                                          <p:spTgt spid="273"/>
                                        </p:tgtEl>
                                        <p:attrNameLst>
                                          <p:attrName>style.visibility</p:attrName>
                                        </p:attrNameLst>
                                      </p:cBhvr>
                                      <p:to>
                                        <p:strVal val="visible"/>
                                      </p:to>
                                    </p:set>
                                    <p:anim calcmode="lin" valueType="num">
                                      <p:cBhvr>
                                        <p:cTn id="137" dur="500" fill="hold"/>
                                        <p:tgtEl>
                                          <p:spTgt spid="273"/>
                                        </p:tgtEl>
                                        <p:attrNameLst>
                                          <p:attrName>ppt_w</p:attrName>
                                        </p:attrNameLst>
                                      </p:cBhvr>
                                      <p:tavLst>
                                        <p:tav tm="0">
                                          <p:val>
                                            <p:fltVal val="0"/>
                                          </p:val>
                                        </p:tav>
                                        <p:tav tm="100000">
                                          <p:val>
                                            <p:strVal val="#ppt_w"/>
                                          </p:val>
                                        </p:tav>
                                      </p:tavLst>
                                    </p:anim>
                                    <p:anim calcmode="lin" valueType="num">
                                      <p:cBhvr>
                                        <p:cTn id="138" dur="500" fill="hold"/>
                                        <p:tgtEl>
                                          <p:spTgt spid="273"/>
                                        </p:tgtEl>
                                        <p:attrNameLst>
                                          <p:attrName>ppt_h</p:attrName>
                                        </p:attrNameLst>
                                      </p:cBhvr>
                                      <p:tavLst>
                                        <p:tav tm="0">
                                          <p:val>
                                            <p:fltVal val="0"/>
                                          </p:val>
                                        </p:tav>
                                        <p:tav tm="100000">
                                          <p:val>
                                            <p:strVal val="#ppt_h"/>
                                          </p:val>
                                        </p:tav>
                                      </p:tavLst>
                                    </p:anim>
                                    <p:animEffect transition="in" filter="fade">
                                      <p:cBhvr>
                                        <p:cTn id="139" dur="500"/>
                                        <p:tgtEl>
                                          <p:spTgt spid="273"/>
                                        </p:tgtEl>
                                      </p:cBhvr>
                                    </p:animEffect>
                                  </p:childTnLst>
                                </p:cTn>
                              </p:par>
                              <p:par>
                                <p:cTn id="140" presetID="53" presetClass="entr" presetSubtype="16" fill="hold" grpId="0" nodeType="withEffect">
                                  <p:stCondLst>
                                    <p:cond delay="1500"/>
                                  </p:stCondLst>
                                  <p:childTnLst>
                                    <p:set>
                                      <p:cBhvr>
                                        <p:cTn id="141" dur="1" fill="hold">
                                          <p:stCondLst>
                                            <p:cond delay="0"/>
                                          </p:stCondLst>
                                        </p:cTn>
                                        <p:tgtEl>
                                          <p:spTgt spid="278"/>
                                        </p:tgtEl>
                                        <p:attrNameLst>
                                          <p:attrName>style.visibility</p:attrName>
                                        </p:attrNameLst>
                                      </p:cBhvr>
                                      <p:to>
                                        <p:strVal val="visible"/>
                                      </p:to>
                                    </p:set>
                                    <p:anim calcmode="lin" valueType="num">
                                      <p:cBhvr>
                                        <p:cTn id="142" dur="500" fill="hold"/>
                                        <p:tgtEl>
                                          <p:spTgt spid="278"/>
                                        </p:tgtEl>
                                        <p:attrNameLst>
                                          <p:attrName>ppt_w</p:attrName>
                                        </p:attrNameLst>
                                      </p:cBhvr>
                                      <p:tavLst>
                                        <p:tav tm="0">
                                          <p:val>
                                            <p:fltVal val="0"/>
                                          </p:val>
                                        </p:tav>
                                        <p:tav tm="100000">
                                          <p:val>
                                            <p:strVal val="#ppt_w"/>
                                          </p:val>
                                        </p:tav>
                                      </p:tavLst>
                                    </p:anim>
                                    <p:anim calcmode="lin" valueType="num">
                                      <p:cBhvr>
                                        <p:cTn id="143" dur="500" fill="hold"/>
                                        <p:tgtEl>
                                          <p:spTgt spid="278"/>
                                        </p:tgtEl>
                                        <p:attrNameLst>
                                          <p:attrName>ppt_h</p:attrName>
                                        </p:attrNameLst>
                                      </p:cBhvr>
                                      <p:tavLst>
                                        <p:tav tm="0">
                                          <p:val>
                                            <p:fltVal val="0"/>
                                          </p:val>
                                        </p:tav>
                                        <p:tav tm="100000">
                                          <p:val>
                                            <p:strVal val="#ppt_h"/>
                                          </p:val>
                                        </p:tav>
                                      </p:tavLst>
                                    </p:anim>
                                    <p:animEffect transition="in" filter="fade">
                                      <p:cBhvr>
                                        <p:cTn id="144" dur="500"/>
                                        <p:tgtEl>
                                          <p:spTgt spid="278"/>
                                        </p:tgtEl>
                                      </p:cBhvr>
                                    </p:animEffect>
                                  </p:childTnLst>
                                </p:cTn>
                              </p:par>
                              <p:par>
                                <p:cTn id="145" presetID="53" presetClass="entr" presetSubtype="16" fill="hold" nodeType="withEffect">
                                  <p:stCondLst>
                                    <p:cond delay="1500"/>
                                  </p:stCondLst>
                                  <p:childTnLst>
                                    <p:set>
                                      <p:cBhvr>
                                        <p:cTn id="146" dur="1" fill="hold">
                                          <p:stCondLst>
                                            <p:cond delay="0"/>
                                          </p:stCondLst>
                                        </p:cTn>
                                        <p:tgtEl>
                                          <p:spTgt spid="279"/>
                                        </p:tgtEl>
                                        <p:attrNameLst>
                                          <p:attrName>style.visibility</p:attrName>
                                        </p:attrNameLst>
                                      </p:cBhvr>
                                      <p:to>
                                        <p:strVal val="visible"/>
                                      </p:to>
                                    </p:set>
                                    <p:anim calcmode="lin" valueType="num">
                                      <p:cBhvr>
                                        <p:cTn id="147" dur="500" fill="hold"/>
                                        <p:tgtEl>
                                          <p:spTgt spid="279"/>
                                        </p:tgtEl>
                                        <p:attrNameLst>
                                          <p:attrName>ppt_w</p:attrName>
                                        </p:attrNameLst>
                                      </p:cBhvr>
                                      <p:tavLst>
                                        <p:tav tm="0">
                                          <p:val>
                                            <p:fltVal val="0"/>
                                          </p:val>
                                        </p:tav>
                                        <p:tav tm="100000">
                                          <p:val>
                                            <p:strVal val="#ppt_w"/>
                                          </p:val>
                                        </p:tav>
                                      </p:tavLst>
                                    </p:anim>
                                    <p:anim calcmode="lin" valueType="num">
                                      <p:cBhvr>
                                        <p:cTn id="148" dur="500" fill="hold"/>
                                        <p:tgtEl>
                                          <p:spTgt spid="279"/>
                                        </p:tgtEl>
                                        <p:attrNameLst>
                                          <p:attrName>ppt_h</p:attrName>
                                        </p:attrNameLst>
                                      </p:cBhvr>
                                      <p:tavLst>
                                        <p:tav tm="0">
                                          <p:val>
                                            <p:fltVal val="0"/>
                                          </p:val>
                                        </p:tav>
                                        <p:tav tm="100000">
                                          <p:val>
                                            <p:strVal val="#ppt_h"/>
                                          </p:val>
                                        </p:tav>
                                      </p:tavLst>
                                    </p:anim>
                                    <p:animEffect transition="in" filter="fade">
                                      <p:cBhvr>
                                        <p:cTn id="149" dur="500"/>
                                        <p:tgtEl>
                                          <p:spTgt spid="279"/>
                                        </p:tgtEl>
                                      </p:cBhvr>
                                    </p:animEffect>
                                  </p:childTnLst>
                                </p:cTn>
                              </p:par>
                              <p:par>
                                <p:cTn id="150" presetID="53" presetClass="entr" presetSubtype="16" fill="hold" grpId="0" nodeType="withEffect">
                                  <p:stCondLst>
                                    <p:cond delay="1500"/>
                                  </p:stCondLst>
                                  <p:childTnLst>
                                    <p:set>
                                      <p:cBhvr>
                                        <p:cTn id="151" dur="1" fill="hold">
                                          <p:stCondLst>
                                            <p:cond delay="0"/>
                                          </p:stCondLst>
                                        </p:cTn>
                                        <p:tgtEl>
                                          <p:spTgt spid="280"/>
                                        </p:tgtEl>
                                        <p:attrNameLst>
                                          <p:attrName>style.visibility</p:attrName>
                                        </p:attrNameLst>
                                      </p:cBhvr>
                                      <p:to>
                                        <p:strVal val="visible"/>
                                      </p:to>
                                    </p:set>
                                    <p:anim calcmode="lin" valueType="num">
                                      <p:cBhvr>
                                        <p:cTn id="152" dur="500" fill="hold"/>
                                        <p:tgtEl>
                                          <p:spTgt spid="280"/>
                                        </p:tgtEl>
                                        <p:attrNameLst>
                                          <p:attrName>ppt_w</p:attrName>
                                        </p:attrNameLst>
                                      </p:cBhvr>
                                      <p:tavLst>
                                        <p:tav tm="0">
                                          <p:val>
                                            <p:fltVal val="0"/>
                                          </p:val>
                                        </p:tav>
                                        <p:tav tm="100000">
                                          <p:val>
                                            <p:strVal val="#ppt_w"/>
                                          </p:val>
                                        </p:tav>
                                      </p:tavLst>
                                    </p:anim>
                                    <p:anim calcmode="lin" valueType="num">
                                      <p:cBhvr>
                                        <p:cTn id="153" dur="500" fill="hold"/>
                                        <p:tgtEl>
                                          <p:spTgt spid="280"/>
                                        </p:tgtEl>
                                        <p:attrNameLst>
                                          <p:attrName>ppt_h</p:attrName>
                                        </p:attrNameLst>
                                      </p:cBhvr>
                                      <p:tavLst>
                                        <p:tav tm="0">
                                          <p:val>
                                            <p:fltVal val="0"/>
                                          </p:val>
                                        </p:tav>
                                        <p:tav tm="100000">
                                          <p:val>
                                            <p:strVal val="#ppt_h"/>
                                          </p:val>
                                        </p:tav>
                                      </p:tavLst>
                                    </p:anim>
                                    <p:animEffect transition="in" filter="fade">
                                      <p:cBhvr>
                                        <p:cTn id="154" dur="500"/>
                                        <p:tgtEl>
                                          <p:spTgt spid="280"/>
                                        </p:tgtEl>
                                      </p:cBhvr>
                                    </p:animEffect>
                                  </p:childTnLst>
                                </p:cTn>
                              </p:par>
                              <p:par>
                                <p:cTn id="155" presetID="53" presetClass="entr" presetSubtype="16" fill="hold" nodeType="withEffect">
                                  <p:stCondLst>
                                    <p:cond delay="1500"/>
                                  </p:stCondLst>
                                  <p:childTnLst>
                                    <p:set>
                                      <p:cBhvr>
                                        <p:cTn id="156" dur="1" fill="hold">
                                          <p:stCondLst>
                                            <p:cond delay="0"/>
                                          </p:stCondLst>
                                        </p:cTn>
                                        <p:tgtEl>
                                          <p:spTgt spid="281"/>
                                        </p:tgtEl>
                                        <p:attrNameLst>
                                          <p:attrName>style.visibility</p:attrName>
                                        </p:attrNameLst>
                                      </p:cBhvr>
                                      <p:to>
                                        <p:strVal val="visible"/>
                                      </p:to>
                                    </p:set>
                                    <p:anim calcmode="lin" valueType="num">
                                      <p:cBhvr>
                                        <p:cTn id="157" dur="500" fill="hold"/>
                                        <p:tgtEl>
                                          <p:spTgt spid="281"/>
                                        </p:tgtEl>
                                        <p:attrNameLst>
                                          <p:attrName>ppt_w</p:attrName>
                                        </p:attrNameLst>
                                      </p:cBhvr>
                                      <p:tavLst>
                                        <p:tav tm="0">
                                          <p:val>
                                            <p:fltVal val="0"/>
                                          </p:val>
                                        </p:tav>
                                        <p:tav tm="100000">
                                          <p:val>
                                            <p:strVal val="#ppt_w"/>
                                          </p:val>
                                        </p:tav>
                                      </p:tavLst>
                                    </p:anim>
                                    <p:anim calcmode="lin" valueType="num">
                                      <p:cBhvr>
                                        <p:cTn id="158" dur="500" fill="hold"/>
                                        <p:tgtEl>
                                          <p:spTgt spid="281"/>
                                        </p:tgtEl>
                                        <p:attrNameLst>
                                          <p:attrName>ppt_h</p:attrName>
                                        </p:attrNameLst>
                                      </p:cBhvr>
                                      <p:tavLst>
                                        <p:tav tm="0">
                                          <p:val>
                                            <p:fltVal val="0"/>
                                          </p:val>
                                        </p:tav>
                                        <p:tav tm="100000">
                                          <p:val>
                                            <p:strVal val="#ppt_h"/>
                                          </p:val>
                                        </p:tav>
                                      </p:tavLst>
                                    </p:anim>
                                    <p:animEffect transition="in" filter="fade">
                                      <p:cBhvr>
                                        <p:cTn id="159" dur="500"/>
                                        <p:tgtEl>
                                          <p:spTgt spid="281"/>
                                        </p:tgtEl>
                                      </p:cBhvr>
                                    </p:animEffect>
                                  </p:childTnLst>
                                </p:cTn>
                              </p:par>
                              <p:par>
                                <p:cTn id="160" presetID="53" presetClass="entr" presetSubtype="16" fill="hold" grpId="0" nodeType="withEffect">
                                  <p:stCondLst>
                                    <p:cond delay="1500"/>
                                  </p:stCondLst>
                                  <p:childTnLst>
                                    <p:set>
                                      <p:cBhvr>
                                        <p:cTn id="161" dur="1" fill="hold">
                                          <p:stCondLst>
                                            <p:cond delay="0"/>
                                          </p:stCondLst>
                                        </p:cTn>
                                        <p:tgtEl>
                                          <p:spTgt spid="282"/>
                                        </p:tgtEl>
                                        <p:attrNameLst>
                                          <p:attrName>style.visibility</p:attrName>
                                        </p:attrNameLst>
                                      </p:cBhvr>
                                      <p:to>
                                        <p:strVal val="visible"/>
                                      </p:to>
                                    </p:set>
                                    <p:anim calcmode="lin" valueType="num">
                                      <p:cBhvr>
                                        <p:cTn id="162" dur="500" fill="hold"/>
                                        <p:tgtEl>
                                          <p:spTgt spid="282"/>
                                        </p:tgtEl>
                                        <p:attrNameLst>
                                          <p:attrName>ppt_w</p:attrName>
                                        </p:attrNameLst>
                                      </p:cBhvr>
                                      <p:tavLst>
                                        <p:tav tm="0">
                                          <p:val>
                                            <p:fltVal val="0"/>
                                          </p:val>
                                        </p:tav>
                                        <p:tav tm="100000">
                                          <p:val>
                                            <p:strVal val="#ppt_w"/>
                                          </p:val>
                                        </p:tav>
                                      </p:tavLst>
                                    </p:anim>
                                    <p:anim calcmode="lin" valueType="num">
                                      <p:cBhvr>
                                        <p:cTn id="163" dur="500" fill="hold"/>
                                        <p:tgtEl>
                                          <p:spTgt spid="282"/>
                                        </p:tgtEl>
                                        <p:attrNameLst>
                                          <p:attrName>ppt_h</p:attrName>
                                        </p:attrNameLst>
                                      </p:cBhvr>
                                      <p:tavLst>
                                        <p:tav tm="0">
                                          <p:val>
                                            <p:fltVal val="0"/>
                                          </p:val>
                                        </p:tav>
                                        <p:tav tm="100000">
                                          <p:val>
                                            <p:strVal val="#ppt_h"/>
                                          </p:val>
                                        </p:tav>
                                      </p:tavLst>
                                    </p:anim>
                                    <p:animEffect transition="in" filter="fade">
                                      <p:cBhvr>
                                        <p:cTn id="164" dur="500"/>
                                        <p:tgtEl>
                                          <p:spTgt spid="282"/>
                                        </p:tgtEl>
                                      </p:cBhvr>
                                    </p:animEffect>
                                  </p:childTnLst>
                                </p:cTn>
                              </p:par>
                              <p:par>
                                <p:cTn id="165" presetID="53" presetClass="entr" presetSubtype="16" fill="hold" grpId="0" nodeType="withEffect">
                                  <p:stCondLst>
                                    <p:cond delay="1500"/>
                                  </p:stCondLst>
                                  <p:childTnLst>
                                    <p:set>
                                      <p:cBhvr>
                                        <p:cTn id="166" dur="1" fill="hold">
                                          <p:stCondLst>
                                            <p:cond delay="0"/>
                                          </p:stCondLst>
                                        </p:cTn>
                                        <p:tgtEl>
                                          <p:spTgt spid="283"/>
                                        </p:tgtEl>
                                        <p:attrNameLst>
                                          <p:attrName>style.visibility</p:attrName>
                                        </p:attrNameLst>
                                      </p:cBhvr>
                                      <p:to>
                                        <p:strVal val="visible"/>
                                      </p:to>
                                    </p:set>
                                    <p:anim calcmode="lin" valueType="num">
                                      <p:cBhvr>
                                        <p:cTn id="167" dur="500" fill="hold"/>
                                        <p:tgtEl>
                                          <p:spTgt spid="283"/>
                                        </p:tgtEl>
                                        <p:attrNameLst>
                                          <p:attrName>ppt_w</p:attrName>
                                        </p:attrNameLst>
                                      </p:cBhvr>
                                      <p:tavLst>
                                        <p:tav tm="0">
                                          <p:val>
                                            <p:fltVal val="0"/>
                                          </p:val>
                                        </p:tav>
                                        <p:tav tm="100000">
                                          <p:val>
                                            <p:strVal val="#ppt_w"/>
                                          </p:val>
                                        </p:tav>
                                      </p:tavLst>
                                    </p:anim>
                                    <p:anim calcmode="lin" valueType="num">
                                      <p:cBhvr>
                                        <p:cTn id="168" dur="500" fill="hold"/>
                                        <p:tgtEl>
                                          <p:spTgt spid="283"/>
                                        </p:tgtEl>
                                        <p:attrNameLst>
                                          <p:attrName>ppt_h</p:attrName>
                                        </p:attrNameLst>
                                      </p:cBhvr>
                                      <p:tavLst>
                                        <p:tav tm="0">
                                          <p:val>
                                            <p:fltVal val="0"/>
                                          </p:val>
                                        </p:tav>
                                        <p:tav tm="100000">
                                          <p:val>
                                            <p:strVal val="#ppt_h"/>
                                          </p:val>
                                        </p:tav>
                                      </p:tavLst>
                                    </p:anim>
                                    <p:animEffect transition="in" filter="fade">
                                      <p:cBhvr>
                                        <p:cTn id="169" dur="500"/>
                                        <p:tgtEl>
                                          <p:spTgt spid="283"/>
                                        </p:tgtEl>
                                      </p:cBhvr>
                                    </p:animEffect>
                                  </p:childTnLst>
                                </p:cTn>
                              </p:par>
                              <p:par>
                                <p:cTn id="170" presetID="53" presetClass="entr" presetSubtype="16" fill="hold" grpId="0" nodeType="withEffect">
                                  <p:stCondLst>
                                    <p:cond delay="1500"/>
                                  </p:stCondLst>
                                  <p:childTnLst>
                                    <p:set>
                                      <p:cBhvr>
                                        <p:cTn id="171" dur="1" fill="hold">
                                          <p:stCondLst>
                                            <p:cond delay="0"/>
                                          </p:stCondLst>
                                        </p:cTn>
                                        <p:tgtEl>
                                          <p:spTgt spid="284"/>
                                        </p:tgtEl>
                                        <p:attrNameLst>
                                          <p:attrName>style.visibility</p:attrName>
                                        </p:attrNameLst>
                                      </p:cBhvr>
                                      <p:to>
                                        <p:strVal val="visible"/>
                                      </p:to>
                                    </p:set>
                                    <p:anim calcmode="lin" valueType="num">
                                      <p:cBhvr>
                                        <p:cTn id="172" dur="500" fill="hold"/>
                                        <p:tgtEl>
                                          <p:spTgt spid="284"/>
                                        </p:tgtEl>
                                        <p:attrNameLst>
                                          <p:attrName>ppt_w</p:attrName>
                                        </p:attrNameLst>
                                      </p:cBhvr>
                                      <p:tavLst>
                                        <p:tav tm="0">
                                          <p:val>
                                            <p:fltVal val="0"/>
                                          </p:val>
                                        </p:tav>
                                        <p:tav tm="100000">
                                          <p:val>
                                            <p:strVal val="#ppt_w"/>
                                          </p:val>
                                        </p:tav>
                                      </p:tavLst>
                                    </p:anim>
                                    <p:anim calcmode="lin" valueType="num">
                                      <p:cBhvr>
                                        <p:cTn id="173" dur="500" fill="hold"/>
                                        <p:tgtEl>
                                          <p:spTgt spid="284"/>
                                        </p:tgtEl>
                                        <p:attrNameLst>
                                          <p:attrName>ppt_h</p:attrName>
                                        </p:attrNameLst>
                                      </p:cBhvr>
                                      <p:tavLst>
                                        <p:tav tm="0">
                                          <p:val>
                                            <p:fltVal val="0"/>
                                          </p:val>
                                        </p:tav>
                                        <p:tav tm="100000">
                                          <p:val>
                                            <p:strVal val="#ppt_h"/>
                                          </p:val>
                                        </p:tav>
                                      </p:tavLst>
                                    </p:anim>
                                    <p:animEffect transition="in" filter="fade">
                                      <p:cBhvr>
                                        <p:cTn id="174" dur="500"/>
                                        <p:tgtEl>
                                          <p:spTgt spid="284"/>
                                        </p:tgtEl>
                                      </p:cBhvr>
                                    </p:animEffect>
                                  </p:childTnLst>
                                </p:cTn>
                              </p:par>
                              <p:par>
                                <p:cTn id="175" presetID="53" presetClass="entr" presetSubtype="16" fill="hold" grpId="0" nodeType="withEffect">
                                  <p:stCondLst>
                                    <p:cond delay="1500"/>
                                  </p:stCondLst>
                                  <p:childTnLst>
                                    <p:set>
                                      <p:cBhvr>
                                        <p:cTn id="176" dur="1" fill="hold">
                                          <p:stCondLst>
                                            <p:cond delay="0"/>
                                          </p:stCondLst>
                                        </p:cTn>
                                        <p:tgtEl>
                                          <p:spTgt spid="285"/>
                                        </p:tgtEl>
                                        <p:attrNameLst>
                                          <p:attrName>style.visibility</p:attrName>
                                        </p:attrNameLst>
                                      </p:cBhvr>
                                      <p:to>
                                        <p:strVal val="visible"/>
                                      </p:to>
                                    </p:set>
                                    <p:anim calcmode="lin" valueType="num">
                                      <p:cBhvr>
                                        <p:cTn id="177" dur="500" fill="hold"/>
                                        <p:tgtEl>
                                          <p:spTgt spid="285"/>
                                        </p:tgtEl>
                                        <p:attrNameLst>
                                          <p:attrName>ppt_w</p:attrName>
                                        </p:attrNameLst>
                                      </p:cBhvr>
                                      <p:tavLst>
                                        <p:tav tm="0">
                                          <p:val>
                                            <p:fltVal val="0"/>
                                          </p:val>
                                        </p:tav>
                                        <p:tav tm="100000">
                                          <p:val>
                                            <p:strVal val="#ppt_w"/>
                                          </p:val>
                                        </p:tav>
                                      </p:tavLst>
                                    </p:anim>
                                    <p:anim calcmode="lin" valueType="num">
                                      <p:cBhvr>
                                        <p:cTn id="178" dur="500" fill="hold"/>
                                        <p:tgtEl>
                                          <p:spTgt spid="285"/>
                                        </p:tgtEl>
                                        <p:attrNameLst>
                                          <p:attrName>ppt_h</p:attrName>
                                        </p:attrNameLst>
                                      </p:cBhvr>
                                      <p:tavLst>
                                        <p:tav tm="0">
                                          <p:val>
                                            <p:fltVal val="0"/>
                                          </p:val>
                                        </p:tav>
                                        <p:tav tm="100000">
                                          <p:val>
                                            <p:strVal val="#ppt_h"/>
                                          </p:val>
                                        </p:tav>
                                      </p:tavLst>
                                    </p:anim>
                                    <p:animEffect transition="in" filter="fade">
                                      <p:cBhvr>
                                        <p:cTn id="179" dur="500"/>
                                        <p:tgtEl>
                                          <p:spTgt spid="285"/>
                                        </p:tgtEl>
                                      </p:cBhvr>
                                    </p:animEffect>
                                  </p:childTnLst>
                                </p:cTn>
                              </p:par>
                              <p:par>
                                <p:cTn id="180" presetID="53" presetClass="entr" presetSubtype="16" fill="hold" grpId="0" nodeType="withEffect">
                                  <p:stCondLst>
                                    <p:cond delay="1500"/>
                                  </p:stCondLst>
                                  <p:childTnLst>
                                    <p:set>
                                      <p:cBhvr>
                                        <p:cTn id="181" dur="1" fill="hold">
                                          <p:stCondLst>
                                            <p:cond delay="0"/>
                                          </p:stCondLst>
                                        </p:cTn>
                                        <p:tgtEl>
                                          <p:spTgt spid="286"/>
                                        </p:tgtEl>
                                        <p:attrNameLst>
                                          <p:attrName>style.visibility</p:attrName>
                                        </p:attrNameLst>
                                      </p:cBhvr>
                                      <p:to>
                                        <p:strVal val="visible"/>
                                      </p:to>
                                    </p:set>
                                    <p:anim calcmode="lin" valueType="num">
                                      <p:cBhvr>
                                        <p:cTn id="182" dur="500" fill="hold"/>
                                        <p:tgtEl>
                                          <p:spTgt spid="286"/>
                                        </p:tgtEl>
                                        <p:attrNameLst>
                                          <p:attrName>ppt_w</p:attrName>
                                        </p:attrNameLst>
                                      </p:cBhvr>
                                      <p:tavLst>
                                        <p:tav tm="0">
                                          <p:val>
                                            <p:fltVal val="0"/>
                                          </p:val>
                                        </p:tav>
                                        <p:tav tm="100000">
                                          <p:val>
                                            <p:strVal val="#ppt_w"/>
                                          </p:val>
                                        </p:tav>
                                      </p:tavLst>
                                    </p:anim>
                                    <p:anim calcmode="lin" valueType="num">
                                      <p:cBhvr>
                                        <p:cTn id="183" dur="500" fill="hold"/>
                                        <p:tgtEl>
                                          <p:spTgt spid="286"/>
                                        </p:tgtEl>
                                        <p:attrNameLst>
                                          <p:attrName>ppt_h</p:attrName>
                                        </p:attrNameLst>
                                      </p:cBhvr>
                                      <p:tavLst>
                                        <p:tav tm="0">
                                          <p:val>
                                            <p:fltVal val="0"/>
                                          </p:val>
                                        </p:tav>
                                        <p:tav tm="100000">
                                          <p:val>
                                            <p:strVal val="#ppt_h"/>
                                          </p:val>
                                        </p:tav>
                                      </p:tavLst>
                                    </p:anim>
                                    <p:animEffect transition="in" filter="fade">
                                      <p:cBhvr>
                                        <p:cTn id="184" dur="500"/>
                                        <p:tgtEl>
                                          <p:spTgt spid="286"/>
                                        </p:tgtEl>
                                      </p:cBhvr>
                                    </p:animEffect>
                                  </p:childTnLst>
                                </p:cTn>
                              </p:par>
                              <p:par>
                                <p:cTn id="185" presetID="53" presetClass="entr" presetSubtype="16" fill="hold" grpId="0" nodeType="withEffect">
                                  <p:stCondLst>
                                    <p:cond delay="1500"/>
                                  </p:stCondLst>
                                  <p:childTnLst>
                                    <p:set>
                                      <p:cBhvr>
                                        <p:cTn id="186" dur="1" fill="hold">
                                          <p:stCondLst>
                                            <p:cond delay="0"/>
                                          </p:stCondLst>
                                        </p:cTn>
                                        <p:tgtEl>
                                          <p:spTgt spid="287"/>
                                        </p:tgtEl>
                                        <p:attrNameLst>
                                          <p:attrName>style.visibility</p:attrName>
                                        </p:attrNameLst>
                                      </p:cBhvr>
                                      <p:to>
                                        <p:strVal val="visible"/>
                                      </p:to>
                                    </p:set>
                                    <p:anim calcmode="lin" valueType="num">
                                      <p:cBhvr>
                                        <p:cTn id="187" dur="500" fill="hold"/>
                                        <p:tgtEl>
                                          <p:spTgt spid="287"/>
                                        </p:tgtEl>
                                        <p:attrNameLst>
                                          <p:attrName>ppt_w</p:attrName>
                                        </p:attrNameLst>
                                      </p:cBhvr>
                                      <p:tavLst>
                                        <p:tav tm="0">
                                          <p:val>
                                            <p:fltVal val="0"/>
                                          </p:val>
                                        </p:tav>
                                        <p:tav tm="100000">
                                          <p:val>
                                            <p:strVal val="#ppt_w"/>
                                          </p:val>
                                        </p:tav>
                                      </p:tavLst>
                                    </p:anim>
                                    <p:anim calcmode="lin" valueType="num">
                                      <p:cBhvr>
                                        <p:cTn id="188" dur="500" fill="hold"/>
                                        <p:tgtEl>
                                          <p:spTgt spid="287"/>
                                        </p:tgtEl>
                                        <p:attrNameLst>
                                          <p:attrName>ppt_h</p:attrName>
                                        </p:attrNameLst>
                                      </p:cBhvr>
                                      <p:tavLst>
                                        <p:tav tm="0">
                                          <p:val>
                                            <p:fltVal val="0"/>
                                          </p:val>
                                        </p:tav>
                                        <p:tav tm="100000">
                                          <p:val>
                                            <p:strVal val="#ppt_h"/>
                                          </p:val>
                                        </p:tav>
                                      </p:tavLst>
                                    </p:anim>
                                    <p:animEffect transition="in" filter="fade">
                                      <p:cBhvr>
                                        <p:cTn id="189" dur="500"/>
                                        <p:tgtEl>
                                          <p:spTgt spid="287"/>
                                        </p:tgtEl>
                                      </p:cBhvr>
                                    </p:animEffect>
                                  </p:childTnLst>
                                </p:cTn>
                              </p:par>
                              <p:par>
                                <p:cTn id="190" presetID="53" presetClass="entr" presetSubtype="16" fill="hold" grpId="0" nodeType="withEffect">
                                  <p:stCondLst>
                                    <p:cond delay="1500"/>
                                  </p:stCondLst>
                                  <p:childTnLst>
                                    <p:set>
                                      <p:cBhvr>
                                        <p:cTn id="191" dur="1" fill="hold">
                                          <p:stCondLst>
                                            <p:cond delay="0"/>
                                          </p:stCondLst>
                                        </p:cTn>
                                        <p:tgtEl>
                                          <p:spTgt spid="288"/>
                                        </p:tgtEl>
                                        <p:attrNameLst>
                                          <p:attrName>style.visibility</p:attrName>
                                        </p:attrNameLst>
                                      </p:cBhvr>
                                      <p:to>
                                        <p:strVal val="visible"/>
                                      </p:to>
                                    </p:set>
                                    <p:anim calcmode="lin" valueType="num">
                                      <p:cBhvr>
                                        <p:cTn id="192" dur="500" fill="hold"/>
                                        <p:tgtEl>
                                          <p:spTgt spid="288"/>
                                        </p:tgtEl>
                                        <p:attrNameLst>
                                          <p:attrName>ppt_w</p:attrName>
                                        </p:attrNameLst>
                                      </p:cBhvr>
                                      <p:tavLst>
                                        <p:tav tm="0">
                                          <p:val>
                                            <p:fltVal val="0"/>
                                          </p:val>
                                        </p:tav>
                                        <p:tav tm="100000">
                                          <p:val>
                                            <p:strVal val="#ppt_w"/>
                                          </p:val>
                                        </p:tav>
                                      </p:tavLst>
                                    </p:anim>
                                    <p:anim calcmode="lin" valueType="num">
                                      <p:cBhvr>
                                        <p:cTn id="193" dur="500" fill="hold"/>
                                        <p:tgtEl>
                                          <p:spTgt spid="288"/>
                                        </p:tgtEl>
                                        <p:attrNameLst>
                                          <p:attrName>ppt_h</p:attrName>
                                        </p:attrNameLst>
                                      </p:cBhvr>
                                      <p:tavLst>
                                        <p:tav tm="0">
                                          <p:val>
                                            <p:fltVal val="0"/>
                                          </p:val>
                                        </p:tav>
                                        <p:tav tm="100000">
                                          <p:val>
                                            <p:strVal val="#ppt_h"/>
                                          </p:val>
                                        </p:tav>
                                      </p:tavLst>
                                    </p:anim>
                                    <p:animEffect transition="in" filter="fade">
                                      <p:cBhvr>
                                        <p:cTn id="194" dur="500"/>
                                        <p:tgtEl>
                                          <p:spTgt spid="288"/>
                                        </p:tgtEl>
                                      </p:cBhvr>
                                    </p:animEffect>
                                  </p:childTnLst>
                                </p:cTn>
                              </p:par>
                              <p:par>
                                <p:cTn id="195" presetID="53" presetClass="entr" presetSubtype="16" fill="hold" grpId="0" nodeType="withEffect">
                                  <p:stCondLst>
                                    <p:cond delay="1500"/>
                                  </p:stCondLst>
                                  <p:childTnLst>
                                    <p:set>
                                      <p:cBhvr>
                                        <p:cTn id="196" dur="1" fill="hold">
                                          <p:stCondLst>
                                            <p:cond delay="0"/>
                                          </p:stCondLst>
                                        </p:cTn>
                                        <p:tgtEl>
                                          <p:spTgt spid="289"/>
                                        </p:tgtEl>
                                        <p:attrNameLst>
                                          <p:attrName>style.visibility</p:attrName>
                                        </p:attrNameLst>
                                      </p:cBhvr>
                                      <p:to>
                                        <p:strVal val="visible"/>
                                      </p:to>
                                    </p:set>
                                    <p:anim calcmode="lin" valueType="num">
                                      <p:cBhvr>
                                        <p:cTn id="197" dur="500" fill="hold"/>
                                        <p:tgtEl>
                                          <p:spTgt spid="289"/>
                                        </p:tgtEl>
                                        <p:attrNameLst>
                                          <p:attrName>ppt_w</p:attrName>
                                        </p:attrNameLst>
                                      </p:cBhvr>
                                      <p:tavLst>
                                        <p:tav tm="0">
                                          <p:val>
                                            <p:fltVal val="0"/>
                                          </p:val>
                                        </p:tav>
                                        <p:tav tm="100000">
                                          <p:val>
                                            <p:strVal val="#ppt_w"/>
                                          </p:val>
                                        </p:tav>
                                      </p:tavLst>
                                    </p:anim>
                                    <p:anim calcmode="lin" valueType="num">
                                      <p:cBhvr>
                                        <p:cTn id="198" dur="500" fill="hold"/>
                                        <p:tgtEl>
                                          <p:spTgt spid="289"/>
                                        </p:tgtEl>
                                        <p:attrNameLst>
                                          <p:attrName>ppt_h</p:attrName>
                                        </p:attrNameLst>
                                      </p:cBhvr>
                                      <p:tavLst>
                                        <p:tav tm="0">
                                          <p:val>
                                            <p:fltVal val="0"/>
                                          </p:val>
                                        </p:tav>
                                        <p:tav tm="100000">
                                          <p:val>
                                            <p:strVal val="#ppt_h"/>
                                          </p:val>
                                        </p:tav>
                                      </p:tavLst>
                                    </p:anim>
                                    <p:animEffect transition="in" filter="fade">
                                      <p:cBhvr>
                                        <p:cTn id="199" dur="500"/>
                                        <p:tgtEl>
                                          <p:spTgt spid="289"/>
                                        </p:tgtEl>
                                      </p:cBhvr>
                                    </p:animEffect>
                                  </p:childTnLst>
                                </p:cTn>
                              </p:par>
                              <p:par>
                                <p:cTn id="200" presetID="53" presetClass="entr" presetSubtype="16" fill="hold" nodeType="withEffect">
                                  <p:stCondLst>
                                    <p:cond delay="2000"/>
                                  </p:stCondLst>
                                  <p:childTnLst>
                                    <p:set>
                                      <p:cBhvr>
                                        <p:cTn id="201" dur="1" fill="hold">
                                          <p:stCondLst>
                                            <p:cond delay="0"/>
                                          </p:stCondLst>
                                        </p:cTn>
                                        <p:tgtEl>
                                          <p:spTgt spid="290"/>
                                        </p:tgtEl>
                                        <p:attrNameLst>
                                          <p:attrName>style.visibility</p:attrName>
                                        </p:attrNameLst>
                                      </p:cBhvr>
                                      <p:to>
                                        <p:strVal val="visible"/>
                                      </p:to>
                                    </p:set>
                                    <p:anim calcmode="lin" valueType="num">
                                      <p:cBhvr>
                                        <p:cTn id="202" dur="500" fill="hold"/>
                                        <p:tgtEl>
                                          <p:spTgt spid="290"/>
                                        </p:tgtEl>
                                        <p:attrNameLst>
                                          <p:attrName>ppt_w</p:attrName>
                                        </p:attrNameLst>
                                      </p:cBhvr>
                                      <p:tavLst>
                                        <p:tav tm="0">
                                          <p:val>
                                            <p:fltVal val="0"/>
                                          </p:val>
                                        </p:tav>
                                        <p:tav tm="100000">
                                          <p:val>
                                            <p:strVal val="#ppt_w"/>
                                          </p:val>
                                        </p:tav>
                                      </p:tavLst>
                                    </p:anim>
                                    <p:anim calcmode="lin" valueType="num">
                                      <p:cBhvr>
                                        <p:cTn id="203" dur="500" fill="hold"/>
                                        <p:tgtEl>
                                          <p:spTgt spid="290"/>
                                        </p:tgtEl>
                                        <p:attrNameLst>
                                          <p:attrName>ppt_h</p:attrName>
                                        </p:attrNameLst>
                                      </p:cBhvr>
                                      <p:tavLst>
                                        <p:tav tm="0">
                                          <p:val>
                                            <p:fltVal val="0"/>
                                          </p:val>
                                        </p:tav>
                                        <p:tav tm="100000">
                                          <p:val>
                                            <p:strVal val="#ppt_h"/>
                                          </p:val>
                                        </p:tav>
                                      </p:tavLst>
                                    </p:anim>
                                    <p:animEffect transition="in" filter="fade">
                                      <p:cBhvr>
                                        <p:cTn id="204" dur="500"/>
                                        <p:tgtEl>
                                          <p:spTgt spid="290"/>
                                        </p:tgtEl>
                                      </p:cBhvr>
                                    </p:animEffect>
                                  </p:childTnLst>
                                </p:cTn>
                              </p:par>
                              <p:par>
                                <p:cTn id="205" presetID="53" presetClass="entr" presetSubtype="16" fill="hold" grpId="0" nodeType="withEffect">
                                  <p:stCondLst>
                                    <p:cond delay="2000"/>
                                  </p:stCondLst>
                                  <p:childTnLst>
                                    <p:set>
                                      <p:cBhvr>
                                        <p:cTn id="206" dur="1" fill="hold">
                                          <p:stCondLst>
                                            <p:cond delay="0"/>
                                          </p:stCondLst>
                                        </p:cTn>
                                        <p:tgtEl>
                                          <p:spTgt spid="295"/>
                                        </p:tgtEl>
                                        <p:attrNameLst>
                                          <p:attrName>style.visibility</p:attrName>
                                        </p:attrNameLst>
                                      </p:cBhvr>
                                      <p:to>
                                        <p:strVal val="visible"/>
                                      </p:to>
                                    </p:set>
                                    <p:anim calcmode="lin" valueType="num">
                                      <p:cBhvr>
                                        <p:cTn id="207" dur="500" fill="hold"/>
                                        <p:tgtEl>
                                          <p:spTgt spid="295"/>
                                        </p:tgtEl>
                                        <p:attrNameLst>
                                          <p:attrName>ppt_w</p:attrName>
                                        </p:attrNameLst>
                                      </p:cBhvr>
                                      <p:tavLst>
                                        <p:tav tm="0">
                                          <p:val>
                                            <p:fltVal val="0"/>
                                          </p:val>
                                        </p:tav>
                                        <p:tav tm="100000">
                                          <p:val>
                                            <p:strVal val="#ppt_w"/>
                                          </p:val>
                                        </p:tav>
                                      </p:tavLst>
                                    </p:anim>
                                    <p:anim calcmode="lin" valueType="num">
                                      <p:cBhvr>
                                        <p:cTn id="208" dur="500" fill="hold"/>
                                        <p:tgtEl>
                                          <p:spTgt spid="295"/>
                                        </p:tgtEl>
                                        <p:attrNameLst>
                                          <p:attrName>ppt_h</p:attrName>
                                        </p:attrNameLst>
                                      </p:cBhvr>
                                      <p:tavLst>
                                        <p:tav tm="0">
                                          <p:val>
                                            <p:fltVal val="0"/>
                                          </p:val>
                                        </p:tav>
                                        <p:tav tm="100000">
                                          <p:val>
                                            <p:strVal val="#ppt_h"/>
                                          </p:val>
                                        </p:tav>
                                      </p:tavLst>
                                    </p:anim>
                                    <p:animEffect transition="in" filter="fade">
                                      <p:cBhvr>
                                        <p:cTn id="209" dur="500"/>
                                        <p:tgtEl>
                                          <p:spTgt spid="295"/>
                                        </p:tgtEl>
                                      </p:cBhvr>
                                    </p:animEffect>
                                  </p:childTnLst>
                                </p:cTn>
                              </p:par>
                              <p:par>
                                <p:cTn id="210" presetID="53" presetClass="entr" presetSubtype="16" fill="hold" nodeType="withEffect">
                                  <p:stCondLst>
                                    <p:cond delay="2000"/>
                                  </p:stCondLst>
                                  <p:childTnLst>
                                    <p:set>
                                      <p:cBhvr>
                                        <p:cTn id="211" dur="1" fill="hold">
                                          <p:stCondLst>
                                            <p:cond delay="0"/>
                                          </p:stCondLst>
                                        </p:cTn>
                                        <p:tgtEl>
                                          <p:spTgt spid="296"/>
                                        </p:tgtEl>
                                        <p:attrNameLst>
                                          <p:attrName>style.visibility</p:attrName>
                                        </p:attrNameLst>
                                      </p:cBhvr>
                                      <p:to>
                                        <p:strVal val="visible"/>
                                      </p:to>
                                    </p:set>
                                    <p:anim calcmode="lin" valueType="num">
                                      <p:cBhvr>
                                        <p:cTn id="212" dur="500" fill="hold"/>
                                        <p:tgtEl>
                                          <p:spTgt spid="296"/>
                                        </p:tgtEl>
                                        <p:attrNameLst>
                                          <p:attrName>ppt_w</p:attrName>
                                        </p:attrNameLst>
                                      </p:cBhvr>
                                      <p:tavLst>
                                        <p:tav tm="0">
                                          <p:val>
                                            <p:fltVal val="0"/>
                                          </p:val>
                                        </p:tav>
                                        <p:tav tm="100000">
                                          <p:val>
                                            <p:strVal val="#ppt_w"/>
                                          </p:val>
                                        </p:tav>
                                      </p:tavLst>
                                    </p:anim>
                                    <p:anim calcmode="lin" valueType="num">
                                      <p:cBhvr>
                                        <p:cTn id="213" dur="500" fill="hold"/>
                                        <p:tgtEl>
                                          <p:spTgt spid="296"/>
                                        </p:tgtEl>
                                        <p:attrNameLst>
                                          <p:attrName>ppt_h</p:attrName>
                                        </p:attrNameLst>
                                      </p:cBhvr>
                                      <p:tavLst>
                                        <p:tav tm="0">
                                          <p:val>
                                            <p:fltVal val="0"/>
                                          </p:val>
                                        </p:tav>
                                        <p:tav tm="100000">
                                          <p:val>
                                            <p:strVal val="#ppt_h"/>
                                          </p:val>
                                        </p:tav>
                                      </p:tavLst>
                                    </p:anim>
                                    <p:animEffect transition="in" filter="fade">
                                      <p:cBhvr>
                                        <p:cTn id="214" dur="500"/>
                                        <p:tgtEl>
                                          <p:spTgt spid="296"/>
                                        </p:tgtEl>
                                      </p:cBhvr>
                                    </p:animEffect>
                                  </p:childTnLst>
                                </p:cTn>
                              </p:par>
                              <p:par>
                                <p:cTn id="215" presetID="53" presetClass="entr" presetSubtype="16" fill="hold" grpId="0" nodeType="withEffect">
                                  <p:stCondLst>
                                    <p:cond delay="2000"/>
                                  </p:stCondLst>
                                  <p:childTnLst>
                                    <p:set>
                                      <p:cBhvr>
                                        <p:cTn id="216" dur="1" fill="hold">
                                          <p:stCondLst>
                                            <p:cond delay="0"/>
                                          </p:stCondLst>
                                        </p:cTn>
                                        <p:tgtEl>
                                          <p:spTgt spid="297"/>
                                        </p:tgtEl>
                                        <p:attrNameLst>
                                          <p:attrName>style.visibility</p:attrName>
                                        </p:attrNameLst>
                                      </p:cBhvr>
                                      <p:to>
                                        <p:strVal val="visible"/>
                                      </p:to>
                                    </p:set>
                                    <p:anim calcmode="lin" valueType="num">
                                      <p:cBhvr>
                                        <p:cTn id="217" dur="500" fill="hold"/>
                                        <p:tgtEl>
                                          <p:spTgt spid="297"/>
                                        </p:tgtEl>
                                        <p:attrNameLst>
                                          <p:attrName>ppt_w</p:attrName>
                                        </p:attrNameLst>
                                      </p:cBhvr>
                                      <p:tavLst>
                                        <p:tav tm="0">
                                          <p:val>
                                            <p:fltVal val="0"/>
                                          </p:val>
                                        </p:tav>
                                        <p:tav tm="100000">
                                          <p:val>
                                            <p:strVal val="#ppt_w"/>
                                          </p:val>
                                        </p:tav>
                                      </p:tavLst>
                                    </p:anim>
                                    <p:anim calcmode="lin" valueType="num">
                                      <p:cBhvr>
                                        <p:cTn id="218" dur="500" fill="hold"/>
                                        <p:tgtEl>
                                          <p:spTgt spid="297"/>
                                        </p:tgtEl>
                                        <p:attrNameLst>
                                          <p:attrName>ppt_h</p:attrName>
                                        </p:attrNameLst>
                                      </p:cBhvr>
                                      <p:tavLst>
                                        <p:tav tm="0">
                                          <p:val>
                                            <p:fltVal val="0"/>
                                          </p:val>
                                        </p:tav>
                                        <p:tav tm="100000">
                                          <p:val>
                                            <p:strVal val="#ppt_h"/>
                                          </p:val>
                                        </p:tav>
                                      </p:tavLst>
                                    </p:anim>
                                    <p:animEffect transition="in" filter="fade">
                                      <p:cBhvr>
                                        <p:cTn id="219" dur="500"/>
                                        <p:tgtEl>
                                          <p:spTgt spid="297"/>
                                        </p:tgtEl>
                                      </p:cBhvr>
                                    </p:animEffect>
                                  </p:childTnLst>
                                </p:cTn>
                              </p:par>
                              <p:par>
                                <p:cTn id="220" presetID="53" presetClass="entr" presetSubtype="16" fill="hold" nodeType="withEffect">
                                  <p:stCondLst>
                                    <p:cond delay="2000"/>
                                  </p:stCondLst>
                                  <p:childTnLst>
                                    <p:set>
                                      <p:cBhvr>
                                        <p:cTn id="221" dur="1" fill="hold">
                                          <p:stCondLst>
                                            <p:cond delay="0"/>
                                          </p:stCondLst>
                                        </p:cTn>
                                        <p:tgtEl>
                                          <p:spTgt spid="298"/>
                                        </p:tgtEl>
                                        <p:attrNameLst>
                                          <p:attrName>style.visibility</p:attrName>
                                        </p:attrNameLst>
                                      </p:cBhvr>
                                      <p:to>
                                        <p:strVal val="visible"/>
                                      </p:to>
                                    </p:set>
                                    <p:anim calcmode="lin" valueType="num">
                                      <p:cBhvr>
                                        <p:cTn id="222" dur="500" fill="hold"/>
                                        <p:tgtEl>
                                          <p:spTgt spid="298"/>
                                        </p:tgtEl>
                                        <p:attrNameLst>
                                          <p:attrName>ppt_w</p:attrName>
                                        </p:attrNameLst>
                                      </p:cBhvr>
                                      <p:tavLst>
                                        <p:tav tm="0">
                                          <p:val>
                                            <p:fltVal val="0"/>
                                          </p:val>
                                        </p:tav>
                                        <p:tav tm="100000">
                                          <p:val>
                                            <p:strVal val="#ppt_w"/>
                                          </p:val>
                                        </p:tav>
                                      </p:tavLst>
                                    </p:anim>
                                    <p:anim calcmode="lin" valueType="num">
                                      <p:cBhvr>
                                        <p:cTn id="223" dur="500" fill="hold"/>
                                        <p:tgtEl>
                                          <p:spTgt spid="298"/>
                                        </p:tgtEl>
                                        <p:attrNameLst>
                                          <p:attrName>ppt_h</p:attrName>
                                        </p:attrNameLst>
                                      </p:cBhvr>
                                      <p:tavLst>
                                        <p:tav tm="0">
                                          <p:val>
                                            <p:fltVal val="0"/>
                                          </p:val>
                                        </p:tav>
                                        <p:tav tm="100000">
                                          <p:val>
                                            <p:strVal val="#ppt_h"/>
                                          </p:val>
                                        </p:tav>
                                      </p:tavLst>
                                    </p:anim>
                                    <p:animEffect transition="in" filter="fade">
                                      <p:cBhvr>
                                        <p:cTn id="224" dur="500"/>
                                        <p:tgtEl>
                                          <p:spTgt spid="298"/>
                                        </p:tgtEl>
                                      </p:cBhvr>
                                    </p:animEffect>
                                  </p:childTnLst>
                                </p:cTn>
                              </p:par>
                              <p:par>
                                <p:cTn id="225" presetID="53" presetClass="entr" presetSubtype="16" fill="hold" grpId="0" nodeType="withEffect">
                                  <p:stCondLst>
                                    <p:cond delay="2000"/>
                                  </p:stCondLst>
                                  <p:childTnLst>
                                    <p:set>
                                      <p:cBhvr>
                                        <p:cTn id="226" dur="1" fill="hold">
                                          <p:stCondLst>
                                            <p:cond delay="0"/>
                                          </p:stCondLst>
                                        </p:cTn>
                                        <p:tgtEl>
                                          <p:spTgt spid="299"/>
                                        </p:tgtEl>
                                        <p:attrNameLst>
                                          <p:attrName>style.visibility</p:attrName>
                                        </p:attrNameLst>
                                      </p:cBhvr>
                                      <p:to>
                                        <p:strVal val="visible"/>
                                      </p:to>
                                    </p:set>
                                    <p:anim calcmode="lin" valueType="num">
                                      <p:cBhvr>
                                        <p:cTn id="227" dur="500" fill="hold"/>
                                        <p:tgtEl>
                                          <p:spTgt spid="299"/>
                                        </p:tgtEl>
                                        <p:attrNameLst>
                                          <p:attrName>ppt_w</p:attrName>
                                        </p:attrNameLst>
                                      </p:cBhvr>
                                      <p:tavLst>
                                        <p:tav tm="0">
                                          <p:val>
                                            <p:fltVal val="0"/>
                                          </p:val>
                                        </p:tav>
                                        <p:tav tm="100000">
                                          <p:val>
                                            <p:strVal val="#ppt_w"/>
                                          </p:val>
                                        </p:tav>
                                      </p:tavLst>
                                    </p:anim>
                                    <p:anim calcmode="lin" valueType="num">
                                      <p:cBhvr>
                                        <p:cTn id="228" dur="500" fill="hold"/>
                                        <p:tgtEl>
                                          <p:spTgt spid="299"/>
                                        </p:tgtEl>
                                        <p:attrNameLst>
                                          <p:attrName>ppt_h</p:attrName>
                                        </p:attrNameLst>
                                      </p:cBhvr>
                                      <p:tavLst>
                                        <p:tav tm="0">
                                          <p:val>
                                            <p:fltVal val="0"/>
                                          </p:val>
                                        </p:tav>
                                        <p:tav tm="100000">
                                          <p:val>
                                            <p:strVal val="#ppt_h"/>
                                          </p:val>
                                        </p:tav>
                                      </p:tavLst>
                                    </p:anim>
                                    <p:animEffect transition="in" filter="fade">
                                      <p:cBhvr>
                                        <p:cTn id="229" dur="500"/>
                                        <p:tgtEl>
                                          <p:spTgt spid="299"/>
                                        </p:tgtEl>
                                      </p:cBhvr>
                                    </p:animEffect>
                                  </p:childTnLst>
                                </p:cTn>
                              </p:par>
                              <p:par>
                                <p:cTn id="230" presetID="53" presetClass="entr" presetSubtype="16" fill="hold" grpId="0" nodeType="withEffect">
                                  <p:stCondLst>
                                    <p:cond delay="2000"/>
                                  </p:stCondLst>
                                  <p:childTnLst>
                                    <p:set>
                                      <p:cBhvr>
                                        <p:cTn id="231" dur="1" fill="hold">
                                          <p:stCondLst>
                                            <p:cond delay="0"/>
                                          </p:stCondLst>
                                        </p:cTn>
                                        <p:tgtEl>
                                          <p:spTgt spid="300"/>
                                        </p:tgtEl>
                                        <p:attrNameLst>
                                          <p:attrName>style.visibility</p:attrName>
                                        </p:attrNameLst>
                                      </p:cBhvr>
                                      <p:to>
                                        <p:strVal val="visible"/>
                                      </p:to>
                                    </p:set>
                                    <p:anim calcmode="lin" valueType="num">
                                      <p:cBhvr>
                                        <p:cTn id="232" dur="500" fill="hold"/>
                                        <p:tgtEl>
                                          <p:spTgt spid="300"/>
                                        </p:tgtEl>
                                        <p:attrNameLst>
                                          <p:attrName>ppt_w</p:attrName>
                                        </p:attrNameLst>
                                      </p:cBhvr>
                                      <p:tavLst>
                                        <p:tav tm="0">
                                          <p:val>
                                            <p:fltVal val="0"/>
                                          </p:val>
                                        </p:tav>
                                        <p:tav tm="100000">
                                          <p:val>
                                            <p:strVal val="#ppt_w"/>
                                          </p:val>
                                        </p:tav>
                                      </p:tavLst>
                                    </p:anim>
                                    <p:anim calcmode="lin" valueType="num">
                                      <p:cBhvr>
                                        <p:cTn id="233" dur="500" fill="hold"/>
                                        <p:tgtEl>
                                          <p:spTgt spid="300"/>
                                        </p:tgtEl>
                                        <p:attrNameLst>
                                          <p:attrName>ppt_h</p:attrName>
                                        </p:attrNameLst>
                                      </p:cBhvr>
                                      <p:tavLst>
                                        <p:tav tm="0">
                                          <p:val>
                                            <p:fltVal val="0"/>
                                          </p:val>
                                        </p:tav>
                                        <p:tav tm="100000">
                                          <p:val>
                                            <p:strVal val="#ppt_h"/>
                                          </p:val>
                                        </p:tav>
                                      </p:tavLst>
                                    </p:anim>
                                    <p:animEffect transition="in" filter="fade">
                                      <p:cBhvr>
                                        <p:cTn id="234" dur="500"/>
                                        <p:tgtEl>
                                          <p:spTgt spid="300"/>
                                        </p:tgtEl>
                                      </p:cBhvr>
                                    </p:animEffect>
                                  </p:childTnLst>
                                </p:cTn>
                              </p:par>
                              <p:par>
                                <p:cTn id="235" presetID="53" presetClass="entr" presetSubtype="16" fill="hold" grpId="0" nodeType="withEffect">
                                  <p:stCondLst>
                                    <p:cond delay="2000"/>
                                  </p:stCondLst>
                                  <p:childTnLst>
                                    <p:set>
                                      <p:cBhvr>
                                        <p:cTn id="236" dur="1" fill="hold">
                                          <p:stCondLst>
                                            <p:cond delay="0"/>
                                          </p:stCondLst>
                                        </p:cTn>
                                        <p:tgtEl>
                                          <p:spTgt spid="301"/>
                                        </p:tgtEl>
                                        <p:attrNameLst>
                                          <p:attrName>style.visibility</p:attrName>
                                        </p:attrNameLst>
                                      </p:cBhvr>
                                      <p:to>
                                        <p:strVal val="visible"/>
                                      </p:to>
                                    </p:set>
                                    <p:anim calcmode="lin" valueType="num">
                                      <p:cBhvr>
                                        <p:cTn id="237" dur="500" fill="hold"/>
                                        <p:tgtEl>
                                          <p:spTgt spid="301"/>
                                        </p:tgtEl>
                                        <p:attrNameLst>
                                          <p:attrName>ppt_w</p:attrName>
                                        </p:attrNameLst>
                                      </p:cBhvr>
                                      <p:tavLst>
                                        <p:tav tm="0">
                                          <p:val>
                                            <p:fltVal val="0"/>
                                          </p:val>
                                        </p:tav>
                                        <p:tav tm="100000">
                                          <p:val>
                                            <p:strVal val="#ppt_w"/>
                                          </p:val>
                                        </p:tav>
                                      </p:tavLst>
                                    </p:anim>
                                    <p:anim calcmode="lin" valueType="num">
                                      <p:cBhvr>
                                        <p:cTn id="238" dur="500" fill="hold"/>
                                        <p:tgtEl>
                                          <p:spTgt spid="301"/>
                                        </p:tgtEl>
                                        <p:attrNameLst>
                                          <p:attrName>ppt_h</p:attrName>
                                        </p:attrNameLst>
                                      </p:cBhvr>
                                      <p:tavLst>
                                        <p:tav tm="0">
                                          <p:val>
                                            <p:fltVal val="0"/>
                                          </p:val>
                                        </p:tav>
                                        <p:tav tm="100000">
                                          <p:val>
                                            <p:strVal val="#ppt_h"/>
                                          </p:val>
                                        </p:tav>
                                      </p:tavLst>
                                    </p:anim>
                                    <p:animEffect transition="in" filter="fade">
                                      <p:cBhvr>
                                        <p:cTn id="239" dur="500"/>
                                        <p:tgtEl>
                                          <p:spTgt spid="301"/>
                                        </p:tgtEl>
                                      </p:cBhvr>
                                    </p:animEffect>
                                  </p:childTnLst>
                                </p:cTn>
                              </p:par>
                              <p:par>
                                <p:cTn id="240" presetID="53" presetClass="entr" presetSubtype="16" fill="hold" grpId="0" nodeType="withEffect">
                                  <p:stCondLst>
                                    <p:cond delay="2000"/>
                                  </p:stCondLst>
                                  <p:childTnLst>
                                    <p:set>
                                      <p:cBhvr>
                                        <p:cTn id="241" dur="1" fill="hold">
                                          <p:stCondLst>
                                            <p:cond delay="0"/>
                                          </p:stCondLst>
                                        </p:cTn>
                                        <p:tgtEl>
                                          <p:spTgt spid="302"/>
                                        </p:tgtEl>
                                        <p:attrNameLst>
                                          <p:attrName>style.visibility</p:attrName>
                                        </p:attrNameLst>
                                      </p:cBhvr>
                                      <p:to>
                                        <p:strVal val="visible"/>
                                      </p:to>
                                    </p:set>
                                    <p:anim calcmode="lin" valueType="num">
                                      <p:cBhvr>
                                        <p:cTn id="242" dur="500" fill="hold"/>
                                        <p:tgtEl>
                                          <p:spTgt spid="302"/>
                                        </p:tgtEl>
                                        <p:attrNameLst>
                                          <p:attrName>ppt_w</p:attrName>
                                        </p:attrNameLst>
                                      </p:cBhvr>
                                      <p:tavLst>
                                        <p:tav tm="0">
                                          <p:val>
                                            <p:fltVal val="0"/>
                                          </p:val>
                                        </p:tav>
                                        <p:tav tm="100000">
                                          <p:val>
                                            <p:strVal val="#ppt_w"/>
                                          </p:val>
                                        </p:tav>
                                      </p:tavLst>
                                    </p:anim>
                                    <p:anim calcmode="lin" valueType="num">
                                      <p:cBhvr>
                                        <p:cTn id="243" dur="500" fill="hold"/>
                                        <p:tgtEl>
                                          <p:spTgt spid="302"/>
                                        </p:tgtEl>
                                        <p:attrNameLst>
                                          <p:attrName>ppt_h</p:attrName>
                                        </p:attrNameLst>
                                      </p:cBhvr>
                                      <p:tavLst>
                                        <p:tav tm="0">
                                          <p:val>
                                            <p:fltVal val="0"/>
                                          </p:val>
                                        </p:tav>
                                        <p:tav tm="100000">
                                          <p:val>
                                            <p:strVal val="#ppt_h"/>
                                          </p:val>
                                        </p:tav>
                                      </p:tavLst>
                                    </p:anim>
                                    <p:animEffect transition="in" filter="fade">
                                      <p:cBhvr>
                                        <p:cTn id="244" dur="500"/>
                                        <p:tgtEl>
                                          <p:spTgt spid="302"/>
                                        </p:tgtEl>
                                      </p:cBhvr>
                                    </p:animEffect>
                                  </p:childTnLst>
                                </p:cTn>
                              </p:par>
                              <p:par>
                                <p:cTn id="245" presetID="53" presetClass="entr" presetSubtype="16" fill="hold" grpId="0" nodeType="withEffect">
                                  <p:stCondLst>
                                    <p:cond delay="2000"/>
                                  </p:stCondLst>
                                  <p:childTnLst>
                                    <p:set>
                                      <p:cBhvr>
                                        <p:cTn id="246" dur="1" fill="hold">
                                          <p:stCondLst>
                                            <p:cond delay="0"/>
                                          </p:stCondLst>
                                        </p:cTn>
                                        <p:tgtEl>
                                          <p:spTgt spid="303"/>
                                        </p:tgtEl>
                                        <p:attrNameLst>
                                          <p:attrName>style.visibility</p:attrName>
                                        </p:attrNameLst>
                                      </p:cBhvr>
                                      <p:to>
                                        <p:strVal val="visible"/>
                                      </p:to>
                                    </p:set>
                                    <p:anim calcmode="lin" valueType="num">
                                      <p:cBhvr>
                                        <p:cTn id="247" dur="500" fill="hold"/>
                                        <p:tgtEl>
                                          <p:spTgt spid="303"/>
                                        </p:tgtEl>
                                        <p:attrNameLst>
                                          <p:attrName>ppt_w</p:attrName>
                                        </p:attrNameLst>
                                      </p:cBhvr>
                                      <p:tavLst>
                                        <p:tav tm="0">
                                          <p:val>
                                            <p:fltVal val="0"/>
                                          </p:val>
                                        </p:tav>
                                        <p:tav tm="100000">
                                          <p:val>
                                            <p:strVal val="#ppt_w"/>
                                          </p:val>
                                        </p:tav>
                                      </p:tavLst>
                                    </p:anim>
                                    <p:anim calcmode="lin" valueType="num">
                                      <p:cBhvr>
                                        <p:cTn id="248" dur="500" fill="hold"/>
                                        <p:tgtEl>
                                          <p:spTgt spid="303"/>
                                        </p:tgtEl>
                                        <p:attrNameLst>
                                          <p:attrName>ppt_h</p:attrName>
                                        </p:attrNameLst>
                                      </p:cBhvr>
                                      <p:tavLst>
                                        <p:tav tm="0">
                                          <p:val>
                                            <p:fltVal val="0"/>
                                          </p:val>
                                        </p:tav>
                                        <p:tav tm="100000">
                                          <p:val>
                                            <p:strVal val="#ppt_h"/>
                                          </p:val>
                                        </p:tav>
                                      </p:tavLst>
                                    </p:anim>
                                    <p:animEffect transition="in" filter="fade">
                                      <p:cBhvr>
                                        <p:cTn id="249" dur="500"/>
                                        <p:tgtEl>
                                          <p:spTgt spid="303"/>
                                        </p:tgtEl>
                                      </p:cBhvr>
                                    </p:animEffect>
                                  </p:childTnLst>
                                </p:cTn>
                              </p:par>
                              <p:par>
                                <p:cTn id="250" presetID="53" presetClass="entr" presetSubtype="16" fill="hold" grpId="0" nodeType="withEffect">
                                  <p:stCondLst>
                                    <p:cond delay="2000"/>
                                  </p:stCondLst>
                                  <p:childTnLst>
                                    <p:set>
                                      <p:cBhvr>
                                        <p:cTn id="251" dur="1" fill="hold">
                                          <p:stCondLst>
                                            <p:cond delay="0"/>
                                          </p:stCondLst>
                                        </p:cTn>
                                        <p:tgtEl>
                                          <p:spTgt spid="304"/>
                                        </p:tgtEl>
                                        <p:attrNameLst>
                                          <p:attrName>style.visibility</p:attrName>
                                        </p:attrNameLst>
                                      </p:cBhvr>
                                      <p:to>
                                        <p:strVal val="visible"/>
                                      </p:to>
                                    </p:set>
                                    <p:anim calcmode="lin" valueType="num">
                                      <p:cBhvr>
                                        <p:cTn id="252" dur="500" fill="hold"/>
                                        <p:tgtEl>
                                          <p:spTgt spid="304"/>
                                        </p:tgtEl>
                                        <p:attrNameLst>
                                          <p:attrName>ppt_w</p:attrName>
                                        </p:attrNameLst>
                                      </p:cBhvr>
                                      <p:tavLst>
                                        <p:tav tm="0">
                                          <p:val>
                                            <p:fltVal val="0"/>
                                          </p:val>
                                        </p:tav>
                                        <p:tav tm="100000">
                                          <p:val>
                                            <p:strVal val="#ppt_w"/>
                                          </p:val>
                                        </p:tav>
                                      </p:tavLst>
                                    </p:anim>
                                    <p:anim calcmode="lin" valueType="num">
                                      <p:cBhvr>
                                        <p:cTn id="253" dur="500" fill="hold"/>
                                        <p:tgtEl>
                                          <p:spTgt spid="304"/>
                                        </p:tgtEl>
                                        <p:attrNameLst>
                                          <p:attrName>ppt_h</p:attrName>
                                        </p:attrNameLst>
                                      </p:cBhvr>
                                      <p:tavLst>
                                        <p:tav tm="0">
                                          <p:val>
                                            <p:fltVal val="0"/>
                                          </p:val>
                                        </p:tav>
                                        <p:tav tm="100000">
                                          <p:val>
                                            <p:strVal val="#ppt_h"/>
                                          </p:val>
                                        </p:tav>
                                      </p:tavLst>
                                    </p:anim>
                                    <p:animEffect transition="in" filter="fade">
                                      <p:cBhvr>
                                        <p:cTn id="254" dur="500"/>
                                        <p:tgtEl>
                                          <p:spTgt spid="304"/>
                                        </p:tgtEl>
                                      </p:cBhvr>
                                    </p:animEffect>
                                  </p:childTnLst>
                                </p:cTn>
                              </p:par>
                              <p:par>
                                <p:cTn id="255" presetID="53" presetClass="entr" presetSubtype="16" fill="hold" grpId="0" nodeType="withEffect">
                                  <p:stCondLst>
                                    <p:cond delay="2000"/>
                                  </p:stCondLst>
                                  <p:childTnLst>
                                    <p:set>
                                      <p:cBhvr>
                                        <p:cTn id="256" dur="1" fill="hold">
                                          <p:stCondLst>
                                            <p:cond delay="0"/>
                                          </p:stCondLst>
                                        </p:cTn>
                                        <p:tgtEl>
                                          <p:spTgt spid="305"/>
                                        </p:tgtEl>
                                        <p:attrNameLst>
                                          <p:attrName>style.visibility</p:attrName>
                                        </p:attrNameLst>
                                      </p:cBhvr>
                                      <p:to>
                                        <p:strVal val="visible"/>
                                      </p:to>
                                    </p:set>
                                    <p:anim calcmode="lin" valueType="num">
                                      <p:cBhvr>
                                        <p:cTn id="257" dur="500" fill="hold"/>
                                        <p:tgtEl>
                                          <p:spTgt spid="305"/>
                                        </p:tgtEl>
                                        <p:attrNameLst>
                                          <p:attrName>ppt_w</p:attrName>
                                        </p:attrNameLst>
                                      </p:cBhvr>
                                      <p:tavLst>
                                        <p:tav tm="0">
                                          <p:val>
                                            <p:fltVal val="0"/>
                                          </p:val>
                                        </p:tav>
                                        <p:tav tm="100000">
                                          <p:val>
                                            <p:strVal val="#ppt_w"/>
                                          </p:val>
                                        </p:tav>
                                      </p:tavLst>
                                    </p:anim>
                                    <p:anim calcmode="lin" valueType="num">
                                      <p:cBhvr>
                                        <p:cTn id="258" dur="500" fill="hold"/>
                                        <p:tgtEl>
                                          <p:spTgt spid="305"/>
                                        </p:tgtEl>
                                        <p:attrNameLst>
                                          <p:attrName>ppt_h</p:attrName>
                                        </p:attrNameLst>
                                      </p:cBhvr>
                                      <p:tavLst>
                                        <p:tav tm="0">
                                          <p:val>
                                            <p:fltVal val="0"/>
                                          </p:val>
                                        </p:tav>
                                        <p:tav tm="100000">
                                          <p:val>
                                            <p:strVal val="#ppt_h"/>
                                          </p:val>
                                        </p:tav>
                                      </p:tavLst>
                                    </p:anim>
                                    <p:animEffect transition="in" filter="fade">
                                      <p:cBhvr>
                                        <p:cTn id="259" dur="500"/>
                                        <p:tgtEl>
                                          <p:spTgt spid="305"/>
                                        </p:tgtEl>
                                      </p:cBhvr>
                                    </p:animEffect>
                                  </p:childTnLst>
                                </p:cTn>
                              </p:par>
                              <p:par>
                                <p:cTn id="260" presetID="53" presetClass="entr" presetSubtype="16" fill="hold" grpId="0" nodeType="withEffect">
                                  <p:stCondLst>
                                    <p:cond delay="2000"/>
                                  </p:stCondLst>
                                  <p:childTnLst>
                                    <p:set>
                                      <p:cBhvr>
                                        <p:cTn id="261" dur="1" fill="hold">
                                          <p:stCondLst>
                                            <p:cond delay="0"/>
                                          </p:stCondLst>
                                        </p:cTn>
                                        <p:tgtEl>
                                          <p:spTgt spid="306"/>
                                        </p:tgtEl>
                                        <p:attrNameLst>
                                          <p:attrName>style.visibility</p:attrName>
                                        </p:attrNameLst>
                                      </p:cBhvr>
                                      <p:to>
                                        <p:strVal val="visible"/>
                                      </p:to>
                                    </p:set>
                                    <p:anim calcmode="lin" valueType="num">
                                      <p:cBhvr>
                                        <p:cTn id="262" dur="500" fill="hold"/>
                                        <p:tgtEl>
                                          <p:spTgt spid="306"/>
                                        </p:tgtEl>
                                        <p:attrNameLst>
                                          <p:attrName>ppt_w</p:attrName>
                                        </p:attrNameLst>
                                      </p:cBhvr>
                                      <p:tavLst>
                                        <p:tav tm="0">
                                          <p:val>
                                            <p:fltVal val="0"/>
                                          </p:val>
                                        </p:tav>
                                        <p:tav tm="100000">
                                          <p:val>
                                            <p:strVal val="#ppt_w"/>
                                          </p:val>
                                        </p:tav>
                                      </p:tavLst>
                                    </p:anim>
                                    <p:anim calcmode="lin" valueType="num">
                                      <p:cBhvr>
                                        <p:cTn id="263" dur="500" fill="hold"/>
                                        <p:tgtEl>
                                          <p:spTgt spid="306"/>
                                        </p:tgtEl>
                                        <p:attrNameLst>
                                          <p:attrName>ppt_h</p:attrName>
                                        </p:attrNameLst>
                                      </p:cBhvr>
                                      <p:tavLst>
                                        <p:tav tm="0">
                                          <p:val>
                                            <p:fltVal val="0"/>
                                          </p:val>
                                        </p:tav>
                                        <p:tav tm="100000">
                                          <p:val>
                                            <p:strVal val="#ppt_h"/>
                                          </p:val>
                                        </p:tav>
                                      </p:tavLst>
                                    </p:anim>
                                    <p:animEffect transition="in" filter="fade">
                                      <p:cBhvr>
                                        <p:cTn id="264" dur="500"/>
                                        <p:tgtEl>
                                          <p:spTgt spid="3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4" grpId="0" animBg="1"/>
      <p:bldP spid="246" grpId="0"/>
      <p:bldP spid="248" grpId="0"/>
      <p:bldP spid="249" grpId="0"/>
      <p:bldP spid="250" grpId="0"/>
      <p:bldP spid="251" grpId="0"/>
      <p:bldP spid="252" grpId="0"/>
      <p:bldP spid="253" grpId="0"/>
      <p:bldP spid="254" grpId="0"/>
      <p:bldP spid="255" grpId="0"/>
      <p:bldP spid="261" grpId="0" animBg="1"/>
      <p:bldP spid="263" grpId="0"/>
      <p:bldP spid="265" grpId="0"/>
      <p:bldP spid="266" grpId="0"/>
      <p:bldP spid="267" grpId="0"/>
      <p:bldP spid="268" grpId="0"/>
      <p:bldP spid="269" grpId="0"/>
      <p:bldP spid="270" grpId="0"/>
      <p:bldP spid="271" grpId="0"/>
      <p:bldP spid="272" grpId="0"/>
      <p:bldP spid="278" grpId="0" animBg="1"/>
      <p:bldP spid="280" grpId="0"/>
      <p:bldP spid="282" grpId="0"/>
      <p:bldP spid="283" grpId="0"/>
      <p:bldP spid="284" grpId="0"/>
      <p:bldP spid="285" grpId="0"/>
      <p:bldP spid="286" grpId="0"/>
      <p:bldP spid="287" grpId="0"/>
      <p:bldP spid="288" grpId="0"/>
      <p:bldP spid="289" grpId="0"/>
      <p:bldP spid="295" grpId="0" animBg="1"/>
      <p:bldP spid="297" grpId="0"/>
      <p:bldP spid="299" grpId="0"/>
      <p:bldP spid="300" grpId="0"/>
      <p:bldP spid="301" grpId="0"/>
      <p:bldP spid="302" grpId="0"/>
      <p:bldP spid="303" grpId="0"/>
      <p:bldP spid="304" grpId="0"/>
      <p:bldP spid="305" grpId="0"/>
      <p:bldP spid="30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9"/>
          <p:cNvSpPr>
            <a:spLocks/>
          </p:cNvSpPr>
          <p:nvPr/>
        </p:nvSpPr>
        <p:spPr bwMode="auto">
          <a:xfrm rot="13500000">
            <a:off x="1320734" y="1826751"/>
            <a:ext cx="1604538" cy="1604537"/>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1" name="Freeform 9"/>
          <p:cNvSpPr>
            <a:spLocks/>
          </p:cNvSpPr>
          <p:nvPr/>
        </p:nvSpPr>
        <p:spPr bwMode="auto">
          <a:xfrm rot="13500000">
            <a:off x="3072679" y="1822724"/>
            <a:ext cx="1604538" cy="1604537"/>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2" name="Freeform 9"/>
          <p:cNvSpPr>
            <a:spLocks/>
          </p:cNvSpPr>
          <p:nvPr/>
        </p:nvSpPr>
        <p:spPr bwMode="auto">
          <a:xfrm rot="2700000">
            <a:off x="2194253" y="960352"/>
            <a:ext cx="1604538" cy="1604538"/>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33" name="Group 10"/>
          <p:cNvGrpSpPr/>
          <p:nvPr/>
        </p:nvGrpSpPr>
        <p:grpSpPr>
          <a:xfrm>
            <a:off x="1486853" y="1963003"/>
            <a:ext cx="449289" cy="369195"/>
            <a:chOff x="7836195" y="3464708"/>
            <a:chExt cx="599208" cy="492388"/>
          </a:xfrm>
        </p:grpSpPr>
        <p:sp>
          <p:nvSpPr>
            <p:cNvPr id="34" name="Oval 11"/>
            <p:cNvSpPr/>
            <p:nvPr/>
          </p:nvSpPr>
          <p:spPr>
            <a:xfrm rot="2700000">
              <a:off x="7882236" y="3464708"/>
              <a:ext cx="492388" cy="492388"/>
            </a:xfrm>
            <a:prstGeom prst="ellipse">
              <a:avLst/>
            </a:prstGeom>
            <a:solidFill>
              <a:srgbClr val="F9F9F9"/>
            </a:solidFill>
            <a:ln w="133350">
              <a:solidFill>
                <a:srgbClr val="E62A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
          <p:nvSpPr>
            <p:cNvPr id="35" name="TextBox 34"/>
            <p:cNvSpPr txBox="1"/>
            <p:nvPr/>
          </p:nvSpPr>
          <p:spPr>
            <a:xfrm>
              <a:off x="7836195" y="3536805"/>
              <a:ext cx="599208" cy="330861"/>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id-ID" sz="1012"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01</a:t>
              </a:r>
            </a:p>
          </p:txBody>
        </p:sp>
      </p:grpSp>
      <p:grpSp>
        <p:nvGrpSpPr>
          <p:cNvPr id="36" name="Group 13"/>
          <p:cNvGrpSpPr/>
          <p:nvPr/>
        </p:nvGrpSpPr>
        <p:grpSpPr>
          <a:xfrm>
            <a:off x="2768580" y="831466"/>
            <a:ext cx="449289" cy="369195"/>
            <a:chOff x="9545610" y="1955599"/>
            <a:chExt cx="599208" cy="492388"/>
          </a:xfrm>
        </p:grpSpPr>
        <p:sp>
          <p:nvSpPr>
            <p:cNvPr id="37" name="Oval 14"/>
            <p:cNvSpPr/>
            <p:nvPr/>
          </p:nvSpPr>
          <p:spPr>
            <a:xfrm rot="2700000">
              <a:off x="9603416" y="1955599"/>
              <a:ext cx="492388" cy="492388"/>
            </a:xfrm>
            <a:prstGeom prst="ellipse">
              <a:avLst/>
            </a:prstGeom>
            <a:solidFill>
              <a:schemeClr val="bg1"/>
            </a:solidFill>
            <a:ln w="1333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srgbClr val="4472C4">
                    <a:lumMod val="75000"/>
                  </a:srgbClr>
                </a:solidFill>
                <a:effectLst/>
                <a:uLnTx/>
                <a:uFillTx/>
                <a:latin typeface="微软雅黑" panose="020B0503020204020204" pitchFamily="34" charset="-122"/>
                <a:ea typeface="微软雅黑" panose="020B0503020204020204" pitchFamily="34" charset="-122"/>
                <a:cs typeface="+mn-cs"/>
              </a:endParaRPr>
            </a:p>
          </p:txBody>
        </p:sp>
        <p:sp>
          <p:nvSpPr>
            <p:cNvPr id="38" name="TextBox 37"/>
            <p:cNvSpPr txBox="1"/>
            <p:nvPr/>
          </p:nvSpPr>
          <p:spPr>
            <a:xfrm>
              <a:off x="9545610" y="2019602"/>
              <a:ext cx="599208" cy="330861"/>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id-ID" sz="1012"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02</a:t>
              </a:r>
            </a:p>
          </p:txBody>
        </p:sp>
      </p:grpSp>
      <p:grpSp>
        <p:nvGrpSpPr>
          <p:cNvPr id="39" name="Group 16"/>
          <p:cNvGrpSpPr/>
          <p:nvPr/>
        </p:nvGrpSpPr>
        <p:grpSpPr>
          <a:xfrm>
            <a:off x="4082838" y="1970928"/>
            <a:ext cx="449289" cy="369195"/>
            <a:chOff x="10716797" y="5108091"/>
            <a:chExt cx="599208" cy="492388"/>
          </a:xfrm>
        </p:grpSpPr>
        <p:sp>
          <p:nvSpPr>
            <p:cNvPr id="40" name="Oval 17"/>
            <p:cNvSpPr/>
            <p:nvPr/>
          </p:nvSpPr>
          <p:spPr>
            <a:xfrm rot="2700000">
              <a:off x="10774955" y="5108091"/>
              <a:ext cx="492388" cy="492388"/>
            </a:xfrm>
            <a:prstGeom prst="ellipse">
              <a:avLst/>
            </a:prstGeom>
            <a:solidFill>
              <a:srgbClr val="F9F9F9"/>
            </a:solidFill>
            <a:ln w="133350">
              <a:solidFill>
                <a:srgbClr val="E62A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
          <p:nvSpPr>
            <p:cNvPr id="41" name="TextBox 40"/>
            <p:cNvSpPr txBox="1"/>
            <p:nvPr/>
          </p:nvSpPr>
          <p:spPr>
            <a:xfrm>
              <a:off x="10716797" y="5178591"/>
              <a:ext cx="599208" cy="330861"/>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id-ID" sz="1012"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03</a:t>
              </a:r>
            </a:p>
          </p:txBody>
        </p:sp>
      </p:grpSp>
      <p:sp>
        <p:nvSpPr>
          <p:cNvPr id="44" name="Freeform 19"/>
          <p:cNvSpPr>
            <a:spLocks noEditPoints="1"/>
          </p:cNvSpPr>
          <p:nvPr/>
        </p:nvSpPr>
        <p:spPr bwMode="auto">
          <a:xfrm>
            <a:off x="2821280" y="1571688"/>
            <a:ext cx="343890" cy="332069"/>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srgbClr val="55735B"/>
              </a:solidFill>
              <a:effectLst/>
              <a:uLnTx/>
              <a:uFillTx/>
              <a:latin typeface="微软雅黑" panose="020B0503020204020204" pitchFamily="34" charset="-122"/>
              <a:ea typeface="微软雅黑" panose="020B0503020204020204" pitchFamily="34" charset="-122"/>
              <a:cs typeface="+mn-cs"/>
            </a:endParaRPr>
          </a:p>
        </p:txBody>
      </p:sp>
      <p:sp>
        <p:nvSpPr>
          <p:cNvPr id="45" name="Freeform 23"/>
          <p:cNvSpPr>
            <a:spLocks noEditPoints="1"/>
          </p:cNvSpPr>
          <p:nvPr/>
        </p:nvSpPr>
        <p:spPr bwMode="auto">
          <a:xfrm>
            <a:off x="1952578" y="2553319"/>
            <a:ext cx="332070" cy="251470"/>
          </a:xfrm>
          <a:custGeom>
            <a:avLst/>
            <a:gdLst>
              <a:gd name="T0" fmla="*/ 105 w 128"/>
              <a:gd name="T1" fmla="*/ 2 h 96"/>
              <a:gd name="T2" fmla="*/ 28 w 128"/>
              <a:gd name="T3" fmla="*/ 0 h 96"/>
              <a:gd name="T4" fmla="*/ 2 w 128"/>
              <a:gd name="T5" fmla="*/ 23 h 96"/>
              <a:gd name="T6" fmla="*/ 2 w 128"/>
              <a:gd name="T7" fmla="*/ 34 h 96"/>
              <a:gd name="T8" fmla="*/ 64 w 128"/>
              <a:gd name="T9" fmla="*/ 96 h 96"/>
              <a:gd name="T10" fmla="*/ 126 w 128"/>
              <a:gd name="T11" fmla="*/ 34 h 96"/>
              <a:gd name="T12" fmla="*/ 126 w 128"/>
              <a:gd name="T13" fmla="*/ 23 h 96"/>
              <a:gd name="T14" fmla="*/ 55 w 128"/>
              <a:gd name="T15" fmla="*/ 28 h 96"/>
              <a:gd name="T16" fmla="*/ 73 w 128"/>
              <a:gd name="T17" fmla="*/ 28 h 96"/>
              <a:gd name="T18" fmla="*/ 78 w 128"/>
              <a:gd name="T19" fmla="*/ 9 h 96"/>
              <a:gd name="T20" fmla="*/ 76 w 128"/>
              <a:gd name="T21" fmla="*/ 25 h 96"/>
              <a:gd name="T22" fmla="*/ 52 w 128"/>
              <a:gd name="T23" fmla="*/ 25 h 96"/>
              <a:gd name="T24" fmla="*/ 50 w 128"/>
              <a:gd name="T25" fmla="*/ 9 h 96"/>
              <a:gd name="T26" fmla="*/ 52 w 128"/>
              <a:gd name="T27" fmla="*/ 25 h 96"/>
              <a:gd name="T28" fmla="*/ 64 w 128"/>
              <a:gd name="T29" fmla="*/ 82 h 96"/>
              <a:gd name="T30" fmla="*/ 74 w 128"/>
              <a:gd name="T31" fmla="*/ 32 h 96"/>
              <a:gd name="T32" fmla="*/ 98 w 128"/>
              <a:gd name="T33" fmla="*/ 32 h 96"/>
              <a:gd name="T34" fmla="*/ 78 w 128"/>
              <a:gd name="T35" fmla="*/ 32 h 96"/>
              <a:gd name="T36" fmla="*/ 89 w 128"/>
              <a:gd name="T37" fmla="*/ 20 h 96"/>
              <a:gd name="T38" fmla="*/ 79 w 128"/>
              <a:gd name="T39" fmla="*/ 28 h 96"/>
              <a:gd name="T40" fmla="*/ 97 w 128"/>
              <a:gd name="T41" fmla="*/ 8 h 96"/>
              <a:gd name="T42" fmla="*/ 83 w 128"/>
              <a:gd name="T43" fmla="*/ 8 h 96"/>
              <a:gd name="T44" fmla="*/ 55 w 128"/>
              <a:gd name="T45" fmla="*/ 8 h 96"/>
              <a:gd name="T46" fmla="*/ 64 w 128"/>
              <a:gd name="T47" fmla="*/ 15 h 96"/>
              <a:gd name="T48" fmla="*/ 31 w 128"/>
              <a:gd name="T49" fmla="*/ 8 h 96"/>
              <a:gd name="T50" fmla="*/ 39 w 128"/>
              <a:gd name="T51" fmla="*/ 14 h 96"/>
              <a:gd name="T52" fmla="*/ 49 w 128"/>
              <a:gd name="T53" fmla="*/ 28 h 96"/>
              <a:gd name="T54" fmla="*/ 39 w 128"/>
              <a:gd name="T55" fmla="*/ 20 h 96"/>
              <a:gd name="T56" fmla="*/ 60 w 128"/>
              <a:gd name="T57" fmla="*/ 81 h 96"/>
              <a:gd name="T58" fmla="*/ 50 w 128"/>
              <a:gd name="T59" fmla="*/ 32 h 96"/>
              <a:gd name="T60" fmla="*/ 11 w 128"/>
              <a:gd name="T61" fmla="*/ 32 h 96"/>
              <a:gd name="T62" fmla="*/ 51 w 128"/>
              <a:gd name="T63" fmla="*/ 74 h 96"/>
              <a:gd name="T64" fmla="*/ 117 w 128"/>
              <a:gd name="T65" fmla="*/ 32 h 96"/>
              <a:gd name="T66" fmla="*/ 102 w 128"/>
              <a:gd name="T67" fmla="*/ 32 h 96"/>
              <a:gd name="T68" fmla="*/ 92 w 128"/>
              <a:gd name="T69" fmla="*/ 17 h 96"/>
              <a:gd name="T70" fmla="*/ 120 w 128"/>
              <a:gd name="T71" fmla="*/ 28 h 96"/>
              <a:gd name="T72" fmla="*/ 27 w 128"/>
              <a:gd name="T73" fmla="*/ 10 h 96"/>
              <a:gd name="T74" fmla="*/ 25 w 128"/>
              <a:gd name="T75" fmla="*/ 28 h 96"/>
              <a:gd name="T76" fmla="*/ 27 w 128"/>
              <a:gd name="T77" fmla="*/ 1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close/>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46" name="Group 24"/>
          <p:cNvGrpSpPr/>
          <p:nvPr/>
        </p:nvGrpSpPr>
        <p:grpSpPr>
          <a:xfrm>
            <a:off x="3702128" y="2511882"/>
            <a:ext cx="338517" cy="332070"/>
            <a:chOff x="6786562" y="796925"/>
            <a:chExt cx="500063" cy="490538"/>
          </a:xfrm>
          <a:solidFill>
            <a:srgbClr val="E62A2A"/>
          </a:solidFill>
        </p:grpSpPr>
        <p:sp>
          <p:nvSpPr>
            <p:cNvPr id="47"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8"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9" name="Freeform 29"/>
            <p:cNvSpPr>
              <a:spLocks/>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0" name="Freeform 30"/>
            <p:cNvSpPr>
              <a:spLocks/>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51" name="椭圆 50"/>
          <p:cNvSpPr/>
          <p:nvPr/>
        </p:nvSpPr>
        <p:spPr>
          <a:xfrm>
            <a:off x="5074379" y="1433049"/>
            <a:ext cx="432354" cy="432476"/>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rPr>
              <a:t>1</a:t>
            </a:r>
            <a:endParaRPr kumimoji="0" lang="zh-CN" altLang="en-US"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endParaRPr>
          </a:p>
        </p:txBody>
      </p:sp>
      <p:sp>
        <p:nvSpPr>
          <p:cNvPr id="52" name="椭圆 51"/>
          <p:cNvSpPr/>
          <p:nvPr/>
        </p:nvSpPr>
        <p:spPr>
          <a:xfrm>
            <a:off x="5074380" y="1972968"/>
            <a:ext cx="432354" cy="43247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rPr>
              <a:t>2</a:t>
            </a:r>
            <a:endParaRPr kumimoji="0" lang="zh-CN" altLang="en-US"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endParaRPr>
          </a:p>
        </p:txBody>
      </p:sp>
      <p:sp>
        <p:nvSpPr>
          <p:cNvPr id="53" name="椭圆 52"/>
          <p:cNvSpPr/>
          <p:nvPr/>
        </p:nvSpPr>
        <p:spPr>
          <a:xfrm>
            <a:off x="5074380" y="2525484"/>
            <a:ext cx="432354" cy="432476"/>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rPr>
              <a:t>3</a:t>
            </a:r>
            <a:endParaRPr kumimoji="0" lang="zh-CN" altLang="en-US"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endParaRPr>
          </a:p>
        </p:txBody>
      </p:sp>
      <p:sp>
        <p:nvSpPr>
          <p:cNvPr id="54" name="标题 11"/>
          <p:cNvSpPr txBox="1">
            <a:spLocks/>
          </p:cNvSpPr>
          <p:nvPr/>
        </p:nvSpPr>
        <p:spPr>
          <a:xfrm>
            <a:off x="5506734" y="1484159"/>
            <a:ext cx="2358774"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endPar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
        <p:nvSpPr>
          <p:cNvPr id="55" name="标题 11"/>
          <p:cNvSpPr txBox="1">
            <a:spLocks/>
          </p:cNvSpPr>
          <p:nvPr/>
        </p:nvSpPr>
        <p:spPr>
          <a:xfrm>
            <a:off x="5506735" y="2024079"/>
            <a:ext cx="2358774"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endPar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
        <p:nvSpPr>
          <p:cNvPr id="56" name="标题 11"/>
          <p:cNvSpPr txBox="1">
            <a:spLocks/>
          </p:cNvSpPr>
          <p:nvPr/>
        </p:nvSpPr>
        <p:spPr>
          <a:xfrm>
            <a:off x="5506735" y="2576595"/>
            <a:ext cx="2358774"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endPar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
        <p:nvSpPr>
          <p:cNvPr id="74" name="TextBox 73"/>
          <p:cNvSpPr txBox="1"/>
          <p:nvPr/>
        </p:nvSpPr>
        <p:spPr>
          <a:xfrm>
            <a:off x="1575447" y="4030838"/>
            <a:ext cx="6128085" cy="484748"/>
          </a:xfrm>
          <a:prstGeom prst="rect">
            <a:avLst/>
          </a:prstGeom>
          <a:noFill/>
        </p:spPr>
        <p:txBody>
          <a:bodyPr wrap="square" lIns="0" tIns="0" rIns="0" bIns="0" rtlCol="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75" name="TextBox 74"/>
          <p:cNvSpPr txBox="1"/>
          <p:nvPr/>
        </p:nvSpPr>
        <p:spPr>
          <a:xfrm>
            <a:off x="3891766" y="3704710"/>
            <a:ext cx="1544105" cy="230832"/>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点击输入标题文本</a:t>
            </a:r>
          </a:p>
        </p:txBody>
      </p:sp>
    </p:spTree>
    <p:extLst>
      <p:ext uri="{BB962C8B-B14F-4D97-AF65-F5344CB8AC3E}">
        <p14:creationId xmlns:p14="http://schemas.microsoft.com/office/powerpoint/2010/main" val="176691047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1000"/>
                                  </p:stCondLst>
                                  <p:childTnLst>
                                    <p:set>
                                      <p:cBhvr>
                                        <p:cTn id="6" dur="1" fill="hold">
                                          <p:stCondLst>
                                            <p:cond delay="0"/>
                                          </p:stCondLst>
                                        </p:cTn>
                                        <p:tgtEl>
                                          <p:spTgt spid="31"/>
                                        </p:tgtEl>
                                        <p:attrNameLst>
                                          <p:attrName>style.visibility</p:attrName>
                                        </p:attrNameLst>
                                      </p:cBhvr>
                                      <p:to>
                                        <p:strVal val="visible"/>
                                      </p:to>
                                    </p:set>
                                    <p:animEffect transition="in" filter="wipe(right)">
                                      <p:cBhvr>
                                        <p:cTn id="7" dur="500"/>
                                        <p:tgtEl>
                                          <p:spTgt spid="31"/>
                                        </p:tgtEl>
                                      </p:cBhvr>
                                    </p:animEffect>
                                  </p:childTnLst>
                                </p:cTn>
                              </p:par>
                              <p:par>
                                <p:cTn id="8" presetID="22" presetClass="entr" presetSubtype="2" fill="hold" grpId="0" nodeType="withEffect">
                                  <p:stCondLst>
                                    <p:cond delay="1500"/>
                                  </p:stCondLst>
                                  <p:childTnLst>
                                    <p:set>
                                      <p:cBhvr>
                                        <p:cTn id="9" dur="1" fill="hold">
                                          <p:stCondLst>
                                            <p:cond delay="0"/>
                                          </p:stCondLst>
                                        </p:cTn>
                                        <p:tgtEl>
                                          <p:spTgt spid="32"/>
                                        </p:tgtEl>
                                        <p:attrNameLst>
                                          <p:attrName>style.visibility</p:attrName>
                                        </p:attrNameLst>
                                      </p:cBhvr>
                                      <p:to>
                                        <p:strVal val="visible"/>
                                      </p:to>
                                    </p:set>
                                    <p:animEffect transition="in" filter="wipe(right)">
                                      <p:cBhvr>
                                        <p:cTn id="10" dur="500"/>
                                        <p:tgtEl>
                                          <p:spTgt spid="32"/>
                                        </p:tgtEl>
                                      </p:cBhvr>
                                    </p:animEffect>
                                  </p:childTnLst>
                                </p:cTn>
                              </p:par>
                              <p:par>
                                <p:cTn id="11" presetID="22" presetClass="entr" presetSubtype="2" fill="hold" grpId="0" nodeType="withEffect">
                                  <p:stCondLst>
                                    <p:cond delay="2000"/>
                                  </p:stCondLst>
                                  <p:childTnLst>
                                    <p:set>
                                      <p:cBhvr>
                                        <p:cTn id="12" dur="1" fill="hold">
                                          <p:stCondLst>
                                            <p:cond delay="0"/>
                                          </p:stCondLst>
                                        </p:cTn>
                                        <p:tgtEl>
                                          <p:spTgt spid="30"/>
                                        </p:tgtEl>
                                        <p:attrNameLst>
                                          <p:attrName>style.visibility</p:attrName>
                                        </p:attrNameLst>
                                      </p:cBhvr>
                                      <p:to>
                                        <p:strVal val="visible"/>
                                      </p:to>
                                    </p:set>
                                    <p:animEffect transition="in" filter="wipe(right)">
                                      <p:cBhvr>
                                        <p:cTn id="13" dur="500"/>
                                        <p:tgtEl>
                                          <p:spTgt spid="30"/>
                                        </p:tgtEl>
                                      </p:cBhvr>
                                    </p:animEffect>
                                  </p:childTnLst>
                                </p:cTn>
                              </p:par>
                              <p:par>
                                <p:cTn id="14" presetID="42" presetClass="entr" presetSubtype="0" fill="hold" nodeType="withEffect">
                                  <p:stCondLst>
                                    <p:cond delay="250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1000"/>
                                        <p:tgtEl>
                                          <p:spTgt spid="33"/>
                                        </p:tgtEl>
                                      </p:cBhvr>
                                    </p:animEffect>
                                    <p:anim calcmode="lin" valueType="num">
                                      <p:cBhvr>
                                        <p:cTn id="17" dur="1000" fill="hold"/>
                                        <p:tgtEl>
                                          <p:spTgt spid="33"/>
                                        </p:tgtEl>
                                        <p:attrNameLst>
                                          <p:attrName>ppt_x</p:attrName>
                                        </p:attrNameLst>
                                      </p:cBhvr>
                                      <p:tavLst>
                                        <p:tav tm="0">
                                          <p:val>
                                            <p:strVal val="#ppt_x"/>
                                          </p:val>
                                        </p:tav>
                                        <p:tav tm="100000">
                                          <p:val>
                                            <p:strVal val="#ppt_x"/>
                                          </p:val>
                                        </p:tav>
                                      </p:tavLst>
                                    </p:anim>
                                    <p:anim calcmode="lin" valueType="num">
                                      <p:cBhvr>
                                        <p:cTn id="18" dur="1000" fill="hold"/>
                                        <p:tgtEl>
                                          <p:spTgt spid="33"/>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2500"/>
                                  </p:stCondLst>
                                  <p:childTnLst>
                                    <p:set>
                                      <p:cBhvr>
                                        <p:cTn id="20" dur="1" fill="hold">
                                          <p:stCondLst>
                                            <p:cond delay="0"/>
                                          </p:stCondLst>
                                        </p:cTn>
                                        <p:tgtEl>
                                          <p:spTgt spid="36"/>
                                        </p:tgtEl>
                                        <p:attrNameLst>
                                          <p:attrName>style.visibility</p:attrName>
                                        </p:attrNameLst>
                                      </p:cBhvr>
                                      <p:to>
                                        <p:strVal val="visible"/>
                                      </p:to>
                                    </p:set>
                                    <p:animEffect transition="in" filter="fade">
                                      <p:cBhvr>
                                        <p:cTn id="21" dur="1000"/>
                                        <p:tgtEl>
                                          <p:spTgt spid="36"/>
                                        </p:tgtEl>
                                      </p:cBhvr>
                                    </p:animEffect>
                                    <p:anim calcmode="lin" valueType="num">
                                      <p:cBhvr>
                                        <p:cTn id="22" dur="1000" fill="hold"/>
                                        <p:tgtEl>
                                          <p:spTgt spid="36"/>
                                        </p:tgtEl>
                                        <p:attrNameLst>
                                          <p:attrName>ppt_x</p:attrName>
                                        </p:attrNameLst>
                                      </p:cBhvr>
                                      <p:tavLst>
                                        <p:tav tm="0">
                                          <p:val>
                                            <p:strVal val="#ppt_x"/>
                                          </p:val>
                                        </p:tav>
                                        <p:tav tm="100000">
                                          <p:val>
                                            <p:strVal val="#ppt_x"/>
                                          </p:val>
                                        </p:tav>
                                      </p:tavLst>
                                    </p:anim>
                                    <p:anim calcmode="lin" valueType="num">
                                      <p:cBhvr>
                                        <p:cTn id="23" dur="1000" fill="hold"/>
                                        <p:tgtEl>
                                          <p:spTgt spid="36"/>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250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1000"/>
                                        <p:tgtEl>
                                          <p:spTgt spid="39"/>
                                        </p:tgtEl>
                                      </p:cBhvr>
                                    </p:animEffect>
                                    <p:anim calcmode="lin" valueType="num">
                                      <p:cBhvr>
                                        <p:cTn id="27" dur="1000" fill="hold"/>
                                        <p:tgtEl>
                                          <p:spTgt spid="39"/>
                                        </p:tgtEl>
                                        <p:attrNameLst>
                                          <p:attrName>ppt_x</p:attrName>
                                        </p:attrNameLst>
                                      </p:cBhvr>
                                      <p:tavLst>
                                        <p:tav tm="0">
                                          <p:val>
                                            <p:strVal val="#ppt_x"/>
                                          </p:val>
                                        </p:tav>
                                        <p:tav tm="100000">
                                          <p:val>
                                            <p:strVal val="#ppt_x"/>
                                          </p:val>
                                        </p:tav>
                                      </p:tavLst>
                                    </p:anim>
                                    <p:anim calcmode="lin" valueType="num">
                                      <p:cBhvr>
                                        <p:cTn id="28" dur="1000" fill="hold"/>
                                        <p:tgtEl>
                                          <p:spTgt spid="39"/>
                                        </p:tgtEl>
                                        <p:attrNameLst>
                                          <p:attrName>ppt_y</p:attrName>
                                        </p:attrNameLst>
                                      </p:cBhvr>
                                      <p:tavLst>
                                        <p:tav tm="0">
                                          <p:val>
                                            <p:strVal val="#ppt_y+.1"/>
                                          </p:val>
                                        </p:tav>
                                        <p:tav tm="100000">
                                          <p:val>
                                            <p:strVal val="#ppt_y"/>
                                          </p:val>
                                        </p:tav>
                                      </p:tavLst>
                                    </p:anim>
                                  </p:childTnLst>
                                </p:cTn>
                              </p:par>
                            </p:childTnLst>
                          </p:cTn>
                        </p:par>
                        <p:par>
                          <p:cTn id="29" fill="hold">
                            <p:stCondLst>
                              <p:cond delay="3500"/>
                            </p:stCondLst>
                            <p:childTnLst>
                              <p:par>
                                <p:cTn id="30" presetID="10" presetClass="entr" presetSubtype="0"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fade">
                                      <p:cBhvr>
                                        <p:cTn id="32" dur="500"/>
                                        <p:tgtEl>
                                          <p:spTgt spid="45"/>
                                        </p:tgtEl>
                                      </p:cBhvr>
                                    </p:animEffect>
                                  </p:childTnLst>
                                </p:cTn>
                              </p:par>
                              <p:par>
                                <p:cTn id="33" presetID="10" presetClass="entr" presetSubtype="0" fill="hold" nodeType="with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fade">
                                      <p:cBhvr>
                                        <p:cTn id="35" dur="500"/>
                                        <p:tgtEl>
                                          <p:spTgt spid="4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Effect transition="in" filter="fade">
                                      <p:cBhvr>
                                        <p:cTn id="39" dur="500"/>
                                        <p:tgtEl>
                                          <p:spTgt spid="44"/>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fade">
                                      <p:cBhvr>
                                        <p:cTn id="43" dur="500"/>
                                        <p:tgtEl>
                                          <p:spTgt spid="5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52"/>
                                        </p:tgtEl>
                                        <p:attrNameLst>
                                          <p:attrName>style.visibility</p:attrName>
                                        </p:attrNameLst>
                                      </p:cBhvr>
                                      <p:to>
                                        <p:strVal val="visible"/>
                                      </p:to>
                                    </p:set>
                                    <p:animEffect transition="in" filter="fade">
                                      <p:cBhvr>
                                        <p:cTn id="47" dur="500"/>
                                        <p:tgtEl>
                                          <p:spTgt spid="52"/>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53"/>
                                        </p:tgtEl>
                                        <p:attrNameLst>
                                          <p:attrName>style.visibility</p:attrName>
                                        </p:attrNameLst>
                                      </p:cBhvr>
                                      <p:to>
                                        <p:strVal val="visible"/>
                                      </p:to>
                                    </p:set>
                                    <p:animEffect transition="in" filter="fade">
                                      <p:cBhvr>
                                        <p:cTn id="51" dur="500"/>
                                        <p:tgtEl>
                                          <p:spTgt spid="53"/>
                                        </p:tgtEl>
                                      </p:cBhvr>
                                    </p:animEffect>
                                  </p:childTnLst>
                                </p:cTn>
                              </p:par>
                            </p:childTnLst>
                          </p:cTn>
                        </p:par>
                        <p:par>
                          <p:cTn id="52" fill="hold">
                            <p:stCondLst>
                              <p:cond delay="6000"/>
                            </p:stCondLst>
                            <p:childTnLst>
                              <p:par>
                                <p:cTn id="53" presetID="53" presetClass="entr" presetSubtype="16" fill="hold" grpId="0" nodeType="afterEffect">
                                  <p:stCondLst>
                                    <p:cond delay="0"/>
                                  </p:stCondLst>
                                  <p:childTnLst>
                                    <p:set>
                                      <p:cBhvr>
                                        <p:cTn id="54" dur="1" fill="hold">
                                          <p:stCondLst>
                                            <p:cond delay="0"/>
                                          </p:stCondLst>
                                        </p:cTn>
                                        <p:tgtEl>
                                          <p:spTgt spid="54"/>
                                        </p:tgtEl>
                                        <p:attrNameLst>
                                          <p:attrName>style.visibility</p:attrName>
                                        </p:attrNameLst>
                                      </p:cBhvr>
                                      <p:to>
                                        <p:strVal val="visible"/>
                                      </p:to>
                                    </p:set>
                                    <p:anim calcmode="lin" valueType="num">
                                      <p:cBhvr>
                                        <p:cTn id="55" dur="500" fill="hold"/>
                                        <p:tgtEl>
                                          <p:spTgt spid="54"/>
                                        </p:tgtEl>
                                        <p:attrNameLst>
                                          <p:attrName>ppt_w</p:attrName>
                                        </p:attrNameLst>
                                      </p:cBhvr>
                                      <p:tavLst>
                                        <p:tav tm="0">
                                          <p:val>
                                            <p:fltVal val="0"/>
                                          </p:val>
                                        </p:tav>
                                        <p:tav tm="100000">
                                          <p:val>
                                            <p:strVal val="#ppt_w"/>
                                          </p:val>
                                        </p:tav>
                                      </p:tavLst>
                                    </p:anim>
                                    <p:anim calcmode="lin" valueType="num">
                                      <p:cBhvr>
                                        <p:cTn id="56" dur="500" fill="hold"/>
                                        <p:tgtEl>
                                          <p:spTgt spid="54"/>
                                        </p:tgtEl>
                                        <p:attrNameLst>
                                          <p:attrName>ppt_h</p:attrName>
                                        </p:attrNameLst>
                                      </p:cBhvr>
                                      <p:tavLst>
                                        <p:tav tm="0">
                                          <p:val>
                                            <p:fltVal val="0"/>
                                          </p:val>
                                        </p:tav>
                                        <p:tav tm="100000">
                                          <p:val>
                                            <p:strVal val="#ppt_h"/>
                                          </p:val>
                                        </p:tav>
                                      </p:tavLst>
                                    </p:anim>
                                    <p:animEffect transition="in" filter="fade">
                                      <p:cBhvr>
                                        <p:cTn id="57" dur="500"/>
                                        <p:tgtEl>
                                          <p:spTgt spid="54"/>
                                        </p:tgtEl>
                                      </p:cBhvr>
                                    </p:animEffect>
                                  </p:childTnLst>
                                </p:cTn>
                              </p:par>
                            </p:childTnLst>
                          </p:cTn>
                        </p:par>
                        <p:par>
                          <p:cTn id="58" fill="hold">
                            <p:stCondLst>
                              <p:cond delay="6500"/>
                            </p:stCondLst>
                            <p:childTnLst>
                              <p:par>
                                <p:cTn id="59" presetID="53" presetClass="entr" presetSubtype="16" fill="hold" grpId="0" nodeType="afterEffect">
                                  <p:stCondLst>
                                    <p:cond delay="0"/>
                                  </p:stCondLst>
                                  <p:childTnLst>
                                    <p:set>
                                      <p:cBhvr>
                                        <p:cTn id="60" dur="1" fill="hold">
                                          <p:stCondLst>
                                            <p:cond delay="0"/>
                                          </p:stCondLst>
                                        </p:cTn>
                                        <p:tgtEl>
                                          <p:spTgt spid="55"/>
                                        </p:tgtEl>
                                        <p:attrNameLst>
                                          <p:attrName>style.visibility</p:attrName>
                                        </p:attrNameLst>
                                      </p:cBhvr>
                                      <p:to>
                                        <p:strVal val="visible"/>
                                      </p:to>
                                    </p:set>
                                    <p:anim calcmode="lin" valueType="num">
                                      <p:cBhvr>
                                        <p:cTn id="61" dur="500" fill="hold"/>
                                        <p:tgtEl>
                                          <p:spTgt spid="55"/>
                                        </p:tgtEl>
                                        <p:attrNameLst>
                                          <p:attrName>ppt_w</p:attrName>
                                        </p:attrNameLst>
                                      </p:cBhvr>
                                      <p:tavLst>
                                        <p:tav tm="0">
                                          <p:val>
                                            <p:fltVal val="0"/>
                                          </p:val>
                                        </p:tav>
                                        <p:tav tm="100000">
                                          <p:val>
                                            <p:strVal val="#ppt_w"/>
                                          </p:val>
                                        </p:tav>
                                      </p:tavLst>
                                    </p:anim>
                                    <p:anim calcmode="lin" valueType="num">
                                      <p:cBhvr>
                                        <p:cTn id="62" dur="500" fill="hold"/>
                                        <p:tgtEl>
                                          <p:spTgt spid="55"/>
                                        </p:tgtEl>
                                        <p:attrNameLst>
                                          <p:attrName>ppt_h</p:attrName>
                                        </p:attrNameLst>
                                      </p:cBhvr>
                                      <p:tavLst>
                                        <p:tav tm="0">
                                          <p:val>
                                            <p:fltVal val="0"/>
                                          </p:val>
                                        </p:tav>
                                        <p:tav tm="100000">
                                          <p:val>
                                            <p:strVal val="#ppt_h"/>
                                          </p:val>
                                        </p:tav>
                                      </p:tavLst>
                                    </p:anim>
                                    <p:animEffect transition="in" filter="fade">
                                      <p:cBhvr>
                                        <p:cTn id="63" dur="500"/>
                                        <p:tgtEl>
                                          <p:spTgt spid="55"/>
                                        </p:tgtEl>
                                      </p:cBhvr>
                                    </p:animEffect>
                                  </p:childTnLst>
                                </p:cTn>
                              </p:par>
                            </p:childTnLst>
                          </p:cTn>
                        </p:par>
                        <p:par>
                          <p:cTn id="64" fill="hold">
                            <p:stCondLst>
                              <p:cond delay="7000"/>
                            </p:stCondLst>
                            <p:childTnLst>
                              <p:par>
                                <p:cTn id="65" presetID="53" presetClass="entr" presetSubtype="16" fill="hold" grpId="0" nodeType="afterEffect">
                                  <p:stCondLst>
                                    <p:cond delay="0"/>
                                  </p:stCondLst>
                                  <p:childTnLst>
                                    <p:set>
                                      <p:cBhvr>
                                        <p:cTn id="66" dur="1" fill="hold">
                                          <p:stCondLst>
                                            <p:cond delay="0"/>
                                          </p:stCondLst>
                                        </p:cTn>
                                        <p:tgtEl>
                                          <p:spTgt spid="56"/>
                                        </p:tgtEl>
                                        <p:attrNameLst>
                                          <p:attrName>style.visibility</p:attrName>
                                        </p:attrNameLst>
                                      </p:cBhvr>
                                      <p:to>
                                        <p:strVal val="visible"/>
                                      </p:to>
                                    </p:set>
                                    <p:anim calcmode="lin" valueType="num">
                                      <p:cBhvr>
                                        <p:cTn id="67" dur="500" fill="hold"/>
                                        <p:tgtEl>
                                          <p:spTgt spid="56"/>
                                        </p:tgtEl>
                                        <p:attrNameLst>
                                          <p:attrName>ppt_w</p:attrName>
                                        </p:attrNameLst>
                                      </p:cBhvr>
                                      <p:tavLst>
                                        <p:tav tm="0">
                                          <p:val>
                                            <p:fltVal val="0"/>
                                          </p:val>
                                        </p:tav>
                                        <p:tav tm="100000">
                                          <p:val>
                                            <p:strVal val="#ppt_w"/>
                                          </p:val>
                                        </p:tav>
                                      </p:tavLst>
                                    </p:anim>
                                    <p:anim calcmode="lin" valueType="num">
                                      <p:cBhvr>
                                        <p:cTn id="68" dur="500" fill="hold"/>
                                        <p:tgtEl>
                                          <p:spTgt spid="56"/>
                                        </p:tgtEl>
                                        <p:attrNameLst>
                                          <p:attrName>ppt_h</p:attrName>
                                        </p:attrNameLst>
                                      </p:cBhvr>
                                      <p:tavLst>
                                        <p:tav tm="0">
                                          <p:val>
                                            <p:fltVal val="0"/>
                                          </p:val>
                                        </p:tav>
                                        <p:tav tm="100000">
                                          <p:val>
                                            <p:strVal val="#ppt_h"/>
                                          </p:val>
                                        </p:tav>
                                      </p:tavLst>
                                    </p:anim>
                                    <p:animEffect transition="in" filter="fade">
                                      <p:cBhvr>
                                        <p:cTn id="69" dur="500"/>
                                        <p:tgtEl>
                                          <p:spTgt spid="56"/>
                                        </p:tgtEl>
                                      </p:cBhvr>
                                    </p:animEffect>
                                  </p:childTnLst>
                                </p:cTn>
                              </p:par>
                            </p:childTnLst>
                          </p:cTn>
                        </p:par>
                        <p:par>
                          <p:cTn id="70" fill="hold">
                            <p:stCondLst>
                              <p:cond delay="7500"/>
                            </p:stCondLst>
                            <p:childTnLst>
                              <p:par>
                                <p:cTn id="71" presetID="2" presetClass="entr" presetSubtype="2" fill="hold" grpId="0" nodeType="afterEffect">
                                  <p:stCondLst>
                                    <p:cond delay="0"/>
                                  </p:stCondLst>
                                  <p:childTnLst>
                                    <p:set>
                                      <p:cBhvr>
                                        <p:cTn id="72" dur="1" fill="hold">
                                          <p:stCondLst>
                                            <p:cond delay="0"/>
                                          </p:stCondLst>
                                        </p:cTn>
                                        <p:tgtEl>
                                          <p:spTgt spid="75"/>
                                        </p:tgtEl>
                                        <p:attrNameLst>
                                          <p:attrName>style.visibility</p:attrName>
                                        </p:attrNameLst>
                                      </p:cBhvr>
                                      <p:to>
                                        <p:strVal val="visible"/>
                                      </p:to>
                                    </p:set>
                                    <p:anim calcmode="lin" valueType="num">
                                      <p:cBhvr additive="base">
                                        <p:cTn id="73" dur="300" fill="hold"/>
                                        <p:tgtEl>
                                          <p:spTgt spid="75"/>
                                        </p:tgtEl>
                                        <p:attrNameLst>
                                          <p:attrName>ppt_x</p:attrName>
                                        </p:attrNameLst>
                                      </p:cBhvr>
                                      <p:tavLst>
                                        <p:tav tm="0">
                                          <p:val>
                                            <p:strVal val="1+#ppt_w/2"/>
                                          </p:val>
                                        </p:tav>
                                        <p:tav tm="100000">
                                          <p:val>
                                            <p:strVal val="#ppt_x"/>
                                          </p:val>
                                        </p:tav>
                                      </p:tavLst>
                                    </p:anim>
                                    <p:anim calcmode="lin" valueType="num">
                                      <p:cBhvr additive="base">
                                        <p:cTn id="74" dur="300" fill="hold"/>
                                        <p:tgtEl>
                                          <p:spTgt spid="75"/>
                                        </p:tgtEl>
                                        <p:attrNameLst>
                                          <p:attrName>ppt_y</p:attrName>
                                        </p:attrNameLst>
                                      </p:cBhvr>
                                      <p:tavLst>
                                        <p:tav tm="0">
                                          <p:val>
                                            <p:strVal val="#ppt_y"/>
                                          </p:val>
                                        </p:tav>
                                        <p:tav tm="100000">
                                          <p:val>
                                            <p:strVal val="#ppt_y"/>
                                          </p:val>
                                        </p:tav>
                                      </p:tavLst>
                                    </p:anim>
                                  </p:childTnLst>
                                </p:cTn>
                              </p:par>
                            </p:childTnLst>
                          </p:cTn>
                        </p:par>
                        <p:par>
                          <p:cTn id="75" fill="hold">
                            <p:stCondLst>
                              <p:cond delay="7800"/>
                            </p:stCondLst>
                            <p:childTnLst>
                              <p:par>
                                <p:cTn id="76" presetID="2" presetClass="entr" presetSubtype="2" fill="hold" grpId="0" nodeType="afterEffect">
                                  <p:stCondLst>
                                    <p:cond delay="0"/>
                                  </p:stCondLst>
                                  <p:childTnLst>
                                    <p:set>
                                      <p:cBhvr>
                                        <p:cTn id="77" dur="1" fill="hold">
                                          <p:stCondLst>
                                            <p:cond delay="0"/>
                                          </p:stCondLst>
                                        </p:cTn>
                                        <p:tgtEl>
                                          <p:spTgt spid="74"/>
                                        </p:tgtEl>
                                        <p:attrNameLst>
                                          <p:attrName>style.visibility</p:attrName>
                                        </p:attrNameLst>
                                      </p:cBhvr>
                                      <p:to>
                                        <p:strVal val="visible"/>
                                      </p:to>
                                    </p:set>
                                    <p:anim calcmode="lin" valueType="num">
                                      <p:cBhvr additive="base">
                                        <p:cTn id="78" dur="300" fill="hold"/>
                                        <p:tgtEl>
                                          <p:spTgt spid="74"/>
                                        </p:tgtEl>
                                        <p:attrNameLst>
                                          <p:attrName>ppt_x</p:attrName>
                                        </p:attrNameLst>
                                      </p:cBhvr>
                                      <p:tavLst>
                                        <p:tav tm="0">
                                          <p:val>
                                            <p:strVal val="1+#ppt_w/2"/>
                                          </p:val>
                                        </p:tav>
                                        <p:tav tm="100000">
                                          <p:val>
                                            <p:strVal val="#ppt_x"/>
                                          </p:val>
                                        </p:tav>
                                      </p:tavLst>
                                    </p:anim>
                                    <p:anim calcmode="lin" valueType="num">
                                      <p:cBhvr additive="base">
                                        <p:cTn id="79" dur="300" fill="hold"/>
                                        <p:tgtEl>
                                          <p:spTgt spid="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44" grpId="0" animBg="1"/>
      <p:bldP spid="45" grpId="0" animBg="1"/>
      <p:bldP spid="51" grpId="0" animBg="1"/>
      <p:bldP spid="52" grpId="0" animBg="1"/>
      <p:bldP spid="53" grpId="0" animBg="1"/>
      <p:bldP spid="54" grpId="0"/>
      <p:bldP spid="55" grpId="0"/>
      <p:bldP spid="56" grpId="0"/>
      <p:bldP spid="74" grpId="0"/>
      <p:bldP spid="7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11" cstate="email">
            <a:extLst>
              <a:ext uri="{28A0092B-C50C-407E-A947-70E740481C1C}">
                <a14:useLocalDpi xmlns:a14="http://schemas.microsoft.com/office/drawing/2010/main"/>
              </a:ext>
            </a:extLst>
          </a:blip>
          <a:srcRect/>
          <a:stretch/>
        </p:blipFill>
        <p:spPr>
          <a:xfrm>
            <a:off x="0" y="1"/>
            <a:ext cx="9144000" cy="5143498"/>
          </a:xfrm>
          <a:prstGeom prst="rect">
            <a:avLst/>
          </a:prstGeom>
        </p:spPr>
      </p:pic>
      <p:sp>
        <p:nvSpPr>
          <p:cNvPr id="14" name="MH_Entry_1">
            <a:hlinkClick r:id="rId12" action="ppaction://hlinksldjump"/>
          </p:cNvPr>
          <p:cNvSpPr/>
          <p:nvPr>
            <p:custDataLst>
              <p:tags r:id="rId1"/>
            </p:custDataLst>
          </p:nvPr>
        </p:nvSpPr>
        <p:spPr>
          <a:xfrm>
            <a:off x="3052274" y="1251926"/>
            <a:ext cx="3554185" cy="525415"/>
          </a:xfrm>
          <a:prstGeom prst="rect">
            <a:avLst/>
          </a:prstGeom>
          <a:solidFill>
            <a:srgbClr val="FFC00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81000" tIns="0" rIns="405000" bIns="0" anchor="ctr">
            <a:normAutofit/>
          </a:bodyPr>
          <a:lstStyle/>
          <a:p>
            <a:pPr algn="ctr">
              <a:lnSpc>
                <a:spcPct val="120000"/>
              </a:lnSpc>
              <a:defRPr/>
            </a:pPr>
            <a:r>
              <a:rPr lang="zh-CN" altLang="en-US" sz="2000" b="1" dirty="0">
                <a:solidFill>
                  <a:srgbClr val="C00000"/>
                </a:solidFill>
                <a:latin typeface="+mn-ea"/>
              </a:rPr>
              <a:t>此处输入您的文本</a:t>
            </a:r>
          </a:p>
        </p:txBody>
      </p:sp>
      <p:sp>
        <p:nvSpPr>
          <p:cNvPr id="15" name="MH_Number_1">
            <a:hlinkClick r:id="rId12" action="ppaction://hlinksldjump"/>
          </p:cNvPr>
          <p:cNvSpPr/>
          <p:nvPr>
            <p:custDataLst>
              <p:tags r:id="rId2"/>
            </p:custDataLst>
          </p:nvPr>
        </p:nvSpPr>
        <p:spPr>
          <a:xfrm>
            <a:off x="6081721" y="1068856"/>
            <a:ext cx="524738" cy="708485"/>
          </a:xfrm>
          <a:custGeom>
            <a:avLst/>
            <a:gdLst>
              <a:gd name="connsiteX0" fmla="*/ 0 w 640080"/>
              <a:gd name="connsiteY0" fmla="*/ 0 h 662940"/>
              <a:gd name="connsiteX1" fmla="*/ 0 w 640080"/>
              <a:gd name="connsiteY1" fmla="*/ 502920 h 662940"/>
              <a:gd name="connsiteX2" fmla="*/ 640080 w 640080"/>
              <a:gd name="connsiteY2" fmla="*/ 662940 h 662940"/>
              <a:gd name="connsiteX3" fmla="*/ 640080 w 640080"/>
              <a:gd name="connsiteY3" fmla="*/ 160020 h 662940"/>
              <a:gd name="connsiteX4" fmla="*/ 0 w 640080"/>
              <a:gd name="connsiteY4" fmla="*/ 0 h 662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662940">
                <a:moveTo>
                  <a:pt x="0" y="0"/>
                </a:moveTo>
                <a:lnTo>
                  <a:pt x="0" y="502920"/>
                </a:lnTo>
                <a:lnTo>
                  <a:pt x="640080" y="662940"/>
                </a:lnTo>
                <a:lnTo>
                  <a:pt x="640080" y="160020"/>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800" b="1" dirty="0">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rPr>
              <a:t>01</a:t>
            </a:r>
            <a:endParaRPr lang="zh-CN" altLang="en-US" sz="1800" b="1" dirty="0">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endParaRPr>
          </a:p>
        </p:txBody>
      </p:sp>
      <p:sp>
        <p:nvSpPr>
          <p:cNvPr id="16" name="MH_Entry_2">
            <a:hlinkClick r:id="rId13" action="ppaction://hlinksldjump"/>
          </p:cNvPr>
          <p:cNvSpPr/>
          <p:nvPr>
            <p:custDataLst>
              <p:tags r:id="rId3"/>
            </p:custDataLst>
          </p:nvPr>
        </p:nvSpPr>
        <p:spPr>
          <a:xfrm>
            <a:off x="3052274" y="2117481"/>
            <a:ext cx="3554185" cy="525415"/>
          </a:xfrm>
          <a:prstGeom prst="rect">
            <a:avLst/>
          </a:prstGeom>
          <a:solidFill>
            <a:srgbClr val="FFC00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81000" tIns="0" rIns="405000" bIns="0" anchor="ctr">
            <a:normAutofit/>
          </a:bodyPr>
          <a:lstStyle/>
          <a:p>
            <a:pPr algn="ctr">
              <a:lnSpc>
                <a:spcPct val="120000"/>
              </a:lnSpc>
              <a:defRPr/>
            </a:pPr>
            <a:r>
              <a:rPr lang="zh-CN" altLang="en-US" sz="2000" b="1" dirty="0">
                <a:solidFill>
                  <a:srgbClr val="C00000"/>
                </a:solidFill>
                <a:latin typeface="+mn-ea"/>
              </a:rPr>
              <a:t>此处输入您的文本</a:t>
            </a:r>
          </a:p>
        </p:txBody>
      </p:sp>
      <p:sp>
        <p:nvSpPr>
          <p:cNvPr id="17" name="MH_Number_2">
            <a:hlinkClick r:id="rId13" action="ppaction://hlinksldjump"/>
          </p:cNvPr>
          <p:cNvSpPr/>
          <p:nvPr>
            <p:custDataLst>
              <p:tags r:id="rId4"/>
            </p:custDataLst>
          </p:nvPr>
        </p:nvSpPr>
        <p:spPr>
          <a:xfrm>
            <a:off x="6081721" y="1934411"/>
            <a:ext cx="524738" cy="708485"/>
          </a:xfrm>
          <a:custGeom>
            <a:avLst/>
            <a:gdLst>
              <a:gd name="connsiteX0" fmla="*/ 0 w 640080"/>
              <a:gd name="connsiteY0" fmla="*/ 0 h 662940"/>
              <a:gd name="connsiteX1" fmla="*/ 0 w 640080"/>
              <a:gd name="connsiteY1" fmla="*/ 502920 h 662940"/>
              <a:gd name="connsiteX2" fmla="*/ 640080 w 640080"/>
              <a:gd name="connsiteY2" fmla="*/ 662940 h 662940"/>
              <a:gd name="connsiteX3" fmla="*/ 640080 w 640080"/>
              <a:gd name="connsiteY3" fmla="*/ 160020 h 662940"/>
              <a:gd name="connsiteX4" fmla="*/ 0 w 640080"/>
              <a:gd name="connsiteY4" fmla="*/ 0 h 662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662940">
                <a:moveTo>
                  <a:pt x="0" y="0"/>
                </a:moveTo>
                <a:lnTo>
                  <a:pt x="0" y="502920"/>
                </a:lnTo>
                <a:lnTo>
                  <a:pt x="640080" y="662940"/>
                </a:lnTo>
                <a:lnTo>
                  <a:pt x="640080" y="160020"/>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800" b="1" dirty="0">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rPr>
              <a:t>02</a:t>
            </a:r>
            <a:endParaRPr lang="zh-CN" altLang="en-US" sz="1800" b="1" dirty="0">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endParaRPr>
          </a:p>
        </p:txBody>
      </p:sp>
      <p:sp>
        <p:nvSpPr>
          <p:cNvPr id="20" name="MH_Entry_1">
            <a:hlinkClick r:id="rId12" action="ppaction://hlinksldjump"/>
          </p:cNvPr>
          <p:cNvSpPr/>
          <p:nvPr>
            <p:custDataLst>
              <p:tags r:id="rId5"/>
            </p:custDataLst>
          </p:nvPr>
        </p:nvSpPr>
        <p:spPr>
          <a:xfrm>
            <a:off x="3052274" y="3003080"/>
            <a:ext cx="3554185" cy="525415"/>
          </a:xfrm>
          <a:prstGeom prst="rect">
            <a:avLst/>
          </a:prstGeom>
          <a:solidFill>
            <a:srgbClr val="FFC00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81000" tIns="0" rIns="405000" bIns="0" anchor="ctr">
            <a:normAutofit/>
          </a:bodyPr>
          <a:lstStyle/>
          <a:p>
            <a:pPr algn="ctr">
              <a:lnSpc>
                <a:spcPct val="120000"/>
              </a:lnSpc>
              <a:defRPr/>
            </a:pPr>
            <a:r>
              <a:rPr lang="zh-CN" altLang="en-US" sz="2000" b="1" dirty="0">
                <a:solidFill>
                  <a:srgbClr val="C00000"/>
                </a:solidFill>
                <a:latin typeface="+mn-ea"/>
              </a:rPr>
              <a:t>此处输入您的文本</a:t>
            </a:r>
          </a:p>
        </p:txBody>
      </p:sp>
      <p:sp>
        <p:nvSpPr>
          <p:cNvPr id="21" name="MH_Number_1">
            <a:hlinkClick r:id="rId12" action="ppaction://hlinksldjump"/>
          </p:cNvPr>
          <p:cNvSpPr/>
          <p:nvPr>
            <p:custDataLst>
              <p:tags r:id="rId6"/>
            </p:custDataLst>
          </p:nvPr>
        </p:nvSpPr>
        <p:spPr>
          <a:xfrm>
            <a:off x="6081721" y="2820010"/>
            <a:ext cx="524738" cy="708485"/>
          </a:xfrm>
          <a:custGeom>
            <a:avLst/>
            <a:gdLst>
              <a:gd name="connsiteX0" fmla="*/ 0 w 640080"/>
              <a:gd name="connsiteY0" fmla="*/ 0 h 662940"/>
              <a:gd name="connsiteX1" fmla="*/ 0 w 640080"/>
              <a:gd name="connsiteY1" fmla="*/ 502920 h 662940"/>
              <a:gd name="connsiteX2" fmla="*/ 640080 w 640080"/>
              <a:gd name="connsiteY2" fmla="*/ 662940 h 662940"/>
              <a:gd name="connsiteX3" fmla="*/ 640080 w 640080"/>
              <a:gd name="connsiteY3" fmla="*/ 160020 h 662940"/>
              <a:gd name="connsiteX4" fmla="*/ 0 w 640080"/>
              <a:gd name="connsiteY4" fmla="*/ 0 h 662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662940">
                <a:moveTo>
                  <a:pt x="0" y="0"/>
                </a:moveTo>
                <a:lnTo>
                  <a:pt x="0" y="502920"/>
                </a:lnTo>
                <a:lnTo>
                  <a:pt x="640080" y="662940"/>
                </a:lnTo>
                <a:lnTo>
                  <a:pt x="640080" y="160020"/>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800" b="1" dirty="0" smtClean="0">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rPr>
              <a:t>03</a:t>
            </a:r>
            <a:endParaRPr lang="zh-CN" altLang="en-US" sz="1800" b="1" dirty="0">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endParaRPr>
          </a:p>
        </p:txBody>
      </p:sp>
      <p:sp>
        <p:nvSpPr>
          <p:cNvPr id="22" name="MH_Entry_2">
            <a:hlinkClick r:id="rId13" action="ppaction://hlinksldjump"/>
          </p:cNvPr>
          <p:cNvSpPr/>
          <p:nvPr>
            <p:custDataLst>
              <p:tags r:id="rId7"/>
            </p:custDataLst>
          </p:nvPr>
        </p:nvSpPr>
        <p:spPr>
          <a:xfrm>
            <a:off x="3052274" y="3868635"/>
            <a:ext cx="3554185" cy="525415"/>
          </a:xfrm>
          <a:prstGeom prst="rect">
            <a:avLst/>
          </a:prstGeom>
          <a:solidFill>
            <a:srgbClr val="FFC00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81000" tIns="0" rIns="405000" bIns="0" anchor="ctr">
            <a:normAutofit/>
          </a:bodyPr>
          <a:lstStyle/>
          <a:p>
            <a:pPr algn="ctr">
              <a:lnSpc>
                <a:spcPct val="120000"/>
              </a:lnSpc>
              <a:defRPr/>
            </a:pPr>
            <a:r>
              <a:rPr lang="zh-CN" altLang="en-US" sz="2000" b="1">
                <a:solidFill>
                  <a:srgbClr val="C00000"/>
                </a:solidFill>
                <a:latin typeface="+mn-ea"/>
              </a:rPr>
              <a:t>此处输入您的文本</a:t>
            </a:r>
          </a:p>
        </p:txBody>
      </p:sp>
      <p:sp>
        <p:nvSpPr>
          <p:cNvPr id="23" name="MH_Number_2">
            <a:hlinkClick r:id="rId13" action="ppaction://hlinksldjump"/>
          </p:cNvPr>
          <p:cNvSpPr/>
          <p:nvPr>
            <p:custDataLst>
              <p:tags r:id="rId8"/>
            </p:custDataLst>
          </p:nvPr>
        </p:nvSpPr>
        <p:spPr>
          <a:xfrm>
            <a:off x="6081721" y="3685565"/>
            <a:ext cx="524738" cy="708485"/>
          </a:xfrm>
          <a:custGeom>
            <a:avLst/>
            <a:gdLst>
              <a:gd name="connsiteX0" fmla="*/ 0 w 640080"/>
              <a:gd name="connsiteY0" fmla="*/ 0 h 662940"/>
              <a:gd name="connsiteX1" fmla="*/ 0 w 640080"/>
              <a:gd name="connsiteY1" fmla="*/ 502920 h 662940"/>
              <a:gd name="connsiteX2" fmla="*/ 640080 w 640080"/>
              <a:gd name="connsiteY2" fmla="*/ 662940 h 662940"/>
              <a:gd name="connsiteX3" fmla="*/ 640080 w 640080"/>
              <a:gd name="connsiteY3" fmla="*/ 160020 h 662940"/>
              <a:gd name="connsiteX4" fmla="*/ 0 w 640080"/>
              <a:gd name="connsiteY4" fmla="*/ 0 h 662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662940">
                <a:moveTo>
                  <a:pt x="0" y="0"/>
                </a:moveTo>
                <a:lnTo>
                  <a:pt x="0" y="502920"/>
                </a:lnTo>
                <a:lnTo>
                  <a:pt x="640080" y="662940"/>
                </a:lnTo>
                <a:lnTo>
                  <a:pt x="640080" y="160020"/>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800" b="1" dirty="0" smtClean="0">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rPr>
              <a:t>04</a:t>
            </a:r>
            <a:endParaRPr lang="zh-CN" altLang="en-US" sz="1800" b="1" dirty="0">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endParaRPr>
          </a:p>
        </p:txBody>
      </p:sp>
    </p:spTree>
    <p:extLst>
      <p:ext uri="{BB962C8B-B14F-4D97-AF65-F5344CB8AC3E}">
        <p14:creationId xmlns:p14="http://schemas.microsoft.com/office/powerpoint/2010/main" val="152685232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right)">
                                      <p:cBhvr>
                                        <p:cTn id="7" dur="500"/>
                                        <p:tgtEl>
                                          <p:spTgt spid="15"/>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right)">
                                      <p:cBhvr>
                                        <p:cTn id="11" dur="500"/>
                                        <p:tgtEl>
                                          <p:spTgt spid="14"/>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right)">
                                      <p:cBhvr>
                                        <p:cTn id="15" dur="500"/>
                                        <p:tgtEl>
                                          <p:spTgt spid="17"/>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right)">
                                      <p:cBhvr>
                                        <p:cTn id="19" dur="500"/>
                                        <p:tgtEl>
                                          <p:spTgt spid="16"/>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right)">
                                      <p:cBhvr>
                                        <p:cTn id="23" dur="500"/>
                                        <p:tgtEl>
                                          <p:spTgt spid="21"/>
                                        </p:tgtEl>
                                      </p:cBhvr>
                                    </p:animEffect>
                                  </p:childTnLst>
                                </p:cTn>
                              </p:par>
                            </p:childTnLst>
                          </p:cTn>
                        </p:par>
                        <p:par>
                          <p:cTn id="24" fill="hold">
                            <p:stCondLst>
                              <p:cond delay="2500"/>
                            </p:stCondLst>
                            <p:childTnLst>
                              <p:par>
                                <p:cTn id="25" presetID="22" presetClass="entr" presetSubtype="2"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right)">
                                      <p:cBhvr>
                                        <p:cTn id="27" dur="500"/>
                                        <p:tgtEl>
                                          <p:spTgt spid="20"/>
                                        </p:tgtEl>
                                      </p:cBhvr>
                                    </p:animEffect>
                                  </p:childTnLst>
                                </p:cTn>
                              </p:par>
                            </p:childTnLst>
                          </p:cTn>
                        </p:par>
                        <p:par>
                          <p:cTn id="28" fill="hold">
                            <p:stCondLst>
                              <p:cond delay="3000"/>
                            </p:stCondLst>
                            <p:childTnLst>
                              <p:par>
                                <p:cTn id="29" presetID="22" presetClass="entr" presetSubtype="2"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right)">
                                      <p:cBhvr>
                                        <p:cTn id="31" dur="500"/>
                                        <p:tgtEl>
                                          <p:spTgt spid="23"/>
                                        </p:tgtEl>
                                      </p:cBhvr>
                                    </p:animEffect>
                                  </p:childTnLst>
                                </p:cTn>
                              </p:par>
                            </p:childTnLst>
                          </p:cTn>
                        </p:par>
                        <p:par>
                          <p:cTn id="32" fill="hold">
                            <p:stCondLst>
                              <p:cond delay="3500"/>
                            </p:stCondLst>
                            <p:childTnLst>
                              <p:par>
                                <p:cTn id="33" presetID="22" presetClass="entr" presetSubtype="2"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right)">
                                      <p:cBhvr>
                                        <p:cTn id="3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20" grpId="0" animBg="1"/>
      <p:bldP spid="21" grpId="0" animBg="1"/>
      <p:bldP spid="22" grpId="0" animBg="1"/>
      <p:bldP spid="2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15"/>
          <p:cNvGrpSpPr/>
          <p:nvPr/>
        </p:nvGrpSpPr>
        <p:grpSpPr>
          <a:xfrm>
            <a:off x="1579742" y="1437068"/>
            <a:ext cx="3316210" cy="1861590"/>
            <a:chOff x="714174" y="1657350"/>
            <a:chExt cx="2638626" cy="1683224"/>
          </a:xfrm>
        </p:grpSpPr>
        <p:cxnSp>
          <p:nvCxnSpPr>
            <p:cNvPr id="31" name="Straight Connector 16"/>
            <p:cNvCxnSpPr/>
            <p:nvPr/>
          </p:nvCxnSpPr>
          <p:spPr>
            <a:xfrm>
              <a:off x="714174" y="3340574"/>
              <a:ext cx="2638626" cy="0"/>
            </a:xfrm>
            <a:prstGeom prst="line">
              <a:avLst/>
            </a:prstGeom>
            <a:ln w="76200">
              <a:solidFill>
                <a:schemeClr val="tx1">
                  <a:lumMod val="40000"/>
                  <a:lumOff val="6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32" name="Group 17"/>
            <p:cNvGrpSpPr/>
            <p:nvPr/>
          </p:nvGrpSpPr>
          <p:grpSpPr>
            <a:xfrm>
              <a:off x="951571" y="1657350"/>
              <a:ext cx="202844" cy="1676400"/>
              <a:chOff x="951571" y="1657350"/>
              <a:chExt cx="202844" cy="1676400"/>
            </a:xfrm>
          </p:grpSpPr>
          <p:cxnSp>
            <p:nvCxnSpPr>
              <p:cNvPr id="50" name="Straight Connector 34"/>
              <p:cNvCxnSpPr/>
              <p:nvPr/>
            </p:nvCxnSpPr>
            <p:spPr>
              <a:xfrm flipV="1">
                <a:off x="1052993"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1" name="Rounded Rectangle 35"/>
              <p:cNvSpPr/>
              <p:nvPr/>
            </p:nvSpPr>
            <p:spPr>
              <a:xfrm>
                <a:off x="951571" y="2571750"/>
                <a:ext cx="202844" cy="6858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099"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33" name="Group 18"/>
            <p:cNvGrpSpPr/>
            <p:nvPr/>
          </p:nvGrpSpPr>
          <p:grpSpPr>
            <a:xfrm>
              <a:off x="1336791" y="1657350"/>
              <a:ext cx="202844" cy="1676400"/>
              <a:chOff x="1346378" y="1657350"/>
              <a:chExt cx="202844" cy="1676400"/>
            </a:xfrm>
          </p:grpSpPr>
          <p:cxnSp>
            <p:nvCxnSpPr>
              <p:cNvPr id="48" name="Straight Connector 32"/>
              <p:cNvCxnSpPr/>
              <p:nvPr/>
            </p:nvCxnSpPr>
            <p:spPr>
              <a:xfrm flipV="1">
                <a:off x="1447800"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9" name="Rounded Rectangle 33"/>
              <p:cNvSpPr/>
              <p:nvPr/>
            </p:nvSpPr>
            <p:spPr>
              <a:xfrm>
                <a:off x="1346378" y="1733550"/>
                <a:ext cx="202844" cy="1524000"/>
              </a:xfrm>
              <a:prstGeom prst="round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099"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34" name="Group 19"/>
            <p:cNvGrpSpPr/>
            <p:nvPr/>
          </p:nvGrpSpPr>
          <p:grpSpPr>
            <a:xfrm>
              <a:off x="1722011" y="1657350"/>
              <a:ext cx="202844" cy="1676400"/>
              <a:chOff x="1695492" y="1657350"/>
              <a:chExt cx="202844" cy="1676400"/>
            </a:xfrm>
          </p:grpSpPr>
          <p:cxnSp>
            <p:nvCxnSpPr>
              <p:cNvPr id="46" name="Straight Connector 30"/>
              <p:cNvCxnSpPr/>
              <p:nvPr/>
            </p:nvCxnSpPr>
            <p:spPr>
              <a:xfrm flipV="1">
                <a:off x="1796914"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7" name="Rounded Rectangle 31"/>
              <p:cNvSpPr/>
              <p:nvPr/>
            </p:nvSpPr>
            <p:spPr>
              <a:xfrm>
                <a:off x="1695492" y="2114550"/>
                <a:ext cx="202844" cy="11430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099"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35" name="Group 20"/>
            <p:cNvGrpSpPr/>
            <p:nvPr/>
          </p:nvGrpSpPr>
          <p:grpSpPr>
            <a:xfrm>
              <a:off x="2107231" y="1657350"/>
              <a:ext cx="202844" cy="1676400"/>
              <a:chOff x="2090299" y="1657350"/>
              <a:chExt cx="202844" cy="1676400"/>
            </a:xfrm>
          </p:grpSpPr>
          <p:cxnSp>
            <p:nvCxnSpPr>
              <p:cNvPr id="44" name="Straight Connector 27"/>
              <p:cNvCxnSpPr/>
              <p:nvPr/>
            </p:nvCxnSpPr>
            <p:spPr>
              <a:xfrm flipV="1">
                <a:off x="2191721"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5" name="Rounded Rectangle 29"/>
              <p:cNvSpPr/>
              <p:nvPr/>
            </p:nvSpPr>
            <p:spPr>
              <a:xfrm>
                <a:off x="2090299" y="2266950"/>
                <a:ext cx="202844" cy="990600"/>
              </a:xfrm>
              <a:prstGeom prst="round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099"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36" name="Group 21"/>
            <p:cNvGrpSpPr/>
            <p:nvPr/>
          </p:nvGrpSpPr>
          <p:grpSpPr>
            <a:xfrm>
              <a:off x="2492451" y="1657350"/>
              <a:ext cx="202844" cy="1676400"/>
              <a:chOff x="2482864" y="1657350"/>
              <a:chExt cx="202844" cy="1676400"/>
            </a:xfrm>
          </p:grpSpPr>
          <p:cxnSp>
            <p:nvCxnSpPr>
              <p:cNvPr id="40" name="Straight Connector 25"/>
              <p:cNvCxnSpPr/>
              <p:nvPr/>
            </p:nvCxnSpPr>
            <p:spPr>
              <a:xfrm flipV="1">
                <a:off x="2584286"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1" name="Rounded Rectangle 26"/>
              <p:cNvSpPr/>
              <p:nvPr/>
            </p:nvSpPr>
            <p:spPr>
              <a:xfrm>
                <a:off x="2482864" y="2038350"/>
                <a:ext cx="202844" cy="12192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099"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37" name="Group 22"/>
            <p:cNvGrpSpPr/>
            <p:nvPr/>
          </p:nvGrpSpPr>
          <p:grpSpPr>
            <a:xfrm>
              <a:off x="2877671" y="1657350"/>
              <a:ext cx="202844" cy="1676400"/>
              <a:chOff x="2877671" y="1657350"/>
              <a:chExt cx="202844" cy="1676400"/>
            </a:xfrm>
          </p:grpSpPr>
          <p:cxnSp>
            <p:nvCxnSpPr>
              <p:cNvPr id="38" name="Straight Connector 23"/>
              <p:cNvCxnSpPr/>
              <p:nvPr/>
            </p:nvCxnSpPr>
            <p:spPr>
              <a:xfrm flipV="1">
                <a:off x="2979093"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9" name="Rounded Rectangle 24"/>
              <p:cNvSpPr/>
              <p:nvPr/>
            </p:nvSpPr>
            <p:spPr>
              <a:xfrm>
                <a:off x="2877671" y="1885950"/>
                <a:ext cx="202844" cy="1371600"/>
              </a:xfrm>
              <a:prstGeom prst="round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099"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grpSp>
        <p:nvGrpSpPr>
          <p:cNvPr id="52" name="Group 36"/>
          <p:cNvGrpSpPr/>
          <p:nvPr/>
        </p:nvGrpSpPr>
        <p:grpSpPr>
          <a:xfrm>
            <a:off x="1940065" y="2575891"/>
            <a:ext cx="2541099" cy="138499"/>
            <a:chOff x="1136453" y="3332262"/>
            <a:chExt cx="1973481" cy="150175"/>
          </a:xfrm>
        </p:grpSpPr>
        <p:sp>
          <p:nvSpPr>
            <p:cNvPr id="53" name="Rectangle 1436"/>
            <p:cNvSpPr>
              <a:spLocks noChangeArrowheads="1"/>
            </p:cNvSpPr>
            <p:nvPr/>
          </p:nvSpPr>
          <p:spPr bwMode="auto">
            <a:xfrm>
              <a:off x="1136453"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617"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white">
                      <a:lumMod val="95000"/>
                    </a:prstClr>
                  </a:solidFill>
                  <a:effectLst/>
                  <a:uLnTx/>
                  <a:uFillTx/>
                  <a:latin typeface="Calibri" panose="020F0502020204030204"/>
                  <a:ea typeface="+mn-ea"/>
                  <a:cs typeface="Arial" pitchFamily="34" charset="0"/>
                </a:rPr>
                <a:t>39</a:t>
              </a:r>
              <a:endParaRPr kumimoji="0" lang="en-US" sz="2399" b="1" i="0" u="none" strike="noStrike" kern="1200" cap="none" spc="0" normalizeH="0" baseline="0" noProof="0" dirty="0">
                <a:ln>
                  <a:noFill/>
                </a:ln>
                <a:solidFill>
                  <a:prstClr val="white">
                    <a:lumMod val="95000"/>
                  </a:prstClr>
                </a:solidFill>
                <a:effectLst/>
                <a:uLnTx/>
                <a:uFillTx/>
                <a:latin typeface="Calibri" panose="020F0502020204030204"/>
                <a:ea typeface="+mn-ea"/>
                <a:cs typeface="Arial" pitchFamily="34" charset="0"/>
              </a:endParaRPr>
            </a:p>
          </p:txBody>
        </p:sp>
        <p:sp>
          <p:nvSpPr>
            <p:cNvPr id="54" name="Rectangle 1436"/>
            <p:cNvSpPr>
              <a:spLocks noChangeArrowheads="1"/>
            </p:cNvSpPr>
            <p:nvPr/>
          </p:nvSpPr>
          <p:spPr bwMode="auto">
            <a:xfrm>
              <a:off x="1521673"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617"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white">
                      <a:lumMod val="95000"/>
                    </a:prstClr>
                  </a:solidFill>
                  <a:effectLst/>
                  <a:uLnTx/>
                  <a:uFillTx/>
                  <a:latin typeface="Calibri" panose="020F0502020204030204"/>
                  <a:ea typeface="+mn-ea"/>
                  <a:cs typeface="Arial" pitchFamily="34" charset="0"/>
                </a:rPr>
                <a:t>97</a:t>
              </a:r>
              <a:endParaRPr kumimoji="0" lang="en-US" sz="2399" b="1" i="0" u="none" strike="noStrike" kern="1200" cap="none" spc="0" normalizeH="0" baseline="0" noProof="0" dirty="0">
                <a:ln>
                  <a:noFill/>
                </a:ln>
                <a:solidFill>
                  <a:prstClr val="white">
                    <a:lumMod val="95000"/>
                  </a:prstClr>
                </a:solidFill>
                <a:effectLst/>
                <a:uLnTx/>
                <a:uFillTx/>
                <a:latin typeface="Calibri" panose="020F0502020204030204"/>
                <a:ea typeface="+mn-ea"/>
                <a:cs typeface="Arial" pitchFamily="34" charset="0"/>
              </a:endParaRPr>
            </a:p>
          </p:txBody>
        </p:sp>
        <p:sp>
          <p:nvSpPr>
            <p:cNvPr id="55" name="Rectangle 1436"/>
            <p:cNvSpPr>
              <a:spLocks noChangeArrowheads="1"/>
            </p:cNvSpPr>
            <p:nvPr/>
          </p:nvSpPr>
          <p:spPr bwMode="auto">
            <a:xfrm>
              <a:off x="1889990"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617"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white">
                      <a:lumMod val="95000"/>
                    </a:prstClr>
                  </a:solidFill>
                  <a:effectLst/>
                  <a:uLnTx/>
                  <a:uFillTx/>
                  <a:latin typeface="Calibri" panose="020F0502020204030204"/>
                  <a:ea typeface="+mn-ea"/>
                  <a:cs typeface="Arial" pitchFamily="34" charset="0"/>
                </a:rPr>
                <a:t>80</a:t>
              </a:r>
              <a:endParaRPr kumimoji="0" lang="en-US" sz="2399" b="1" i="0" u="none" strike="noStrike" kern="1200" cap="none" spc="0" normalizeH="0" baseline="0" noProof="0" dirty="0">
                <a:ln>
                  <a:noFill/>
                </a:ln>
                <a:solidFill>
                  <a:prstClr val="white">
                    <a:lumMod val="95000"/>
                  </a:prstClr>
                </a:solidFill>
                <a:effectLst/>
                <a:uLnTx/>
                <a:uFillTx/>
                <a:latin typeface="Calibri" panose="020F0502020204030204"/>
                <a:ea typeface="+mn-ea"/>
                <a:cs typeface="Arial" pitchFamily="34" charset="0"/>
              </a:endParaRPr>
            </a:p>
          </p:txBody>
        </p:sp>
        <p:sp>
          <p:nvSpPr>
            <p:cNvPr id="56" name="Rectangle 1436"/>
            <p:cNvSpPr>
              <a:spLocks noChangeArrowheads="1"/>
            </p:cNvSpPr>
            <p:nvPr/>
          </p:nvSpPr>
          <p:spPr bwMode="auto">
            <a:xfrm>
              <a:off x="2275210"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617"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white">
                      <a:lumMod val="95000"/>
                    </a:prstClr>
                  </a:solidFill>
                  <a:effectLst/>
                  <a:uLnTx/>
                  <a:uFillTx/>
                  <a:latin typeface="Calibri" panose="020F0502020204030204"/>
                  <a:ea typeface="+mn-ea"/>
                  <a:cs typeface="Arial" pitchFamily="34" charset="0"/>
                </a:rPr>
                <a:t>63</a:t>
              </a:r>
              <a:endParaRPr kumimoji="0" lang="en-US" sz="2399" b="1" i="0" u="none" strike="noStrike" kern="1200" cap="none" spc="0" normalizeH="0" baseline="0" noProof="0" dirty="0">
                <a:ln>
                  <a:noFill/>
                </a:ln>
                <a:solidFill>
                  <a:prstClr val="white">
                    <a:lumMod val="95000"/>
                  </a:prstClr>
                </a:solidFill>
                <a:effectLst/>
                <a:uLnTx/>
                <a:uFillTx/>
                <a:latin typeface="Calibri" panose="020F0502020204030204"/>
                <a:ea typeface="+mn-ea"/>
                <a:cs typeface="Arial" pitchFamily="34" charset="0"/>
              </a:endParaRPr>
            </a:p>
          </p:txBody>
        </p:sp>
        <p:sp>
          <p:nvSpPr>
            <p:cNvPr id="57" name="Rectangle 1436"/>
            <p:cNvSpPr>
              <a:spLocks noChangeArrowheads="1"/>
            </p:cNvSpPr>
            <p:nvPr/>
          </p:nvSpPr>
          <p:spPr bwMode="auto">
            <a:xfrm>
              <a:off x="2643525"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617"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white">
                      <a:lumMod val="95000"/>
                    </a:prstClr>
                  </a:solidFill>
                  <a:effectLst/>
                  <a:uLnTx/>
                  <a:uFillTx/>
                  <a:latin typeface="Calibri" panose="020F0502020204030204"/>
                  <a:ea typeface="+mn-ea"/>
                  <a:cs typeface="Arial" pitchFamily="34" charset="0"/>
                </a:rPr>
                <a:t>82</a:t>
              </a:r>
              <a:endParaRPr kumimoji="0" lang="en-US" sz="2399" b="1" i="0" u="none" strike="noStrike" kern="1200" cap="none" spc="0" normalizeH="0" baseline="0" noProof="0" dirty="0">
                <a:ln>
                  <a:noFill/>
                </a:ln>
                <a:solidFill>
                  <a:prstClr val="white">
                    <a:lumMod val="95000"/>
                  </a:prstClr>
                </a:solidFill>
                <a:effectLst/>
                <a:uLnTx/>
                <a:uFillTx/>
                <a:latin typeface="Calibri" panose="020F0502020204030204"/>
                <a:ea typeface="+mn-ea"/>
                <a:cs typeface="Arial" pitchFamily="34" charset="0"/>
              </a:endParaRPr>
            </a:p>
          </p:txBody>
        </p:sp>
        <p:sp>
          <p:nvSpPr>
            <p:cNvPr id="58" name="Rectangle 1436"/>
            <p:cNvSpPr>
              <a:spLocks noChangeArrowheads="1"/>
            </p:cNvSpPr>
            <p:nvPr/>
          </p:nvSpPr>
          <p:spPr bwMode="auto">
            <a:xfrm>
              <a:off x="3020298"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617"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white">
                      <a:lumMod val="95000"/>
                    </a:prstClr>
                  </a:solidFill>
                  <a:effectLst/>
                  <a:uLnTx/>
                  <a:uFillTx/>
                  <a:latin typeface="Calibri" panose="020F0502020204030204"/>
                  <a:ea typeface="+mn-ea"/>
                  <a:cs typeface="Arial" pitchFamily="34" charset="0"/>
                </a:rPr>
                <a:t>90</a:t>
              </a:r>
              <a:endParaRPr kumimoji="0" lang="en-US" sz="2399" b="1" i="0" u="none" strike="noStrike" kern="1200" cap="none" spc="0" normalizeH="0" baseline="0" noProof="0" dirty="0">
                <a:ln>
                  <a:noFill/>
                </a:ln>
                <a:solidFill>
                  <a:prstClr val="white">
                    <a:lumMod val="95000"/>
                  </a:prstClr>
                </a:solidFill>
                <a:effectLst/>
                <a:uLnTx/>
                <a:uFillTx/>
                <a:latin typeface="Calibri" panose="020F0502020204030204"/>
                <a:ea typeface="+mn-ea"/>
                <a:cs typeface="Arial" pitchFamily="34" charset="0"/>
              </a:endParaRPr>
            </a:p>
          </p:txBody>
        </p:sp>
      </p:grpSp>
      <p:sp>
        <p:nvSpPr>
          <p:cNvPr id="59" name="TextBox 58"/>
          <p:cNvSpPr txBox="1"/>
          <p:nvPr/>
        </p:nvSpPr>
        <p:spPr>
          <a:xfrm>
            <a:off x="5219904" y="1538646"/>
            <a:ext cx="3131532" cy="646331"/>
          </a:xfrm>
          <a:prstGeom prst="rect">
            <a:avLst/>
          </a:prstGeom>
          <a:noFill/>
        </p:spPr>
        <p:txBody>
          <a:bodyPr wrap="square" lIns="0" tIns="0" rIns="0" bIns="0" rtlCol="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点击输入简要文字解说，解说文字尽量概括精炼，不用多余的文字修饰，简洁精准的 解说所提炼的核心概念。点击输入简要文字解说，解说文字尽量概括精炼，不用多余的文字修饰。</a:t>
            </a:r>
          </a:p>
        </p:txBody>
      </p:sp>
      <p:sp>
        <p:nvSpPr>
          <p:cNvPr id="60" name="TextBox 59"/>
          <p:cNvSpPr txBox="1"/>
          <p:nvPr/>
        </p:nvSpPr>
        <p:spPr>
          <a:xfrm>
            <a:off x="5219904" y="1175550"/>
            <a:ext cx="1544105" cy="230832"/>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点击输入标题文本</a:t>
            </a:r>
          </a:p>
        </p:txBody>
      </p:sp>
      <p:sp>
        <p:nvSpPr>
          <p:cNvPr id="61" name="TextBox 60"/>
          <p:cNvSpPr txBox="1"/>
          <p:nvPr/>
        </p:nvSpPr>
        <p:spPr>
          <a:xfrm>
            <a:off x="5219903" y="2524611"/>
            <a:ext cx="2429637" cy="507703"/>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299" b="0" i="0" u="none" strike="noStrike" kern="1200" cap="none" spc="0" normalizeH="0" baseline="0" noProof="0" dirty="0">
                <a:ln>
                  <a:noFill/>
                </a:ln>
                <a:solidFill>
                  <a:srgbClr val="C00000"/>
                </a:solidFill>
                <a:effectLst/>
                <a:uLnTx/>
                <a:uFillTx/>
                <a:latin typeface="Impact MT Std" pitchFamily="34" charset="0"/>
                <a:ea typeface="微软雅黑" pitchFamily="34" charset="-122"/>
                <a:cs typeface="+mn-cs"/>
              </a:rPr>
              <a:t>53,648,258</a:t>
            </a:r>
            <a:endParaRPr kumimoji="0" lang="zh-CN" altLang="en-US" sz="3299" b="0" i="0" u="none" strike="noStrike" kern="1200" cap="none" spc="0" normalizeH="0" baseline="0" noProof="0" dirty="0">
              <a:ln>
                <a:noFill/>
              </a:ln>
              <a:solidFill>
                <a:srgbClr val="C00000"/>
              </a:solidFill>
              <a:effectLst/>
              <a:uLnTx/>
              <a:uFillTx/>
              <a:latin typeface="Impact MT Std" pitchFamily="34" charset="0"/>
              <a:ea typeface="微软雅黑" pitchFamily="34" charset="-122"/>
              <a:cs typeface="+mn-cs"/>
            </a:endParaRPr>
          </a:p>
        </p:txBody>
      </p:sp>
      <p:sp>
        <p:nvSpPr>
          <p:cNvPr id="62" name="TextBox 61"/>
          <p:cNvSpPr txBox="1"/>
          <p:nvPr/>
        </p:nvSpPr>
        <p:spPr>
          <a:xfrm>
            <a:off x="5237044" y="2346784"/>
            <a:ext cx="1079839" cy="161583"/>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1"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itchFamily="34" charset="-122"/>
                <a:cs typeface="+mn-cs"/>
              </a:rPr>
              <a:t>全年总额：</a:t>
            </a:r>
          </a:p>
        </p:txBody>
      </p:sp>
      <p:sp>
        <p:nvSpPr>
          <p:cNvPr id="63" name="椭圆 62"/>
          <p:cNvSpPr>
            <a:spLocks noChangeAspect="1"/>
          </p:cNvSpPr>
          <p:nvPr/>
        </p:nvSpPr>
        <p:spPr>
          <a:xfrm>
            <a:off x="5767444" y="3259154"/>
            <a:ext cx="80979" cy="8097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lumMod val="50000"/>
                  <a:lumOff val="50000"/>
                </a:prstClr>
              </a:solidFill>
              <a:effectLst/>
              <a:uLnTx/>
              <a:uFillTx/>
              <a:latin typeface="Impact MT Std" pitchFamily="34" charset="0"/>
              <a:ea typeface="等线" panose="02010600030101010101" pitchFamily="2" charset="-122"/>
              <a:cs typeface="+mn-cs"/>
            </a:endParaRPr>
          </a:p>
        </p:txBody>
      </p:sp>
      <p:sp>
        <p:nvSpPr>
          <p:cNvPr id="64" name="椭圆 63"/>
          <p:cNvSpPr>
            <a:spLocks noChangeAspect="1"/>
          </p:cNvSpPr>
          <p:nvPr/>
        </p:nvSpPr>
        <p:spPr>
          <a:xfrm>
            <a:off x="6614175" y="3248131"/>
            <a:ext cx="80979" cy="80979"/>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lumMod val="50000"/>
                  <a:lumOff val="50000"/>
                </a:prstClr>
              </a:solidFill>
              <a:effectLst/>
              <a:uLnTx/>
              <a:uFillTx/>
              <a:latin typeface="Impact MT Std" pitchFamily="34" charset="0"/>
              <a:ea typeface="等线" panose="02010600030101010101" pitchFamily="2" charset="-122"/>
              <a:cs typeface="+mn-cs"/>
            </a:endParaRPr>
          </a:p>
        </p:txBody>
      </p:sp>
      <p:sp>
        <p:nvSpPr>
          <p:cNvPr id="65" name="TextBox 64"/>
          <p:cNvSpPr txBox="1"/>
          <p:nvPr/>
        </p:nvSpPr>
        <p:spPr>
          <a:xfrm>
            <a:off x="5245217" y="3220088"/>
            <a:ext cx="476072" cy="161583"/>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1"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itchFamily="34" charset="-122"/>
                <a:cs typeface="+mn-cs"/>
              </a:rPr>
              <a:t>毛利润</a:t>
            </a:r>
          </a:p>
        </p:txBody>
      </p:sp>
      <p:sp>
        <p:nvSpPr>
          <p:cNvPr id="66" name="TextBox 65"/>
          <p:cNvSpPr txBox="1"/>
          <p:nvPr/>
        </p:nvSpPr>
        <p:spPr>
          <a:xfrm>
            <a:off x="6091948" y="3207850"/>
            <a:ext cx="476072" cy="161583"/>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1"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itchFamily="34" charset="-122"/>
                <a:cs typeface="+mn-cs"/>
              </a:rPr>
              <a:t>纯利润</a:t>
            </a:r>
          </a:p>
        </p:txBody>
      </p:sp>
      <p:sp>
        <p:nvSpPr>
          <p:cNvPr id="67" name="椭圆 66"/>
          <p:cNvSpPr>
            <a:spLocks noChangeAspect="1"/>
          </p:cNvSpPr>
          <p:nvPr/>
        </p:nvSpPr>
        <p:spPr>
          <a:xfrm>
            <a:off x="6774848" y="3248131"/>
            <a:ext cx="80979" cy="80979"/>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lumMod val="50000"/>
                  <a:lumOff val="50000"/>
                </a:prstClr>
              </a:solidFill>
              <a:effectLst/>
              <a:uLnTx/>
              <a:uFillTx/>
              <a:latin typeface="Impact MT Std" pitchFamily="34" charset="0"/>
              <a:ea typeface="等线" panose="02010600030101010101" pitchFamily="2" charset="-122"/>
              <a:cs typeface="+mn-cs"/>
            </a:endParaRPr>
          </a:p>
        </p:txBody>
      </p:sp>
      <p:sp>
        <p:nvSpPr>
          <p:cNvPr id="68" name="椭圆 67"/>
          <p:cNvSpPr>
            <a:spLocks noChangeAspect="1"/>
          </p:cNvSpPr>
          <p:nvPr/>
        </p:nvSpPr>
        <p:spPr>
          <a:xfrm>
            <a:off x="6929160" y="3248131"/>
            <a:ext cx="80979" cy="80979"/>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lumMod val="50000"/>
                  <a:lumOff val="50000"/>
                </a:prstClr>
              </a:solidFill>
              <a:effectLst/>
              <a:uLnTx/>
              <a:uFillTx/>
              <a:latin typeface="Impact MT Std" pitchFamily="34" charset="0"/>
              <a:ea typeface="等线" panose="02010600030101010101" pitchFamily="2" charset="-122"/>
              <a:cs typeface="+mn-cs"/>
            </a:endParaRPr>
          </a:p>
        </p:txBody>
      </p:sp>
      <p:sp>
        <p:nvSpPr>
          <p:cNvPr id="69" name="椭圆 68"/>
          <p:cNvSpPr>
            <a:spLocks noChangeAspect="1"/>
          </p:cNvSpPr>
          <p:nvPr/>
        </p:nvSpPr>
        <p:spPr>
          <a:xfrm>
            <a:off x="7082634" y="3248131"/>
            <a:ext cx="80979" cy="80979"/>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lumMod val="50000"/>
                  <a:lumOff val="50000"/>
                </a:prstClr>
              </a:solidFill>
              <a:effectLst/>
              <a:uLnTx/>
              <a:uFillTx/>
              <a:latin typeface="Impact MT Std" pitchFamily="34" charset="0"/>
              <a:ea typeface="等线" panose="02010600030101010101" pitchFamily="2" charset="-122"/>
              <a:cs typeface="+mn-cs"/>
            </a:endParaRPr>
          </a:p>
        </p:txBody>
      </p:sp>
      <p:sp>
        <p:nvSpPr>
          <p:cNvPr id="91" name="TextBox 90"/>
          <p:cNvSpPr txBox="1"/>
          <p:nvPr/>
        </p:nvSpPr>
        <p:spPr>
          <a:xfrm>
            <a:off x="1575447" y="4138822"/>
            <a:ext cx="6128085" cy="484748"/>
          </a:xfrm>
          <a:prstGeom prst="rect">
            <a:avLst/>
          </a:prstGeom>
          <a:noFill/>
        </p:spPr>
        <p:txBody>
          <a:bodyPr wrap="square" lIns="0" tIns="0" rIns="0" bIns="0" rtlCol="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92" name="TextBox 91"/>
          <p:cNvSpPr txBox="1"/>
          <p:nvPr/>
        </p:nvSpPr>
        <p:spPr>
          <a:xfrm>
            <a:off x="3891766" y="3812694"/>
            <a:ext cx="1544105" cy="230832"/>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点击输入标题文本</a:t>
            </a:r>
          </a:p>
        </p:txBody>
      </p:sp>
    </p:spTree>
    <p:extLst>
      <p:ext uri="{BB962C8B-B14F-4D97-AF65-F5344CB8AC3E}">
        <p14:creationId xmlns:p14="http://schemas.microsoft.com/office/powerpoint/2010/main" val="420152326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500"/>
                                        <p:tgtEl>
                                          <p:spTgt spid="3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childTnLst>
                          </p:cTn>
                        </p:par>
                        <p:par>
                          <p:cTn id="12" fill="hold">
                            <p:stCondLst>
                              <p:cond delay="1000"/>
                            </p:stCondLst>
                            <p:childTnLst>
                              <p:par>
                                <p:cTn id="13" presetID="2" presetClass="entr" presetSubtype="2" fill="hold" grpId="0" nodeType="afterEffect">
                                  <p:stCondLst>
                                    <p:cond delay="0"/>
                                  </p:stCondLst>
                                  <p:childTnLst>
                                    <p:set>
                                      <p:cBhvr>
                                        <p:cTn id="14" dur="1" fill="hold">
                                          <p:stCondLst>
                                            <p:cond delay="0"/>
                                          </p:stCondLst>
                                        </p:cTn>
                                        <p:tgtEl>
                                          <p:spTgt spid="60"/>
                                        </p:tgtEl>
                                        <p:attrNameLst>
                                          <p:attrName>style.visibility</p:attrName>
                                        </p:attrNameLst>
                                      </p:cBhvr>
                                      <p:to>
                                        <p:strVal val="visible"/>
                                      </p:to>
                                    </p:set>
                                    <p:anim calcmode="lin" valueType="num">
                                      <p:cBhvr additive="base">
                                        <p:cTn id="15" dur="300" fill="hold"/>
                                        <p:tgtEl>
                                          <p:spTgt spid="60"/>
                                        </p:tgtEl>
                                        <p:attrNameLst>
                                          <p:attrName>ppt_x</p:attrName>
                                        </p:attrNameLst>
                                      </p:cBhvr>
                                      <p:tavLst>
                                        <p:tav tm="0">
                                          <p:val>
                                            <p:strVal val="1+#ppt_w/2"/>
                                          </p:val>
                                        </p:tav>
                                        <p:tav tm="100000">
                                          <p:val>
                                            <p:strVal val="#ppt_x"/>
                                          </p:val>
                                        </p:tav>
                                      </p:tavLst>
                                    </p:anim>
                                    <p:anim calcmode="lin" valueType="num">
                                      <p:cBhvr additive="base">
                                        <p:cTn id="16" dur="300" fill="hold"/>
                                        <p:tgtEl>
                                          <p:spTgt spid="60"/>
                                        </p:tgtEl>
                                        <p:attrNameLst>
                                          <p:attrName>ppt_y</p:attrName>
                                        </p:attrNameLst>
                                      </p:cBhvr>
                                      <p:tavLst>
                                        <p:tav tm="0">
                                          <p:val>
                                            <p:strVal val="#ppt_y"/>
                                          </p:val>
                                        </p:tav>
                                        <p:tav tm="100000">
                                          <p:val>
                                            <p:strVal val="#ppt_y"/>
                                          </p:val>
                                        </p:tav>
                                      </p:tavLst>
                                    </p:anim>
                                  </p:childTnLst>
                                </p:cTn>
                              </p:par>
                            </p:childTnLst>
                          </p:cTn>
                        </p:par>
                        <p:par>
                          <p:cTn id="17" fill="hold">
                            <p:stCondLst>
                              <p:cond delay="1300"/>
                            </p:stCondLst>
                            <p:childTnLst>
                              <p:par>
                                <p:cTn id="18" presetID="2" presetClass="entr" presetSubtype="2" fill="hold" grpId="0" nodeType="afterEffect">
                                  <p:stCondLst>
                                    <p:cond delay="0"/>
                                  </p:stCondLst>
                                  <p:childTnLst>
                                    <p:set>
                                      <p:cBhvr>
                                        <p:cTn id="19" dur="1" fill="hold">
                                          <p:stCondLst>
                                            <p:cond delay="0"/>
                                          </p:stCondLst>
                                        </p:cTn>
                                        <p:tgtEl>
                                          <p:spTgt spid="59"/>
                                        </p:tgtEl>
                                        <p:attrNameLst>
                                          <p:attrName>style.visibility</p:attrName>
                                        </p:attrNameLst>
                                      </p:cBhvr>
                                      <p:to>
                                        <p:strVal val="visible"/>
                                      </p:to>
                                    </p:set>
                                    <p:anim calcmode="lin" valueType="num">
                                      <p:cBhvr additive="base">
                                        <p:cTn id="20" dur="300" fill="hold"/>
                                        <p:tgtEl>
                                          <p:spTgt spid="59"/>
                                        </p:tgtEl>
                                        <p:attrNameLst>
                                          <p:attrName>ppt_x</p:attrName>
                                        </p:attrNameLst>
                                      </p:cBhvr>
                                      <p:tavLst>
                                        <p:tav tm="0">
                                          <p:val>
                                            <p:strVal val="1+#ppt_w/2"/>
                                          </p:val>
                                        </p:tav>
                                        <p:tav tm="100000">
                                          <p:val>
                                            <p:strVal val="#ppt_x"/>
                                          </p:val>
                                        </p:tav>
                                      </p:tavLst>
                                    </p:anim>
                                    <p:anim calcmode="lin" valueType="num">
                                      <p:cBhvr additive="base">
                                        <p:cTn id="21" dur="300" fill="hold"/>
                                        <p:tgtEl>
                                          <p:spTgt spid="59"/>
                                        </p:tgtEl>
                                        <p:attrNameLst>
                                          <p:attrName>ppt_y</p:attrName>
                                        </p:attrNameLst>
                                      </p:cBhvr>
                                      <p:tavLst>
                                        <p:tav tm="0">
                                          <p:val>
                                            <p:strVal val="#ppt_y"/>
                                          </p:val>
                                        </p:tav>
                                        <p:tav tm="100000">
                                          <p:val>
                                            <p:strVal val="#ppt_y"/>
                                          </p:val>
                                        </p:tav>
                                      </p:tavLst>
                                    </p:anim>
                                  </p:childTnLst>
                                </p:cTn>
                              </p:par>
                            </p:childTnLst>
                          </p:cTn>
                        </p:par>
                        <p:par>
                          <p:cTn id="22" fill="hold">
                            <p:stCondLst>
                              <p:cond delay="1600"/>
                            </p:stCondLst>
                            <p:childTnLst>
                              <p:par>
                                <p:cTn id="23" presetID="22" presetClass="entr" presetSubtype="8" fill="hold" grpId="0" nodeType="afterEffect">
                                  <p:stCondLst>
                                    <p:cond delay="0"/>
                                  </p:stCondLst>
                                  <p:childTnLst>
                                    <p:set>
                                      <p:cBhvr>
                                        <p:cTn id="24" dur="1" fill="hold">
                                          <p:stCondLst>
                                            <p:cond delay="0"/>
                                          </p:stCondLst>
                                        </p:cTn>
                                        <p:tgtEl>
                                          <p:spTgt spid="62"/>
                                        </p:tgtEl>
                                        <p:attrNameLst>
                                          <p:attrName>style.visibility</p:attrName>
                                        </p:attrNameLst>
                                      </p:cBhvr>
                                      <p:to>
                                        <p:strVal val="visible"/>
                                      </p:to>
                                    </p:set>
                                    <p:animEffect transition="in" filter="wipe(left)">
                                      <p:cBhvr>
                                        <p:cTn id="25" dur="500"/>
                                        <p:tgtEl>
                                          <p:spTgt spid="62"/>
                                        </p:tgtEl>
                                      </p:cBhvr>
                                    </p:animEffect>
                                  </p:childTnLst>
                                </p:cTn>
                              </p:par>
                            </p:childTnLst>
                          </p:cTn>
                        </p:par>
                        <p:par>
                          <p:cTn id="26" fill="hold">
                            <p:stCondLst>
                              <p:cond delay="2100"/>
                            </p:stCondLst>
                            <p:childTnLst>
                              <p:par>
                                <p:cTn id="27" presetID="22" presetClass="entr" presetSubtype="8" fill="hold" grpId="0" nodeType="afterEffect">
                                  <p:stCondLst>
                                    <p:cond delay="0"/>
                                  </p:stCondLst>
                                  <p:childTnLst>
                                    <p:set>
                                      <p:cBhvr>
                                        <p:cTn id="28" dur="1" fill="hold">
                                          <p:stCondLst>
                                            <p:cond delay="0"/>
                                          </p:stCondLst>
                                        </p:cTn>
                                        <p:tgtEl>
                                          <p:spTgt spid="61"/>
                                        </p:tgtEl>
                                        <p:attrNameLst>
                                          <p:attrName>style.visibility</p:attrName>
                                        </p:attrNameLst>
                                      </p:cBhvr>
                                      <p:to>
                                        <p:strVal val="visible"/>
                                      </p:to>
                                    </p:set>
                                    <p:animEffect transition="in" filter="wipe(left)">
                                      <p:cBhvr>
                                        <p:cTn id="29" dur="500"/>
                                        <p:tgtEl>
                                          <p:spTgt spid="61"/>
                                        </p:tgtEl>
                                      </p:cBhvr>
                                    </p:animEffect>
                                  </p:childTnLst>
                                </p:cTn>
                              </p:par>
                            </p:childTnLst>
                          </p:cTn>
                        </p:par>
                        <p:par>
                          <p:cTn id="30" fill="hold">
                            <p:stCondLst>
                              <p:cond delay="2600"/>
                            </p:stCondLst>
                            <p:childTnLst>
                              <p:par>
                                <p:cTn id="31" presetID="22" presetClass="entr" presetSubtype="8" fill="hold" grpId="0" nodeType="afterEffect">
                                  <p:stCondLst>
                                    <p:cond delay="0"/>
                                  </p:stCondLst>
                                  <p:childTnLst>
                                    <p:set>
                                      <p:cBhvr>
                                        <p:cTn id="32" dur="1" fill="hold">
                                          <p:stCondLst>
                                            <p:cond delay="0"/>
                                          </p:stCondLst>
                                        </p:cTn>
                                        <p:tgtEl>
                                          <p:spTgt spid="65"/>
                                        </p:tgtEl>
                                        <p:attrNameLst>
                                          <p:attrName>style.visibility</p:attrName>
                                        </p:attrNameLst>
                                      </p:cBhvr>
                                      <p:to>
                                        <p:strVal val="visible"/>
                                      </p:to>
                                    </p:set>
                                    <p:animEffect transition="in" filter="wipe(left)">
                                      <p:cBhvr>
                                        <p:cTn id="33" dur="500"/>
                                        <p:tgtEl>
                                          <p:spTgt spid="65"/>
                                        </p:tgtEl>
                                      </p:cBhvr>
                                    </p:animEffect>
                                  </p:childTnLst>
                                </p:cTn>
                              </p:par>
                            </p:childTnLst>
                          </p:cTn>
                        </p:par>
                        <p:par>
                          <p:cTn id="34" fill="hold">
                            <p:stCondLst>
                              <p:cond delay="3100"/>
                            </p:stCondLst>
                            <p:childTnLst>
                              <p:par>
                                <p:cTn id="35" presetID="53" presetClass="entr" presetSubtype="16" fill="hold" grpId="0" nodeType="afterEffect">
                                  <p:stCondLst>
                                    <p:cond delay="0"/>
                                  </p:stCondLst>
                                  <p:childTnLst>
                                    <p:set>
                                      <p:cBhvr>
                                        <p:cTn id="36" dur="1" fill="hold">
                                          <p:stCondLst>
                                            <p:cond delay="0"/>
                                          </p:stCondLst>
                                        </p:cTn>
                                        <p:tgtEl>
                                          <p:spTgt spid="63"/>
                                        </p:tgtEl>
                                        <p:attrNameLst>
                                          <p:attrName>style.visibility</p:attrName>
                                        </p:attrNameLst>
                                      </p:cBhvr>
                                      <p:to>
                                        <p:strVal val="visible"/>
                                      </p:to>
                                    </p:set>
                                    <p:anim calcmode="lin" valueType="num">
                                      <p:cBhvr>
                                        <p:cTn id="37" dur="300" fill="hold"/>
                                        <p:tgtEl>
                                          <p:spTgt spid="63"/>
                                        </p:tgtEl>
                                        <p:attrNameLst>
                                          <p:attrName>ppt_w</p:attrName>
                                        </p:attrNameLst>
                                      </p:cBhvr>
                                      <p:tavLst>
                                        <p:tav tm="0">
                                          <p:val>
                                            <p:fltVal val="0"/>
                                          </p:val>
                                        </p:tav>
                                        <p:tav tm="100000">
                                          <p:val>
                                            <p:strVal val="#ppt_w"/>
                                          </p:val>
                                        </p:tav>
                                      </p:tavLst>
                                    </p:anim>
                                    <p:anim calcmode="lin" valueType="num">
                                      <p:cBhvr>
                                        <p:cTn id="38" dur="300" fill="hold"/>
                                        <p:tgtEl>
                                          <p:spTgt spid="63"/>
                                        </p:tgtEl>
                                        <p:attrNameLst>
                                          <p:attrName>ppt_h</p:attrName>
                                        </p:attrNameLst>
                                      </p:cBhvr>
                                      <p:tavLst>
                                        <p:tav tm="0">
                                          <p:val>
                                            <p:fltVal val="0"/>
                                          </p:val>
                                        </p:tav>
                                        <p:tav tm="100000">
                                          <p:val>
                                            <p:strVal val="#ppt_h"/>
                                          </p:val>
                                        </p:tav>
                                      </p:tavLst>
                                    </p:anim>
                                    <p:animEffect transition="in" filter="fade">
                                      <p:cBhvr>
                                        <p:cTn id="39" dur="300"/>
                                        <p:tgtEl>
                                          <p:spTgt spid="63"/>
                                        </p:tgtEl>
                                      </p:cBhvr>
                                    </p:animEffect>
                                  </p:childTnLst>
                                </p:cTn>
                              </p:par>
                            </p:childTnLst>
                          </p:cTn>
                        </p:par>
                        <p:par>
                          <p:cTn id="40" fill="hold">
                            <p:stCondLst>
                              <p:cond delay="3400"/>
                            </p:stCondLst>
                            <p:childTnLst>
                              <p:par>
                                <p:cTn id="41" presetID="22" presetClass="entr" presetSubtype="8" fill="hold" grpId="0" nodeType="afterEffect">
                                  <p:stCondLst>
                                    <p:cond delay="0"/>
                                  </p:stCondLst>
                                  <p:childTnLst>
                                    <p:set>
                                      <p:cBhvr>
                                        <p:cTn id="42" dur="1" fill="hold">
                                          <p:stCondLst>
                                            <p:cond delay="0"/>
                                          </p:stCondLst>
                                        </p:cTn>
                                        <p:tgtEl>
                                          <p:spTgt spid="66"/>
                                        </p:tgtEl>
                                        <p:attrNameLst>
                                          <p:attrName>style.visibility</p:attrName>
                                        </p:attrNameLst>
                                      </p:cBhvr>
                                      <p:to>
                                        <p:strVal val="visible"/>
                                      </p:to>
                                    </p:set>
                                    <p:animEffect transition="in" filter="wipe(left)">
                                      <p:cBhvr>
                                        <p:cTn id="43" dur="500"/>
                                        <p:tgtEl>
                                          <p:spTgt spid="66"/>
                                        </p:tgtEl>
                                      </p:cBhvr>
                                    </p:animEffect>
                                  </p:childTnLst>
                                </p:cTn>
                              </p:par>
                            </p:childTnLst>
                          </p:cTn>
                        </p:par>
                        <p:par>
                          <p:cTn id="44" fill="hold">
                            <p:stCondLst>
                              <p:cond delay="3900"/>
                            </p:stCondLst>
                            <p:childTnLst>
                              <p:par>
                                <p:cTn id="45" presetID="53" presetClass="entr" presetSubtype="16" fill="hold" grpId="0" nodeType="afterEffect">
                                  <p:stCondLst>
                                    <p:cond delay="0"/>
                                  </p:stCondLst>
                                  <p:childTnLst>
                                    <p:set>
                                      <p:cBhvr>
                                        <p:cTn id="46" dur="1" fill="hold">
                                          <p:stCondLst>
                                            <p:cond delay="0"/>
                                          </p:stCondLst>
                                        </p:cTn>
                                        <p:tgtEl>
                                          <p:spTgt spid="64"/>
                                        </p:tgtEl>
                                        <p:attrNameLst>
                                          <p:attrName>style.visibility</p:attrName>
                                        </p:attrNameLst>
                                      </p:cBhvr>
                                      <p:to>
                                        <p:strVal val="visible"/>
                                      </p:to>
                                    </p:set>
                                    <p:anim calcmode="lin" valueType="num">
                                      <p:cBhvr>
                                        <p:cTn id="47" dur="300" fill="hold"/>
                                        <p:tgtEl>
                                          <p:spTgt spid="64"/>
                                        </p:tgtEl>
                                        <p:attrNameLst>
                                          <p:attrName>ppt_w</p:attrName>
                                        </p:attrNameLst>
                                      </p:cBhvr>
                                      <p:tavLst>
                                        <p:tav tm="0">
                                          <p:val>
                                            <p:fltVal val="0"/>
                                          </p:val>
                                        </p:tav>
                                        <p:tav tm="100000">
                                          <p:val>
                                            <p:strVal val="#ppt_w"/>
                                          </p:val>
                                        </p:tav>
                                      </p:tavLst>
                                    </p:anim>
                                    <p:anim calcmode="lin" valueType="num">
                                      <p:cBhvr>
                                        <p:cTn id="48" dur="300" fill="hold"/>
                                        <p:tgtEl>
                                          <p:spTgt spid="64"/>
                                        </p:tgtEl>
                                        <p:attrNameLst>
                                          <p:attrName>ppt_h</p:attrName>
                                        </p:attrNameLst>
                                      </p:cBhvr>
                                      <p:tavLst>
                                        <p:tav tm="0">
                                          <p:val>
                                            <p:fltVal val="0"/>
                                          </p:val>
                                        </p:tav>
                                        <p:tav tm="100000">
                                          <p:val>
                                            <p:strVal val="#ppt_h"/>
                                          </p:val>
                                        </p:tav>
                                      </p:tavLst>
                                    </p:anim>
                                    <p:animEffect transition="in" filter="fade">
                                      <p:cBhvr>
                                        <p:cTn id="49" dur="300"/>
                                        <p:tgtEl>
                                          <p:spTgt spid="64"/>
                                        </p:tgtEl>
                                      </p:cBhvr>
                                    </p:animEffect>
                                  </p:childTnLst>
                                </p:cTn>
                              </p:par>
                            </p:childTnLst>
                          </p:cTn>
                        </p:par>
                        <p:par>
                          <p:cTn id="50" fill="hold">
                            <p:stCondLst>
                              <p:cond delay="4200"/>
                            </p:stCondLst>
                            <p:childTnLst>
                              <p:par>
                                <p:cTn id="51" presetID="53" presetClass="entr" presetSubtype="16" fill="hold" grpId="0" nodeType="afterEffect">
                                  <p:stCondLst>
                                    <p:cond delay="0"/>
                                  </p:stCondLst>
                                  <p:childTnLst>
                                    <p:set>
                                      <p:cBhvr>
                                        <p:cTn id="52" dur="1" fill="hold">
                                          <p:stCondLst>
                                            <p:cond delay="0"/>
                                          </p:stCondLst>
                                        </p:cTn>
                                        <p:tgtEl>
                                          <p:spTgt spid="67"/>
                                        </p:tgtEl>
                                        <p:attrNameLst>
                                          <p:attrName>style.visibility</p:attrName>
                                        </p:attrNameLst>
                                      </p:cBhvr>
                                      <p:to>
                                        <p:strVal val="visible"/>
                                      </p:to>
                                    </p:set>
                                    <p:anim calcmode="lin" valueType="num">
                                      <p:cBhvr>
                                        <p:cTn id="53" dur="300" fill="hold"/>
                                        <p:tgtEl>
                                          <p:spTgt spid="67"/>
                                        </p:tgtEl>
                                        <p:attrNameLst>
                                          <p:attrName>ppt_w</p:attrName>
                                        </p:attrNameLst>
                                      </p:cBhvr>
                                      <p:tavLst>
                                        <p:tav tm="0">
                                          <p:val>
                                            <p:fltVal val="0"/>
                                          </p:val>
                                        </p:tav>
                                        <p:tav tm="100000">
                                          <p:val>
                                            <p:strVal val="#ppt_w"/>
                                          </p:val>
                                        </p:tav>
                                      </p:tavLst>
                                    </p:anim>
                                    <p:anim calcmode="lin" valueType="num">
                                      <p:cBhvr>
                                        <p:cTn id="54" dur="300" fill="hold"/>
                                        <p:tgtEl>
                                          <p:spTgt spid="67"/>
                                        </p:tgtEl>
                                        <p:attrNameLst>
                                          <p:attrName>ppt_h</p:attrName>
                                        </p:attrNameLst>
                                      </p:cBhvr>
                                      <p:tavLst>
                                        <p:tav tm="0">
                                          <p:val>
                                            <p:fltVal val="0"/>
                                          </p:val>
                                        </p:tav>
                                        <p:tav tm="100000">
                                          <p:val>
                                            <p:strVal val="#ppt_h"/>
                                          </p:val>
                                        </p:tav>
                                      </p:tavLst>
                                    </p:anim>
                                    <p:animEffect transition="in" filter="fade">
                                      <p:cBhvr>
                                        <p:cTn id="55" dur="300"/>
                                        <p:tgtEl>
                                          <p:spTgt spid="67"/>
                                        </p:tgtEl>
                                      </p:cBhvr>
                                    </p:animEffect>
                                  </p:childTnLst>
                                </p:cTn>
                              </p:par>
                            </p:childTnLst>
                          </p:cTn>
                        </p:par>
                        <p:par>
                          <p:cTn id="56" fill="hold">
                            <p:stCondLst>
                              <p:cond delay="4500"/>
                            </p:stCondLst>
                            <p:childTnLst>
                              <p:par>
                                <p:cTn id="57" presetID="53" presetClass="entr" presetSubtype="16" fill="hold" grpId="0" nodeType="afterEffect">
                                  <p:stCondLst>
                                    <p:cond delay="0"/>
                                  </p:stCondLst>
                                  <p:childTnLst>
                                    <p:set>
                                      <p:cBhvr>
                                        <p:cTn id="58" dur="1" fill="hold">
                                          <p:stCondLst>
                                            <p:cond delay="0"/>
                                          </p:stCondLst>
                                        </p:cTn>
                                        <p:tgtEl>
                                          <p:spTgt spid="68"/>
                                        </p:tgtEl>
                                        <p:attrNameLst>
                                          <p:attrName>style.visibility</p:attrName>
                                        </p:attrNameLst>
                                      </p:cBhvr>
                                      <p:to>
                                        <p:strVal val="visible"/>
                                      </p:to>
                                    </p:set>
                                    <p:anim calcmode="lin" valueType="num">
                                      <p:cBhvr>
                                        <p:cTn id="59" dur="300" fill="hold"/>
                                        <p:tgtEl>
                                          <p:spTgt spid="68"/>
                                        </p:tgtEl>
                                        <p:attrNameLst>
                                          <p:attrName>ppt_w</p:attrName>
                                        </p:attrNameLst>
                                      </p:cBhvr>
                                      <p:tavLst>
                                        <p:tav tm="0">
                                          <p:val>
                                            <p:fltVal val="0"/>
                                          </p:val>
                                        </p:tav>
                                        <p:tav tm="100000">
                                          <p:val>
                                            <p:strVal val="#ppt_w"/>
                                          </p:val>
                                        </p:tav>
                                      </p:tavLst>
                                    </p:anim>
                                    <p:anim calcmode="lin" valueType="num">
                                      <p:cBhvr>
                                        <p:cTn id="60" dur="300" fill="hold"/>
                                        <p:tgtEl>
                                          <p:spTgt spid="68"/>
                                        </p:tgtEl>
                                        <p:attrNameLst>
                                          <p:attrName>ppt_h</p:attrName>
                                        </p:attrNameLst>
                                      </p:cBhvr>
                                      <p:tavLst>
                                        <p:tav tm="0">
                                          <p:val>
                                            <p:fltVal val="0"/>
                                          </p:val>
                                        </p:tav>
                                        <p:tav tm="100000">
                                          <p:val>
                                            <p:strVal val="#ppt_h"/>
                                          </p:val>
                                        </p:tav>
                                      </p:tavLst>
                                    </p:anim>
                                    <p:animEffect transition="in" filter="fade">
                                      <p:cBhvr>
                                        <p:cTn id="61" dur="300"/>
                                        <p:tgtEl>
                                          <p:spTgt spid="68"/>
                                        </p:tgtEl>
                                      </p:cBhvr>
                                    </p:animEffect>
                                  </p:childTnLst>
                                </p:cTn>
                              </p:par>
                            </p:childTnLst>
                          </p:cTn>
                        </p:par>
                        <p:par>
                          <p:cTn id="62" fill="hold">
                            <p:stCondLst>
                              <p:cond delay="4800"/>
                            </p:stCondLst>
                            <p:childTnLst>
                              <p:par>
                                <p:cTn id="63" presetID="53" presetClass="entr" presetSubtype="16" fill="hold" grpId="0" nodeType="afterEffect">
                                  <p:stCondLst>
                                    <p:cond delay="0"/>
                                  </p:stCondLst>
                                  <p:childTnLst>
                                    <p:set>
                                      <p:cBhvr>
                                        <p:cTn id="64" dur="1" fill="hold">
                                          <p:stCondLst>
                                            <p:cond delay="0"/>
                                          </p:stCondLst>
                                        </p:cTn>
                                        <p:tgtEl>
                                          <p:spTgt spid="69"/>
                                        </p:tgtEl>
                                        <p:attrNameLst>
                                          <p:attrName>style.visibility</p:attrName>
                                        </p:attrNameLst>
                                      </p:cBhvr>
                                      <p:to>
                                        <p:strVal val="visible"/>
                                      </p:to>
                                    </p:set>
                                    <p:anim calcmode="lin" valueType="num">
                                      <p:cBhvr>
                                        <p:cTn id="65" dur="300" fill="hold"/>
                                        <p:tgtEl>
                                          <p:spTgt spid="69"/>
                                        </p:tgtEl>
                                        <p:attrNameLst>
                                          <p:attrName>ppt_w</p:attrName>
                                        </p:attrNameLst>
                                      </p:cBhvr>
                                      <p:tavLst>
                                        <p:tav tm="0">
                                          <p:val>
                                            <p:fltVal val="0"/>
                                          </p:val>
                                        </p:tav>
                                        <p:tav tm="100000">
                                          <p:val>
                                            <p:strVal val="#ppt_w"/>
                                          </p:val>
                                        </p:tav>
                                      </p:tavLst>
                                    </p:anim>
                                    <p:anim calcmode="lin" valueType="num">
                                      <p:cBhvr>
                                        <p:cTn id="66" dur="300" fill="hold"/>
                                        <p:tgtEl>
                                          <p:spTgt spid="69"/>
                                        </p:tgtEl>
                                        <p:attrNameLst>
                                          <p:attrName>ppt_h</p:attrName>
                                        </p:attrNameLst>
                                      </p:cBhvr>
                                      <p:tavLst>
                                        <p:tav tm="0">
                                          <p:val>
                                            <p:fltVal val="0"/>
                                          </p:val>
                                        </p:tav>
                                        <p:tav tm="100000">
                                          <p:val>
                                            <p:strVal val="#ppt_h"/>
                                          </p:val>
                                        </p:tav>
                                      </p:tavLst>
                                    </p:anim>
                                    <p:animEffect transition="in" filter="fade">
                                      <p:cBhvr>
                                        <p:cTn id="67" dur="300"/>
                                        <p:tgtEl>
                                          <p:spTgt spid="69"/>
                                        </p:tgtEl>
                                      </p:cBhvr>
                                    </p:animEffect>
                                  </p:childTnLst>
                                </p:cTn>
                              </p:par>
                            </p:childTnLst>
                          </p:cTn>
                        </p:par>
                        <p:par>
                          <p:cTn id="68" fill="hold">
                            <p:stCondLst>
                              <p:cond delay="5100"/>
                            </p:stCondLst>
                            <p:childTnLst>
                              <p:par>
                                <p:cTn id="69" presetID="2" presetClass="entr" presetSubtype="2" fill="hold" grpId="0" nodeType="afterEffect">
                                  <p:stCondLst>
                                    <p:cond delay="0"/>
                                  </p:stCondLst>
                                  <p:childTnLst>
                                    <p:set>
                                      <p:cBhvr>
                                        <p:cTn id="70" dur="1" fill="hold">
                                          <p:stCondLst>
                                            <p:cond delay="0"/>
                                          </p:stCondLst>
                                        </p:cTn>
                                        <p:tgtEl>
                                          <p:spTgt spid="92"/>
                                        </p:tgtEl>
                                        <p:attrNameLst>
                                          <p:attrName>style.visibility</p:attrName>
                                        </p:attrNameLst>
                                      </p:cBhvr>
                                      <p:to>
                                        <p:strVal val="visible"/>
                                      </p:to>
                                    </p:set>
                                    <p:anim calcmode="lin" valueType="num">
                                      <p:cBhvr additive="base">
                                        <p:cTn id="71" dur="300" fill="hold"/>
                                        <p:tgtEl>
                                          <p:spTgt spid="92"/>
                                        </p:tgtEl>
                                        <p:attrNameLst>
                                          <p:attrName>ppt_x</p:attrName>
                                        </p:attrNameLst>
                                      </p:cBhvr>
                                      <p:tavLst>
                                        <p:tav tm="0">
                                          <p:val>
                                            <p:strVal val="1+#ppt_w/2"/>
                                          </p:val>
                                        </p:tav>
                                        <p:tav tm="100000">
                                          <p:val>
                                            <p:strVal val="#ppt_x"/>
                                          </p:val>
                                        </p:tav>
                                      </p:tavLst>
                                    </p:anim>
                                    <p:anim calcmode="lin" valueType="num">
                                      <p:cBhvr additive="base">
                                        <p:cTn id="72" dur="300" fill="hold"/>
                                        <p:tgtEl>
                                          <p:spTgt spid="92"/>
                                        </p:tgtEl>
                                        <p:attrNameLst>
                                          <p:attrName>ppt_y</p:attrName>
                                        </p:attrNameLst>
                                      </p:cBhvr>
                                      <p:tavLst>
                                        <p:tav tm="0">
                                          <p:val>
                                            <p:strVal val="#ppt_y"/>
                                          </p:val>
                                        </p:tav>
                                        <p:tav tm="100000">
                                          <p:val>
                                            <p:strVal val="#ppt_y"/>
                                          </p:val>
                                        </p:tav>
                                      </p:tavLst>
                                    </p:anim>
                                  </p:childTnLst>
                                </p:cTn>
                              </p:par>
                            </p:childTnLst>
                          </p:cTn>
                        </p:par>
                        <p:par>
                          <p:cTn id="73" fill="hold">
                            <p:stCondLst>
                              <p:cond delay="5400"/>
                            </p:stCondLst>
                            <p:childTnLst>
                              <p:par>
                                <p:cTn id="74" presetID="2" presetClass="entr" presetSubtype="2" fill="hold" grpId="0" nodeType="afterEffect">
                                  <p:stCondLst>
                                    <p:cond delay="0"/>
                                  </p:stCondLst>
                                  <p:childTnLst>
                                    <p:set>
                                      <p:cBhvr>
                                        <p:cTn id="75" dur="1" fill="hold">
                                          <p:stCondLst>
                                            <p:cond delay="0"/>
                                          </p:stCondLst>
                                        </p:cTn>
                                        <p:tgtEl>
                                          <p:spTgt spid="91"/>
                                        </p:tgtEl>
                                        <p:attrNameLst>
                                          <p:attrName>style.visibility</p:attrName>
                                        </p:attrNameLst>
                                      </p:cBhvr>
                                      <p:to>
                                        <p:strVal val="visible"/>
                                      </p:to>
                                    </p:set>
                                    <p:anim calcmode="lin" valueType="num">
                                      <p:cBhvr additive="base">
                                        <p:cTn id="76" dur="300" fill="hold"/>
                                        <p:tgtEl>
                                          <p:spTgt spid="91"/>
                                        </p:tgtEl>
                                        <p:attrNameLst>
                                          <p:attrName>ppt_x</p:attrName>
                                        </p:attrNameLst>
                                      </p:cBhvr>
                                      <p:tavLst>
                                        <p:tav tm="0">
                                          <p:val>
                                            <p:strVal val="1+#ppt_w/2"/>
                                          </p:val>
                                        </p:tav>
                                        <p:tav tm="100000">
                                          <p:val>
                                            <p:strVal val="#ppt_x"/>
                                          </p:val>
                                        </p:tav>
                                      </p:tavLst>
                                    </p:anim>
                                    <p:anim calcmode="lin" valueType="num">
                                      <p:cBhvr additive="base">
                                        <p:cTn id="77" dur="300" fill="hold"/>
                                        <p:tgtEl>
                                          <p:spTgt spid="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0" grpId="0"/>
      <p:bldP spid="61" grpId="0"/>
      <p:bldP spid="62" grpId="0"/>
      <p:bldP spid="63" grpId="0" animBg="1"/>
      <p:bldP spid="64" grpId="0" animBg="1"/>
      <p:bldP spid="65" grpId="0"/>
      <p:bldP spid="66" grpId="0"/>
      <p:bldP spid="67" grpId="0" animBg="1"/>
      <p:bldP spid="68" grpId="0" animBg="1"/>
      <p:bldP spid="69" grpId="0" animBg="1"/>
      <p:bldP spid="91" grpId="0"/>
      <p:bldP spid="9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 name="图片 67"/>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1"/>
            <a:ext cx="9144000" cy="5143498"/>
          </a:xfrm>
          <a:prstGeom prst="rect">
            <a:avLst/>
          </a:prstGeom>
        </p:spPr>
      </p:pic>
      <p:grpSp>
        <p:nvGrpSpPr>
          <p:cNvPr id="69" name="组合 68"/>
          <p:cNvGrpSpPr/>
          <p:nvPr/>
        </p:nvGrpSpPr>
        <p:grpSpPr>
          <a:xfrm>
            <a:off x="2932923" y="1923678"/>
            <a:ext cx="1135247" cy="1323440"/>
            <a:chOff x="1602012" y="2470855"/>
            <a:chExt cx="662958" cy="772858"/>
          </a:xfrm>
        </p:grpSpPr>
        <p:sp>
          <p:nvSpPr>
            <p:cNvPr id="70" name="矩形 69"/>
            <p:cNvSpPr/>
            <p:nvPr/>
          </p:nvSpPr>
          <p:spPr>
            <a:xfrm>
              <a:off x="1608359" y="2533281"/>
              <a:ext cx="656611" cy="656610"/>
            </a:xfrm>
            <a:prstGeom prst="rect">
              <a:avLst/>
            </a:prstGeom>
            <a:solidFill>
              <a:srgbClr val="E90C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TextBox 63"/>
            <p:cNvSpPr txBox="1"/>
            <p:nvPr/>
          </p:nvSpPr>
          <p:spPr>
            <a:xfrm>
              <a:off x="1602012" y="2470855"/>
              <a:ext cx="660150" cy="772858"/>
            </a:xfrm>
            <a:prstGeom prst="rect">
              <a:avLst/>
            </a:prstGeom>
            <a:noFill/>
          </p:spPr>
          <p:txBody>
            <a:bodyPr wrap="none" rtlCol="0">
              <a:spAutoFit/>
            </a:bodyPr>
            <a:lstStyle/>
            <a:p>
              <a:r>
                <a:rPr lang="en-US" altLang="zh-CN" sz="8000" b="1" dirty="0">
                  <a:solidFill>
                    <a:schemeClr val="bg1"/>
                  </a:solidFill>
                  <a:latin typeface="Agency FB" pitchFamily="34" charset="0"/>
                  <a:ea typeface="微软雅黑" pitchFamily="34" charset="-122"/>
                </a:rPr>
                <a:t>04</a:t>
              </a:r>
              <a:endParaRPr lang="zh-CN" altLang="en-US" sz="8000" b="1" dirty="0">
                <a:solidFill>
                  <a:schemeClr val="bg1"/>
                </a:solidFill>
                <a:latin typeface="Agency FB" pitchFamily="34" charset="0"/>
                <a:ea typeface="微软雅黑" pitchFamily="34" charset="-122"/>
              </a:endParaRPr>
            </a:p>
          </p:txBody>
        </p:sp>
      </p:grpSp>
      <p:sp>
        <p:nvSpPr>
          <p:cNvPr id="72" name="TextBox 64"/>
          <p:cNvSpPr txBox="1"/>
          <p:nvPr/>
        </p:nvSpPr>
        <p:spPr>
          <a:xfrm>
            <a:off x="2643020" y="3363838"/>
            <a:ext cx="4288353" cy="707886"/>
          </a:xfrm>
          <a:prstGeom prst="rect">
            <a:avLst/>
          </a:prstGeom>
          <a:noFill/>
        </p:spPr>
        <p:txBody>
          <a:bodyPr wrap="none" rtlCol="0">
            <a:spAutoFit/>
          </a:bodyPr>
          <a:lstStyle/>
          <a:p>
            <a:r>
              <a:rPr lang="zh-CN" altLang="en-US" sz="4000" b="1" dirty="0">
                <a:latin typeface="微软雅黑" pitchFamily="34" charset="-122"/>
                <a:ea typeface="微软雅黑" pitchFamily="34" charset="-122"/>
              </a:rPr>
              <a:t>单击添加文字内容</a:t>
            </a:r>
          </a:p>
        </p:txBody>
      </p:sp>
      <p:sp>
        <p:nvSpPr>
          <p:cNvPr id="73" name="TextBox 65"/>
          <p:cNvSpPr txBox="1"/>
          <p:nvPr/>
        </p:nvSpPr>
        <p:spPr>
          <a:xfrm>
            <a:off x="3517456" y="4083919"/>
            <a:ext cx="2539478" cy="461665"/>
          </a:xfrm>
          <a:prstGeom prst="rect">
            <a:avLst/>
          </a:prstGeom>
          <a:noFill/>
        </p:spPr>
        <p:txBody>
          <a:bodyPr wrap="none" rtlCol="0">
            <a:spAutoFit/>
          </a:bodyPr>
          <a:lstStyle/>
          <a:p>
            <a:r>
              <a:rPr lang="en-US" altLang="zh-CN" sz="2400" dirty="0">
                <a:latin typeface="Agency FB" pitchFamily="34" charset="0"/>
              </a:rPr>
              <a:t>Click to add text content</a:t>
            </a:r>
            <a:endParaRPr lang="zh-CN" altLang="en-US" sz="2400" dirty="0">
              <a:latin typeface="Agency FB" pitchFamily="34" charset="0"/>
            </a:endParaRPr>
          </a:p>
        </p:txBody>
      </p:sp>
      <p:sp>
        <p:nvSpPr>
          <p:cNvPr id="74" name="TextBox 66"/>
          <p:cNvSpPr txBox="1"/>
          <p:nvPr/>
        </p:nvSpPr>
        <p:spPr>
          <a:xfrm>
            <a:off x="4233773" y="2200679"/>
            <a:ext cx="2441694" cy="769441"/>
          </a:xfrm>
          <a:prstGeom prst="rect">
            <a:avLst/>
          </a:prstGeom>
          <a:noFill/>
        </p:spPr>
        <p:txBody>
          <a:bodyPr wrap="none" rtlCol="0">
            <a:spAutoFit/>
          </a:bodyPr>
          <a:lstStyle/>
          <a:p>
            <a:r>
              <a:rPr lang="zh-CN" altLang="en-US" sz="4400" b="1" dirty="0">
                <a:solidFill>
                  <a:srgbClr val="E90C00"/>
                </a:solidFill>
                <a:latin typeface="微软雅黑" pitchFamily="34" charset="-122"/>
                <a:ea typeface="微软雅黑" pitchFamily="34" charset="-122"/>
              </a:rPr>
              <a:t>第四部分</a:t>
            </a:r>
          </a:p>
        </p:txBody>
      </p:sp>
      <p:pic>
        <p:nvPicPr>
          <p:cNvPr id="75" name="图片 74"/>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flipH="1">
            <a:off x="-1" y="-25321"/>
            <a:ext cx="3681971" cy="1873138"/>
          </a:xfrm>
          <a:prstGeom prst="rect">
            <a:avLst/>
          </a:prstGeom>
        </p:spPr>
      </p:pic>
      <p:sp>
        <p:nvSpPr>
          <p:cNvPr id="76" name="TextBox 56"/>
          <p:cNvSpPr txBox="1"/>
          <p:nvPr/>
        </p:nvSpPr>
        <p:spPr>
          <a:xfrm>
            <a:off x="1665510" y="583662"/>
            <a:ext cx="748923" cy="769441"/>
          </a:xfrm>
          <a:prstGeom prst="rect">
            <a:avLst/>
          </a:prstGeom>
          <a:noFill/>
        </p:spPr>
        <p:txBody>
          <a:bodyPr wrap="none" rtlCol="0">
            <a:spAutoFit/>
          </a:bodyPr>
          <a:lstStyle/>
          <a:p>
            <a:pPr lvl="0" algn="ctr" fontAlgn="base">
              <a:spcBef>
                <a:spcPct val="0"/>
              </a:spcBef>
              <a:spcAft>
                <a:spcPct val="0"/>
              </a:spcAft>
              <a:defRPr/>
            </a:pPr>
            <a:r>
              <a:rPr lang="zh-CN" altLang="en-US" sz="4400" b="1" kern="0" dirty="0">
                <a:solidFill>
                  <a:srgbClr val="FFFFFF"/>
                </a:solidFill>
                <a:latin typeface="微软雅黑" pitchFamily="34" charset="-122"/>
                <a:ea typeface="微软雅黑" pitchFamily="34" charset="-122"/>
              </a:rPr>
              <a:t>录</a:t>
            </a:r>
            <a:endParaRPr lang="zh-CN" altLang="en-US" dirty="0"/>
          </a:p>
        </p:txBody>
      </p:sp>
      <p:sp>
        <p:nvSpPr>
          <p:cNvPr id="77" name="TextBox 57"/>
          <p:cNvSpPr txBox="1"/>
          <p:nvPr/>
        </p:nvSpPr>
        <p:spPr>
          <a:xfrm>
            <a:off x="1044671" y="560334"/>
            <a:ext cx="748924" cy="769441"/>
          </a:xfrm>
          <a:prstGeom prst="rect">
            <a:avLst/>
          </a:prstGeom>
          <a:noFill/>
        </p:spPr>
        <p:txBody>
          <a:bodyPr wrap="none" rtlCol="0">
            <a:spAutoFit/>
          </a:bodyPr>
          <a:lstStyle/>
          <a:p>
            <a:pPr lvl="0" algn="ctr" fontAlgn="base">
              <a:spcBef>
                <a:spcPct val="0"/>
              </a:spcBef>
              <a:spcAft>
                <a:spcPct val="0"/>
              </a:spcAft>
              <a:defRPr/>
            </a:pPr>
            <a:r>
              <a:rPr lang="zh-CN" altLang="en-US" sz="4400" b="1" kern="0" dirty="0">
                <a:solidFill>
                  <a:srgbClr val="FFFFFF"/>
                </a:solidFill>
                <a:latin typeface="微软雅黑" pitchFamily="34" charset="-122"/>
                <a:ea typeface="微软雅黑" pitchFamily="34" charset="-122"/>
              </a:rPr>
              <a:t>目</a:t>
            </a:r>
          </a:p>
        </p:txBody>
      </p:sp>
      <p:sp>
        <p:nvSpPr>
          <p:cNvPr id="78" name="TextBox 58"/>
          <p:cNvSpPr txBox="1"/>
          <p:nvPr/>
        </p:nvSpPr>
        <p:spPr>
          <a:xfrm>
            <a:off x="2356756" y="1223946"/>
            <a:ext cx="963021" cy="400110"/>
          </a:xfrm>
          <a:prstGeom prst="rect">
            <a:avLst/>
          </a:prstGeom>
          <a:noFill/>
        </p:spPr>
        <p:txBody>
          <a:bodyPr wrap="none" rtlCol="0">
            <a:spAutoFit/>
          </a:bodyPr>
          <a:lstStyle/>
          <a:p>
            <a:r>
              <a:rPr lang="en-US" altLang="zh-CN" sz="2000" dirty="0">
                <a:solidFill>
                  <a:schemeClr val="bg1"/>
                </a:solidFill>
              </a:rPr>
              <a:t>Catalog</a:t>
            </a:r>
            <a:endParaRPr lang="zh-CN" altLang="en-US" sz="2000" dirty="0">
              <a:solidFill>
                <a:schemeClr val="bg1"/>
              </a:solidFill>
            </a:endParaRPr>
          </a:p>
        </p:txBody>
      </p:sp>
    </p:spTree>
    <p:extLst>
      <p:ext uri="{BB962C8B-B14F-4D97-AF65-F5344CB8AC3E}">
        <p14:creationId xmlns:p14="http://schemas.microsoft.com/office/powerpoint/2010/main" val="341115341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 calcmode="lin" valueType="num">
                                          <p:cBhvr>
                                            <p:cTn id="7" dur="1000" fill="hold"/>
                                            <p:tgtEl>
                                              <p:spTgt spid="75"/>
                                            </p:tgtEl>
                                            <p:attrNameLst>
                                              <p:attrName>ppt_w</p:attrName>
                                            </p:attrNameLst>
                                          </p:cBhvr>
                                          <p:tavLst>
                                            <p:tav tm="0">
                                              <p:val>
                                                <p:strVal val="#ppt_w+.3"/>
                                              </p:val>
                                            </p:tav>
                                            <p:tav tm="100000">
                                              <p:val>
                                                <p:strVal val="#ppt_w"/>
                                              </p:val>
                                            </p:tav>
                                          </p:tavLst>
                                        </p:anim>
                                        <p:anim calcmode="lin" valueType="num">
                                          <p:cBhvr>
                                            <p:cTn id="8" dur="1000" fill="hold"/>
                                            <p:tgtEl>
                                              <p:spTgt spid="75"/>
                                            </p:tgtEl>
                                            <p:attrNameLst>
                                              <p:attrName>ppt_h</p:attrName>
                                            </p:attrNameLst>
                                          </p:cBhvr>
                                          <p:tavLst>
                                            <p:tav tm="0">
                                              <p:val>
                                                <p:strVal val="#ppt_h"/>
                                              </p:val>
                                            </p:tav>
                                            <p:tav tm="100000">
                                              <p:val>
                                                <p:strVal val="#ppt_h"/>
                                              </p:val>
                                            </p:tav>
                                          </p:tavLst>
                                        </p:anim>
                                        <p:animEffect transition="in" filter="fade">
                                          <p:cBhvr>
                                            <p:cTn id="9" dur="1000"/>
                                            <p:tgtEl>
                                              <p:spTgt spid="75"/>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77"/>
                                            </p:tgtEl>
                                            <p:attrNameLst>
                                              <p:attrName>style.visibility</p:attrName>
                                            </p:attrNameLst>
                                          </p:cBhvr>
                                          <p:to>
                                            <p:strVal val="visible"/>
                                          </p:to>
                                        </p:set>
                                        <p:animEffect transition="in" filter="fade">
                                          <p:cBhvr>
                                            <p:cTn id="13" dur="500"/>
                                            <p:tgtEl>
                                              <p:spTgt spid="77"/>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76"/>
                                            </p:tgtEl>
                                            <p:attrNameLst>
                                              <p:attrName>style.visibility</p:attrName>
                                            </p:attrNameLst>
                                          </p:cBhvr>
                                          <p:to>
                                            <p:strVal val="visible"/>
                                          </p:to>
                                        </p:set>
                                        <p:animEffect transition="in" filter="fade">
                                          <p:cBhvr>
                                            <p:cTn id="17" dur="500"/>
                                            <p:tgtEl>
                                              <p:spTgt spid="76"/>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78"/>
                                            </p:tgtEl>
                                            <p:attrNameLst>
                                              <p:attrName>style.visibility</p:attrName>
                                            </p:attrNameLst>
                                          </p:cBhvr>
                                          <p:to>
                                            <p:strVal val="visible"/>
                                          </p:to>
                                        </p:set>
                                        <p:animEffect transition="in" filter="wipe(left)">
                                          <p:cBhvr>
                                            <p:cTn id="21" dur="500"/>
                                            <p:tgtEl>
                                              <p:spTgt spid="78"/>
                                            </p:tgtEl>
                                          </p:cBhvr>
                                        </p:animEffect>
                                      </p:childTnLst>
                                    </p:cTn>
                                  </p:par>
                                </p:childTnLst>
                              </p:cTn>
                            </p:par>
                            <p:par>
                              <p:cTn id="22" fill="hold">
                                <p:stCondLst>
                                  <p:cond delay="2500"/>
                                </p:stCondLst>
                                <p:childTnLst>
                                  <p:par>
                                    <p:cTn id="23" presetID="2" presetClass="entr" presetSubtype="4" fill="hold" nodeType="afterEffect" p14:presetBounceEnd="45333">
                                      <p:stCondLst>
                                        <p:cond delay="0"/>
                                      </p:stCondLst>
                                      <p:iterate type="lt">
                                        <p:tmPct val="17778"/>
                                      </p:iterate>
                                      <p:childTnLst>
                                        <p:set>
                                          <p:cBhvr>
                                            <p:cTn id="24" dur="1" fill="hold">
                                              <p:stCondLst>
                                                <p:cond delay="0"/>
                                              </p:stCondLst>
                                            </p:cTn>
                                            <p:tgtEl>
                                              <p:spTgt spid="69"/>
                                            </p:tgtEl>
                                            <p:attrNameLst>
                                              <p:attrName>style.visibility</p:attrName>
                                            </p:attrNameLst>
                                          </p:cBhvr>
                                          <p:to>
                                            <p:strVal val="visible"/>
                                          </p:to>
                                        </p:set>
                                        <p:anim calcmode="lin" valueType="num" p14:bounceEnd="45333">
                                          <p:cBhvr additive="base">
                                            <p:cTn id="25" dur="1000" fill="hold"/>
                                            <p:tgtEl>
                                              <p:spTgt spid="69"/>
                                            </p:tgtEl>
                                            <p:attrNameLst>
                                              <p:attrName>ppt_x</p:attrName>
                                            </p:attrNameLst>
                                          </p:cBhvr>
                                          <p:tavLst>
                                            <p:tav tm="0">
                                              <p:val>
                                                <p:strVal val="#ppt_x"/>
                                              </p:val>
                                            </p:tav>
                                            <p:tav tm="100000">
                                              <p:val>
                                                <p:strVal val="#ppt_x"/>
                                              </p:val>
                                            </p:tav>
                                          </p:tavLst>
                                        </p:anim>
                                        <p:anim calcmode="lin" valueType="num" p14:bounceEnd="45333">
                                          <p:cBhvr additive="base">
                                            <p:cTn id="26" dur="1000" fill="hold"/>
                                            <p:tgtEl>
                                              <p:spTgt spid="69"/>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3" presetClass="entr" presetSubtype="16" fill="hold" grpId="0" nodeType="afterEffect">
                                      <p:stCondLst>
                                        <p:cond delay="0"/>
                                      </p:stCondLst>
                                      <p:iterate type="lt">
                                        <p:tmPct val="10000"/>
                                      </p:iterate>
                                      <p:childTnLst>
                                        <p:set>
                                          <p:cBhvr>
                                            <p:cTn id="29" dur="1" fill="hold">
                                              <p:stCondLst>
                                                <p:cond delay="0"/>
                                              </p:stCondLst>
                                            </p:cTn>
                                            <p:tgtEl>
                                              <p:spTgt spid="74"/>
                                            </p:tgtEl>
                                            <p:attrNameLst>
                                              <p:attrName>style.visibility</p:attrName>
                                            </p:attrNameLst>
                                          </p:cBhvr>
                                          <p:to>
                                            <p:strVal val="visible"/>
                                          </p:to>
                                        </p:set>
                                        <p:anim calcmode="lin" valueType="num">
                                          <p:cBhvr>
                                            <p:cTn id="30" dur="500" fill="hold"/>
                                            <p:tgtEl>
                                              <p:spTgt spid="74"/>
                                            </p:tgtEl>
                                            <p:attrNameLst>
                                              <p:attrName>ppt_w</p:attrName>
                                            </p:attrNameLst>
                                          </p:cBhvr>
                                          <p:tavLst>
                                            <p:tav tm="0">
                                              <p:val>
                                                <p:fltVal val="0"/>
                                              </p:val>
                                            </p:tav>
                                            <p:tav tm="100000">
                                              <p:val>
                                                <p:strVal val="#ppt_w"/>
                                              </p:val>
                                            </p:tav>
                                          </p:tavLst>
                                        </p:anim>
                                        <p:anim calcmode="lin" valueType="num">
                                          <p:cBhvr>
                                            <p:cTn id="31" dur="500" fill="hold"/>
                                            <p:tgtEl>
                                              <p:spTgt spid="74"/>
                                            </p:tgtEl>
                                            <p:attrNameLst>
                                              <p:attrName>ppt_h</p:attrName>
                                            </p:attrNameLst>
                                          </p:cBhvr>
                                          <p:tavLst>
                                            <p:tav tm="0">
                                              <p:val>
                                                <p:fltVal val="0"/>
                                              </p:val>
                                            </p:tav>
                                            <p:tav tm="100000">
                                              <p:val>
                                                <p:strVal val="#ppt_h"/>
                                              </p:val>
                                            </p:tav>
                                          </p:tavLst>
                                        </p:anim>
                                      </p:childTnLst>
                                    </p:cTn>
                                  </p:par>
                                </p:childTnLst>
                              </p:cTn>
                            </p:par>
                            <p:par>
                              <p:cTn id="32" fill="hold">
                                <p:stCondLst>
                                  <p:cond delay="4150"/>
                                </p:stCondLst>
                                <p:childTnLst>
                                  <p:par>
                                    <p:cTn id="33" presetID="23" presetClass="entr" presetSubtype="16" fill="hold" grpId="0" nodeType="afterEffect">
                                      <p:stCondLst>
                                        <p:cond delay="0"/>
                                      </p:stCondLst>
                                      <p:iterate type="lt">
                                        <p:tmPct val="10000"/>
                                      </p:iterate>
                                      <p:childTnLst>
                                        <p:set>
                                          <p:cBhvr>
                                            <p:cTn id="34" dur="1" fill="hold">
                                              <p:stCondLst>
                                                <p:cond delay="0"/>
                                              </p:stCondLst>
                                            </p:cTn>
                                            <p:tgtEl>
                                              <p:spTgt spid="72"/>
                                            </p:tgtEl>
                                            <p:attrNameLst>
                                              <p:attrName>style.visibility</p:attrName>
                                            </p:attrNameLst>
                                          </p:cBhvr>
                                          <p:to>
                                            <p:strVal val="visible"/>
                                          </p:to>
                                        </p:set>
                                        <p:anim calcmode="lin" valueType="num">
                                          <p:cBhvr>
                                            <p:cTn id="35" dur="500" fill="hold"/>
                                            <p:tgtEl>
                                              <p:spTgt spid="72"/>
                                            </p:tgtEl>
                                            <p:attrNameLst>
                                              <p:attrName>ppt_w</p:attrName>
                                            </p:attrNameLst>
                                          </p:cBhvr>
                                          <p:tavLst>
                                            <p:tav tm="0">
                                              <p:val>
                                                <p:fltVal val="0"/>
                                              </p:val>
                                            </p:tav>
                                            <p:tav tm="100000">
                                              <p:val>
                                                <p:strVal val="#ppt_w"/>
                                              </p:val>
                                            </p:tav>
                                          </p:tavLst>
                                        </p:anim>
                                        <p:anim calcmode="lin" valueType="num">
                                          <p:cBhvr>
                                            <p:cTn id="36" dur="500" fill="hold"/>
                                            <p:tgtEl>
                                              <p:spTgt spid="72"/>
                                            </p:tgtEl>
                                            <p:attrNameLst>
                                              <p:attrName>ppt_h</p:attrName>
                                            </p:attrNameLst>
                                          </p:cBhvr>
                                          <p:tavLst>
                                            <p:tav tm="0">
                                              <p:val>
                                                <p:fltVal val="0"/>
                                              </p:val>
                                            </p:tav>
                                            <p:tav tm="100000">
                                              <p:val>
                                                <p:strVal val="#ppt_h"/>
                                              </p:val>
                                            </p:tav>
                                          </p:tavLst>
                                        </p:anim>
                                      </p:childTnLst>
                                    </p:cTn>
                                  </p:par>
                                </p:childTnLst>
                              </p:cTn>
                            </p:par>
                            <p:par>
                              <p:cTn id="37" fill="hold">
                                <p:stCondLst>
                                  <p:cond delay="5000"/>
                                </p:stCondLst>
                                <p:childTnLst>
                                  <p:par>
                                    <p:cTn id="38" presetID="22" presetClass="entr" presetSubtype="8" fill="hold" grpId="0" nodeType="afterEffect">
                                      <p:stCondLst>
                                        <p:cond delay="0"/>
                                      </p:stCondLst>
                                      <p:childTnLst>
                                        <p:set>
                                          <p:cBhvr>
                                            <p:cTn id="39" dur="1" fill="hold">
                                              <p:stCondLst>
                                                <p:cond delay="0"/>
                                              </p:stCondLst>
                                            </p:cTn>
                                            <p:tgtEl>
                                              <p:spTgt spid="73"/>
                                            </p:tgtEl>
                                            <p:attrNameLst>
                                              <p:attrName>style.visibility</p:attrName>
                                            </p:attrNameLst>
                                          </p:cBhvr>
                                          <p:to>
                                            <p:strVal val="visible"/>
                                          </p:to>
                                        </p:set>
                                        <p:animEffect transition="in" filter="wipe(left)">
                                          <p:cBhvr>
                                            <p:cTn id="40"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6" grpId="0"/>
          <p:bldP spid="77" grpId="0"/>
          <p:bldP spid="7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 calcmode="lin" valueType="num">
                                          <p:cBhvr>
                                            <p:cTn id="7" dur="1000" fill="hold"/>
                                            <p:tgtEl>
                                              <p:spTgt spid="75"/>
                                            </p:tgtEl>
                                            <p:attrNameLst>
                                              <p:attrName>ppt_w</p:attrName>
                                            </p:attrNameLst>
                                          </p:cBhvr>
                                          <p:tavLst>
                                            <p:tav tm="0">
                                              <p:val>
                                                <p:strVal val="#ppt_w+.3"/>
                                              </p:val>
                                            </p:tav>
                                            <p:tav tm="100000">
                                              <p:val>
                                                <p:strVal val="#ppt_w"/>
                                              </p:val>
                                            </p:tav>
                                          </p:tavLst>
                                        </p:anim>
                                        <p:anim calcmode="lin" valueType="num">
                                          <p:cBhvr>
                                            <p:cTn id="8" dur="1000" fill="hold"/>
                                            <p:tgtEl>
                                              <p:spTgt spid="75"/>
                                            </p:tgtEl>
                                            <p:attrNameLst>
                                              <p:attrName>ppt_h</p:attrName>
                                            </p:attrNameLst>
                                          </p:cBhvr>
                                          <p:tavLst>
                                            <p:tav tm="0">
                                              <p:val>
                                                <p:strVal val="#ppt_h"/>
                                              </p:val>
                                            </p:tav>
                                            <p:tav tm="100000">
                                              <p:val>
                                                <p:strVal val="#ppt_h"/>
                                              </p:val>
                                            </p:tav>
                                          </p:tavLst>
                                        </p:anim>
                                        <p:animEffect transition="in" filter="fade">
                                          <p:cBhvr>
                                            <p:cTn id="9" dur="1000"/>
                                            <p:tgtEl>
                                              <p:spTgt spid="75"/>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77"/>
                                            </p:tgtEl>
                                            <p:attrNameLst>
                                              <p:attrName>style.visibility</p:attrName>
                                            </p:attrNameLst>
                                          </p:cBhvr>
                                          <p:to>
                                            <p:strVal val="visible"/>
                                          </p:to>
                                        </p:set>
                                        <p:animEffect transition="in" filter="fade">
                                          <p:cBhvr>
                                            <p:cTn id="13" dur="500"/>
                                            <p:tgtEl>
                                              <p:spTgt spid="77"/>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76"/>
                                            </p:tgtEl>
                                            <p:attrNameLst>
                                              <p:attrName>style.visibility</p:attrName>
                                            </p:attrNameLst>
                                          </p:cBhvr>
                                          <p:to>
                                            <p:strVal val="visible"/>
                                          </p:to>
                                        </p:set>
                                        <p:animEffect transition="in" filter="fade">
                                          <p:cBhvr>
                                            <p:cTn id="17" dur="500"/>
                                            <p:tgtEl>
                                              <p:spTgt spid="76"/>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78"/>
                                            </p:tgtEl>
                                            <p:attrNameLst>
                                              <p:attrName>style.visibility</p:attrName>
                                            </p:attrNameLst>
                                          </p:cBhvr>
                                          <p:to>
                                            <p:strVal val="visible"/>
                                          </p:to>
                                        </p:set>
                                        <p:animEffect transition="in" filter="wipe(left)">
                                          <p:cBhvr>
                                            <p:cTn id="21" dur="500"/>
                                            <p:tgtEl>
                                              <p:spTgt spid="78"/>
                                            </p:tgtEl>
                                          </p:cBhvr>
                                        </p:animEffect>
                                      </p:childTnLst>
                                    </p:cTn>
                                  </p:par>
                                </p:childTnLst>
                              </p:cTn>
                            </p:par>
                            <p:par>
                              <p:cTn id="22" fill="hold">
                                <p:stCondLst>
                                  <p:cond delay="2500"/>
                                </p:stCondLst>
                                <p:childTnLst>
                                  <p:par>
                                    <p:cTn id="23" presetID="2" presetClass="entr" presetSubtype="4" fill="hold" nodeType="afterEffect">
                                      <p:stCondLst>
                                        <p:cond delay="0"/>
                                      </p:stCondLst>
                                      <p:iterate type="lt">
                                        <p:tmPct val="17778"/>
                                      </p:iterate>
                                      <p:childTnLst>
                                        <p:set>
                                          <p:cBhvr>
                                            <p:cTn id="24" dur="1" fill="hold">
                                              <p:stCondLst>
                                                <p:cond delay="0"/>
                                              </p:stCondLst>
                                            </p:cTn>
                                            <p:tgtEl>
                                              <p:spTgt spid="69"/>
                                            </p:tgtEl>
                                            <p:attrNameLst>
                                              <p:attrName>style.visibility</p:attrName>
                                            </p:attrNameLst>
                                          </p:cBhvr>
                                          <p:to>
                                            <p:strVal val="visible"/>
                                          </p:to>
                                        </p:set>
                                        <p:anim calcmode="lin" valueType="num">
                                          <p:cBhvr additive="base">
                                            <p:cTn id="25" dur="1000" fill="hold"/>
                                            <p:tgtEl>
                                              <p:spTgt spid="69"/>
                                            </p:tgtEl>
                                            <p:attrNameLst>
                                              <p:attrName>ppt_x</p:attrName>
                                            </p:attrNameLst>
                                          </p:cBhvr>
                                          <p:tavLst>
                                            <p:tav tm="0">
                                              <p:val>
                                                <p:strVal val="#ppt_x"/>
                                              </p:val>
                                            </p:tav>
                                            <p:tav tm="100000">
                                              <p:val>
                                                <p:strVal val="#ppt_x"/>
                                              </p:val>
                                            </p:tav>
                                          </p:tavLst>
                                        </p:anim>
                                        <p:anim calcmode="lin" valueType="num">
                                          <p:cBhvr additive="base">
                                            <p:cTn id="26" dur="1000" fill="hold"/>
                                            <p:tgtEl>
                                              <p:spTgt spid="69"/>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3" presetClass="entr" presetSubtype="16" fill="hold" grpId="0" nodeType="afterEffect">
                                      <p:stCondLst>
                                        <p:cond delay="0"/>
                                      </p:stCondLst>
                                      <p:iterate type="lt">
                                        <p:tmPct val="10000"/>
                                      </p:iterate>
                                      <p:childTnLst>
                                        <p:set>
                                          <p:cBhvr>
                                            <p:cTn id="29" dur="1" fill="hold">
                                              <p:stCondLst>
                                                <p:cond delay="0"/>
                                              </p:stCondLst>
                                            </p:cTn>
                                            <p:tgtEl>
                                              <p:spTgt spid="74"/>
                                            </p:tgtEl>
                                            <p:attrNameLst>
                                              <p:attrName>style.visibility</p:attrName>
                                            </p:attrNameLst>
                                          </p:cBhvr>
                                          <p:to>
                                            <p:strVal val="visible"/>
                                          </p:to>
                                        </p:set>
                                        <p:anim calcmode="lin" valueType="num">
                                          <p:cBhvr>
                                            <p:cTn id="30" dur="500" fill="hold"/>
                                            <p:tgtEl>
                                              <p:spTgt spid="74"/>
                                            </p:tgtEl>
                                            <p:attrNameLst>
                                              <p:attrName>ppt_w</p:attrName>
                                            </p:attrNameLst>
                                          </p:cBhvr>
                                          <p:tavLst>
                                            <p:tav tm="0">
                                              <p:val>
                                                <p:fltVal val="0"/>
                                              </p:val>
                                            </p:tav>
                                            <p:tav tm="100000">
                                              <p:val>
                                                <p:strVal val="#ppt_w"/>
                                              </p:val>
                                            </p:tav>
                                          </p:tavLst>
                                        </p:anim>
                                        <p:anim calcmode="lin" valueType="num">
                                          <p:cBhvr>
                                            <p:cTn id="31" dur="500" fill="hold"/>
                                            <p:tgtEl>
                                              <p:spTgt spid="74"/>
                                            </p:tgtEl>
                                            <p:attrNameLst>
                                              <p:attrName>ppt_h</p:attrName>
                                            </p:attrNameLst>
                                          </p:cBhvr>
                                          <p:tavLst>
                                            <p:tav tm="0">
                                              <p:val>
                                                <p:fltVal val="0"/>
                                              </p:val>
                                            </p:tav>
                                            <p:tav tm="100000">
                                              <p:val>
                                                <p:strVal val="#ppt_h"/>
                                              </p:val>
                                            </p:tav>
                                          </p:tavLst>
                                        </p:anim>
                                      </p:childTnLst>
                                    </p:cTn>
                                  </p:par>
                                </p:childTnLst>
                              </p:cTn>
                            </p:par>
                            <p:par>
                              <p:cTn id="32" fill="hold">
                                <p:stCondLst>
                                  <p:cond delay="4150"/>
                                </p:stCondLst>
                                <p:childTnLst>
                                  <p:par>
                                    <p:cTn id="33" presetID="23" presetClass="entr" presetSubtype="16" fill="hold" grpId="0" nodeType="afterEffect">
                                      <p:stCondLst>
                                        <p:cond delay="0"/>
                                      </p:stCondLst>
                                      <p:iterate type="lt">
                                        <p:tmPct val="10000"/>
                                      </p:iterate>
                                      <p:childTnLst>
                                        <p:set>
                                          <p:cBhvr>
                                            <p:cTn id="34" dur="1" fill="hold">
                                              <p:stCondLst>
                                                <p:cond delay="0"/>
                                              </p:stCondLst>
                                            </p:cTn>
                                            <p:tgtEl>
                                              <p:spTgt spid="72"/>
                                            </p:tgtEl>
                                            <p:attrNameLst>
                                              <p:attrName>style.visibility</p:attrName>
                                            </p:attrNameLst>
                                          </p:cBhvr>
                                          <p:to>
                                            <p:strVal val="visible"/>
                                          </p:to>
                                        </p:set>
                                        <p:anim calcmode="lin" valueType="num">
                                          <p:cBhvr>
                                            <p:cTn id="35" dur="500" fill="hold"/>
                                            <p:tgtEl>
                                              <p:spTgt spid="72"/>
                                            </p:tgtEl>
                                            <p:attrNameLst>
                                              <p:attrName>ppt_w</p:attrName>
                                            </p:attrNameLst>
                                          </p:cBhvr>
                                          <p:tavLst>
                                            <p:tav tm="0">
                                              <p:val>
                                                <p:fltVal val="0"/>
                                              </p:val>
                                            </p:tav>
                                            <p:tav tm="100000">
                                              <p:val>
                                                <p:strVal val="#ppt_w"/>
                                              </p:val>
                                            </p:tav>
                                          </p:tavLst>
                                        </p:anim>
                                        <p:anim calcmode="lin" valueType="num">
                                          <p:cBhvr>
                                            <p:cTn id="36" dur="500" fill="hold"/>
                                            <p:tgtEl>
                                              <p:spTgt spid="72"/>
                                            </p:tgtEl>
                                            <p:attrNameLst>
                                              <p:attrName>ppt_h</p:attrName>
                                            </p:attrNameLst>
                                          </p:cBhvr>
                                          <p:tavLst>
                                            <p:tav tm="0">
                                              <p:val>
                                                <p:fltVal val="0"/>
                                              </p:val>
                                            </p:tav>
                                            <p:tav tm="100000">
                                              <p:val>
                                                <p:strVal val="#ppt_h"/>
                                              </p:val>
                                            </p:tav>
                                          </p:tavLst>
                                        </p:anim>
                                      </p:childTnLst>
                                    </p:cTn>
                                  </p:par>
                                </p:childTnLst>
                              </p:cTn>
                            </p:par>
                            <p:par>
                              <p:cTn id="37" fill="hold">
                                <p:stCondLst>
                                  <p:cond delay="5000"/>
                                </p:stCondLst>
                                <p:childTnLst>
                                  <p:par>
                                    <p:cTn id="38" presetID="22" presetClass="entr" presetSubtype="8" fill="hold" grpId="0" nodeType="afterEffect">
                                      <p:stCondLst>
                                        <p:cond delay="0"/>
                                      </p:stCondLst>
                                      <p:childTnLst>
                                        <p:set>
                                          <p:cBhvr>
                                            <p:cTn id="39" dur="1" fill="hold">
                                              <p:stCondLst>
                                                <p:cond delay="0"/>
                                              </p:stCondLst>
                                            </p:cTn>
                                            <p:tgtEl>
                                              <p:spTgt spid="73"/>
                                            </p:tgtEl>
                                            <p:attrNameLst>
                                              <p:attrName>style.visibility</p:attrName>
                                            </p:attrNameLst>
                                          </p:cBhvr>
                                          <p:to>
                                            <p:strVal val="visible"/>
                                          </p:to>
                                        </p:set>
                                        <p:animEffect transition="in" filter="wipe(left)">
                                          <p:cBhvr>
                                            <p:cTn id="40"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6" grpId="0"/>
          <p:bldP spid="77" grpId="0"/>
          <p:bldP spid="78"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椭圆 19"/>
          <p:cNvSpPr/>
          <p:nvPr/>
        </p:nvSpPr>
        <p:spPr>
          <a:xfrm>
            <a:off x="3940175" y="1371807"/>
            <a:ext cx="1295807" cy="1295807"/>
          </a:xfrm>
          <a:prstGeom prst="ellipse">
            <a:avLst/>
          </a:prstGeom>
          <a:noFill/>
          <a:ln w="635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1" name="标题 11"/>
          <p:cNvSpPr txBox="1">
            <a:spLocks/>
          </p:cNvSpPr>
          <p:nvPr/>
        </p:nvSpPr>
        <p:spPr>
          <a:xfrm>
            <a:off x="3940175" y="1913438"/>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135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j-cs"/>
              </a:rPr>
              <a:t>融资用途</a:t>
            </a:r>
          </a:p>
        </p:txBody>
      </p:sp>
      <p:sp>
        <p:nvSpPr>
          <p:cNvPr id="22" name="椭圆 21"/>
          <p:cNvSpPr/>
          <p:nvPr/>
        </p:nvSpPr>
        <p:spPr>
          <a:xfrm>
            <a:off x="3738267" y="1169899"/>
            <a:ext cx="1699625" cy="1699625"/>
          </a:xfrm>
          <a:prstGeom prst="ellipse">
            <a:avLst/>
          </a:prstGeom>
          <a:noFill/>
          <a:ln w="3175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3" name="弧形 22"/>
          <p:cNvSpPr/>
          <p:nvPr/>
        </p:nvSpPr>
        <p:spPr>
          <a:xfrm rot="1419601">
            <a:off x="3740345" y="1170811"/>
            <a:ext cx="1697799" cy="1697799"/>
          </a:xfrm>
          <a:prstGeom prst="arc">
            <a:avLst>
              <a:gd name="adj1" fmla="val 16200000"/>
              <a:gd name="adj2" fmla="val 74557"/>
            </a:avLst>
          </a:prstGeom>
          <a:ln w="317500">
            <a:solidFill>
              <a:srgbClr val="E62A2A"/>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4" name="弧形 23"/>
          <p:cNvSpPr/>
          <p:nvPr/>
        </p:nvSpPr>
        <p:spPr>
          <a:xfrm rot="6836891">
            <a:off x="3740345" y="1168628"/>
            <a:ext cx="1697799" cy="1697799"/>
          </a:xfrm>
          <a:prstGeom prst="arc">
            <a:avLst>
              <a:gd name="adj1" fmla="val 16200000"/>
              <a:gd name="adj2" fmla="val 19713747"/>
            </a:avLst>
          </a:prstGeom>
          <a:ln w="317500">
            <a:solidFill>
              <a:srgbClr val="55735B">
                <a:alpha val="50196"/>
              </a:srgb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5" name="弧形 24"/>
          <p:cNvSpPr/>
          <p:nvPr/>
        </p:nvSpPr>
        <p:spPr>
          <a:xfrm rot="10285779">
            <a:off x="3732955" y="1170812"/>
            <a:ext cx="1697799" cy="1697799"/>
          </a:xfrm>
          <a:prstGeom prst="arc">
            <a:avLst>
              <a:gd name="adj1" fmla="val 16200000"/>
              <a:gd name="adj2" fmla="val 18837964"/>
            </a:avLst>
          </a:prstGeom>
          <a:ln w="3175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6" name="标题 11"/>
          <p:cNvSpPr txBox="1">
            <a:spLocks/>
          </p:cNvSpPr>
          <p:nvPr/>
        </p:nvSpPr>
        <p:spPr>
          <a:xfrm>
            <a:off x="3600145" y="1605256"/>
            <a:ext cx="377944"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rPr>
              <a:t>50</a:t>
            </a:r>
            <a:endPar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endParaRPr>
          </a:p>
        </p:txBody>
      </p:sp>
      <p:sp>
        <p:nvSpPr>
          <p:cNvPr id="27" name="标题 11"/>
          <p:cNvSpPr txBox="1">
            <a:spLocks/>
          </p:cNvSpPr>
          <p:nvPr/>
        </p:nvSpPr>
        <p:spPr>
          <a:xfrm>
            <a:off x="5219903" y="1709818"/>
            <a:ext cx="377944"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rPr>
              <a:t>25</a:t>
            </a:r>
            <a:endPar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endParaRPr>
          </a:p>
        </p:txBody>
      </p:sp>
      <p:sp>
        <p:nvSpPr>
          <p:cNvPr id="28" name="标题 11"/>
          <p:cNvSpPr txBox="1">
            <a:spLocks/>
          </p:cNvSpPr>
          <p:nvPr/>
        </p:nvSpPr>
        <p:spPr>
          <a:xfrm>
            <a:off x="5003935" y="2469127"/>
            <a:ext cx="377944"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rPr>
              <a:t>15</a:t>
            </a:r>
            <a:endPar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endParaRPr>
          </a:p>
        </p:txBody>
      </p:sp>
      <p:sp>
        <p:nvSpPr>
          <p:cNvPr id="29" name="标题 11"/>
          <p:cNvSpPr txBox="1">
            <a:spLocks/>
          </p:cNvSpPr>
          <p:nvPr/>
        </p:nvSpPr>
        <p:spPr>
          <a:xfrm>
            <a:off x="4194056" y="2685095"/>
            <a:ext cx="377944"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rPr>
              <a:t>10</a:t>
            </a:r>
            <a:endPar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endParaRPr>
          </a:p>
        </p:txBody>
      </p:sp>
      <p:sp>
        <p:nvSpPr>
          <p:cNvPr id="40" name="标题 11"/>
          <p:cNvSpPr txBox="1">
            <a:spLocks/>
          </p:cNvSpPr>
          <p:nvPr/>
        </p:nvSpPr>
        <p:spPr>
          <a:xfrm>
            <a:off x="1353616" y="1382444"/>
            <a:ext cx="539919" cy="428513"/>
          </a:xfrm>
          <a:prstGeom prst="rect">
            <a:avLst/>
          </a:prstGeom>
        </p:spPr>
        <p:txBody>
          <a:bodyPr>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2999" b="0" i="0" u="none" strike="noStrike" kern="1200" cap="none" spc="0" normalizeH="0" baseline="0" noProof="0" dirty="0">
                <a:ln>
                  <a:noFill/>
                </a:ln>
                <a:solidFill>
                  <a:srgbClr val="2C3637"/>
                </a:solidFill>
                <a:effectLst/>
                <a:uLnTx/>
                <a:uFillTx/>
                <a:latin typeface="Impact MT Std" pitchFamily="34" charset="0"/>
                <a:ea typeface="等线 Light" panose="02010600030101010101" pitchFamily="2" charset="-122"/>
                <a:cs typeface="+mj-cs"/>
              </a:rPr>
              <a:t>50%</a:t>
            </a:r>
            <a:endParaRPr kumimoji="0" lang="zh-CN" altLang="en-US" sz="2999" b="0" i="0" u="none" strike="noStrike" kern="1200" cap="none" spc="0" normalizeH="0" baseline="0" noProof="0" dirty="0">
              <a:ln>
                <a:noFill/>
              </a:ln>
              <a:solidFill>
                <a:srgbClr val="2C3637"/>
              </a:solidFill>
              <a:effectLst/>
              <a:uLnTx/>
              <a:uFillTx/>
              <a:latin typeface="Impact MT Std" pitchFamily="34" charset="0"/>
              <a:ea typeface="等线 Light" panose="02010600030101010101" pitchFamily="2" charset="-122"/>
              <a:cs typeface="+mj-cs"/>
            </a:endParaRPr>
          </a:p>
        </p:txBody>
      </p:sp>
      <p:sp>
        <p:nvSpPr>
          <p:cNvPr id="41" name="标题 11"/>
          <p:cNvSpPr txBox="1">
            <a:spLocks/>
          </p:cNvSpPr>
          <p:nvPr/>
        </p:nvSpPr>
        <p:spPr>
          <a:xfrm>
            <a:off x="1822672" y="1436436"/>
            <a:ext cx="1636630"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p>
        </p:txBody>
      </p:sp>
      <p:sp>
        <p:nvSpPr>
          <p:cNvPr id="44" name="标题 11"/>
          <p:cNvSpPr txBox="1">
            <a:spLocks/>
          </p:cNvSpPr>
          <p:nvPr/>
        </p:nvSpPr>
        <p:spPr>
          <a:xfrm>
            <a:off x="1822671" y="1113097"/>
            <a:ext cx="172348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j-cs"/>
              </a:rPr>
              <a:t>人员编制</a:t>
            </a:r>
          </a:p>
        </p:txBody>
      </p:sp>
      <p:sp>
        <p:nvSpPr>
          <p:cNvPr id="45" name="标题 11"/>
          <p:cNvSpPr txBox="1">
            <a:spLocks/>
          </p:cNvSpPr>
          <p:nvPr/>
        </p:nvSpPr>
        <p:spPr>
          <a:xfrm>
            <a:off x="1353616" y="2357392"/>
            <a:ext cx="539919" cy="428513"/>
          </a:xfrm>
          <a:prstGeom prst="rect">
            <a:avLst/>
          </a:prstGeom>
        </p:spPr>
        <p:txBody>
          <a:bodyPr>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2999" b="0" i="0" u="none" strike="noStrike" kern="1200" cap="none" spc="0" normalizeH="0" baseline="0" noProof="0" dirty="0">
                <a:ln>
                  <a:noFill/>
                </a:ln>
                <a:solidFill>
                  <a:srgbClr val="2C3637"/>
                </a:solidFill>
                <a:effectLst/>
                <a:uLnTx/>
                <a:uFillTx/>
                <a:latin typeface="Impact MT Std" pitchFamily="34" charset="0"/>
                <a:ea typeface="等线 Light" panose="02010600030101010101" pitchFamily="2" charset="-122"/>
                <a:cs typeface="+mj-cs"/>
              </a:rPr>
              <a:t>10%</a:t>
            </a:r>
            <a:endParaRPr kumimoji="0" lang="zh-CN" altLang="en-US" sz="2999" b="0" i="0" u="none" strike="noStrike" kern="1200" cap="none" spc="0" normalizeH="0" baseline="0" noProof="0" dirty="0">
              <a:ln>
                <a:noFill/>
              </a:ln>
              <a:solidFill>
                <a:srgbClr val="2C3637"/>
              </a:solidFill>
              <a:effectLst/>
              <a:uLnTx/>
              <a:uFillTx/>
              <a:latin typeface="Impact MT Std" pitchFamily="34" charset="0"/>
              <a:ea typeface="等线 Light" panose="02010600030101010101" pitchFamily="2" charset="-122"/>
              <a:cs typeface="+mj-cs"/>
            </a:endParaRPr>
          </a:p>
        </p:txBody>
      </p:sp>
      <p:sp>
        <p:nvSpPr>
          <p:cNvPr id="46" name="标题 11"/>
          <p:cNvSpPr txBox="1">
            <a:spLocks/>
          </p:cNvSpPr>
          <p:nvPr/>
        </p:nvSpPr>
        <p:spPr>
          <a:xfrm>
            <a:off x="1822672" y="2411383"/>
            <a:ext cx="1636630"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p>
        </p:txBody>
      </p:sp>
      <p:sp>
        <p:nvSpPr>
          <p:cNvPr id="47" name="标题 11"/>
          <p:cNvSpPr txBox="1">
            <a:spLocks/>
          </p:cNvSpPr>
          <p:nvPr/>
        </p:nvSpPr>
        <p:spPr>
          <a:xfrm>
            <a:off x="1822671" y="2088044"/>
            <a:ext cx="172348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j-cs"/>
              </a:rPr>
              <a:t>硬件设施</a:t>
            </a:r>
          </a:p>
        </p:txBody>
      </p:sp>
      <p:sp>
        <p:nvSpPr>
          <p:cNvPr id="48" name="标题 11"/>
          <p:cNvSpPr txBox="1">
            <a:spLocks/>
          </p:cNvSpPr>
          <p:nvPr/>
        </p:nvSpPr>
        <p:spPr>
          <a:xfrm>
            <a:off x="5597847" y="1382444"/>
            <a:ext cx="539919" cy="428513"/>
          </a:xfrm>
          <a:prstGeom prst="rect">
            <a:avLst/>
          </a:prstGeom>
        </p:spPr>
        <p:txBody>
          <a:bodyPr>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2999" b="0" i="0" u="none" strike="noStrike" kern="1200" cap="none" spc="0" normalizeH="0" baseline="0" noProof="0" dirty="0">
                <a:ln>
                  <a:noFill/>
                </a:ln>
                <a:solidFill>
                  <a:srgbClr val="2C3637"/>
                </a:solidFill>
                <a:effectLst/>
                <a:uLnTx/>
                <a:uFillTx/>
                <a:latin typeface="Impact MT Std" pitchFamily="34" charset="0"/>
                <a:ea typeface="等线 Light" panose="02010600030101010101" pitchFamily="2" charset="-122"/>
                <a:cs typeface="+mj-cs"/>
              </a:rPr>
              <a:t>25%</a:t>
            </a:r>
            <a:endParaRPr kumimoji="0" lang="zh-CN" altLang="en-US" sz="2999" b="0" i="0" u="none" strike="noStrike" kern="1200" cap="none" spc="0" normalizeH="0" baseline="0" noProof="0" dirty="0">
              <a:ln>
                <a:noFill/>
              </a:ln>
              <a:solidFill>
                <a:srgbClr val="2C3637"/>
              </a:solidFill>
              <a:effectLst/>
              <a:uLnTx/>
              <a:uFillTx/>
              <a:latin typeface="Impact MT Std" pitchFamily="34" charset="0"/>
              <a:ea typeface="等线 Light" panose="02010600030101010101" pitchFamily="2" charset="-122"/>
              <a:cs typeface="+mj-cs"/>
            </a:endParaRPr>
          </a:p>
        </p:txBody>
      </p:sp>
      <p:sp>
        <p:nvSpPr>
          <p:cNvPr id="49" name="标题 11"/>
          <p:cNvSpPr txBox="1">
            <a:spLocks/>
          </p:cNvSpPr>
          <p:nvPr/>
        </p:nvSpPr>
        <p:spPr>
          <a:xfrm>
            <a:off x="6066902" y="1436436"/>
            <a:ext cx="1636630"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p>
        </p:txBody>
      </p:sp>
      <p:sp>
        <p:nvSpPr>
          <p:cNvPr id="50" name="标题 11"/>
          <p:cNvSpPr txBox="1">
            <a:spLocks/>
          </p:cNvSpPr>
          <p:nvPr/>
        </p:nvSpPr>
        <p:spPr>
          <a:xfrm>
            <a:off x="6066902" y="1113097"/>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j-cs"/>
              </a:rPr>
              <a:t>精神文明建设</a:t>
            </a:r>
          </a:p>
        </p:txBody>
      </p:sp>
      <p:sp>
        <p:nvSpPr>
          <p:cNvPr id="51" name="标题 11"/>
          <p:cNvSpPr txBox="1">
            <a:spLocks/>
          </p:cNvSpPr>
          <p:nvPr/>
        </p:nvSpPr>
        <p:spPr>
          <a:xfrm>
            <a:off x="5597847" y="2357392"/>
            <a:ext cx="539919" cy="428513"/>
          </a:xfrm>
          <a:prstGeom prst="rect">
            <a:avLst/>
          </a:prstGeom>
        </p:spPr>
        <p:txBody>
          <a:bodyPr>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2999" b="0" i="0" u="none" strike="noStrike" kern="1200" cap="none" spc="0" normalizeH="0" baseline="0" noProof="0" dirty="0">
                <a:ln>
                  <a:noFill/>
                </a:ln>
                <a:solidFill>
                  <a:srgbClr val="2C3637"/>
                </a:solidFill>
                <a:effectLst/>
                <a:uLnTx/>
                <a:uFillTx/>
                <a:latin typeface="Impact MT Std" pitchFamily="34" charset="0"/>
                <a:ea typeface="等线 Light" panose="02010600030101010101" pitchFamily="2" charset="-122"/>
                <a:cs typeface="+mj-cs"/>
              </a:rPr>
              <a:t>15%</a:t>
            </a:r>
            <a:endParaRPr kumimoji="0" lang="zh-CN" altLang="en-US" sz="2999" b="0" i="0" u="none" strike="noStrike" kern="1200" cap="none" spc="0" normalizeH="0" baseline="0" noProof="0" dirty="0">
              <a:ln>
                <a:noFill/>
              </a:ln>
              <a:solidFill>
                <a:srgbClr val="2C3637"/>
              </a:solidFill>
              <a:effectLst/>
              <a:uLnTx/>
              <a:uFillTx/>
              <a:latin typeface="Impact MT Std" pitchFamily="34" charset="0"/>
              <a:ea typeface="等线 Light" panose="02010600030101010101" pitchFamily="2" charset="-122"/>
              <a:cs typeface="+mj-cs"/>
            </a:endParaRPr>
          </a:p>
        </p:txBody>
      </p:sp>
      <p:sp>
        <p:nvSpPr>
          <p:cNvPr id="52" name="标题 11"/>
          <p:cNvSpPr txBox="1">
            <a:spLocks/>
          </p:cNvSpPr>
          <p:nvPr/>
        </p:nvSpPr>
        <p:spPr>
          <a:xfrm>
            <a:off x="6066902" y="2411383"/>
            <a:ext cx="1636630"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p>
        </p:txBody>
      </p:sp>
      <p:sp>
        <p:nvSpPr>
          <p:cNvPr id="53" name="标题 11"/>
          <p:cNvSpPr txBox="1">
            <a:spLocks/>
          </p:cNvSpPr>
          <p:nvPr/>
        </p:nvSpPr>
        <p:spPr>
          <a:xfrm>
            <a:off x="6066902" y="2088044"/>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j-cs"/>
              </a:rPr>
              <a:t>科研研发</a:t>
            </a:r>
          </a:p>
        </p:txBody>
      </p:sp>
      <p:sp>
        <p:nvSpPr>
          <p:cNvPr id="70" name="TextBox 69"/>
          <p:cNvSpPr txBox="1"/>
          <p:nvPr/>
        </p:nvSpPr>
        <p:spPr>
          <a:xfrm>
            <a:off x="1467464" y="3814870"/>
            <a:ext cx="6128085" cy="484748"/>
          </a:xfrm>
          <a:prstGeom prst="rect">
            <a:avLst/>
          </a:prstGeom>
          <a:noFill/>
        </p:spPr>
        <p:txBody>
          <a:bodyPr wrap="square" lIns="0" tIns="0" rIns="0" bIns="0" rtlCol="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71" name="TextBox 70"/>
          <p:cNvSpPr txBox="1"/>
          <p:nvPr/>
        </p:nvSpPr>
        <p:spPr>
          <a:xfrm>
            <a:off x="3783782" y="3488742"/>
            <a:ext cx="1544105" cy="230832"/>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点击输入标题文本</a:t>
            </a:r>
          </a:p>
        </p:txBody>
      </p:sp>
      <p:sp>
        <p:nvSpPr>
          <p:cNvPr id="56" name="标题 4"/>
          <p:cNvSpPr txBox="1">
            <a:spLocks/>
          </p:cNvSpPr>
          <p:nvPr/>
        </p:nvSpPr>
        <p:spPr>
          <a:xfrm>
            <a:off x="36677" y="1903891"/>
            <a:ext cx="1295807"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9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315782328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1)">
                                      <p:cBhvr>
                                        <p:cTn id="7" dur="2000"/>
                                        <p:tgtEl>
                                          <p:spTgt spid="20"/>
                                        </p:tgtEl>
                                      </p:cBhvr>
                                    </p:animEffect>
                                  </p:childTnLst>
                                </p:cTn>
                              </p:par>
                              <p:par>
                                <p:cTn id="8" presetID="53" presetClass="entr" presetSubtype="16" fill="hold" grpId="0" nodeType="withEffect">
                                  <p:stCondLst>
                                    <p:cond delay="750"/>
                                  </p:stCondLst>
                                  <p:childTnLst>
                                    <p:set>
                                      <p:cBhvr>
                                        <p:cTn id="9" dur="1" fill="hold">
                                          <p:stCondLst>
                                            <p:cond delay="0"/>
                                          </p:stCondLst>
                                        </p:cTn>
                                        <p:tgtEl>
                                          <p:spTgt spid="21"/>
                                        </p:tgtEl>
                                        <p:attrNameLst>
                                          <p:attrName>style.visibility</p:attrName>
                                        </p:attrNameLst>
                                      </p:cBhvr>
                                      <p:to>
                                        <p:strVal val="visible"/>
                                      </p:to>
                                    </p:set>
                                    <p:anim calcmode="lin" valueType="num">
                                      <p:cBhvr>
                                        <p:cTn id="10" dur="500" fill="hold"/>
                                        <p:tgtEl>
                                          <p:spTgt spid="21"/>
                                        </p:tgtEl>
                                        <p:attrNameLst>
                                          <p:attrName>ppt_w</p:attrName>
                                        </p:attrNameLst>
                                      </p:cBhvr>
                                      <p:tavLst>
                                        <p:tav tm="0">
                                          <p:val>
                                            <p:fltVal val="0"/>
                                          </p:val>
                                        </p:tav>
                                        <p:tav tm="100000">
                                          <p:val>
                                            <p:strVal val="#ppt_w"/>
                                          </p:val>
                                        </p:tav>
                                      </p:tavLst>
                                    </p:anim>
                                    <p:anim calcmode="lin" valueType="num">
                                      <p:cBhvr>
                                        <p:cTn id="11" dur="500" fill="hold"/>
                                        <p:tgtEl>
                                          <p:spTgt spid="21"/>
                                        </p:tgtEl>
                                        <p:attrNameLst>
                                          <p:attrName>ppt_h</p:attrName>
                                        </p:attrNameLst>
                                      </p:cBhvr>
                                      <p:tavLst>
                                        <p:tav tm="0">
                                          <p:val>
                                            <p:fltVal val="0"/>
                                          </p:val>
                                        </p:tav>
                                        <p:tav tm="100000">
                                          <p:val>
                                            <p:strVal val="#ppt_h"/>
                                          </p:val>
                                        </p:tav>
                                      </p:tavLst>
                                    </p:anim>
                                    <p:animEffect transition="in" filter="fade">
                                      <p:cBhvr>
                                        <p:cTn id="12" dur="500"/>
                                        <p:tgtEl>
                                          <p:spTgt spid="21"/>
                                        </p:tgtEl>
                                      </p:cBhvr>
                                    </p:animEffect>
                                  </p:childTnLst>
                                </p:cTn>
                              </p:par>
                            </p:childTnLst>
                          </p:cTn>
                        </p:par>
                        <p:par>
                          <p:cTn id="13" fill="hold">
                            <p:stCondLst>
                              <p:cond delay="2000"/>
                            </p:stCondLst>
                            <p:childTnLst>
                              <p:par>
                                <p:cTn id="14" presetID="21" presetClass="entr" presetSubtype="1"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wheel(1)">
                                      <p:cBhvr>
                                        <p:cTn id="16" dur="2000"/>
                                        <p:tgtEl>
                                          <p:spTgt spid="22"/>
                                        </p:tgtEl>
                                      </p:cBhvr>
                                    </p:animEffect>
                                  </p:childTnLst>
                                </p:cTn>
                              </p:par>
                            </p:childTnLst>
                          </p:cTn>
                        </p:par>
                        <p:par>
                          <p:cTn id="17" fill="hold">
                            <p:stCondLst>
                              <p:cond delay="4000"/>
                            </p:stCondLst>
                            <p:childTnLst>
                              <p:par>
                                <p:cTn id="18" presetID="53" presetClass="entr" presetSubtype="16"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500" fill="hold"/>
                                        <p:tgtEl>
                                          <p:spTgt spid="23"/>
                                        </p:tgtEl>
                                        <p:attrNameLst>
                                          <p:attrName>ppt_w</p:attrName>
                                        </p:attrNameLst>
                                      </p:cBhvr>
                                      <p:tavLst>
                                        <p:tav tm="0">
                                          <p:val>
                                            <p:fltVal val="0"/>
                                          </p:val>
                                        </p:tav>
                                        <p:tav tm="100000">
                                          <p:val>
                                            <p:strVal val="#ppt_w"/>
                                          </p:val>
                                        </p:tav>
                                      </p:tavLst>
                                    </p:anim>
                                    <p:anim calcmode="lin" valueType="num">
                                      <p:cBhvr>
                                        <p:cTn id="21" dur="500" fill="hold"/>
                                        <p:tgtEl>
                                          <p:spTgt spid="23"/>
                                        </p:tgtEl>
                                        <p:attrNameLst>
                                          <p:attrName>ppt_h</p:attrName>
                                        </p:attrNameLst>
                                      </p:cBhvr>
                                      <p:tavLst>
                                        <p:tav tm="0">
                                          <p:val>
                                            <p:fltVal val="0"/>
                                          </p:val>
                                        </p:tav>
                                        <p:tav tm="100000">
                                          <p:val>
                                            <p:strVal val="#ppt_h"/>
                                          </p:val>
                                        </p:tav>
                                      </p:tavLst>
                                    </p:anim>
                                    <p:animEffect transition="in" filter="fade">
                                      <p:cBhvr>
                                        <p:cTn id="22" dur="500"/>
                                        <p:tgtEl>
                                          <p:spTgt spid="23"/>
                                        </p:tgtEl>
                                      </p:cBhvr>
                                    </p:animEffect>
                                  </p:childTnLst>
                                </p:cTn>
                              </p:par>
                            </p:childTnLst>
                          </p:cTn>
                        </p:par>
                        <p:par>
                          <p:cTn id="23" fill="hold">
                            <p:stCondLst>
                              <p:cond delay="4500"/>
                            </p:stCondLst>
                            <p:childTnLst>
                              <p:par>
                                <p:cTn id="24" presetID="53" presetClass="entr" presetSubtype="16" fill="hold" grpId="0" nodeType="afterEffect">
                                  <p:stCondLst>
                                    <p:cond delay="0"/>
                                  </p:stCondLst>
                                  <p:childTnLst>
                                    <p:set>
                                      <p:cBhvr>
                                        <p:cTn id="25" dur="1" fill="hold">
                                          <p:stCondLst>
                                            <p:cond delay="0"/>
                                          </p:stCondLst>
                                        </p:cTn>
                                        <p:tgtEl>
                                          <p:spTgt spid="24"/>
                                        </p:tgtEl>
                                        <p:attrNameLst>
                                          <p:attrName>style.visibility</p:attrName>
                                        </p:attrNameLst>
                                      </p:cBhvr>
                                      <p:to>
                                        <p:strVal val="visible"/>
                                      </p:to>
                                    </p:set>
                                    <p:anim calcmode="lin" valueType="num">
                                      <p:cBhvr>
                                        <p:cTn id="26" dur="500" fill="hold"/>
                                        <p:tgtEl>
                                          <p:spTgt spid="24"/>
                                        </p:tgtEl>
                                        <p:attrNameLst>
                                          <p:attrName>ppt_w</p:attrName>
                                        </p:attrNameLst>
                                      </p:cBhvr>
                                      <p:tavLst>
                                        <p:tav tm="0">
                                          <p:val>
                                            <p:fltVal val="0"/>
                                          </p:val>
                                        </p:tav>
                                        <p:tav tm="100000">
                                          <p:val>
                                            <p:strVal val="#ppt_w"/>
                                          </p:val>
                                        </p:tav>
                                      </p:tavLst>
                                    </p:anim>
                                    <p:anim calcmode="lin" valueType="num">
                                      <p:cBhvr>
                                        <p:cTn id="27" dur="500" fill="hold"/>
                                        <p:tgtEl>
                                          <p:spTgt spid="24"/>
                                        </p:tgtEl>
                                        <p:attrNameLst>
                                          <p:attrName>ppt_h</p:attrName>
                                        </p:attrNameLst>
                                      </p:cBhvr>
                                      <p:tavLst>
                                        <p:tav tm="0">
                                          <p:val>
                                            <p:fltVal val="0"/>
                                          </p:val>
                                        </p:tav>
                                        <p:tav tm="100000">
                                          <p:val>
                                            <p:strVal val="#ppt_h"/>
                                          </p:val>
                                        </p:tav>
                                      </p:tavLst>
                                    </p:anim>
                                    <p:animEffect transition="in" filter="fade">
                                      <p:cBhvr>
                                        <p:cTn id="28" dur="500"/>
                                        <p:tgtEl>
                                          <p:spTgt spid="24"/>
                                        </p:tgtEl>
                                      </p:cBhvr>
                                    </p:animEffect>
                                  </p:childTnLst>
                                </p:cTn>
                              </p:par>
                            </p:childTnLst>
                          </p:cTn>
                        </p:par>
                        <p:par>
                          <p:cTn id="29" fill="hold">
                            <p:stCondLst>
                              <p:cond delay="5000"/>
                            </p:stCondLst>
                            <p:childTnLst>
                              <p:par>
                                <p:cTn id="30" presetID="53" presetClass="entr" presetSubtype="16" fill="hold" grpId="0" nodeType="afterEffect">
                                  <p:stCondLst>
                                    <p:cond delay="0"/>
                                  </p:stCondLst>
                                  <p:childTnLst>
                                    <p:set>
                                      <p:cBhvr>
                                        <p:cTn id="31" dur="1" fill="hold">
                                          <p:stCondLst>
                                            <p:cond delay="0"/>
                                          </p:stCondLst>
                                        </p:cTn>
                                        <p:tgtEl>
                                          <p:spTgt spid="25"/>
                                        </p:tgtEl>
                                        <p:attrNameLst>
                                          <p:attrName>style.visibility</p:attrName>
                                        </p:attrNameLst>
                                      </p:cBhvr>
                                      <p:to>
                                        <p:strVal val="visible"/>
                                      </p:to>
                                    </p:set>
                                    <p:anim calcmode="lin" valueType="num">
                                      <p:cBhvr>
                                        <p:cTn id="32" dur="500" fill="hold"/>
                                        <p:tgtEl>
                                          <p:spTgt spid="25"/>
                                        </p:tgtEl>
                                        <p:attrNameLst>
                                          <p:attrName>ppt_w</p:attrName>
                                        </p:attrNameLst>
                                      </p:cBhvr>
                                      <p:tavLst>
                                        <p:tav tm="0">
                                          <p:val>
                                            <p:fltVal val="0"/>
                                          </p:val>
                                        </p:tav>
                                        <p:tav tm="100000">
                                          <p:val>
                                            <p:strVal val="#ppt_w"/>
                                          </p:val>
                                        </p:tav>
                                      </p:tavLst>
                                    </p:anim>
                                    <p:anim calcmode="lin" valueType="num">
                                      <p:cBhvr>
                                        <p:cTn id="33" dur="500" fill="hold"/>
                                        <p:tgtEl>
                                          <p:spTgt spid="25"/>
                                        </p:tgtEl>
                                        <p:attrNameLst>
                                          <p:attrName>ppt_h</p:attrName>
                                        </p:attrNameLst>
                                      </p:cBhvr>
                                      <p:tavLst>
                                        <p:tav tm="0">
                                          <p:val>
                                            <p:fltVal val="0"/>
                                          </p:val>
                                        </p:tav>
                                        <p:tav tm="100000">
                                          <p:val>
                                            <p:strVal val="#ppt_h"/>
                                          </p:val>
                                        </p:tav>
                                      </p:tavLst>
                                    </p:anim>
                                    <p:animEffect transition="in" filter="fade">
                                      <p:cBhvr>
                                        <p:cTn id="34" dur="500"/>
                                        <p:tgtEl>
                                          <p:spTgt spid="25"/>
                                        </p:tgtEl>
                                      </p:cBhvr>
                                    </p:animEffect>
                                  </p:childTnLst>
                                </p:cTn>
                              </p:par>
                              <p:par>
                                <p:cTn id="35" presetID="53" presetClass="entr" presetSubtype="16" fill="hold" grpId="0" nodeType="withEffect">
                                  <p:stCondLst>
                                    <p:cond delay="500"/>
                                  </p:stCondLst>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ppt_w</p:attrName>
                                        </p:attrNameLst>
                                      </p:cBhvr>
                                      <p:tavLst>
                                        <p:tav tm="0">
                                          <p:val>
                                            <p:fltVal val="0"/>
                                          </p:val>
                                        </p:tav>
                                        <p:tav tm="100000">
                                          <p:val>
                                            <p:strVal val="#ppt_w"/>
                                          </p:val>
                                        </p:tav>
                                      </p:tavLst>
                                    </p:anim>
                                    <p:anim calcmode="lin" valueType="num">
                                      <p:cBhvr>
                                        <p:cTn id="38" dur="500" fill="hold"/>
                                        <p:tgtEl>
                                          <p:spTgt spid="26"/>
                                        </p:tgtEl>
                                        <p:attrNameLst>
                                          <p:attrName>ppt_h</p:attrName>
                                        </p:attrNameLst>
                                      </p:cBhvr>
                                      <p:tavLst>
                                        <p:tav tm="0">
                                          <p:val>
                                            <p:fltVal val="0"/>
                                          </p:val>
                                        </p:tav>
                                        <p:tav tm="100000">
                                          <p:val>
                                            <p:strVal val="#ppt_h"/>
                                          </p:val>
                                        </p:tav>
                                      </p:tavLst>
                                    </p:anim>
                                    <p:animEffect transition="in" filter="fade">
                                      <p:cBhvr>
                                        <p:cTn id="39" dur="500"/>
                                        <p:tgtEl>
                                          <p:spTgt spid="26"/>
                                        </p:tgtEl>
                                      </p:cBhvr>
                                    </p:animEffect>
                                  </p:childTnLst>
                                </p:cTn>
                              </p:par>
                              <p:par>
                                <p:cTn id="40" presetID="53" presetClass="entr" presetSubtype="16" fill="hold" grpId="0" nodeType="withEffect">
                                  <p:stCondLst>
                                    <p:cond delay="500"/>
                                  </p:stCondLst>
                                  <p:childTnLst>
                                    <p:set>
                                      <p:cBhvr>
                                        <p:cTn id="41" dur="1" fill="hold">
                                          <p:stCondLst>
                                            <p:cond delay="0"/>
                                          </p:stCondLst>
                                        </p:cTn>
                                        <p:tgtEl>
                                          <p:spTgt spid="27"/>
                                        </p:tgtEl>
                                        <p:attrNameLst>
                                          <p:attrName>style.visibility</p:attrName>
                                        </p:attrNameLst>
                                      </p:cBhvr>
                                      <p:to>
                                        <p:strVal val="visible"/>
                                      </p:to>
                                    </p:set>
                                    <p:anim calcmode="lin" valueType="num">
                                      <p:cBhvr>
                                        <p:cTn id="42" dur="500" fill="hold"/>
                                        <p:tgtEl>
                                          <p:spTgt spid="27"/>
                                        </p:tgtEl>
                                        <p:attrNameLst>
                                          <p:attrName>ppt_w</p:attrName>
                                        </p:attrNameLst>
                                      </p:cBhvr>
                                      <p:tavLst>
                                        <p:tav tm="0">
                                          <p:val>
                                            <p:fltVal val="0"/>
                                          </p:val>
                                        </p:tav>
                                        <p:tav tm="100000">
                                          <p:val>
                                            <p:strVal val="#ppt_w"/>
                                          </p:val>
                                        </p:tav>
                                      </p:tavLst>
                                    </p:anim>
                                    <p:anim calcmode="lin" valueType="num">
                                      <p:cBhvr>
                                        <p:cTn id="43" dur="500" fill="hold"/>
                                        <p:tgtEl>
                                          <p:spTgt spid="27"/>
                                        </p:tgtEl>
                                        <p:attrNameLst>
                                          <p:attrName>ppt_h</p:attrName>
                                        </p:attrNameLst>
                                      </p:cBhvr>
                                      <p:tavLst>
                                        <p:tav tm="0">
                                          <p:val>
                                            <p:fltVal val="0"/>
                                          </p:val>
                                        </p:tav>
                                        <p:tav tm="100000">
                                          <p:val>
                                            <p:strVal val="#ppt_h"/>
                                          </p:val>
                                        </p:tav>
                                      </p:tavLst>
                                    </p:anim>
                                    <p:animEffect transition="in" filter="fade">
                                      <p:cBhvr>
                                        <p:cTn id="44" dur="500"/>
                                        <p:tgtEl>
                                          <p:spTgt spid="27"/>
                                        </p:tgtEl>
                                      </p:cBhvr>
                                    </p:animEffect>
                                  </p:childTnLst>
                                </p:cTn>
                              </p:par>
                              <p:par>
                                <p:cTn id="45" presetID="53" presetClass="entr" presetSubtype="16" fill="hold" grpId="0" nodeType="withEffect">
                                  <p:stCondLst>
                                    <p:cond delay="500"/>
                                  </p:stCondLst>
                                  <p:childTnLst>
                                    <p:set>
                                      <p:cBhvr>
                                        <p:cTn id="46" dur="1" fill="hold">
                                          <p:stCondLst>
                                            <p:cond delay="0"/>
                                          </p:stCondLst>
                                        </p:cTn>
                                        <p:tgtEl>
                                          <p:spTgt spid="28"/>
                                        </p:tgtEl>
                                        <p:attrNameLst>
                                          <p:attrName>style.visibility</p:attrName>
                                        </p:attrNameLst>
                                      </p:cBhvr>
                                      <p:to>
                                        <p:strVal val="visible"/>
                                      </p:to>
                                    </p:set>
                                    <p:anim calcmode="lin" valueType="num">
                                      <p:cBhvr>
                                        <p:cTn id="47" dur="500" fill="hold"/>
                                        <p:tgtEl>
                                          <p:spTgt spid="28"/>
                                        </p:tgtEl>
                                        <p:attrNameLst>
                                          <p:attrName>ppt_w</p:attrName>
                                        </p:attrNameLst>
                                      </p:cBhvr>
                                      <p:tavLst>
                                        <p:tav tm="0">
                                          <p:val>
                                            <p:fltVal val="0"/>
                                          </p:val>
                                        </p:tav>
                                        <p:tav tm="100000">
                                          <p:val>
                                            <p:strVal val="#ppt_w"/>
                                          </p:val>
                                        </p:tav>
                                      </p:tavLst>
                                    </p:anim>
                                    <p:anim calcmode="lin" valueType="num">
                                      <p:cBhvr>
                                        <p:cTn id="48" dur="500" fill="hold"/>
                                        <p:tgtEl>
                                          <p:spTgt spid="28"/>
                                        </p:tgtEl>
                                        <p:attrNameLst>
                                          <p:attrName>ppt_h</p:attrName>
                                        </p:attrNameLst>
                                      </p:cBhvr>
                                      <p:tavLst>
                                        <p:tav tm="0">
                                          <p:val>
                                            <p:fltVal val="0"/>
                                          </p:val>
                                        </p:tav>
                                        <p:tav tm="100000">
                                          <p:val>
                                            <p:strVal val="#ppt_h"/>
                                          </p:val>
                                        </p:tav>
                                      </p:tavLst>
                                    </p:anim>
                                    <p:animEffect transition="in" filter="fade">
                                      <p:cBhvr>
                                        <p:cTn id="49" dur="500"/>
                                        <p:tgtEl>
                                          <p:spTgt spid="28"/>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29"/>
                                        </p:tgtEl>
                                        <p:attrNameLst>
                                          <p:attrName>style.visibility</p:attrName>
                                        </p:attrNameLst>
                                      </p:cBhvr>
                                      <p:to>
                                        <p:strVal val="visible"/>
                                      </p:to>
                                    </p:set>
                                    <p:anim calcmode="lin" valueType="num">
                                      <p:cBhvr>
                                        <p:cTn id="52" dur="500" fill="hold"/>
                                        <p:tgtEl>
                                          <p:spTgt spid="29"/>
                                        </p:tgtEl>
                                        <p:attrNameLst>
                                          <p:attrName>ppt_w</p:attrName>
                                        </p:attrNameLst>
                                      </p:cBhvr>
                                      <p:tavLst>
                                        <p:tav tm="0">
                                          <p:val>
                                            <p:fltVal val="0"/>
                                          </p:val>
                                        </p:tav>
                                        <p:tav tm="100000">
                                          <p:val>
                                            <p:strVal val="#ppt_w"/>
                                          </p:val>
                                        </p:tav>
                                      </p:tavLst>
                                    </p:anim>
                                    <p:anim calcmode="lin" valueType="num">
                                      <p:cBhvr>
                                        <p:cTn id="53" dur="500" fill="hold"/>
                                        <p:tgtEl>
                                          <p:spTgt spid="29"/>
                                        </p:tgtEl>
                                        <p:attrNameLst>
                                          <p:attrName>ppt_h</p:attrName>
                                        </p:attrNameLst>
                                      </p:cBhvr>
                                      <p:tavLst>
                                        <p:tav tm="0">
                                          <p:val>
                                            <p:fltVal val="0"/>
                                          </p:val>
                                        </p:tav>
                                        <p:tav tm="100000">
                                          <p:val>
                                            <p:strVal val="#ppt_h"/>
                                          </p:val>
                                        </p:tav>
                                      </p:tavLst>
                                    </p:anim>
                                    <p:animEffect transition="in" filter="fade">
                                      <p:cBhvr>
                                        <p:cTn id="54" dur="500"/>
                                        <p:tgtEl>
                                          <p:spTgt spid="29"/>
                                        </p:tgtEl>
                                      </p:cBhvr>
                                    </p:animEffect>
                                  </p:childTnLst>
                                </p:cTn>
                              </p:par>
                              <p:par>
                                <p:cTn id="55" presetID="53" presetClass="entr" presetSubtype="16" fill="hold" grpId="0" nodeType="withEffect">
                                  <p:stCondLst>
                                    <p:cond delay="1250"/>
                                  </p:stCondLst>
                                  <p:childTnLst>
                                    <p:set>
                                      <p:cBhvr>
                                        <p:cTn id="56" dur="1" fill="hold">
                                          <p:stCondLst>
                                            <p:cond delay="0"/>
                                          </p:stCondLst>
                                        </p:cTn>
                                        <p:tgtEl>
                                          <p:spTgt spid="40"/>
                                        </p:tgtEl>
                                        <p:attrNameLst>
                                          <p:attrName>style.visibility</p:attrName>
                                        </p:attrNameLst>
                                      </p:cBhvr>
                                      <p:to>
                                        <p:strVal val="visible"/>
                                      </p:to>
                                    </p:set>
                                    <p:anim calcmode="lin" valueType="num">
                                      <p:cBhvr>
                                        <p:cTn id="57" dur="500" fill="hold"/>
                                        <p:tgtEl>
                                          <p:spTgt spid="40"/>
                                        </p:tgtEl>
                                        <p:attrNameLst>
                                          <p:attrName>ppt_w</p:attrName>
                                        </p:attrNameLst>
                                      </p:cBhvr>
                                      <p:tavLst>
                                        <p:tav tm="0">
                                          <p:val>
                                            <p:fltVal val="0"/>
                                          </p:val>
                                        </p:tav>
                                        <p:tav tm="100000">
                                          <p:val>
                                            <p:strVal val="#ppt_w"/>
                                          </p:val>
                                        </p:tav>
                                      </p:tavLst>
                                    </p:anim>
                                    <p:anim calcmode="lin" valueType="num">
                                      <p:cBhvr>
                                        <p:cTn id="58" dur="500" fill="hold"/>
                                        <p:tgtEl>
                                          <p:spTgt spid="40"/>
                                        </p:tgtEl>
                                        <p:attrNameLst>
                                          <p:attrName>ppt_h</p:attrName>
                                        </p:attrNameLst>
                                      </p:cBhvr>
                                      <p:tavLst>
                                        <p:tav tm="0">
                                          <p:val>
                                            <p:fltVal val="0"/>
                                          </p:val>
                                        </p:tav>
                                        <p:tav tm="100000">
                                          <p:val>
                                            <p:strVal val="#ppt_h"/>
                                          </p:val>
                                        </p:tav>
                                      </p:tavLst>
                                    </p:anim>
                                    <p:animEffect transition="in" filter="fade">
                                      <p:cBhvr>
                                        <p:cTn id="59" dur="500"/>
                                        <p:tgtEl>
                                          <p:spTgt spid="40"/>
                                        </p:tgtEl>
                                      </p:cBhvr>
                                    </p:animEffect>
                                  </p:childTnLst>
                                </p:cTn>
                              </p:par>
                              <p:par>
                                <p:cTn id="60" presetID="53" presetClass="entr" presetSubtype="16" fill="hold" grpId="0" nodeType="withEffect">
                                  <p:stCondLst>
                                    <p:cond delay="1250"/>
                                  </p:stCondLst>
                                  <p:childTnLst>
                                    <p:set>
                                      <p:cBhvr>
                                        <p:cTn id="61" dur="1" fill="hold">
                                          <p:stCondLst>
                                            <p:cond delay="0"/>
                                          </p:stCondLst>
                                        </p:cTn>
                                        <p:tgtEl>
                                          <p:spTgt spid="41"/>
                                        </p:tgtEl>
                                        <p:attrNameLst>
                                          <p:attrName>style.visibility</p:attrName>
                                        </p:attrNameLst>
                                      </p:cBhvr>
                                      <p:to>
                                        <p:strVal val="visible"/>
                                      </p:to>
                                    </p:set>
                                    <p:anim calcmode="lin" valueType="num">
                                      <p:cBhvr>
                                        <p:cTn id="62" dur="500" fill="hold"/>
                                        <p:tgtEl>
                                          <p:spTgt spid="41"/>
                                        </p:tgtEl>
                                        <p:attrNameLst>
                                          <p:attrName>ppt_w</p:attrName>
                                        </p:attrNameLst>
                                      </p:cBhvr>
                                      <p:tavLst>
                                        <p:tav tm="0">
                                          <p:val>
                                            <p:fltVal val="0"/>
                                          </p:val>
                                        </p:tav>
                                        <p:tav tm="100000">
                                          <p:val>
                                            <p:strVal val="#ppt_w"/>
                                          </p:val>
                                        </p:tav>
                                      </p:tavLst>
                                    </p:anim>
                                    <p:anim calcmode="lin" valueType="num">
                                      <p:cBhvr>
                                        <p:cTn id="63" dur="500" fill="hold"/>
                                        <p:tgtEl>
                                          <p:spTgt spid="41"/>
                                        </p:tgtEl>
                                        <p:attrNameLst>
                                          <p:attrName>ppt_h</p:attrName>
                                        </p:attrNameLst>
                                      </p:cBhvr>
                                      <p:tavLst>
                                        <p:tav tm="0">
                                          <p:val>
                                            <p:fltVal val="0"/>
                                          </p:val>
                                        </p:tav>
                                        <p:tav tm="100000">
                                          <p:val>
                                            <p:strVal val="#ppt_h"/>
                                          </p:val>
                                        </p:tav>
                                      </p:tavLst>
                                    </p:anim>
                                    <p:animEffect transition="in" filter="fade">
                                      <p:cBhvr>
                                        <p:cTn id="64" dur="500"/>
                                        <p:tgtEl>
                                          <p:spTgt spid="41"/>
                                        </p:tgtEl>
                                      </p:cBhvr>
                                    </p:animEffect>
                                  </p:childTnLst>
                                </p:cTn>
                              </p:par>
                              <p:par>
                                <p:cTn id="65" presetID="53" presetClass="entr" presetSubtype="16" fill="hold" grpId="0" nodeType="withEffect">
                                  <p:stCondLst>
                                    <p:cond delay="1250"/>
                                  </p:stCondLst>
                                  <p:childTnLst>
                                    <p:set>
                                      <p:cBhvr>
                                        <p:cTn id="66" dur="1" fill="hold">
                                          <p:stCondLst>
                                            <p:cond delay="0"/>
                                          </p:stCondLst>
                                        </p:cTn>
                                        <p:tgtEl>
                                          <p:spTgt spid="44"/>
                                        </p:tgtEl>
                                        <p:attrNameLst>
                                          <p:attrName>style.visibility</p:attrName>
                                        </p:attrNameLst>
                                      </p:cBhvr>
                                      <p:to>
                                        <p:strVal val="visible"/>
                                      </p:to>
                                    </p:set>
                                    <p:anim calcmode="lin" valueType="num">
                                      <p:cBhvr>
                                        <p:cTn id="67" dur="500" fill="hold"/>
                                        <p:tgtEl>
                                          <p:spTgt spid="44"/>
                                        </p:tgtEl>
                                        <p:attrNameLst>
                                          <p:attrName>ppt_w</p:attrName>
                                        </p:attrNameLst>
                                      </p:cBhvr>
                                      <p:tavLst>
                                        <p:tav tm="0">
                                          <p:val>
                                            <p:fltVal val="0"/>
                                          </p:val>
                                        </p:tav>
                                        <p:tav tm="100000">
                                          <p:val>
                                            <p:strVal val="#ppt_w"/>
                                          </p:val>
                                        </p:tav>
                                      </p:tavLst>
                                    </p:anim>
                                    <p:anim calcmode="lin" valueType="num">
                                      <p:cBhvr>
                                        <p:cTn id="68" dur="500" fill="hold"/>
                                        <p:tgtEl>
                                          <p:spTgt spid="44"/>
                                        </p:tgtEl>
                                        <p:attrNameLst>
                                          <p:attrName>ppt_h</p:attrName>
                                        </p:attrNameLst>
                                      </p:cBhvr>
                                      <p:tavLst>
                                        <p:tav tm="0">
                                          <p:val>
                                            <p:fltVal val="0"/>
                                          </p:val>
                                        </p:tav>
                                        <p:tav tm="100000">
                                          <p:val>
                                            <p:strVal val="#ppt_h"/>
                                          </p:val>
                                        </p:tav>
                                      </p:tavLst>
                                    </p:anim>
                                    <p:animEffect transition="in" filter="fade">
                                      <p:cBhvr>
                                        <p:cTn id="69" dur="500"/>
                                        <p:tgtEl>
                                          <p:spTgt spid="44"/>
                                        </p:tgtEl>
                                      </p:cBhvr>
                                    </p:animEffect>
                                  </p:childTnLst>
                                </p:cTn>
                              </p:par>
                              <p:par>
                                <p:cTn id="70" presetID="53" presetClass="entr" presetSubtype="16" fill="hold" grpId="0" nodeType="withEffect">
                                  <p:stCondLst>
                                    <p:cond delay="1250"/>
                                  </p:stCondLst>
                                  <p:childTnLst>
                                    <p:set>
                                      <p:cBhvr>
                                        <p:cTn id="71" dur="1" fill="hold">
                                          <p:stCondLst>
                                            <p:cond delay="0"/>
                                          </p:stCondLst>
                                        </p:cTn>
                                        <p:tgtEl>
                                          <p:spTgt spid="45"/>
                                        </p:tgtEl>
                                        <p:attrNameLst>
                                          <p:attrName>style.visibility</p:attrName>
                                        </p:attrNameLst>
                                      </p:cBhvr>
                                      <p:to>
                                        <p:strVal val="visible"/>
                                      </p:to>
                                    </p:set>
                                    <p:anim calcmode="lin" valueType="num">
                                      <p:cBhvr>
                                        <p:cTn id="72" dur="500" fill="hold"/>
                                        <p:tgtEl>
                                          <p:spTgt spid="45"/>
                                        </p:tgtEl>
                                        <p:attrNameLst>
                                          <p:attrName>ppt_w</p:attrName>
                                        </p:attrNameLst>
                                      </p:cBhvr>
                                      <p:tavLst>
                                        <p:tav tm="0">
                                          <p:val>
                                            <p:fltVal val="0"/>
                                          </p:val>
                                        </p:tav>
                                        <p:tav tm="100000">
                                          <p:val>
                                            <p:strVal val="#ppt_w"/>
                                          </p:val>
                                        </p:tav>
                                      </p:tavLst>
                                    </p:anim>
                                    <p:anim calcmode="lin" valueType="num">
                                      <p:cBhvr>
                                        <p:cTn id="73" dur="500" fill="hold"/>
                                        <p:tgtEl>
                                          <p:spTgt spid="45"/>
                                        </p:tgtEl>
                                        <p:attrNameLst>
                                          <p:attrName>ppt_h</p:attrName>
                                        </p:attrNameLst>
                                      </p:cBhvr>
                                      <p:tavLst>
                                        <p:tav tm="0">
                                          <p:val>
                                            <p:fltVal val="0"/>
                                          </p:val>
                                        </p:tav>
                                        <p:tav tm="100000">
                                          <p:val>
                                            <p:strVal val="#ppt_h"/>
                                          </p:val>
                                        </p:tav>
                                      </p:tavLst>
                                    </p:anim>
                                    <p:animEffect transition="in" filter="fade">
                                      <p:cBhvr>
                                        <p:cTn id="74" dur="500"/>
                                        <p:tgtEl>
                                          <p:spTgt spid="45"/>
                                        </p:tgtEl>
                                      </p:cBhvr>
                                    </p:animEffect>
                                  </p:childTnLst>
                                </p:cTn>
                              </p:par>
                              <p:par>
                                <p:cTn id="75" presetID="53" presetClass="entr" presetSubtype="16" fill="hold" grpId="0" nodeType="withEffect">
                                  <p:stCondLst>
                                    <p:cond delay="1250"/>
                                  </p:stCondLst>
                                  <p:childTnLst>
                                    <p:set>
                                      <p:cBhvr>
                                        <p:cTn id="76" dur="1" fill="hold">
                                          <p:stCondLst>
                                            <p:cond delay="0"/>
                                          </p:stCondLst>
                                        </p:cTn>
                                        <p:tgtEl>
                                          <p:spTgt spid="46"/>
                                        </p:tgtEl>
                                        <p:attrNameLst>
                                          <p:attrName>style.visibility</p:attrName>
                                        </p:attrNameLst>
                                      </p:cBhvr>
                                      <p:to>
                                        <p:strVal val="visible"/>
                                      </p:to>
                                    </p:set>
                                    <p:anim calcmode="lin" valueType="num">
                                      <p:cBhvr>
                                        <p:cTn id="77" dur="500" fill="hold"/>
                                        <p:tgtEl>
                                          <p:spTgt spid="46"/>
                                        </p:tgtEl>
                                        <p:attrNameLst>
                                          <p:attrName>ppt_w</p:attrName>
                                        </p:attrNameLst>
                                      </p:cBhvr>
                                      <p:tavLst>
                                        <p:tav tm="0">
                                          <p:val>
                                            <p:fltVal val="0"/>
                                          </p:val>
                                        </p:tav>
                                        <p:tav tm="100000">
                                          <p:val>
                                            <p:strVal val="#ppt_w"/>
                                          </p:val>
                                        </p:tav>
                                      </p:tavLst>
                                    </p:anim>
                                    <p:anim calcmode="lin" valueType="num">
                                      <p:cBhvr>
                                        <p:cTn id="78" dur="500" fill="hold"/>
                                        <p:tgtEl>
                                          <p:spTgt spid="46"/>
                                        </p:tgtEl>
                                        <p:attrNameLst>
                                          <p:attrName>ppt_h</p:attrName>
                                        </p:attrNameLst>
                                      </p:cBhvr>
                                      <p:tavLst>
                                        <p:tav tm="0">
                                          <p:val>
                                            <p:fltVal val="0"/>
                                          </p:val>
                                        </p:tav>
                                        <p:tav tm="100000">
                                          <p:val>
                                            <p:strVal val="#ppt_h"/>
                                          </p:val>
                                        </p:tav>
                                      </p:tavLst>
                                    </p:anim>
                                    <p:animEffect transition="in" filter="fade">
                                      <p:cBhvr>
                                        <p:cTn id="79" dur="500"/>
                                        <p:tgtEl>
                                          <p:spTgt spid="46"/>
                                        </p:tgtEl>
                                      </p:cBhvr>
                                    </p:animEffect>
                                  </p:childTnLst>
                                </p:cTn>
                              </p:par>
                              <p:par>
                                <p:cTn id="80" presetID="53" presetClass="entr" presetSubtype="16" fill="hold" grpId="0" nodeType="withEffect">
                                  <p:stCondLst>
                                    <p:cond delay="1250"/>
                                  </p:stCondLst>
                                  <p:childTnLst>
                                    <p:set>
                                      <p:cBhvr>
                                        <p:cTn id="81" dur="1" fill="hold">
                                          <p:stCondLst>
                                            <p:cond delay="0"/>
                                          </p:stCondLst>
                                        </p:cTn>
                                        <p:tgtEl>
                                          <p:spTgt spid="47"/>
                                        </p:tgtEl>
                                        <p:attrNameLst>
                                          <p:attrName>style.visibility</p:attrName>
                                        </p:attrNameLst>
                                      </p:cBhvr>
                                      <p:to>
                                        <p:strVal val="visible"/>
                                      </p:to>
                                    </p:set>
                                    <p:anim calcmode="lin" valueType="num">
                                      <p:cBhvr>
                                        <p:cTn id="82" dur="500" fill="hold"/>
                                        <p:tgtEl>
                                          <p:spTgt spid="47"/>
                                        </p:tgtEl>
                                        <p:attrNameLst>
                                          <p:attrName>ppt_w</p:attrName>
                                        </p:attrNameLst>
                                      </p:cBhvr>
                                      <p:tavLst>
                                        <p:tav tm="0">
                                          <p:val>
                                            <p:fltVal val="0"/>
                                          </p:val>
                                        </p:tav>
                                        <p:tav tm="100000">
                                          <p:val>
                                            <p:strVal val="#ppt_w"/>
                                          </p:val>
                                        </p:tav>
                                      </p:tavLst>
                                    </p:anim>
                                    <p:anim calcmode="lin" valueType="num">
                                      <p:cBhvr>
                                        <p:cTn id="83" dur="500" fill="hold"/>
                                        <p:tgtEl>
                                          <p:spTgt spid="47"/>
                                        </p:tgtEl>
                                        <p:attrNameLst>
                                          <p:attrName>ppt_h</p:attrName>
                                        </p:attrNameLst>
                                      </p:cBhvr>
                                      <p:tavLst>
                                        <p:tav tm="0">
                                          <p:val>
                                            <p:fltVal val="0"/>
                                          </p:val>
                                        </p:tav>
                                        <p:tav tm="100000">
                                          <p:val>
                                            <p:strVal val="#ppt_h"/>
                                          </p:val>
                                        </p:tav>
                                      </p:tavLst>
                                    </p:anim>
                                    <p:animEffect transition="in" filter="fade">
                                      <p:cBhvr>
                                        <p:cTn id="84" dur="500"/>
                                        <p:tgtEl>
                                          <p:spTgt spid="47"/>
                                        </p:tgtEl>
                                      </p:cBhvr>
                                    </p:animEffect>
                                  </p:childTnLst>
                                </p:cTn>
                              </p:par>
                              <p:par>
                                <p:cTn id="85" presetID="53" presetClass="entr" presetSubtype="16" fill="hold" grpId="0" nodeType="withEffect">
                                  <p:stCondLst>
                                    <p:cond delay="1250"/>
                                  </p:stCondLst>
                                  <p:childTnLst>
                                    <p:set>
                                      <p:cBhvr>
                                        <p:cTn id="86" dur="1" fill="hold">
                                          <p:stCondLst>
                                            <p:cond delay="0"/>
                                          </p:stCondLst>
                                        </p:cTn>
                                        <p:tgtEl>
                                          <p:spTgt spid="48"/>
                                        </p:tgtEl>
                                        <p:attrNameLst>
                                          <p:attrName>style.visibility</p:attrName>
                                        </p:attrNameLst>
                                      </p:cBhvr>
                                      <p:to>
                                        <p:strVal val="visible"/>
                                      </p:to>
                                    </p:set>
                                    <p:anim calcmode="lin" valueType="num">
                                      <p:cBhvr>
                                        <p:cTn id="87" dur="500" fill="hold"/>
                                        <p:tgtEl>
                                          <p:spTgt spid="48"/>
                                        </p:tgtEl>
                                        <p:attrNameLst>
                                          <p:attrName>ppt_w</p:attrName>
                                        </p:attrNameLst>
                                      </p:cBhvr>
                                      <p:tavLst>
                                        <p:tav tm="0">
                                          <p:val>
                                            <p:fltVal val="0"/>
                                          </p:val>
                                        </p:tav>
                                        <p:tav tm="100000">
                                          <p:val>
                                            <p:strVal val="#ppt_w"/>
                                          </p:val>
                                        </p:tav>
                                      </p:tavLst>
                                    </p:anim>
                                    <p:anim calcmode="lin" valueType="num">
                                      <p:cBhvr>
                                        <p:cTn id="88" dur="500" fill="hold"/>
                                        <p:tgtEl>
                                          <p:spTgt spid="48"/>
                                        </p:tgtEl>
                                        <p:attrNameLst>
                                          <p:attrName>ppt_h</p:attrName>
                                        </p:attrNameLst>
                                      </p:cBhvr>
                                      <p:tavLst>
                                        <p:tav tm="0">
                                          <p:val>
                                            <p:fltVal val="0"/>
                                          </p:val>
                                        </p:tav>
                                        <p:tav tm="100000">
                                          <p:val>
                                            <p:strVal val="#ppt_h"/>
                                          </p:val>
                                        </p:tav>
                                      </p:tavLst>
                                    </p:anim>
                                    <p:animEffect transition="in" filter="fade">
                                      <p:cBhvr>
                                        <p:cTn id="89" dur="500"/>
                                        <p:tgtEl>
                                          <p:spTgt spid="48"/>
                                        </p:tgtEl>
                                      </p:cBhvr>
                                    </p:animEffect>
                                  </p:childTnLst>
                                </p:cTn>
                              </p:par>
                              <p:par>
                                <p:cTn id="90" presetID="53" presetClass="entr" presetSubtype="16" fill="hold" grpId="0" nodeType="withEffect">
                                  <p:stCondLst>
                                    <p:cond delay="1250"/>
                                  </p:stCondLst>
                                  <p:childTnLst>
                                    <p:set>
                                      <p:cBhvr>
                                        <p:cTn id="91" dur="1" fill="hold">
                                          <p:stCondLst>
                                            <p:cond delay="0"/>
                                          </p:stCondLst>
                                        </p:cTn>
                                        <p:tgtEl>
                                          <p:spTgt spid="49"/>
                                        </p:tgtEl>
                                        <p:attrNameLst>
                                          <p:attrName>style.visibility</p:attrName>
                                        </p:attrNameLst>
                                      </p:cBhvr>
                                      <p:to>
                                        <p:strVal val="visible"/>
                                      </p:to>
                                    </p:set>
                                    <p:anim calcmode="lin" valueType="num">
                                      <p:cBhvr>
                                        <p:cTn id="92" dur="500" fill="hold"/>
                                        <p:tgtEl>
                                          <p:spTgt spid="49"/>
                                        </p:tgtEl>
                                        <p:attrNameLst>
                                          <p:attrName>ppt_w</p:attrName>
                                        </p:attrNameLst>
                                      </p:cBhvr>
                                      <p:tavLst>
                                        <p:tav tm="0">
                                          <p:val>
                                            <p:fltVal val="0"/>
                                          </p:val>
                                        </p:tav>
                                        <p:tav tm="100000">
                                          <p:val>
                                            <p:strVal val="#ppt_w"/>
                                          </p:val>
                                        </p:tav>
                                      </p:tavLst>
                                    </p:anim>
                                    <p:anim calcmode="lin" valueType="num">
                                      <p:cBhvr>
                                        <p:cTn id="93" dur="500" fill="hold"/>
                                        <p:tgtEl>
                                          <p:spTgt spid="49"/>
                                        </p:tgtEl>
                                        <p:attrNameLst>
                                          <p:attrName>ppt_h</p:attrName>
                                        </p:attrNameLst>
                                      </p:cBhvr>
                                      <p:tavLst>
                                        <p:tav tm="0">
                                          <p:val>
                                            <p:fltVal val="0"/>
                                          </p:val>
                                        </p:tav>
                                        <p:tav tm="100000">
                                          <p:val>
                                            <p:strVal val="#ppt_h"/>
                                          </p:val>
                                        </p:tav>
                                      </p:tavLst>
                                    </p:anim>
                                    <p:animEffect transition="in" filter="fade">
                                      <p:cBhvr>
                                        <p:cTn id="94" dur="500"/>
                                        <p:tgtEl>
                                          <p:spTgt spid="49"/>
                                        </p:tgtEl>
                                      </p:cBhvr>
                                    </p:animEffect>
                                  </p:childTnLst>
                                </p:cTn>
                              </p:par>
                              <p:par>
                                <p:cTn id="95" presetID="53" presetClass="entr" presetSubtype="16" fill="hold" grpId="0" nodeType="withEffect">
                                  <p:stCondLst>
                                    <p:cond delay="1250"/>
                                  </p:stCondLst>
                                  <p:childTnLst>
                                    <p:set>
                                      <p:cBhvr>
                                        <p:cTn id="96" dur="1" fill="hold">
                                          <p:stCondLst>
                                            <p:cond delay="0"/>
                                          </p:stCondLst>
                                        </p:cTn>
                                        <p:tgtEl>
                                          <p:spTgt spid="50"/>
                                        </p:tgtEl>
                                        <p:attrNameLst>
                                          <p:attrName>style.visibility</p:attrName>
                                        </p:attrNameLst>
                                      </p:cBhvr>
                                      <p:to>
                                        <p:strVal val="visible"/>
                                      </p:to>
                                    </p:set>
                                    <p:anim calcmode="lin" valueType="num">
                                      <p:cBhvr>
                                        <p:cTn id="97" dur="500" fill="hold"/>
                                        <p:tgtEl>
                                          <p:spTgt spid="50"/>
                                        </p:tgtEl>
                                        <p:attrNameLst>
                                          <p:attrName>ppt_w</p:attrName>
                                        </p:attrNameLst>
                                      </p:cBhvr>
                                      <p:tavLst>
                                        <p:tav tm="0">
                                          <p:val>
                                            <p:fltVal val="0"/>
                                          </p:val>
                                        </p:tav>
                                        <p:tav tm="100000">
                                          <p:val>
                                            <p:strVal val="#ppt_w"/>
                                          </p:val>
                                        </p:tav>
                                      </p:tavLst>
                                    </p:anim>
                                    <p:anim calcmode="lin" valueType="num">
                                      <p:cBhvr>
                                        <p:cTn id="98" dur="500" fill="hold"/>
                                        <p:tgtEl>
                                          <p:spTgt spid="50"/>
                                        </p:tgtEl>
                                        <p:attrNameLst>
                                          <p:attrName>ppt_h</p:attrName>
                                        </p:attrNameLst>
                                      </p:cBhvr>
                                      <p:tavLst>
                                        <p:tav tm="0">
                                          <p:val>
                                            <p:fltVal val="0"/>
                                          </p:val>
                                        </p:tav>
                                        <p:tav tm="100000">
                                          <p:val>
                                            <p:strVal val="#ppt_h"/>
                                          </p:val>
                                        </p:tav>
                                      </p:tavLst>
                                    </p:anim>
                                    <p:animEffect transition="in" filter="fade">
                                      <p:cBhvr>
                                        <p:cTn id="99" dur="500"/>
                                        <p:tgtEl>
                                          <p:spTgt spid="50"/>
                                        </p:tgtEl>
                                      </p:cBhvr>
                                    </p:animEffect>
                                  </p:childTnLst>
                                </p:cTn>
                              </p:par>
                              <p:par>
                                <p:cTn id="100" presetID="53" presetClass="entr" presetSubtype="16" fill="hold" grpId="0" nodeType="withEffect">
                                  <p:stCondLst>
                                    <p:cond delay="1250"/>
                                  </p:stCondLst>
                                  <p:childTnLst>
                                    <p:set>
                                      <p:cBhvr>
                                        <p:cTn id="101" dur="1" fill="hold">
                                          <p:stCondLst>
                                            <p:cond delay="0"/>
                                          </p:stCondLst>
                                        </p:cTn>
                                        <p:tgtEl>
                                          <p:spTgt spid="51"/>
                                        </p:tgtEl>
                                        <p:attrNameLst>
                                          <p:attrName>style.visibility</p:attrName>
                                        </p:attrNameLst>
                                      </p:cBhvr>
                                      <p:to>
                                        <p:strVal val="visible"/>
                                      </p:to>
                                    </p:set>
                                    <p:anim calcmode="lin" valueType="num">
                                      <p:cBhvr>
                                        <p:cTn id="102" dur="500" fill="hold"/>
                                        <p:tgtEl>
                                          <p:spTgt spid="51"/>
                                        </p:tgtEl>
                                        <p:attrNameLst>
                                          <p:attrName>ppt_w</p:attrName>
                                        </p:attrNameLst>
                                      </p:cBhvr>
                                      <p:tavLst>
                                        <p:tav tm="0">
                                          <p:val>
                                            <p:fltVal val="0"/>
                                          </p:val>
                                        </p:tav>
                                        <p:tav tm="100000">
                                          <p:val>
                                            <p:strVal val="#ppt_w"/>
                                          </p:val>
                                        </p:tav>
                                      </p:tavLst>
                                    </p:anim>
                                    <p:anim calcmode="lin" valueType="num">
                                      <p:cBhvr>
                                        <p:cTn id="103" dur="500" fill="hold"/>
                                        <p:tgtEl>
                                          <p:spTgt spid="51"/>
                                        </p:tgtEl>
                                        <p:attrNameLst>
                                          <p:attrName>ppt_h</p:attrName>
                                        </p:attrNameLst>
                                      </p:cBhvr>
                                      <p:tavLst>
                                        <p:tav tm="0">
                                          <p:val>
                                            <p:fltVal val="0"/>
                                          </p:val>
                                        </p:tav>
                                        <p:tav tm="100000">
                                          <p:val>
                                            <p:strVal val="#ppt_h"/>
                                          </p:val>
                                        </p:tav>
                                      </p:tavLst>
                                    </p:anim>
                                    <p:animEffect transition="in" filter="fade">
                                      <p:cBhvr>
                                        <p:cTn id="104" dur="500"/>
                                        <p:tgtEl>
                                          <p:spTgt spid="51"/>
                                        </p:tgtEl>
                                      </p:cBhvr>
                                    </p:animEffect>
                                  </p:childTnLst>
                                </p:cTn>
                              </p:par>
                              <p:par>
                                <p:cTn id="105" presetID="53" presetClass="entr" presetSubtype="16" fill="hold" grpId="0" nodeType="withEffect">
                                  <p:stCondLst>
                                    <p:cond delay="1250"/>
                                  </p:stCondLst>
                                  <p:childTnLst>
                                    <p:set>
                                      <p:cBhvr>
                                        <p:cTn id="106" dur="1" fill="hold">
                                          <p:stCondLst>
                                            <p:cond delay="0"/>
                                          </p:stCondLst>
                                        </p:cTn>
                                        <p:tgtEl>
                                          <p:spTgt spid="52"/>
                                        </p:tgtEl>
                                        <p:attrNameLst>
                                          <p:attrName>style.visibility</p:attrName>
                                        </p:attrNameLst>
                                      </p:cBhvr>
                                      <p:to>
                                        <p:strVal val="visible"/>
                                      </p:to>
                                    </p:set>
                                    <p:anim calcmode="lin" valueType="num">
                                      <p:cBhvr>
                                        <p:cTn id="107" dur="500" fill="hold"/>
                                        <p:tgtEl>
                                          <p:spTgt spid="52"/>
                                        </p:tgtEl>
                                        <p:attrNameLst>
                                          <p:attrName>ppt_w</p:attrName>
                                        </p:attrNameLst>
                                      </p:cBhvr>
                                      <p:tavLst>
                                        <p:tav tm="0">
                                          <p:val>
                                            <p:fltVal val="0"/>
                                          </p:val>
                                        </p:tav>
                                        <p:tav tm="100000">
                                          <p:val>
                                            <p:strVal val="#ppt_w"/>
                                          </p:val>
                                        </p:tav>
                                      </p:tavLst>
                                    </p:anim>
                                    <p:anim calcmode="lin" valueType="num">
                                      <p:cBhvr>
                                        <p:cTn id="108" dur="500" fill="hold"/>
                                        <p:tgtEl>
                                          <p:spTgt spid="52"/>
                                        </p:tgtEl>
                                        <p:attrNameLst>
                                          <p:attrName>ppt_h</p:attrName>
                                        </p:attrNameLst>
                                      </p:cBhvr>
                                      <p:tavLst>
                                        <p:tav tm="0">
                                          <p:val>
                                            <p:fltVal val="0"/>
                                          </p:val>
                                        </p:tav>
                                        <p:tav tm="100000">
                                          <p:val>
                                            <p:strVal val="#ppt_h"/>
                                          </p:val>
                                        </p:tav>
                                      </p:tavLst>
                                    </p:anim>
                                    <p:animEffect transition="in" filter="fade">
                                      <p:cBhvr>
                                        <p:cTn id="109" dur="500"/>
                                        <p:tgtEl>
                                          <p:spTgt spid="52"/>
                                        </p:tgtEl>
                                      </p:cBhvr>
                                    </p:animEffect>
                                  </p:childTnLst>
                                </p:cTn>
                              </p:par>
                              <p:par>
                                <p:cTn id="110" presetID="53" presetClass="entr" presetSubtype="16" fill="hold" grpId="0" nodeType="withEffect">
                                  <p:stCondLst>
                                    <p:cond delay="1250"/>
                                  </p:stCondLst>
                                  <p:childTnLst>
                                    <p:set>
                                      <p:cBhvr>
                                        <p:cTn id="111" dur="1" fill="hold">
                                          <p:stCondLst>
                                            <p:cond delay="0"/>
                                          </p:stCondLst>
                                        </p:cTn>
                                        <p:tgtEl>
                                          <p:spTgt spid="53"/>
                                        </p:tgtEl>
                                        <p:attrNameLst>
                                          <p:attrName>style.visibility</p:attrName>
                                        </p:attrNameLst>
                                      </p:cBhvr>
                                      <p:to>
                                        <p:strVal val="visible"/>
                                      </p:to>
                                    </p:set>
                                    <p:anim calcmode="lin" valueType="num">
                                      <p:cBhvr>
                                        <p:cTn id="112" dur="500" fill="hold"/>
                                        <p:tgtEl>
                                          <p:spTgt spid="53"/>
                                        </p:tgtEl>
                                        <p:attrNameLst>
                                          <p:attrName>ppt_w</p:attrName>
                                        </p:attrNameLst>
                                      </p:cBhvr>
                                      <p:tavLst>
                                        <p:tav tm="0">
                                          <p:val>
                                            <p:fltVal val="0"/>
                                          </p:val>
                                        </p:tav>
                                        <p:tav tm="100000">
                                          <p:val>
                                            <p:strVal val="#ppt_w"/>
                                          </p:val>
                                        </p:tav>
                                      </p:tavLst>
                                    </p:anim>
                                    <p:anim calcmode="lin" valueType="num">
                                      <p:cBhvr>
                                        <p:cTn id="113" dur="500" fill="hold"/>
                                        <p:tgtEl>
                                          <p:spTgt spid="53"/>
                                        </p:tgtEl>
                                        <p:attrNameLst>
                                          <p:attrName>ppt_h</p:attrName>
                                        </p:attrNameLst>
                                      </p:cBhvr>
                                      <p:tavLst>
                                        <p:tav tm="0">
                                          <p:val>
                                            <p:fltVal val="0"/>
                                          </p:val>
                                        </p:tav>
                                        <p:tav tm="100000">
                                          <p:val>
                                            <p:strVal val="#ppt_h"/>
                                          </p:val>
                                        </p:tav>
                                      </p:tavLst>
                                    </p:anim>
                                    <p:animEffect transition="in" filter="fade">
                                      <p:cBhvr>
                                        <p:cTn id="114" dur="500"/>
                                        <p:tgtEl>
                                          <p:spTgt spid="53"/>
                                        </p:tgtEl>
                                      </p:cBhvr>
                                    </p:animEffect>
                                  </p:childTnLst>
                                </p:cTn>
                              </p:par>
                            </p:childTnLst>
                          </p:cTn>
                        </p:par>
                        <p:par>
                          <p:cTn id="115" fill="hold">
                            <p:stCondLst>
                              <p:cond delay="6750"/>
                            </p:stCondLst>
                            <p:childTnLst>
                              <p:par>
                                <p:cTn id="116" presetID="2" presetClass="entr" presetSubtype="2" fill="hold" grpId="0" nodeType="afterEffect">
                                  <p:stCondLst>
                                    <p:cond delay="0"/>
                                  </p:stCondLst>
                                  <p:childTnLst>
                                    <p:set>
                                      <p:cBhvr>
                                        <p:cTn id="117" dur="1" fill="hold">
                                          <p:stCondLst>
                                            <p:cond delay="0"/>
                                          </p:stCondLst>
                                        </p:cTn>
                                        <p:tgtEl>
                                          <p:spTgt spid="71"/>
                                        </p:tgtEl>
                                        <p:attrNameLst>
                                          <p:attrName>style.visibility</p:attrName>
                                        </p:attrNameLst>
                                      </p:cBhvr>
                                      <p:to>
                                        <p:strVal val="visible"/>
                                      </p:to>
                                    </p:set>
                                    <p:anim calcmode="lin" valueType="num">
                                      <p:cBhvr additive="base">
                                        <p:cTn id="118" dur="300" fill="hold"/>
                                        <p:tgtEl>
                                          <p:spTgt spid="71"/>
                                        </p:tgtEl>
                                        <p:attrNameLst>
                                          <p:attrName>ppt_x</p:attrName>
                                        </p:attrNameLst>
                                      </p:cBhvr>
                                      <p:tavLst>
                                        <p:tav tm="0">
                                          <p:val>
                                            <p:strVal val="1+#ppt_w/2"/>
                                          </p:val>
                                        </p:tav>
                                        <p:tav tm="100000">
                                          <p:val>
                                            <p:strVal val="#ppt_x"/>
                                          </p:val>
                                        </p:tav>
                                      </p:tavLst>
                                    </p:anim>
                                    <p:anim calcmode="lin" valueType="num">
                                      <p:cBhvr additive="base">
                                        <p:cTn id="119" dur="300" fill="hold"/>
                                        <p:tgtEl>
                                          <p:spTgt spid="71"/>
                                        </p:tgtEl>
                                        <p:attrNameLst>
                                          <p:attrName>ppt_y</p:attrName>
                                        </p:attrNameLst>
                                      </p:cBhvr>
                                      <p:tavLst>
                                        <p:tav tm="0">
                                          <p:val>
                                            <p:strVal val="#ppt_y"/>
                                          </p:val>
                                        </p:tav>
                                        <p:tav tm="100000">
                                          <p:val>
                                            <p:strVal val="#ppt_y"/>
                                          </p:val>
                                        </p:tav>
                                      </p:tavLst>
                                    </p:anim>
                                  </p:childTnLst>
                                </p:cTn>
                              </p:par>
                            </p:childTnLst>
                          </p:cTn>
                        </p:par>
                        <p:par>
                          <p:cTn id="120" fill="hold">
                            <p:stCondLst>
                              <p:cond delay="7050"/>
                            </p:stCondLst>
                            <p:childTnLst>
                              <p:par>
                                <p:cTn id="121" presetID="2" presetClass="entr" presetSubtype="2" fill="hold" grpId="0" nodeType="afterEffect">
                                  <p:stCondLst>
                                    <p:cond delay="0"/>
                                  </p:stCondLst>
                                  <p:childTnLst>
                                    <p:set>
                                      <p:cBhvr>
                                        <p:cTn id="122" dur="1" fill="hold">
                                          <p:stCondLst>
                                            <p:cond delay="0"/>
                                          </p:stCondLst>
                                        </p:cTn>
                                        <p:tgtEl>
                                          <p:spTgt spid="70"/>
                                        </p:tgtEl>
                                        <p:attrNameLst>
                                          <p:attrName>style.visibility</p:attrName>
                                        </p:attrNameLst>
                                      </p:cBhvr>
                                      <p:to>
                                        <p:strVal val="visible"/>
                                      </p:to>
                                    </p:set>
                                    <p:anim calcmode="lin" valueType="num">
                                      <p:cBhvr additive="base">
                                        <p:cTn id="123" dur="300" fill="hold"/>
                                        <p:tgtEl>
                                          <p:spTgt spid="70"/>
                                        </p:tgtEl>
                                        <p:attrNameLst>
                                          <p:attrName>ppt_x</p:attrName>
                                        </p:attrNameLst>
                                      </p:cBhvr>
                                      <p:tavLst>
                                        <p:tav tm="0">
                                          <p:val>
                                            <p:strVal val="1+#ppt_w/2"/>
                                          </p:val>
                                        </p:tav>
                                        <p:tav tm="100000">
                                          <p:val>
                                            <p:strVal val="#ppt_x"/>
                                          </p:val>
                                        </p:tav>
                                      </p:tavLst>
                                    </p:anim>
                                    <p:anim calcmode="lin" valueType="num">
                                      <p:cBhvr additive="base">
                                        <p:cTn id="124" dur="300" fill="hold"/>
                                        <p:tgtEl>
                                          <p:spTgt spid="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p:bldP spid="22" grpId="0" animBg="1"/>
      <p:bldP spid="23" grpId="0" animBg="1"/>
      <p:bldP spid="24" grpId="0" animBg="1"/>
      <p:bldP spid="25" grpId="0" animBg="1"/>
      <p:bldP spid="26" grpId="0"/>
      <p:bldP spid="27" grpId="0"/>
      <p:bldP spid="28" grpId="0"/>
      <p:bldP spid="29" grpId="0"/>
      <p:bldP spid="40" grpId="0"/>
      <p:bldP spid="41" grpId="0"/>
      <p:bldP spid="44" grpId="0"/>
      <p:bldP spid="45" grpId="0"/>
      <p:bldP spid="46" grpId="0"/>
      <p:bldP spid="47" grpId="0"/>
      <p:bldP spid="48" grpId="0"/>
      <p:bldP spid="49" grpId="0"/>
      <p:bldP spid="50" grpId="0"/>
      <p:bldP spid="51" grpId="0"/>
      <p:bldP spid="52" grpId="0"/>
      <p:bldP spid="53" grpId="0"/>
      <p:bldP spid="70" grpId="0"/>
      <p:bldP spid="7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椭圆 19"/>
          <p:cNvSpPr/>
          <p:nvPr/>
        </p:nvSpPr>
        <p:spPr>
          <a:xfrm>
            <a:off x="1548452" y="2463767"/>
            <a:ext cx="1863481" cy="186348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椭圆 20"/>
          <p:cNvSpPr/>
          <p:nvPr/>
        </p:nvSpPr>
        <p:spPr>
          <a:xfrm>
            <a:off x="3762121" y="1059976"/>
            <a:ext cx="432354" cy="43247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rPr>
              <a:t>1</a:t>
            </a:r>
            <a:endParaRPr kumimoji="0" lang="zh-CN" altLang="en-US"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endParaRPr>
          </a:p>
        </p:txBody>
      </p:sp>
      <p:cxnSp>
        <p:nvCxnSpPr>
          <p:cNvPr id="22" name="直接连接符 21"/>
          <p:cNvCxnSpPr/>
          <p:nvPr/>
        </p:nvCxnSpPr>
        <p:spPr>
          <a:xfrm>
            <a:off x="4194862" y="1288540"/>
            <a:ext cx="75508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727741" y="3240442"/>
            <a:ext cx="1501081" cy="27699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市场推广方案</a:t>
            </a:r>
            <a:endParaRPr kumimoji="0" lang="en-US" altLang="zh-CN"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4" name="椭圆 23"/>
          <p:cNvSpPr/>
          <p:nvPr/>
        </p:nvSpPr>
        <p:spPr>
          <a:xfrm>
            <a:off x="1548452" y="951992"/>
            <a:ext cx="1863481" cy="1863481"/>
          </a:xfrm>
          <a:prstGeom prst="ellipse">
            <a:avLst/>
          </a:prstGeom>
          <a:solidFill>
            <a:srgbClr val="C00000"/>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5" name="KSO_Shape"/>
          <p:cNvSpPr>
            <a:spLocks/>
          </p:cNvSpPr>
          <p:nvPr/>
        </p:nvSpPr>
        <p:spPr bwMode="auto">
          <a:xfrm>
            <a:off x="1851912" y="1483073"/>
            <a:ext cx="1235770" cy="862980"/>
          </a:xfrm>
          <a:custGeom>
            <a:avLst/>
            <a:gdLst>
              <a:gd name="T0" fmla="*/ 1733867 w 2074863"/>
              <a:gd name="T1" fmla="*/ 579834 h 1449388"/>
              <a:gd name="T2" fmla="*/ 1791884 w 2074863"/>
              <a:gd name="T3" fmla="*/ 600246 h 1449388"/>
              <a:gd name="T4" fmla="*/ 1794804 w 2074863"/>
              <a:gd name="T5" fmla="*/ 538648 h 1449388"/>
              <a:gd name="T6" fmla="*/ 510830 w 2074863"/>
              <a:gd name="T7" fmla="*/ 162256 h 1449388"/>
              <a:gd name="T8" fmla="*/ 492893 w 2074863"/>
              <a:gd name="T9" fmla="*/ 222976 h 1449388"/>
              <a:gd name="T10" fmla="*/ 438718 w 2074863"/>
              <a:gd name="T11" fmla="*/ 188484 h 1449388"/>
              <a:gd name="T12" fmla="*/ 1598128 w 2074863"/>
              <a:gd name="T13" fmla="*/ 142089 h 1449388"/>
              <a:gd name="T14" fmla="*/ 1885296 w 2074863"/>
              <a:gd name="T15" fmla="*/ 549583 h 1449388"/>
              <a:gd name="T16" fmla="*/ 1586087 w 2074863"/>
              <a:gd name="T17" fmla="*/ 450078 h 1449388"/>
              <a:gd name="T18" fmla="*/ 486453 w 2074863"/>
              <a:gd name="T19" fmla="*/ 72185 h 1449388"/>
              <a:gd name="T20" fmla="*/ 151219 w 2074863"/>
              <a:gd name="T21" fmla="*/ 357281 h 1449388"/>
              <a:gd name="T22" fmla="*/ 295879 w 2074863"/>
              <a:gd name="T23" fmla="*/ 407592 h 1449388"/>
              <a:gd name="T24" fmla="*/ 486453 w 2074863"/>
              <a:gd name="T25" fmla="*/ 72185 h 1449388"/>
              <a:gd name="T26" fmla="*/ 681762 w 2074863"/>
              <a:gd name="T27" fmla="*/ 209994 h 1449388"/>
              <a:gd name="T28" fmla="*/ 910960 w 2074863"/>
              <a:gd name="T29" fmla="*/ 275617 h 1449388"/>
              <a:gd name="T30" fmla="*/ 1184248 w 2074863"/>
              <a:gd name="T31" fmla="*/ 351448 h 1449388"/>
              <a:gd name="T32" fmla="*/ 1396319 w 2074863"/>
              <a:gd name="T33" fmla="*/ 332855 h 1449388"/>
              <a:gd name="T34" fmla="*/ 1606205 w 2074863"/>
              <a:gd name="T35" fmla="*/ 562536 h 1449388"/>
              <a:gd name="T36" fmla="*/ 1640821 w 2074863"/>
              <a:gd name="T37" fmla="*/ 739718 h 1449388"/>
              <a:gd name="T38" fmla="*/ 1379558 w 2074863"/>
              <a:gd name="T39" fmla="*/ 843985 h 1449388"/>
              <a:gd name="T40" fmla="*/ 1124853 w 2074863"/>
              <a:gd name="T41" fmla="*/ 641283 h 1449388"/>
              <a:gd name="T42" fmla="*/ 720387 w 2074863"/>
              <a:gd name="T43" fmla="*/ 519516 h 1449388"/>
              <a:gd name="T44" fmla="*/ 653705 w 2074863"/>
              <a:gd name="T45" fmla="*/ 311345 h 1449388"/>
              <a:gd name="T46" fmla="*/ 325395 w 2074863"/>
              <a:gd name="T47" fmla="*/ 480871 h 1449388"/>
              <a:gd name="T48" fmla="*/ 435438 w 2074863"/>
              <a:gd name="T49" fmla="*/ 683574 h 1449388"/>
              <a:gd name="T50" fmla="*/ 530543 w 2074863"/>
              <a:gd name="T51" fmla="*/ 794768 h 1449388"/>
              <a:gd name="T52" fmla="*/ 611436 w 2074863"/>
              <a:gd name="T53" fmla="*/ 890286 h 1449388"/>
              <a:gd name="T54" fmla="*/ 688686 w 2074863"/>
              <a:gd name="T55" fmla="*/ 1001480 h 1449388"/>
              <a:gd name="T56" fmla="*/ 800188 w 2074863"/>
              <a:gd name="T57" fmla="*/ 1230068 h 1449388"/>
              <a:gd name="T58" fmla="*/ 913511 w 2074863"/>
              <a:gd name="T59" fmla="*/ 1255588 h 1449388"/>
              <a:gd name="T60" fmla="*/ 768486 w 2074863"/>
              <a:gd name="T61" fmla="*/ 1063458 h 1449388"/>
              <a:gd name="T62" fmla="*/ 798730 w 2074863"/>
              <a:gd name="T63" fmla="*/ 1022261 h 1449388"/>
              <a:gd name="T64" fmla="*/ 1047604 w 2074863"/>
              <a:gd name="T65" fmla="*/ 1245015 h 1449388"/>
              <a:gd name="T66" fmla="*/ 1112465 w 2074863"/>
              <a:gd name="T67" fmla="*/ 1184496 h 1449388"/>
              <a:gd name="T68" fmla="*/ 841727 w 2074863"/>
              <a:gd name="T69" fmla="*/ 896119 h 1449388"/>
              <a:gd name="T70" fmla="*/ 886182 w 2074863"/>
              <a:gd name="T71" fmla="*/ 868047 h 1449388"/>
              <a:gd name="T72" fmla="*/ 1205383 w 2074863"/>
              <a:gd name="T73" fmla="*/ 1138195 h 1449388"/>
              <a:gd name="T74" fmla="*/ 1202468 w 2074863"/>
              <a:gd name="T75" fmla="*/ 1026636 h 1449388"/>
              <a:gd name="T76" fmla="*/ 955779 w 2074863"/>
              <a:gd name="T77" fmla="*/ 749197 h 1449388"/>
              <a:gd name="T78" fmla="*/ 1006793 w 2074863"/>
              <a:gd name="T79" fmla="*/ 736437 h 1449388"/>
              <a:gd name="T80" fmla="*/ 1311053 w 2074863"/>
              <a:gd name="T81" fmla="*/ 1001480 h 1449388"/>
              <a:gd name="T82" fmla="*/ 1303037 w 2074863"/>
              <a:gd name="T83" fmla="*/ 890286 h 1449388"/>
              <a:gd name="T84" fmla="*/ 1310325 w 2074863"/>
              <a:gd name="T85" fmla="*/ 838516 h 1449388"/>
              <a:gd name="T86" fmla="*/ 1409802 w 2074863"/>
              <a:gd name="T87" fmla="*/ 919087 h 1449388"/>
              <a:gd name="T88" fmla="*/ 1378829 w 2074863"/>
              <a:gd name="T89" fmla="*/ 1028094 h 1449388"/>
              <a:gd name="T90" fmla="*/ 1306317 w 2074863"/>
              <a:gd name="T91" fmla="*/ 1123248 h 1449388"/>
              <a:gd name="T92" fmla="*/ 1210119 w 2074863"/>
              <a:gd name="T93" fmla="*/ 1205641 h 1449388"/>
              <a:gd name="T94" fmla="*/ 1113922 w 2074863"/>
              <a:gd name="T95" fmla="*/ 1290222 h 1449388"/>
              <a:gd name="T96" fmla="*/ 1016631 w 2074863"/>
              <a:gd name="T97" fmla="*/ 1300795 h 1449388"/>
              <a:gd name="T98" fmla="*/ 897478 w 2074863"/>
              <a:gd name="T99" fmla="*/ 1327044 h 1449388"/>
              <a:gd name="T100" fmla="*/ 625648 w 2074863"/>
              <a:gd name="T101" fmla="*/ 1160798 h 1449388"/>
              <a:gd name="T102" fmla="*/ 491918 w 2074863"/>
              <a:gd name="T103" fmla="*/ 1202360 h 1449388"/>
              <a:gd name="T104" fmla="*/ 458760 w 2074863"/>
              <a:gd name="T105" fmla="*/ 1134550 h 1449388"/>
              <a:gd name="T106" fmla="*/ 365477 w 2074863"/>
              <a:gd name="T107" fmla="*/ 1057260 h 1449388"/>
              <a:gd name="T108" fmla="*/ 317378 w 2074863"/>
              <a:gd name="T109" fmla="*/ 969763 h 1449388"/>
              <a:gd name="T110" fmla="*/ 233206 w 2074863"/>
              <a:gd name="T111" fmla="*/ 865131 h 1449388"/>
              <a:gd name="T112" fmla="*/ 268916 w 2074863"/>
              <a:gd name="T113" fmla="*/ 733520 h 1449388"/>
              <a:gd name="T114" fmla="*/ 186565 w 2074863"/>
              <a:gd name="T115" fmla="*/ 647845 h 1449388"/>
              <a:gd name="T116" fmla="*/ 1822 w 2074863"/>
              <a:gd name="T117" fmla="*/ 438580 h 1449388"/>
              <a:gd name="T118" fmla="*/ 272923 w 2074863"/>
              <a:gd name="T119" fmla="*/ 139996 h 14493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074863" h="1449388">
                <a:moveTo>
                  <a:pt x="1923841" y="577723"/>
                </a:moveTo>
                <a:lnTo>
                  <a:pt x="1919867" y="578517"/>
                </a:lnTo>
                <a:lnTo>
                  <a:pt x="1915893" y="579312"/>
                </a:lnTo>
                <a:lnTo>
                  <a:pt x="1911919" y="580503"/>
                </a:lnTo>
                <a:lnTo>
                  <a:pt x="1907944" y="582488"/>
                </a:lnTo>
                <a:lnTo>
                  <a:pt x="1904765" y="584871"/>
                </a:lnTo>
                <a:lnTo>
                  <a:pt x="1901983" y="586857"/>
                </a:lnTo>
                <a:lnTo>
                  <a:pt x="1898804" y="589636"/>
                </a:lnTo>
                <a:lnTo>
                  <a:pt x="1896022" y="592813"/>
                </a:lnTo>
                <a:lnTo>
                  <a:pt x="1893240" y="595593"/>
                </a:lnTo>
                <a:lnTo>
                  <a:pt x="1891253" y="599167"/>
                </a:lnTo>
                <a:lnTo>
                  <a:pt x="1889663" y="602741"/>
                </a:lnTo>
                <a:lnTo>
                  <a:pt x="1888471" y="606712"/>
                </a:lnTo>
                <a:lnTo>
                  <a:pt x="1887278" y="610683"/>
                </a:lnTo>
                <a:lnTo>
                  <a:pt x="1886483" y="615051"/>
                </a:lnTo>
                <a:lnTo>
                  <a:pt x="1886483" y="619419"/>
                </a:lnTo>
                <a:lnTo>
                  <a:pt x="1886483" y="623390"/>
                </a:lnTo>
                <a:lnTo>
                  <a:pt x="1887278" y="627758"/>
                </a:lnTo>
                <a:lnTo>
                  <a:pt x="1888471" y="631729"/>
                </a:lnTo>
                <a:lnTo>
                  <a:pt x="1889663" y="635303"/>
                </a:lnTo>
                <a:lnTo>
                  <a:pt x="1891253" y="639274"/>
                </a:lnTo>
                <a:lnTo>
                  <a:pt x="1893240" y="642451"/>
                </a:lnTo>
                <a:lnTo>
                  <a:pt x="1896022" y="646025"/>
                </a:lnTo>
                <a:lnTo>
                  <a:pt x="1898804" y="648805"/>
                </a:lnTo>
                <a:lnTo>
                  <a:pt x="1901983" y="651188"/>
                </a:lnTo>
                <a:lnTo>
                  <a:pt x="1904765" y="653967"/>
                </a:lnTo>
                <a:lnTo>
                  <a:pt x="1907944" y="655953"/>
                </a:lnTo>
                <a:lnTo>
                  <a:pt x="1911919" y="657541"/>
                </a:lnTo>
                <a:lnTo>
                  <a:pt x="1915893" y="659130"/>
                </a:lnTo>
                <a:lnTo>
                  <a:pt x="1919867" y="660321"/>
                </a:lnTo>
                <a:lnTo>
                  <a:pt x="1923841" y="660718"/>
                </a:lnTo>
                <a:lnTo>
                  <a:pt x="1928213" y="661115"/>
                </a:lnTo>
                <a:lnTo>
                  <a:pt x="1932585" y="660718"/>
                </a:lnTo>
                <a:lnTo>
                  <a:pt x="1936956" y="660321"/>
                </a:lnTo>
                <a:lnTo>
                  <a:pt x="1940533" y="659130"/>
                </a:lnTo>
                <a:lnTo>
                  <a:pt x="1944508" y="657541"/>
                </a:lnTo>
                <a:lnTo>
                  <a:pt x="1948084" y="655953"/>
                </a:lnTo>
                <a:lnTo>
                  <a:pt x="1951661" y="653967"/>
                </a:lnTo>
                <a:lnTo>
                  <a:pt x="1954841" y="651188"/>
                </a:lnTo>
                <a:lnTo>
                  <a:pt x="1958020" y="648805"/>
                </a:lnTo>
                <a:lnTo>
                  <a:pt x="1960405" y="646025"/>
                </a:lnTo>
                <a:lnTo>
                  <a:pt x="1963187" y="642451"/>
                </a:lnTo>
                <a:lnTo>
                  <a:pt x="1965174" y="639274"/>
                </a:lnTo>
                <a:lnTo>
                  <a:pt x="1966763" y="635303"/>
                </a:lnTo>
                <a:lnTo>
                  <a:pt x="1967956" y="631729"/>
                </a:lnTo>
                <a:lnTo>
                  <a:pt x="1969148" y="627758"/>
                </a:lnTo>
                <a:lnTo>
                  <a:pt x="1969943" y="623390"/>
                </a:lnTo>
                <a:lnTo>
                  <a:pt x="1970340" y="619419"/>
                </a:lnTo>
                <a:lnTo>
                  <a:pt x="1969943" y="615051"/>
                </a:lnTo>
                <a:lnTo>
                  <a:pt x="1969148" y="610683"/>
                </a:lnTo>
                <a:lnTo>
                  <a:pt x="1967956" y="606712"/>
                </a:lnTo>
                <a:lnTo>
                  <a:pt x="1966763" y="602741"/>
                </a:lnTo>
                <a:lnTo>
                  <a:pt x="1965174" y="599167"/>
                </a:lnTo>
                <a:lnTo>
                  <a:pt x="1963187" y="595593"/>
                </a:lnTo>
                <a:lnTo>
                  <a:pt x="1960405" y="592813"/>
                </a:lnTo>
                <a:lnTo>
                  <a:pt x="1958020" y="589636"/>
                </a:lnTo>
                <a:lnTo>
                  <a:pt x="1954841" y="586857"/>
                </a:lnTo>
                <a:lnTo>
                  <a:pt x="1951661" y="584871"/>
                </a:lnTo>
                <a:lnTo>
                  <a:pt x="1948084" y="582488"/>
                </a:lnTo>
                <a:lnTo>
                  <a:pt x="1944508" y="580503"/>
                </a:lnTo>
                <a:lnTo>
                  <a:pt x="1940533" y="579312"/>
                </a:lnTo>
                <a:lnTo>
                  <a:pt x="1936956" y="578517"/>
                </a:lnTo>
                <a:lnTo>
                  <a:pt x="1932585" y="577723"/>
                </a:lnTo>
                <a:lnTo>
                  <a:pt x="1928213" y="577723"/>
                </a:lnTo>
                <a:lnTo>
                  <a:pt x="1923841" y="577723"/>
                </a:lnTo>
                <a:close/>
                <a:moveTo>
                  <a:pt x="519301" y="160338"/>
                </a:moveTo>
                <a:lnTo>
                  <a:pt x="523687" y="160338"/>
                </a:lnTo>
                <a:lnTo>
                  <a:pt x="528072" y="160729"/>
                </a:lnTo>
                <a:lnTo>
                  <a:pt x="532059" y="161512"/>
                </a:lnTo>
                <a:lnTo>
                  <a:pt x="536445" y="162687"/>
                </a:lnTo>
                <a:lnTo>
                  <a:pt x="540033" y="163861"/>
                </a:lnTo>
                <a:lnTo>
                  <a:pt x="544020" y="166210"/>
                </a:lnTo>
                <a:lnTo>
                  <a:pt x="547209" y="168558"/>
                </a:lnTo>
                <a:lnTo>
                  <a:pt x="550399" y="170907"/>
                </a:lnTo>
                <a:lnTo>
                  <a:pt x="553588" y="174038"/>
                </a:lnTo>
                <a:lnTo>
                  <a:pt x="556379" y="176778"/>
                </a:lnTo>
                <a:lnTo>
                  <a:pt x="558771" y="180693"/>
                </a:lnTo>
                <a:lnTo>
                  <a:pt x="560366" y="183824"/>
                </a:lnTo>
                <a:lnTo>
                  <a:pt x="562359" y="188130"/>
                </a:lnTo>
                <a:lnTo>
                  <a:pt x="563954" y="192436"/>
                </a:lnTo>
                <a:lnTo>
                  <a:pt x="564752" y="196350"/>
                </a:lnTo>
                <a:lnTo>
                  <a:pt x="565150" y="201048"/>
                </a:lnTo>
                <a:lnTo>
                  <a:pt x="565150" y="205353"/>
                </a:lnTo>
                <a:lnTo>
                  <a:pt x="564752" y="209268"/>
                </a:lnTo>
                <a:lnTo>
                  <a:pt x="563954" y="213574"/>
                </a:lnTo>
                <a:lnTo>
                  <a:pt x="562758" y="217488"/>
                </a:lnTo>
                <a:lnTo>
                  <a:pt x="560765" y="221402"/>
                </a:lnTo>
                <a:lnTo>
                  <a:pt x="558771" y="224925"/>
                </a:lnTo>
                <a:lnTo>
                  <a:pt x="556778" y="228448"/>
                </a:lnTo>
                <a:lnTo>
                  <a:pt x="553987" y="231188"/>
                </a:lnTo>
                <a:lnTo>
                  <a:pt x="551196" y="234711"/>
                </a:lnTo>
                <a:lnTo>
                  <a:pt x="547608" y="237060"/>
                </a:lnTo>
                <a:lnTo>
                  <a:pt x="544418" y="239800"/>
                </a:lnTo>
                <a:lnTo>
                  <a:pt x="540431" y="241366"/>
                </a:lnTo>
                <a:lnTo>
                  <a:pt x="536843" y="242932"/>
                </a:lnTo>
                <a:lnTo>
                  <a:pt x="532458" y="244497"/>
                </a:lnTo>
                <a:lnTo>
                  <a:pt x="528072" y="245672"/>
                </a:lnTo>
                <a:lnTo>
                  <a:pt x="523687" y="246063"/>
                </a:lnTo>
                <a:lnTo>
                  <a:pt x="518902" y="246063"/>
                </a:lnTo>
                <a:lnTo>
                  <a:pt x="514915" y="245672"/>
                </a:lnTo>
                <a:lnTo>
                  <a:pt x="510530" y="244497"/>
                </a:lnTo>
                <a:lnTo>
                  <a:pt x="506543" y="243323"/>
                </a:lnTo>
                <a:lnTo>
                  <a:pt x="502955" y="241757"/>
                </a:lnTo>
                <a:lnTo>
                  <a:pt x="498968" y="239800"/>
                </a:lnTo>
                <a:lnTo>
                  <a:pt x="495778" y="237451"/>
                </a:lnTo>
                <a:lnTo>
                  <a:pt x="492190" y="235103"/>
                </a:lnTo>
                <a:lnTo>
                  <a:pt x="489399" y="232363"/>
                </a:lnTo>
                <a:lnTo>
                  <a:pt x="486210" y="228840"/>
                </a:lnTo>
                <a:lnTo>
                  <a:pt x="484216" y="225708"/>
                </a:lnTo>
                <a:lnTo>
                  <a:pt x="482223" y="221794"/>
                </a:lnTo>
                <a:lnTo>
                  <a:pt x="480628" y="217879"/>
                </a:lnTo>
                <a:lnTo>
                  <a:pt x="479033" y="213965"/>
                </a:lnTo>
                <a:lnTo>
                  <a:pt x="478236" y="209268"/>
                </a:lnTo>
                <a:lnTo>
                  <a:pt x="477837" y="205353"/>
                </a:lnTo>
                <a:lnTo>
                  <a:pt x="477837" y="200656"/>
                </a:lnTo>
                <a:lnTo>
                  <a:pt x="478236" y="196350"/>
                </a:lnTo>
                <a:lnTo>
                  <a:pt x="479033" y="192436"/>
                </a:lnTo>
                <a:lnTo>
                  <a:pt x="480628" y="188522"/>
                </a:lnTo>
                <a:lnTo>
                  <a:pt x="481824" y="184607"/>
                </a:lnTo>
                <a:lnTo>
                  <a:pt x="483818" y="181084"/>
                </a:lnTo>
                <a:lnTo>
                  <a:pt x="486210" y="177561"/>
                </a:lnTo>
                <a:lnTo>
                  <a:pt x="489001" y="174430"/>
                </a:lnTo>
                <a:lnTo>
                  <a:pt x="491791" y="171298"/>
                </a:lnTo>
                <a:lnTo>
                  <a:pt x="494981" y="168558"/>
                </a:lnTo>
                <a:lnTo>
                  <a:pt x="498569" y="166601"/>
                </a:lnTo>
                <a:lnTo>
                  <a:pt x="502157" y="164252"/>
                </a:lnTo>
                <a:lnTo>
                  <a:pt x="506144" y="162687"/>
                </a:lnTo>
                <a:lnTo>
                  <a:pt x="510530" y="161512"/>
                </a:lnTo>
                <a:lnTo>
                  <a:pt x="514915" y="160729"/>
                </a:lnTo>
                <a:lnTo>
                  <a:pt x="519301" y="160338"/>
                </a:lnTo>
                <a:close/>
                <a:moveTo>
                  <a:pt x="1699693" y="111125"/>
                </a:moveTo>
                <a:lnTo>
                  <a:pt x="1718770" y="131377"/>
                </a:lnTo>
                <a:lnTo>
                  <a:pt x="1740628" y="154806"/>
                </a:lnTo>
                <a:lnTo>
                  <a:pt x="1768448" y="186178"/>
                </a:lnTo>
                <a:lnTo>
                  <a:pt x="1784345" y="204842"/>
                </a:lnTo>
                <a:lnTo>
                  <a:pt x="1801832" y="224697"/>
                </a:lnTo>
                <a:lnTo>
                  <a:pt x="1819318" y="246538"/>
                </a:lnTo>
                <a:lnTo>
                  <a:pt x="1838395" y="269173"/>
                </a:lnTo>
                <a:lnTo>
                  <a:pt x="1857471" y="293793"/>
                </a:lnTo>
                <a:lnTo>
                  <a:pt x="1877343" y="318811"/>
                </a:lnTo>
                <a:lnTo>
                  <a:pt x="1897611" y="345417"/>
                </a:lnTo>
                <a:lnTo>
                  <a:pt x="1917483" y="372420"/>
                </a:lnTo>
                <a:lnTo>
                  <a:pt x="1936956" y="400217"/>
                </a:lnTo>
                <a:lnTo>
                  <a:pt x="1954841" y="426823"/>
                </a:lnTo>
                <a:lnTo>
                  <a:pt x="1971930" y="453032"/>
                </a:lnTo>
                <a:lnTo>
                  <a:pt x="1987032" y="478050"/>
                </a:lnTo>
                <a:lnTo>
                  <a:pt x="2001339" y="501479"/>
                </a:lnTo>
                <a:lnTo>
                  <a:pt x="2014057" y="524511"/>
                </a:lnTo>
                <a:lnTo>
                  <a:pt x="2025980" y="545558"/>
                </a:lnTo>
                <a:lnTo>
                  <a:pt x="2036313" y="565016"/>
                </a:lnTo>
                <a:lnTo>
                  <a:pt x="2045454" y="582488"/>
                </a:lnTo>
                <a:lnTo>
                  <a:pt x="2053402" y="598770"/>
                </a:lnTo>
                <a:lnTo>
                  <a:pt x="2065325" y="623787"/>
                </a:lnTo>
                <a:lnTo>
                  <a:pt x="2072479" y="640069"/>
                </a:lnTo>
                <a:lnTo>
                  <a:pt x="2074863" y="646025"/>
                </a:lnTo>
                <a:lnTo>
                  <a:pt x="1870189" y="796925"/>
                </a:lnTo>
                <a:lnTo>
                  <a:pt x="1867407" y="789380"/>
                </a:lnTo>
                <a:lnTo>
                  <a:pt x="1859856" y="767142"/>
                </a:lnTo>
                <a:lnTo>
                  <a:pt x="1854689" y="751258"/>
                </a:lnTo>
                <a:lnTo>
                  <a:pt x="1847933" y="733388"/>
                </a:lnTo>
                <a:lnTo>
                  <a:pt x="1839985" y="712342"/>
                </a:lnTo>
                <a:lnTo>
                  <a:pt x="1830844" y="690104"/>
                </a:lnTo>
                <a:lnTo>
                  <a:pt x="1820908" y="666278"/>
                </a:lnTo>
                <a:lnTo>
                  <a:pt x="1809383" y="640466"/>
                </a:lnTo>
                <a:lnTo>
                  <a:pt x="1797063" y="614257"/>
                </a:lnTo>
                <a:lnTo>
                  <a:pt x="1783550" y="586857"/>
                </a:lnTo>
                <a:lnTo>
                  <a:pt x="1768845" y="559059"/>
                </a:lnTo>
                <a:lnTo>
                  <a:pt x="1753346" y="531262"/>
                </a:lnTo>
                <a:lnTo>
                  <a:pt x="1744602" y="517363"/>
                </a:lnTo>
                <a:lnTo>
                  <a:pt x="1736256" y="503862"/>
                </a:lnTo>
                <a:lnTo>
                  <a:pt x="1727513" y="490360"/>
                </a:lnTo>
                <a:lnTo>
                  <a:pt x="1718770" y="476859"/>
                </a:lnTo>
                <a:lnTo>
                  <a:pt x="1709232" y="463357"/>
                </a:lnTo>
                <a:lnTo>
                  <a:pt x="1700091" y="450650"/>
                </a:lnTo>
                <a:lnTo>
                  <a:pt x="1690552" y="438339"/>
                </a:lnTo>
                <a:lnTo>
                  <a:pt x="1681014" y="426029"/>
                </a:lnTo>
                <a:lnTo>
                  <a:pt x="1661938" y="403394"/>
                </a:lnTo>
                <a:lnTo>
                  <a:pt x="1643259" y="381951"/>
                </a:lnTo>
                <a:lnTo>
                  <a:pt x="1624977" y="362095"/>
                </a:lnTo>
                <a:lnTo>
                  <a:pt x="1606696" y="343431"/>
                </a:lnTo>
                <a:lnTo>
                  <a:pt x="1590004" y="327150"/>
                </a:lnTo>
                <a:lnTo>
                  <a:pt x="1573312" y="311663"/>
                </a:lnTo>
                <a:lnTo>
                  <a:pt x="1558210" y="298559"/>
                </a:lnTo>
                <a:lnTo>
                  <a:pt x="1544697" y="287042"/>
                </a:lnTo>
                <a:lnTo>
                  <a:pt x="1532377" y="276718"/>
                </a:lnTo>
                <a:lnTo>
                  <a:pt x="1522044" y="268776"/>
                </a:lnTo>
                <a:lnTo>
                  <a:pt x="1506942" y="257657"/>
                </a:lnTo>
                <a:lnTo>
                  <a:pt x="1501775" y="254083"/>
                </a:lnTo>
                <a:lnTo>
                  <a:pt x="1699693" y="111125"/>
                </a:lnTo>
                <a:close/>
                <a:moveTo>
                  <a:pt x="529828" y="78646"/>
                </a:moveTo>
                <a:lnTo>
                  <a:pt x="511572" y="88179"/>
                </a:lnTo>
                <a:lnTo>
                  <a:pt x="489347" y="100889"/>
                </a:lnTo>
                <a:lnTo>
                  <a:pt x="476647" y="108436"/>
                </a:lnTo>
                <a:lnTo>
                  <a:pt x="463153" y="116777"/>
                </a:lnTo>
                <a:lnTo>
                  <a:pt x="448865" y="126310"/>
                </a:lnTo>
                <a:lnTo>
                  <a:pt x="433784" y="136240"/>
                </a:lnTo>
                <a:lnTo>
                  <a:pt x="417512" y="147759"/>
                </a:lnTo>
                <a:lnTo>
                  <a:pt x="401637" y="159675"/>
                </a:lnTo>
                <a:lnTo>
                  <a:pt x="384175" y="172783"/>
                </a:lnTo>
                <a:lnTo>
                  <a:pt x="367109" y="186288"/>
                </a:lnTo>
                <a:lnTo>
                  <a:pt x="349250" y="200984"/>
                </a:lnTo>
                <a:lnTo>
                  <a:pt x="331787" y="216475"/>
                </a:lnTo>
                <a:lnTo>
                  <a:pt x="313531" y="233157"/>
                </a:lnTo>
                <a:lnTo>
                  <a:pt x="294878" y="250634"/>
                </a:lnTo>
                <a:lnTo>
                  <a:pt x="277019" y="268905"/>
                </a:lnTo>
                <a:lnTo>
                  <a:pt x="259159" y="287177"/>
                </a:lnTo>
                <a:lnTo>
                  <a:pt x="225028" y="322528"/>
                </a:lnTo>
                <a:lnTo>
                  <a:pt x="193278" y="356687"/>
                </a:lnTo>
                <a:lnTo>
                  <a:pt x="164703" y="389257"/>
                </a:lnTo>
                <a:lnTo>
                  <a:pt x="138906" y="419445"/>
                </a:lnTo>
                <a:lnTo>
                  <a:pt x="116284" y="446057"/>
                </a:lnTo>
                <a:lnTo>
                  <a:pt x="97234" y="469095"/>
                </a:lnTo>
                <a:lnTo>
                  <a:pt x="82550" y="488161"/>
                </a:lnTo>
                <a:lnTo>
                  <a:pt x="205184" y="612882"/>
                </a:lnTo>
                <a:lnTo>
                  <a:pt x="213915" y="597391"/>
                </a:lnTo>
                <a:lnTo>
                  <a:pt x="224631" y="581106"/>
                </a:lnTo>
                <a:lnTo>
                  <a:pt x="236934" y="562437"/>
                </a:lnTo>
                <a:lnTo>
                  <a:pt x="250428" y="542974"/>
                </a:lnTo>
                <a:lnTo>
                  <a:pt x="256381" y="531456"/>
                </a:lnTo>
                <a:lnTo>
                  <a:pt x="260350" y="524306"/>
                </a:lnTo>
                <a:lnTo>
                  <a:pt x="265112" y="515965"/>
                </a:lnTo>
                <a:lnTo>
                  <a:pt x="270669" y="507623"/>
                </a:lnTo>
                <a:lnTo>
                  <a:pt x="277019" y="498885"/>
                </a:lnTo>
                <a:lnTo>
                  <a:pt x="284162" y="488558"/>
                </a:lnTo>
                <a:lnTo>
                  <a:pt x="292100" y="478628"/>
                </a:lnTo>
                <a:lnTo>
                  <a:pt x="301228" y="467506"/>
                </a:lnTo>
                <a:lnTo>
                  <a:pt x="311547" y="456385"/>
                </a:lnTo>
                <a:lnTo>
                  <a:pt x="322262" y="444071"/>
                </a:lnTo>
                <a:lnTo>
                  <a:pt x="334565" y="431758"/>
                </a:lnTo>
                <a:lnTo>
                  <a:pt x="348059" y="418650"/>
                </a:lnTo>
                <a:lnTo>
                  <a:pt x="362347" y="405543"/>
                </a:lnTo>
                <a:lnTo>
                  <a:pt x="378619" y="391641"/>
                </a:lnTo>
                <a:lnTo>
                  <a:pt x="395684" y="377739"/>
                </a:lnTo>
                <a:lnTo>
                  <a:pt x="413147" y="362248"/>
                </a:lnTo>
                <a:lnTo>
                  <a:pt x="430609" y="347154"/>
                </a:lnTo>
                <a:lnTo>
                  <a:pt x="448469" y="332855"/>
                </a:lnTo>
                <a:lnTo>
                  <a:pt x="466328" y="318953"/>
                </a:lnTo>
                <a:lnTo>
                  <a:pt x="484188" y="305448"/>
                </a:lnTo>
                <a:lnTo>
                  <a:pt x="502047" y="292737"/>
                </a:lnTo>
                <a:lnTo>
                  <a:pt x="519510" y="280821"/>
                </a:lnTo>
                <a:lnTo>
                  <a:pt x="536972" y="268905"/>
                </a:lnTo>
                <a:lnTo>
                  <a:pt x="553641" y="257784"/>
                </a:lnTo>
                <a:lnTo>
                  <a:pt x="570310" y="247457"/>
                </a:lnTo>
                <a:lnTo>
                  <a:pt x="601663" y="228391"/>
                </a:lnTo>
                <a:lnTo>
                  <a:pt x="629841" y="212106"/>
                </a:lnTo>
                <a:lnTo>
                  <a:pt x="654050" y="198601"/>
                </a:lnTo>
                <a:lnTo>
                  <a:pt x="529828" y="78646"/>
                </a:lnTo>
                <a:close/>
                <a:moveTo>
                  <a:pt x="537766" y="0"/>
                </a:moveTo>
                <a:lnTo>
                  <a:pt x="542925" y="794"/>
                </a:lnTo>
                <a:lnTo>
                  <a:pt x="548085" y="2383"/>
                </a:lnTo>
                <a:lnTo>
                  <a:pt x="552450" y="4369"/>
                </a:lnTo>
                <a:lnTo>
                  <a:pt x="557213" y="6752"/>
                </a:lnTo>
                <a:lnTo>
                  <a:pt x="561181" y="10327"/>
                </a:lnTo>
                <a:lnTo>
                  <a:pt x="738981" y="181521"/>
                </a:lnTo>
                <a:lnTo>
                  <a:pt x="741760" y="185096"/>
                </a:lnTo>
                <a:lnTo>
                  <a:pt x="744538" y="188274"/>
                </a:lnTo>
                <a:lnTo>
                  <a:pt x="746522" y="192246"/>
                </a:lnTo>
                <a:lnTo>
                  <a:pt x="748110" y="195820"/>
                </a:lnTo>
                <a:lnTo>
                  <a:pt x="748903" y="200190"/>
                </a:lnTo>
                <a:lnTo>
                  <a:pt x="749697" y="204162"/>
                </a:lnTo>
                <a:lnTo>
                  <a:pt x="749697" y="208531"/>
                </a:lnTo>
                <a:lnTo>
                  <a:pt x="749300" y="213297"/>
                </a:lnTo>
                <a:lnTo>
                  <a:pt x="748506" y="217269"/>
                </a:lnTo>
                <a:lnTo>
                  <a:pt x="746919" y="221241"/>
                </a:lnTo>
                <a:lnTo>
                  <a:pt x="745331" y="224816"/>
                </a:lnTo>
                <a:lnTo>
                  <a:pt x="742553" y="228788"/>
                </a:lnTo>
                <a:lnTo>
                  <a:pt x="740172" y="231568"/>
                </a:lnTo>
                <a:lnTo>
                  <a:pt x="736600" y="234746"/>
                </a:lnTo>
                <a:lnTo>
                  <a:pt x="733425" y="237129"/>
                </a:lnTo>
                <a:lnTo>
                  <a:pt x="729456" y="239512"/>
                </a:lnTo>
                <a:lnTo>
                  <a:pt x="722710" y="242690"/>
                </a:lnTo>
                <a:lnTo>
                  <a:pt x="705247" y="251429"/>
                </a:lnTo>
                <a:lnTo>
                  <a:pt x="776685" y="295915"/>
                </a:lnTo>
                <a:lnTo>
                  <a:pt x="813594" y="318953"/>
                </a:lnTo>
                <a:lnTo>
                  <a:pt x="843756" y="338416"/>
                </a:lnTo>
                <a:lnTo>
                  <a:pt x="855266" y="332458"/>
                </a:lnTo>
                <a:lnTo>
                  <a:pt x="867569" y="326500"/>
                </a:lnTo>
                <a:lnTo>
                  <a:pt x="879872" y="321733"/>
                </a:lnTo>
                <a:lnTo>
                  <a:pt x="892175" y="317364"/>
                </a:lnTo>
                <a:lnTo>
                  <a:pt x="905669" y="312995"/>
                </a:lnTo>
                <a:lnTo>
                  <a:pt x="919163" y="309817"/>
                </a:lnTo>
                <a:lnTo>
                  <a:pt x="933847" y="307037"/>
                </a:lnTo>
                <a:lnTo>
                  <a:pt x="948135" y="304256"/>
                </a:lnTo>
                <a:lnTo>
                  <a:pt x="970756" y="301873"/>
                </a:lnTo>
                <a:lnTo>
                  <a:pt x="992188" y="300284"/>
                </a:lnTo>
                <a:lnTo>
                  <a:pt x="1013222" y="299093"/>
                </a:lnTo>
                <a:lnTo>
                  <a:pt x="1033066" y="298696"/>
                </a:lnTo>
                <a:lnTo>
                  <a:pt x="1052513" y="299490"/>
                </a:lnTo>
                <a:lnTo>
                  <a:pt x="1070769" y="301079"/>
                </a:lnTo>
                <a:lnTo>
                  <a:pt x="1088231" y="302668"/>
                </a:lnTo>
                <a:lnTo>
                  <a:pt x="1105297" y="305051"/>
                </a:lnTo>
                <a:lnTo>
                  <a:pt x="1121172" y="308228"/>
                </a:lnTo>
                <a:lnTo>
                  <a:pt x="1137047" y="311803"/>
                </a:lnTo>
                <a:lnTo>
                  <a:pt x="1151731" y="315775"/>
                </a:lnTo>
                <a:lnTo>
                  <a:pt x="1165622" y="320542"/>
                </a:lnTo>
                <a:lnTo>
                  <a:pt x="1179116" y="324911"/>
                </a:lnTo>
                <a:lnTo>
                  <a:pt x="1191816" y="329677"/>
                </a:lnTo>
                <a:lnTo>
                  <a:pt x="1203722" y="335238"/>
                </a:lnTo>
                <a:lnTo>
                  <a:pt x="1215231" y="340004"/>
                </a:lnTo>
                <a:lnTo>
                  <a:pt x="1226741" y="345565"/>
                </a:lnTo>
                <a:lnTo>
                  <a:pt x="1237060" y="351126"/>
                </a:lnTo>
                <a:lnTo>
                  <a:pt x="1256506" y="362645"/>
                </a:lnTo>
                <a:lnTo>
                  <a:pt x="1274366" y="372972"/>
                </a:lnTo>
                <a:lnTo>
                  <a:pt x="1289844" y="382902"/>
                </a:lnTo>
                <a:lnTo>
                  <a:pt x="1304131" y="391641"/>
                </a:lnTo>
                <a:lnTo>
                  <a:pt x="1310878" y="395613"/>
                </a:lnTo>
                <a:lnTo>
                  <a:pt x="1317228" y="398790"/>
                </a:lnTo>
                <a:lnTo>
                  <a:pt x="1323578" y="401968"/>
                </a:lnTo>
                <a:lnTo>
                  <a:pt x="1329135" y="403954"/>
                </a:lnTo>
                <a:lnTo>
                  <a:pt x="1334691" y="405543"/>
                </a:lnTo>
                <a:lnTo>
                  <a:pt x="1340247" y="406337"/>
                </a:lnTo>
                <a:lnTo>
                  <a:pt x="1345406" y="407132"/>
                </a:lnTo>
                <a:lnTo>
                  <a:pt x="1351360" y="407132"/>
                </a:lnTo>
                <a:lnTo>
                  <a:pt x="1358106" y="406734"/>
                </a:lnTo>
                <a:lnTo>
                  <a:pt x="1364853" y="406337"/>
                </a:lnTo>
                <a:lnTo>
                  <a:pt x="1379538" y="404351"/>
                </a:lnTo>
                <a:lnTo>
                  <a:pt x="1395810" y="401173"/>
                </a:lnTo>
                <a:lnTo>
                  <a:pt x="1412081" y="397201"/>
                </a:lnTo>
                <a:lnTo>
                  <a:pt x="1429544" y="392832"/>
                </a:lnTo>
                <a:lnTo>
                  <a:pt x="1446610" y="387669"/>
                </a:lnTo>
                <a:lnTo>
                  <a:pt x="1463675" y="382505"/>
                </a:lnTo>
                <a:lnTo>
                  <a:pt x="1494631" y="371781"/>
                </a:lnTo>
                <a:lnTo>
                  <a:pt x="1520825" y="362645"/>
                </a:lnTo>
                <a:lnTo>
                  <a:pt x="1545035" y="353112"/>
                </a:lnTo>
                <a:lnTo>
                  <a:pt x="1550988" y="357481"/>
                </a:lnTo>
                <a:lnTo>
                  <a:pt x="1557338" y="363439"/>
                </a:lnTo>
                <a:lnTo>
                  <a:pt x="1566069" y="371383"/>
                </a:lnTo>
                <a:lnTo>
                  <a:pt x="1577578" y="382108"/>
                </a:lnTo>
                <a:lnTo>
                  <a:pt x="1589881" y="395215"/>
                </a:lnTo>
                <a:lnTo>
                  <a:pt x="1604963" y="410309"/>
                </a:lnTo>
                <a:lnTo>
                  <a:pt x="1620838" y="428183"/>
                </a:lnTo>
                <a:lnTo>
                  <a:pt x="1638697" y="449235"/>
                </a:lnTo>
                <a:lnTo>
                  <a:pt x="1656953" y="472670"/>
                </a:lnTo>
                <a:lnTo>
                  <a:pt x="1666875" y="485380"/>
                </a:lnTo>
                <a:lnTo>
                  <a:pt x="1676400" y="498885"/>
                </a:lnTo>
                <a:lnTo>
                  <a:pt x="1686719" y="512787"/>
                </a:lnTo>
                <a:lnTo>
                  <a:pt x="1696641" y="527881"/>
                </a:lnTo>
                <a:lnTo>
                  <a:pt x="1707356" y="542974"/>
                </a:lnTo>
                <a:lnTo>
                  <a:pt x="1717675" y="559657"/>
                </a:lnTo>
                <a:lnTo>
                  <a:pt x="1727994" y="576339"/>
                </a:lnTo>
                <a:lnTo>
                  <a:pt x="1738710" y="594213"/>
                </a:lnTo>
                <a:lnTo>
                  <a:pt x="1749425" y="612882"/>
                </a:lnTo>
                <a:lnTo>
                  <a:pt x="1760141" y="632345"/>
                </a:lnTo>
                <a:lnTo>
                  <a:pt x="1770460" y="651808"/>
                </a:lnTo>
                <a:lnTo>
                  <a:pt x="1781175" y="672859"/>
                </a:lnTo>
                <a:lnTo>
                  <a:pt x="1802606" y="715360"/>
                </a:lnTo>
                <a:lnTo>
                  <a:pt x="1810544" y="731645"/>
                </a:lnTo>
                <a:lnTo>
                  <a:pt x="1813322" y="739192"/>
                </a:lnTo>
                <a:lnTo>
                  <a:pt x="1816100" y="745944"/>
                </a:lnTo>
                <a:lnTo>
                  <a:pt x="1817688" y="752300"/>
                </a:lnTo>
                <a:lnTo>
                  <a:pt x="1818878" y="758258"/>
                </a:lnTo>
                <a:lnTo>
                  <a:pt x="1819275" y="764216"/>
                </a:lnTo>
                <a:lnTo>
                  <a:pt x="1819275" y="769379"/>
                </a:lnTo>
                <a:lnTo>
                  <a:pt x="1818481" y="774543"/>
                </a:lnTo>
                <a:lnTo>
                  <a:pt x="1816497" y="778912"/>
                </a:lnTo>
                <a:lnTo>
                  <a:pt x="1814116" y="783679"/>
                </a:lnTo>
                <a:lnTo>
                  <a:pt x="1810544" y="788445"/>
                </a:lnTo>
                <a:lnTo>
                  <a:pt x="1805781" y="792417"/>
                </a:lnTo>
                <a:lnTo>
                  <a:pt x="1801019" y="796786"/>
                </a:lnTo>
                <a:lnTo>
                  <a:pt x="1794272" y="801155"/>
                </a:lnTo>
                <a:lnTo>
                  <a:pt x="1787128" y="805922"/>
                </a:lnTo>
                <a:lnTo>
                  <a:pt x="1778397" y="810688"/>
                </a:lnTo>
                <a:lnTo>
                  <a:pt x="1769269" y="815852"/>
                </a:lnTo>
                <a:lnTo>
                  <a:pt x="1747044" y="826179"/>
                </a:lnTo>
                <a:lnTo>
                  <a:pt x="1720056" y="838492"/>
                </a:lnTo>
                <a:lnTo>
                  <a:pt x="1687910" y="852394"/>
                </a:lnTo>
                <a:lnTo>
                  <a:pt x="1650206" y="868680"/>
                </a:lnTo>
                <a:lnTo>
                  <a:pt x="1607741" y="888142"/>
                </a:lnTo>
                <a:lnTo>
                  <a:pt x="1568450" y="905619"/>
                </a:lnTo>
                <a:lnTo>
                  <a:pt x="1553766" y="911975"/>
                </a:lnTo>
                <a:lnTo>
                  <a:pt x="1541463" y="916344"/>
                </a:lnTo>
                <a:lnTo>
                  <a:pt x="1531144" y="919521"/>
                </a:lnTo>
                <a:lnTo>
                  <a:pt x="1526778" y="920713"/>
                </a:lnTo>
                <a:lnTo>
                  <a:pt x="1522810" y="921507"/>
                </a:lnTo>
                <a:lnTo>
                  <a:pt x="1518841" y="921905"/>
                </a:lnTo>
                <a:lnTo>
                  <a:pt x="1514872" y="921905"/>
                </a:lnTo>
                <a:lnTo>
                  <a:pt x="1511697" y="921507"/>
                </a:lnTo>
                <a:lnTo>
                  <a:pt x="1508522" y="921110"/>
                </a:lnTo>
                <a:lnTo>
                  <a:pt x="1505347" y="920316"/>
                </a:lnTo>
                <a:lnTo>
                  <a:pt x="1502569" y="919521"/>
                </a:lnTo>
                <a:lnTo>
                  <a:pt x="1496219" y="916344"/>
                </a:lnTo>
                <a:lnTo>
                  <a:pt x="1489869" y="912769"/>
                </a:lnTo>
                <a:lnTo>
                  <a:pt x="1482328" y="907605"/>
                </a:lnTo>
                <a:lnTo>
                  <a:pt x="1472803" y="902045"/>
                </a:lnTo>
                <a:lnTo>
                  <a:pt x="1462485" y="895689"/>
                </a:lnTo>
                <a:lnTo>
                  <a:pt x="1449785" y="888540"/>
                </a:lnTo>
                <a:lnTo>
                  <a:pt x="1433910" y="880993"/>
                </a:lnTo>
                <a:lnTo>
                  <a:pt x="1425178" y="876624"/>
                </a:lnTo>
                <a:lnTo>
                  <a:pt x="1415653" y="870666"/>
                </a:lnTo>
                <a:lnTo>
                  <a:pt x="1404541" y="863516"/>
                </a:lnTo>
                <a:lnTo>
                  <a:pt x="1393428" y="854778"/>
                </a:lnTo>
                <a:lnTo>
                  <a:pt x="1381522" y="845642"/>
                </a:lnTo>
                <a:lnTo>
                  <a:pt x="1368822" y="834917"/>
                </a:lnTo>
                <a:lnTo>
                  <a:pt x="1355725" y="823796"/>
                </a:lnTo>
                <a:lnTo>
                  <a:pt x="1342231" y="811483"/>
                </a:lnTo>
                <a:lnTo>
                  <a:pt x="1314053" y="785267"/>
                </a:lnTo>
                <a:lnTo>
                  <a:pt x="1284288" y="757463"/>
                </a:lnTo>
                <a:lnTo>
                  <a:pt x="1254522" y="728468"/>
                </a:lnTo>
                <a:lnTo>
                  <a:pt x="1225153" y="698677"/>
                </a:lnTo>
                <a:lnTo>
                  <a:pt x="1167606" y="642275"/>
                </a:lnTo>
                <a:lnTo>
                  <a:pt x="1141016" y="616457"/>
                </a:lnTo>
                <a:lnTo>
                  <a:pt x="1116806" y="593816"/>
                </a:lnTo>
                <a:lnTo>
                  <a:pt x="1105694" y="583886"/>
                </a:lnTo>
                <a:lnTo>
                  <a:pt x="1094978" y="574751"/>
                </a:lnTo>
                <a:lnTo>
                  <a:pt x="1085453" y="567204"/>
                </a:lnTo>
                <a:lnTo>
                  <a:pt x="1077119" y="560451"/>
                </a:lnTo>
                <a:lnTo>
                  <a:pt x="1069181" y="554890"/>
                </a:lnTo>
                <a:lnTo>
                  <a:pt x="1062435" y="551316"/>
                </a:lnTo>
                <a:lnTo>
                  <a:pt x="1056878" y="548535"/>
                </a:lnTo>
                <a:lnTo>
                  <a:pt x="1054100" y="547741"/>
                </a:lnTo>
                <a:lnTo>
                  <a:pt x="1052116" y="547741"/>
                </a:lnTo>
                <a:lnTo>
                  <a:pt x="1042591" y="547741"/>
                </a:lnTo>
                <a:lnTo>
                  <a:pt x="1028700" y="548535"/>
                </a:lnTo>
                <a:lnTo>
                  <a:pt x="992585" y="550918"/>
                </a:lnTo>
                <a:lnTo>
                  <a:pt x="949325" y="553302"/>
                </a:lnTo>
                <a:lnTo>
                  <a:pt x="902494" y="556479"/>
                </a:lnTo>
                <a:lnTo>
                  <a:pt x="820341" y="562835"/>
                </a:lnTo>
                <a:lnTo>
                  <a:pt x="784622" y="566012"/>
                </a:lnTo>
                <a:lnTo>
                  <a:pt x="760810" y="542180"/>
                </a:lnTo>
                <a:lnTo>
                  <a:pt x="755650" y="532250"/>
                </a:lnTo>
                <a:lnTo>
                  <a:pt x="752078" y="521526"/>
                </a:lnTo>
                <a:lnTo>
                  <a:pt x="748506" y="511596"/>
                </a:lnTo>
                <a:lnTo>
                  <a:pt x="746522" y="500871"/>
                </a:lnTo>
                <a:lnTo>
                  <a:pt x="745331" y="490544"/>
                </a:lnTo>
                <a:lnTo>
                  <a:pt x="744935" y="480217"/>
                </a:lnTo>
                <a:lnTo>
                  <a:pt x="745728" y="470287"/>
                </a:lnTo>
                <a:lnTo>
                  <a:pt x="746919" y="459959"/>
                </a:lnTo>
                <a:lnTo>
                  <a:pt x="748903" y="450029"/>
                </a:lnTo>
                <a:lnTo>
                  <a:pt x="752078" y="440099"/>
                </a:lnTo>
                <a:lnTo>
                  <a:pt x="755650" y="430566"/>
                </a:lnTo>
                <a:lnTo>
                  <a:pt x="760016" y="420636"/>
                </a:lnTo>
                <a:lnTo>
                  <a:pt x="765175" y="411501"/>
                </a:lnTo>
                <a:lnTo>
                  <a:pt x="771128" y="402365"/>
                </a:lnTo>
                <a:lnTo>
                  <a:pt x="777875" y="393229"/>
                </a:lnTo>
                <a:lnTo>
                  <a:pt x="785019" y="384888"/>
                </a:lnTo>
                <a:lnTo>
                  <a:pt x="749697" y="362645"/>
                </a:lnTo>
                <a:lnTo>
                  <a:pt x="711994" y="339210"/>
                </a:lnTo>
                <a:lnTo>
                  <a:pt x="648494" y="300682"/>
                </a:lnTo>
                <a:lnTo>
                  <a:pt x="635000" y="307037"/>
                </a:lnTo>
                <a:lnTo>
                  <a:pt x="617538" y="316172"/>
                </a:lnTo>
                <a:lnTo>
                  <a:pt x="596503" y="327691"/>
                </a:lnTo>
                <a:lnTo>
                  <a:pt x="572294" y="341593"/>
                </a:lnTo>
                <a:lnTo>
                  <a:pt x="545306" y="357879"/>
                </a:lnTo>
                <a:lnTo>
                  <a:pt x="531019" y="367014"/>
                </a:lnTo>
                <a:lnTo>
                  <a:pt x="516335" y="377341"/>
                </a:lnTo>
                <a:lnTo>
                  <a:pt x="500856" y="387669"/>
                </a:lnTo>
                <a:lnTo>
                  <a:pt x="484585" y="399187"/>
                </a:lnTo>
                <a:lnTo>
                  <a:pt x="467915" y="411501"/>
                </a:lnTo>
                <a:lnTo>
                  <a:pt x="450850" y="424211"/>
                </a:lnTo>
                <a:lnTo>
                  <a:pt x="438150" y="434141"/>
                </a:lnTo>
                <a:lnTo>
                  <a:pt x="432990" y="439702"/>
                </a:lnTo>
                <a:lnTo>
                  <a:pt x="415131" y="456782"/>
                </a:lnTo>
                <a:lnTo>
                  <a:pt x="398859" y="473464"/>
                </a:lnTo>
                <a:lnTo>
                  <a:pt x="382984" y="490544"/>
                </a:lnTo>
                <a:lnTo>
                  <a:pt x="368300" y="506829"/>
                </a:lnTo>
                <a:lnTo>
                  <a:pt x="354409" y="523909"/>
                </a:lnTo>
                <a:lnTo>
                  <a:pt x="341312" y="539797"/>
                </a:lnTo>
                <a:lnTo>
                  <a:pt x="329009" y="555685"/>
                </a:lnTo>
                <a:lnTo>
                  <a:pt x="317500" y="570779"/>
                </a:lnTo>
                <a:lnTo>
                  <a:pt x="387350" y="732042"/>
                </a:lnTo>
                <a:lnTo>
                  <a:pt x="401240" y="724098"/>
                </a:lnTo>
                <a:lnTo>
                  <a:pt x="406400" y="721318"/>
                </a:lnTo>
                <a:lnTo>
                  <a:pt x="413147" y="720523"/>
                </a:lnTo>
                <a:lnTo>
                  <a:pt x="419497" y="719729"/>
                </a:lnTo>
                <a:lnTo>
                  <a:pt x="425053" y="719729"/>
                </a:lnTo>
                <a:lnTo>
                  <a:pt x="430609" y="720523"/>
                </a:lnTo>
                <a:lnTo>
                  <a:pt x="436165" y="721715"/>
                </a:lnTo>
                <a:lnTo>
                  <a:pt x="441325" y="722907"/>
                </a:lnTo>
                <a:lnTo>
                  <a:pt x="446484" y="724495"/>
                </a:lnTo>
                <a:lnTo>
                  <a:pt x="450850" y="726482"/>
                </a:lnTo>
                <a:lnTo>
                  <a:pt x="455215" y="729262"/>
                </a:lnTo>
                <a:lnTo>
                  <a:pt x="459581" y="731645"/>
                </a:lnTo>
                <a:lnTo>
                  <a:pt x="463550" y="734823"/>
                </a:lnTo>
                <a:lnTo>
                  <a:pt x="467519" y="738000"/>
                </a:lnTo>
                <a:lnTo>
                  <a:pt x="474265" y="744753"/>
                </a:lnTo>
                <a:lnTo>
                  <a:pt x="481013" y="752300"/>
                </a:lnTo>
                <a:lnTo>
                  <a:pt x="486966" y="759846"/>
                </a:lnTo>
                <a:lnTo>
                  <a:pt x="492125" y="768188"/>
                </a:lnTo>
                <a:lnTo>
                  <a:pt x="502047" y="783281"/>
                </a:lnTo>
                <a:lnTo>
                  <a:pt x="506413" y="790034"/>
                </a:lnTo>
                <a:lnTo>
                  <a:pt x="510778" y="795992"/>
                </a:lnTo>
                <a:lnTo>
                  <a:pt x="515541" y="800361"/>
                </a:lnTo>
                <a:lnTo>
                  <a:pt x="517525" y="802744"/>
                </a:lnTo>
                <a:lnTo>
                  <a:pt x="519510" y="803936"/>
                </a:lnTo>
                <a:lnTo>
                  <a:pt x="525860" y="807511"/>
                </a:lnTo>
                <a:lnTo>
                  <a:pt x="531416" y="811483"/>
                </a:lnTo>
                <a:lnTo>
                  <a:pt x="536972" y="815852"/>
                </a:lnTo>
                <a:lnTo>
                  <a:pt x="541735" y="819427"/>
                </a:lnTo>
                <a:lnTo>
                  <a:pt x="550466" y="827371"/>
                </a:lnTo>
                <a:lnTo>
                  <a:pt x="558006" y="834917"/>
                </a:lnTo>
                <a:lnTo>
                  <a:pt x="564356" y="843259"/>
                </a:lnTo>
                <a:lnTo>
                  <a:pt x="569516" y="850806"/>
                </a:lnTo>
                <a:lnTo>
                  <a:pt x="573881" y="858352"/>
                </a:lnTo>
                <a:lnTo>
                  <a:pt x="577850" y="865899"/>
                </a:lnTo>
                <a:lnTo>
                  <a:pt x="584597" y="879404"/>
                </a:lnTo>
                <a:lnTo>
                  <a:pt x="587375" y="885759"/>
                </a:lnTo>
                <a:lnTo>
                  <a:pt x="590550" y="891717"/>
                </a:lnTo>
                <a:lnTo>
                  <a:pt x="594122" y="896881"/>
                </a:lnTo>
                <a:lnTo>
                  <a:pt x="598091" y="901250"/>
                </a:lnTo>
                <a:lnTo>
                  <a:pt x="602456" y="905619"/>
                </a:lnTo>
                <a:lnTo>
                  <a:pt x="604838" y="907208"/>
                </a:lnTo>
                <a:lnTo>
                  <a:pt x="607616" y="908797"/>
                </a:lnTo>
                <a:lnTo>
                  <a:pt x="613569" y="912372"/>
                </a:lnTo>
                <a:lnTo>
                  <a:pt x="618728" y="915549"/>
                </a:lnTo>
                <a:lnTo>
                  <a:pt x="624285" y="919124"/>
                </a:lnTo>
                <a:lnTo>
                  <a:pt x="629047" y="922699"/>
                </a:lnTo>
                <a:lnTo>
                  <a:pt x="633413" y="926274"/>
                </a:lnTo>
                <a:lnTo>
                  <a:pt x="637778" y="929849"/>
                </a:lnTo>
                <a:lnTo>
                  <a:pt x="645319" y="938190"/>
                </a:lnTo>
                <a:lnTo>
                  <a:pt x="651669" y="946134"/>
                </a:lnTo>
                <a:lnTo>
                  <a:pt x="657622" y="954078"/>
                </a:lnTo>
                <a:lnTo>
                  <a:pt x="661988" y="962022"/>
                </a:lnTo>
                <a:lnTo>
                  <a:pt x="665956" y="969966"/>
                </a:lnTo>
                <a:lnTo>
                  <a:pt x="669528" y="977116"/>
                </a:lnTo>
                <a:lnTo>
                  <a:pt x="671910" y="983868"/>
                </a:lnTo>
                <a:lnTo>
                  <a:pt x="673894" y="990223"/>
                </a:lnTo>
                <a:lnTo>
                  <a:pt x="675085" y="995784"/>
                </a:lnTo>
                <a:lnTo>
                  <a:pt x="677069" y="1003331"/>
                </a:lnTo>
                <a:lnTo>
                  <a:pt x="677466" y="1006509"/>
                </a:lnTo>
                <a:lnTo>
                  <a:pt x="681038" y="1008892"/>
                </a:lnTo>
                <a:lnTo>
                  <a:pt x="691356" y="1016439"/>
                </a:lnTo>
                <a:lnTo>
                  <a:pt x="698103" y="1021999"/>
                </a:lnTo>
                <a:lnTo>
                  <a:pt x="705644" y="1028752"/>
                </a:lnTo>
                <a:lnTo>
                  <a:pt x="713185" y="1036299"/>
                </a:lnTo>
                <a:lnTo>
                  <a:pt x="721519" y="1045037"/>
                </a:lnTo>
                <a:lnTo>
                  <a:pt x="729456" y="1055364"/>
                </a:lnTo>
                <a:lnTo>
                  <a:pt x="733425" y="1060925"/>
                </a:lnTo>
                <a:lnTo>
                  <a:pt x="737394" y="1066486"/>
                </a:lnTo>
                <a:lnTo>
                  <a:pt x="740966" y="1072047"/>
                </a:lnTo>
                <a:lnTo>
                  <a:pt x="744538" y="1078005"/>
                </a:lnTo>
                <a:lnTo>
                  <a:pt x="747316" y="1084757"/>
                </a:lnTo>
                <a:lnTo>
                  <a:pt x="750094" y="1091112"/>
                </a:lnTo>
                <a:lnTo>
                  <a:pt x="753269" y="1097865"/>
                </a:lnTo>
                <a:lnTo>
                  <a:pt x="755253" y="1105014"/>
                </a:lnTo>
                <a:lnTo>
                  <a:pt x="757635" y="1112164"/>
                </a:lnTo>
                <a:lnTo>
                  <a:pt x="759222" y="1120108"/>
                </a:lnTo>
                <a:lnTo>
                  <a:pt x="760016" y="1128052"/>
                </a:lnTo>
                <a:lnTo>
                  <a:pt x="760810" y="1135599"/>
                </a:lnTo>
                <a:lnTo>
                  <a:pt x="760810" y="1143940"/>
                </a:lnTo>
                <a:lnTo>
                  <a:pt x="760413" y="1152281"/>
                </a:lnTo>
                <a:lnTo>
                  <a:pt x="760016" y="1157048"/>
                </a:lnTo>
                <a:lnTo>
                  <a:pt x="759222" y="1162211"/>
                </a:lnTo>
                <a:lnTo>
                  <a:pt x="756841" y="1171347"/>
                </a:lnTo>
                <a:lnTo>
                  <a:pt x="753666" y="1181277"/>
                </a:lnTo>
                <a:lnTo>
                  <a:pt x="749697" y="1190016"/>
                </a:lnTo>
                <a:lnTo>
                  <a:pt x="744935" y="1199151"/>
                </a:lnTo>
                <a:lnTo>
                  <a:pt x="739378" y="1207492"/>
                </a:lnTo>
                <a:lnTo>
                  <a:pt x="733028" y="1216628"/>
                </a:lnTo>
                <a:lnTo>
                  <a:pt x="726281" y="1224572"/>
                </a:lnTo>
                <a:lnTo>
                  <a:pt x="864394" y="1334200"/>
                </a:lnTo>
                <a:lnTo>
                  <a:pt x="871538" y="1340158"/>
                </a:lnTo>
                <a:lnTo>
                  <a:pt x="871935" y="1340555"/>
                </a:lnTo>
                <a:lnTo>
                  <a:pt x="872728" y="1340555"/>
                </a:lnTo>
                <a:lnTo>
                  <a:pt x="891381" y="1356046"/>
                </a:lnTo>
                <a:lnTo>
                  <a:pt x="908050" y="1369153"/>
                </a:lnTo>
                <a:lnTo>
                  <a:pt x="915194" y="1374317"/>
                </a:lnTo>
                <a:lnTo>
                  <a:pt x="921941" y="1379083"/>
                </a:lnTo>
                <a:lnTo>
                  <a:pt x="927894" y="1382658"/>
                </a:lnTo>
                <a:lnTo>
                  <a:pt x="933847" y="1386233"/>
                </a:lnTo>
                <a:lnTo>
                  <a:pt x="939006" y="1388219"/>
                </a:lnTo>
                <a:lnTo>
                  <a:pt x="944563" y="1389808"/>
                </a:lnTo>
                <a:lnTo>
                  <a:pt x="949722" y="1390205"/>
                </a:lnTo>
                <a:lnTo>
                  <a:pt x="954881" y="1390205"/>
                </a:lnTo>
                <a:lnTo>
                  <a:pt x="960041" y="1389411"/>
                </a:lnTo>
                <a:lnTo>
                  <a:pt x="965200" y="1387822"/>
                </a:lnTo>
                <a:lnTo>
                  <a:pt x="971153" y="1385041"/>
                </a:lnTo>
                <a:lnTo>
                  <a:pt x="977106" y="1381467"/>
                </a:lnTo>
                <a:lnTo>
                  <a:pt x="983456" y="1376700"/>
                </a:lnTo>
                <a:lnTo>
                  <a:pt x="990203" y="1371934"/>
                </a:lnTo>
                <a:lnTo>
                  <a:pt x="994966" y="1367962"/>
                </a:lnTo>
                <a:lnTo>
                  <a:pt x="998538" y="1364387"/>
                </a:lnTo>
                <a:lnTo>
                  <a:pt x="1002506" y="1360415"/>
                </a:lnTo>
                <a:lnTo>
                  <a:pt x="1005285" y="1356443"/>
                </a:lnTo>
                <a:lnTo>
                  <a:pt x="1008063" y="1353265"/>
                </a:lnTo>
                <a:lnTo>
                  <a:pt x="1009650" y="1349691"/>
                </a:lnTo>
                <a:lnTo>
                  <a:pt x="1010841" y="1346513"/>
                </a:lnTo>
                <a:lnTo>
                  <a:pt x="1011238" y="1343732"/>
                </a:lnTo>
                <a:lnTo>
                  <a:pt x="1011238" y="1341746"/>
                </a:lnTo>
                <a:lnTo>
                  <a:pt x="1010841" y="1339760"/>
                </a:lnTo>
                <a:lnTo>
                  <a:pt x="1009650" y="1336980"/>
                </a:lnTo>
                <a:lnTo>
                  <a:pt x="1008460" y="1334994"/>
                </a:lnTo>
                <a:lnTo>
                  <a:pt x="1007269" y="1334200"/>
                </a:lnTo>
                <a:lnTo>
                  <a:pt x="972344" y="1296466"/>
                </a:lnTo>
                <a:lnTo>
                  <a:pt x="846138" y="1173333"/>
                </a:lnTo>
                <a:lnTo>
                  <a:pt x="843756" y="1170950"/>
                </a:lnTo>
                <a:lnTo>
                  <a:pt x="841772" y="1168169"/>
                </a:lnTo>
                <a:lnTo>
                  <a:pt x="839788" y="1164992"/>
                </a:lnTo>
                <a:lnTo>
                  <a:pt x="838200" y="1162211"/>
                </a:lnTo>
                <a:lnTo>
                  <a:pt x="837010" y="1158637"/>
                </a:lnTo>
                <a:lnTo>
                  <a:pt x="836216" y="1155856"/>
                </a:lnTo>
                <a:lnTo>
                  <a:pt x="835819" y="1152281"/>
                </a:lnTo>
                <a:lnTo>
                  <a:pt x="835422" y="1149104"/>
                </a:lnTo>
                <a:lnTo>
                  <a:pt x="835819" y="1145529"/>
                </a:lnTo>
                <a:lnTo>
                  <a:pt x="836216" y="1142351"/>
                </a:lnTo>
                <a:lnTo>
                  <a:pt x="836613" y="1138777"/>
                </a:lnTo>
                <a:lnTo>
                  <a:pt x="837803" y="1135996"/>
                </a:lnTo>
                <a:lnTo>
                  <a:pt x="839391" y="1132421"/>
                </a:lnTo>
                <a:lnTo>
                  <a:pt x="840978" y="1129641"/>
                </a:lnTo>
                <a:lnTo>
                  <a:pt x="842963" y="1126861"/>
                </a:lnTo>
                <a:lnTo>
                  <a:pt x="845741" y="1124080"/>
                </a:lnTo>
                <a:lnTo>
                  <a:pt x="848122" y="1121697"/>
                </a:lnTo>
                <a:lnTo>
                  <a:pt x="850900" y="1119314"/>
                </a:lnTo>
                <a:lnTo>
                  <a:pt x="854075" y="1117725"/>
                </a:lnTo>
                <a:lnTo>
                  <a:pt x="856853" y="1116136"/>
                </a:lnTo>
                <a:lnTo>
                  <a:pt x="860028" y="1115342"/>
                </a:lnTo>
                <a:lnTo>
                  <a:pt x="863203" y="1114547"/>
                </a:lnTo>
                <a:lnTo>
                  <a:pt x="866775" y="1113753"/>
                </a:lnTo>
                <a:lnTo>
                  <a:pt x="869950" y="1113753"/>
                </a:lnTo>
                <a:lnTo>
                  <a:pt x="873522" y="1113753"/>
                </a:lnTo>
                <a:lnTo>
                  <a:pt x="876697" y="1114150"/>
                </a:lnTo>
                <a:lnTo>
                  <a:pt x="879872" y="1114944"/>
                </a:lnTo>
                <a:lnTo>
                  <a:pt x="883047" y="1116136"/>
                </a:lnTo>
                <a:lnTo>
                  <a:pt x="886222" y="1117328"/>
                </a:lnTo>
                <a:lnTo>
                  <a:pt x="889000" y="1118916"/>
                </a:lnTo>
                <a:lnTo>
                  <a:pt x="891778" y="1121300"/>
                </a:lnTo>
                <a:lnTo>
                  <a:pt x="894953" y="1123286"/>
                </a:lnTo>
                <a:lnTo>
                  <a:pt x="1063625" y="1287330"/>
                </a:lnTo>
                <a:lnTo>
                  <a:pt x="1063625" y="1286933"/>
                </a:lnTo>
                <a:lnTo>
                  <a:pt x="1071563" y="1294877"/>
                </a:lnTo>
                <a:lnTo>
                  <a:pt x="1073944" y="1298054"/>
                </a:lnTo>
                <a:lnTo>
                  <a:pt x="1092200" y="1315531"/>
                </a:lnTo>
                <a:lnTo>
                  <a:pt x="1110060" y="1332611"/>
                </a:lnTo>
                <a:lnTo>
                  <a:pt x="1117203" y="1339760"/>
                </a:lnTo>
                <a:lnTo>
                  <a:pt x="1123950" y="1345718"/>
                </a:lnTo>
                <a:lnTo>
                  <a:pt x="1130300" y="1350485"/>
                </a:lnTo>
                <a:lnTo>
                  <a:pt x="1135460" y="1354060"/>
                </a:lnTo>
                <a:lnTo>
                  <a:pt x="1141016" y="1356443"/>
                </a:lnTo>
                <a:lnTo>
                  <a:pt x="1145778" y="1358429"/>
                </a:lnTo>
                <a:lnTo>
                  <a:pt x="1150938" y="1359223"/>
                </a:lnTo>
                <a:lnTo>
                  <a:pt x="1155303" y="1358826"/>
                </a:lnTo>
                <a:lnTo>
                  <a:pt x="1160066" y="1357635"/>
                </a:lnTo>
                <a:lnTo>
                  <a:pt x="1164828" y="1354854"/>
                </a:lnTo>
                <a:lnTo>
                  <a:pt x="1169591" y="1351677"/>
                </a:lnTo>
                <a:lnTo>
                  <a:pt x="1175147" y="1347307"/>
                </a:lnTo>
                <a:lnTo>
                  <a:pt x="1181100" y="1341746"/>
                </a:lnTo>
                <a:lnTo>
                  <a:pt x="1187847" y="1335788"/>
                </a:lnTo>
                <a:lnTo>
                  <a:pt x="1193403" y="1330228"/>
                </a:lnTo>
                <a:lnTo>
                  <a:pt x="1198166" y="1324667"/>
                </a:lnTo>
                <a:lnTo>
                  <a:pt x="1201738" y="1319106"/>
                </a:lnTo>
                <a:lnTo>
                  <a:pt x="1205310" y="1313942"/>
                </a:lnTo>
                <a:lnTo>
                  <a:pt x="1207294" y="1309176"/>
                </a:lnTo>
                <a:lnTo>
                  <a:pt x="1209278" y="1304807"/>
                </a:lnTo>
                <a:lnTo>
                  <a:pt x="1210469" y="1300835"/>
                </a:lnTo>
                <a:lnTo>
                  <a:pt x="1211263" y="1297260"/>
                </a:lnTo>
                <a:lnTo>
                  <a:pt x="1211660" y="1293288"/>
                </a:lnTo>
                <a:lnTo>
                  <a:pt x="1211660" y="1290507"/>
                </a:lnTo>
                <a:lnTo>
                  <a:pt x="1211263" y="1287330"/>
                </a:lnTo>
                <a:lnTo>
                  <a:pt x="1210072" y="1284947"/>
                </a:lnTo>
                <a:lnTo>
                  <a:pt x="1208485" y="1280180"/>
                </a:lnTo>
                <a:lnTo>
                  <a:pt x="1206897" y="1277400"/>
                </a:lnTo>
                <a:lnTo>
                  <a:pt x="1161653" y="1233310"/>
                </a:lnTo>
                <a:lnTo>
                  <a:pt x="1159272" y="1230530"/>
                </a:lnTo>
                <a:lnTo>
                  <a:pt x="1156494" y="1227352"/>
                </a:lnTo>
                <a:lnTo>
                  <a:pt x="1154906" y="1224175"/>
                </a:lnTo>
                <a:lnTo>
                  <a:pt x="1153319" y="1220600"/>
                </a:lnTo>
                <a:lnTo>
                  <a:pt x="927894" y="1004920"/>
                </a:lnTo>
                <a:lnTo>
                  <a:pt x="925116" y="1002139"/>
                </a:lnTo>
                <a:lnTo>
                  <a:pt x="923131" y="999359"/>
                </a:lnTo>
                <a:lnTo>
                  <a:pt x="921544" y="996181"/>
                </a:lnTo>
                <a:lnTo>
                  <a:pt x="919560" y="993401"/>
                </a:lnTo>
                <a:lnTo>
                  <a:pt x="918369" y="989826"/>
                </a:lnTo>
                <a:lnTo>
                  <a:pt x="917575" y="986648"/>
                </a:lnTo>
                <a:lnTo>
                  <a:pt x="917178" y="983074"/>
                </a:lnTo>
                <a:lnTo>
                  <a:pt x="916781" y="979896"/>
                </a:lnTo>
                <a:lnTo>
                  <a:pt x="916781" y="976321"/>
                </a:lnTo>
                <a:lnTo>
                  <a:pt x="917178" y="973144"/>
                </a:lnTo>
                <a:lnTo>
                  <a:pt x="917972" y="969569"/>
                </a:lnTo>
                <a:lnTo>
                  <a:pt x="919163" y="966391"/>
                </a:lnTo>
                <a:lnTo>
                  <a:pt x="920750" y="962816"/>
                </a:lnTo>
                <a:lnTo>
                  <a:pt x="922338" y="960036"/>
                </a:lnTo>
                <a:lnTo>
                  <a:pt x="924322" y="956858"/>
                </a:lnTo>
                <a:lnTo>
                  <a:pt x="927100" y="954078"/>
                </a:lnTo>
                <a:lnTo>
                  <a:pt x="929481" y="952092"/>
                </a:lnTo>
                <a:lnTo>
                  <a:pt x="932260" y="949311"/>
                </a:lnTo>
                <a:lnTo>
                  <a:pt x="935435" y="947723"/>
                </a:lnTo>
                <a:lnTo>
                  <a:pt x="938213" y="946134"/>
                </a:lnTo>
                <a:lnTo>
                  <a:pt x="941785" y="944942"/>
                </a:lnTo>
                <a:lnTo>
                  <a:pt x="944960" y="944148"/>
                </a:lnTo>
                <a:lnTo>
                  <a:pt x="948531" y="943353"/>
                </a:lnTo>
                <a:lnTo>
                  <a:pt x="951706" y="942956"/>
                </a:lnTo>
                <a:lnTo>
                  <a:pt x="955278" y="942956"/>
                </a:lnTo>
                <a:lnTo>
                  <a:pt x="958453" y="943353"/>
                </a:lnTo>
                <a:lnTo>
                  <a:pt x="962025" y="944545"/>
                </a:lnTo>
                <a:lnTo>
                  <a:pt x="965200" y="945737"/>
                </a:lnTo>
                <a:lnTo>
                  <a:pt x="968772" y="946928"/>
                </a:lnTo>
                <a:lnTo>
                  <a:pt x="971550" y="948517"/>
                </a:lnTo>
                <a:lnTo>
                  <a:pt x="974725" y="950900"/>
                </a:lnTo>
                <a:lnTo>
                  <a:pt x="977503" y="953284"/>
                </a:lnTo>
                <a:lnTo>
                  <a:pt x="1214041" y="1179291"/>
                </a:lnTo>
                <a:lnTo>
                  <a:pt x="1216819" y="1182469"/>
                </a:lnTo>
                <a:lnTo>
                  <a:pt x="1235472" y="1199946"/>
                </a:lnTo>
                <a:lnTo>
                  <a:pt x="1254125" y="1217422"/>
                </a:lnTo>
                <a:lnTo>
                  <a:pt x="1262063" y="1224572"/>
                </a:lnTo>
                <a:lnTo>
                  <a:pt x="1268810" y="1230530"/>
                </a:lnTo>
                <a:lnTo>
                  <a:pt x="1275556" y="1235694"/>
                </a:lnTo>
                <a:lnTo>
                  <a:pt x="1281510" y="1239269"/>
                </a:lnTo>
                <a:lnTo>
                  <a:pt x="1287066" y="1242049"/>
                </a:lnTo>
                <a:lnTo>
                  <a:pt x="1292622" y="1244035"/>
                </a:lnTo>
                <a:lnTo>
                  <a:pt x="1297385" y="1244432"/>
                </a:lnTo>
                <a:lnTo>
                  <a:pt x="1299766" y="1244432"/>
                </a:lnTo>
                <a:lnTo>
                  <a:pt x="1302147" y="1244035"/>
                </a:lnTo>
                <a:lnTo>
                  <a:pt x="1307306" y="1242843"/>
                </a:lnTo>
                <a:lnTo>
                  <a:pt x="1312863" y="1240063"/>
                </a:lnTo>
                <a:lnTo>
                  <a:pt x="1317625" y="1236885"/>
                </a:lnTo>
                <a:lnTo>
                  <a:pt x="1323578" y="1232516"/>
                </a:lnTo>
                <a:lnTo>
                  <a:pt x="1329928" y="1226955"/>
                </a:lnTo>
                <a:lnTo>
                  <a:pt x="1336675" y="1220600"/>
                </a:lnTo>
                <a:lnTo>
                  <a:pt x="1343422" y="1213848"/>
                </a:lnTo>
                <a:lnTo>
                  <a:pt x="1348978" y="1207492"/>
                </a:lnTo>
                <a:lnTo>
                  <a:pt x="1352947" y="1201932"/>
                </a:lnTo>
                <a:lnTo>
                  <a:pt x="1356122" y="1196371"/>
                </a:lnTo>
                <a:lnTo>
                  <a:pt x="1358503" y="1191207"/>
                </a:lnTo>
                <a:lnTo>
                  <a:pt x="1360488" y="1186044"/>
                </a:lnTo>
                <a:lnTo>
                  <a:pt x="1361281" y="1182072"/>
                </a:lnTo>
                <a:lnTo>
                  <a:pt x="1361678" y="1178099"/>
                </a:lnTo>
                <a:lnTo>
                  <a:pt x="1361281" y="1174922"/>
                </a:lnTo>
                <a:lnTo>
                  <a:pt x="1360885" y="1171744"/>
                </a:lnTo>
                <a:lnTo>
                  <a:pt x="1359694" y="1168964"/>
                </a:lnTo>
                <a:lnTo>
                  <a:pt x="1359297" y="1166581"/>
                </a:lnTo>
                <a:lnTo>
                  <a:pt x="1357710" y="1164197"/>
                </a:lnTo>
                <a:lnTo>
                  <a:pt x="1356916" y="1163006"/>
                </a:lnTo>
                <a:lnTo>
                  <a:pt x="1309688" y="1118519"/>
                </a:lnTo>
                <a:lnTo>
                  <a:pt x="1307703" y="1116533"/>
                </a:lnTo>
                <a:lnTo>
                  <a:pt x="1306116" y="1114150"/>
                </a:lnTo>
                <a:lnTo>
                  <a:pt x="1302544" y="1108986"/>
                </a:lnTo>
                <a:lnTo>
                  <a:pt x="1299369" y="1105412"/>
                </a:lnTo>
                <a:lnTo>
                  <a:pt x="1279128" y="1084757"/>
                </a:lnTo>
                <a:lnTo>
                  <a:pt x="1278335" y="1084360"/>
                </a:lnTo>
                <a:lnTo>
                  <a:pt x="1048941" y="854778"/>
                </a:lnTo>
                <a:lnTo>
                  <a:pt x="1046163" y="851997"/>
                </a:lnTo>
                <a:lnTo>
                  <a:pt x="1044178" y="849217"/>
                </a:lnTo>
                <a:lnTo>
                  <a:pt x="1042591" y="846039"/>
                </a:lnTo>
                <a:lnTo>
                  <a:pt x="1041003" y="843259"/>
                </a:lnTo>
                <a:lnTo>
                  <a:pt x="1039813" y="839684"/>
                </a:lnTo>
                <a:lnTo>
                  <a:pt x="1039019" y="836506"/>
                </a:lnTo>
                <a:lnTo>
                  <a:pt x="1038622" y="832931"/>
                </a:lnTo>
                <a:lnTo>
                  <a:pt x="1038622" y="829754"/>
                </a:lnTo>
                <a:lnTo>
                  <a:pt x="1038622" y="826179"/>
                </a:lnTo>
                <a:lnTo>
                  <a:pt x="1039019" y="823001"/>
                </a:lnTo>
                <a:lnTo>
                  <a:pt x="1039813" y="819427"/>
                </a:lnTo>
                <a:lnTo>
                  <a:pt x="1041003" y="816249"/>
                </a:lnTo>
                <a:lnTo>
                  <a:pt x="1042591" y="813071"/>
                </a:lnTo>
                <a:lnTo>
                  <a:pt x="1044178" y="810291"/>
                </a:lnTo>
                <a:lnTo>
                  <a:pt x="1046163" y="807113"/>
                </a:lnTo>
                <a:lnTo>
                  <a:pt x="1048941" y="804730"/>
                </a:lnTo>
                <a:lnTo>
                  <a:pt x="1051719" y="802347"/>
                </a:lnTo>
                <a:lnTo>
                  <a:pt x="1054100" y="799964"/>
                </a:lnTo>
                <a:lnTo>
                  <a:pt x="1057672" y="798375"/>
                </a:lnTo>
                <a:lnTo>
                  <a:pt x="1060450" y="796786"/>
                </a:lnTo>
                <a:lnTo>
                  <a:pt x="1064022" y="795595"/>
                </a:lnTo>
                <a:lnTo>
                  <a:pt x="1067197" y="794800"/>
                </a:lnTo>
                <a:lnTo>
                  <a:pt x="1070769" y="794006"/>
                </a:lnTo>
                <a:lnTo>
                  <a:pt x="1073944" y="794006"/>
                </a:lnTo>
                <a:lnTo>
                  <a:pt x="1077516" y="794006"/>
                </a:lnTo>
                <a:lnTo>
                  <a:pt x="1080691" y="794800"/>
                </a:lnTo>
                <a:lnTo>
                  <a:pt x="1084263" y="795595"/>
                </a:lnTo>
                <a:lnTo>
                  <a:pt x="1087041" y="796786"/>
                </a:lnTo>
                <a:lnTo>
                  <a:pt x="1090613" y="798375"/>
                </a:lnTo>
                <a:lnTo>
                  <a:pt x="1093391" y="799964"/>
                </a:lnTo>
                <a:lnTo>
                  <a:pt x="1096566" y="802347"/>
                </a:lnTo>
                <a:lnTo>
                  <a:pt x="1098947" y="804730"/>
                </a:lnTo>
                <a:lnTo>
                  <a:pt x="1328738" y="1034313"/>
                </a:lnTo>
                <a:lnTo>
                  <a:pt x="1331119" y="1037093"/>
                </a:lnTo>
                <a:lnTo>
                  <a:pt x="1349375" y="1055364"/>
                </a:lnTo>
                <a:lnTo>
                  <a:pt x="1364456" y="1070061"/>
                </a:lnTo>
                <a:lnTo>
                  <a:pt x="1371600" y="1076813"/>
                </a:lnTo>
                <a:lnTo>
                  <a:pt x="1378347" y="1083168"/>
                </a:lnTo>
                <a:lnTo>
                  <a:pt x="1385094" y="1088729"/>
                </a:lnTo>
                <a:lnTo>
                  <a:pt x="1391444" y="1093496"/>
                </a:lnTo>
                <a:lnTo>
                  <a:pt x="1397397" y="1096673"/>
                </a:lnTo>
                <a:lnTo>
                  <a:pt x="1400175" y="1097865"/>
                </a:lnTo>
                <a:lnTo>
                  <a:pt x="1402953" y="1098659"/>
                </a:lnTo>
                <a:lnTo>
                  <a:pt x="1404541" y="1099056"/>
                </a:lnTo>
                <a:lnTo>
                  <a:pt x="1407716" y="1099851"/>
                </a:lnTo>
                <a:lnTo>
                  <a:pt x="1410891" y="1099056"/>
                </a:lnTo>
                <a:lnTo>
                  <a:pt x="1415653" y="1098262"/>
                </a:lnTo>
                <a:lnTo>
                  <a:pt x="1421210" y="1095879"/>
                </a:lnTo>
                <a:lnTo>
                  <a:pt x="1424385" y="1093893"/>
                </a:lnTo>
                <a:lnTo>
                  <a:pt x="1427956" y="1091112"/>
                </a:lnTo>
                <a:lnTo>
                  <a:pt x="1431528" y="1088729"/>
                </a:lnTo>
                <a:lnTo>
                  <a:pt x="1435894" y="1084757"/>
                </a:lnTo>
                <a:lnTo>
                  <a:pt x="1440260" y="1081182"/>
                </a:lnTo>
                <a:lnTo>
                  <a:pt x="1445419" y="1076019"/>
                </a:lnTo>
                <a:lnTo>
                  <a:pt x="1452166" y="1068869"/>
                </a:lnTo>
                <a:lnTo>
                  <a:pt x="1457325" y="1062514"/>
                </a:lnTo>
                <a:lnTo>
                  <a:pt x="1461294" y="1056159"/>
                </a:lnTo>
                <a:lnTo>
                  <a:pt x="1464866" y="1050201"/>
                </a:lnTo>
                <a:lnTo>
                  <a:pt x="1466850" y="1044640"/>
                </a:lnTo>
                <a:lnTo>
                  <a:pt x="1468835" y="1039873"/>
                </a:lnTo>
                <a:lnTo>
                  <a:pt x="1469628" y="1035504"/>
                </a:lnTo>
                <a:lnTo>
                  <a:pt x="1470025" y="1031135"/>
                </a:lnTo>
                <a:lnTo>
                  <a:pt x="1469628" y="1027560"/>
                </a:lnTo>
                <a:lnTo>
                  <a:pt x="1469231" y="1024383"/>
                </a:lnTo>
                <a:lnTo>
                  <a:pt x="1468041" y="1021602"/>
                </a:lnTo>
                <a:lnTo>
                  <a:pt x="1467247" y="1019616"/>
                </a:lnTo>
                <a:lnTo>
                  <a:pt x="1465660" y="1016041"/>
                </a:lnTo>
                <a:lnTo>
                  <a:pt x="1464866" y="1015247"/>
                </a:lnTo>
                <a:lnTo>
                  <a:pt x="1419225" y="969966"/>
                </a:lnTo>
                <a:lnTo>
                  <a:pt x="1416844" y="967583"/>
                </a:lnTo>
                <a:lnTo>
                  <a:pt x="1414860" y="964802"/>
                </a:lnTo>
                <a:lnTo>
                  <a:pt x="1412478" y="961625"/>
                </a:lnTo>
                <a:lnTo>
                  <a:pt x="1411288" y="958447"/>
                </a:lnTo>
                <a:lnTo>
                  <a:pt x="1410097" y="955270"/>
                </a:lnTo>
                <a:lnTo>
                  <a:pt x="1409303" y="952092"/>
                </a:lnTo>
                <a:lnTo>
                  <a:pt x="1408906" y="948517"/>
                </a:lnTo>
                <a:lnTo>
                  <a:pt x="1408510" y="945339"/>
                </a:lnTo>
                <a:lnTo>
                  <a:pt x="1408906" y="941765"/>
                </a:lnTo>
                <a:lnTo>
                  <a:pt x="1409303" y="938587"/>
                </a:lnTo>
                <a:lnTo>
                  <a:pt x="1410097" y="935012"/>
                </a:lnTo>
                <a:lnTo>
                  <a:pt x="1410891" y="931835"/>
                </a:lnTo>
                <a:lnTo>
                  <a:pt x="1412478" y="928657"/>
                </a:lnTo>
                <a:lnTo>
                  <a:pt x="1414463" y="925479"/>
                </a:lnTo>
                <a:lnTo>
                  <a:pt x="1416447" y="922302"/>
                </a:lnTo>
                <a:lnTo>
                  <a:pt x="1418828" y="919919"/>
                </a:lnTo>
                <a:lnTo>
                  <a:pt x="1421606" y="917535"/>
                </a:lnTo>
                <a:lnTo>
                  <a:pt x="1424385" y="915152"/>
                </a:lnTo>
                <a:lnTo>
                  <a:pt x="1427163" y="913563"/>
                </a:lnTo>
                <a:lnTo>
                  <a:pt x="1430338" y="911975"/>
                </a:lnTo>
                <a:lnTo>
                  <a:pt x="1433513" y="910783"/>
                </a:lnTo>
                <a:lnTo>
                  <a:pt x="1437085" y="909989"/>
                </a:lnTo>
                <a:lnTo>
                  <a:pt x="1440260" y="909194"/>
                </a:lnTo>
                <a:lnTo>
                  <a:pt x="1443831" y="909194"/>
                </a:lnTo>
                <a:lnTo>
                  <a:pt x="1447006" y="909194"/>
                </a:lnTo>
                <a:lnTo>
                  <a:pt x="1450578" y="909989"/>
                </a:lnTo>
                <a:lnTo>
                  <a:pt x="1453753" y="910783"/>
                </a:lnTo>
                <a:lnTo>
                  <a:pt x="1457325" y="911975"/>
                </a:lnTo>
                <a:lnTo>
                  <a:pt x="1460103" y="913166"/>
                </a:lnTo>
                <a:lnTo>
                  <a:pt x="1463278" y="914755"/>
                </a:lnTo>
                <a:lnTo>
                  <a:pt x="1466056" y="917138"/>
                </a:lnTo>
                <a:lnTo>
                  <a:pt x="1469231" y="919521"/>
                </a:lnTo>
                <a:lnTo>
                  <a:pt x="1516460" y="966391"/>
                </a:lnTo>
                <a:lnTo>
                  <a:pt x="1520825" y="971952"/>
                </a:lnTo>
                <a:lnTo>
                  <a:pt x="1525191" y="978307"/>
                </a:lnTo>
                <a:lnTo>
                  <a:pt x="1528763" y="985060"/>
                </a:lnTo>
                <a:lnTo>
                  <a:pt x="1532731" y="993004"/>
                </a:lnTo>
                <a:lnTo>
                  <a:pt x="1535510" y="1001345"/>
                </a:lnTo>
                <a:lnTo>
                  <a:pt x="1538288" y="1010481"/>
                </a:lnTo>
                <a:lnTo>
                  <a:pt x="1539875" y="1020411"/>
                </a:lnTo>
                <a:lnTo>
                  <a:pt x="1540272" y="1025574"/>
                </a:lnTo>
                <a:lnTo>
                  <a:pt x="1540272" y="1030738"/>
                </a:lnTo>
                <a:lnTo>
                  <a:pt x="1540272" y="1035901"/>
                </a:lnTo>
                <a:lnTo>
                  <a:pt x="1539875" y="1041462"/>
                </a:lnTo>
                <a:lnTo>
                  <a:pt x="1539478" y="1047023"/>
                </a:lnTo>
                <a:lnTo>
                  <a:pt x="1538685" y="1052981"/>
                </a:lnTo>
                <a:lnTo>
                  <a:pt x="1537494" y="1058145"/>
                </a:lnTo>
                <a:lnTo>
                  <a:pt x="1535510" y="1064103"/>
                </a:lnTo>
                <a:lnTo>
                  <a:pt x="1533525" y="1070061"/>
                </a:lnTo>
                <a:lnTo>
                  <a:pt x="1531144" y="1076416"/>
                </a:lnTo>
                <a:lnTo>
                  <a:pt x="1527969" y="1082374"/>
                </a:lnTo>
                <a:lnTo>
                  <a:pt x="1525191" y="1088729"/>
                </a:lnTo>
                <a:lnTo>
                  <a:pt x="1521222" y="1094687"/>
                </a:lnTo>
                <a:lnTo>
                  <a:pt x="1517253" y="1101042"/>
                </a:lnTo>
                <a:lnTo>
                  <a:pt x="1512491" y="1107398"/>
                </a:lnTo>
                <a:lnTo>
                  <a:pt x="1507331" y="1113753"/>
                </a:lnTo>
                <a:lnTo>
                  <a:pt x="1501775" y="1120108"/>
                </a:lnTo>
                <a:lnTo>
                  <a:pt x="1495822" y="1126066"/>
                </a:lnTo>
                <a:lnTo>
                  <a:pt x="1485900" y="1135599"/>
                </a:lnTo>
                <a:lnTo>
                  <a:pt x="1479550" y="1141160"/>
                </a:lnTo>
                <a:lnTo>
                  <a:pt x="1472010" y="1147118"/>
                </a:lnTo>
                <a:lnTo>
                  <a:pt x="1463675" y="1152679"/>
                </a:lnTo>
                <a:lnTo>
                  <a:pt x="1453753" y="1158239"/>
                </a:lnTo>
                <a:lnTo>
                  <a:pt x="1448991" y="1161020"/>
                </a:lnTo>
                <a:lnTo>
                  <a:pt x="1443435" y="1163403"/>
                </a:lnTo>
                <a:lnTo>
                  <a:pt x="1437878" y="1165389"/>
                </a:lnTo>
                <a:lnTo>
                  <a:pt x="1432322" y="1166978"/>
                </a:lnTo>
                <a:lnTo>
                  <a:pt x="1432719" y="1172539"/>
                </a:lnTo>
                <a:lnTo>
                  <a:pt x="1432719" y="1178497"/>
                </a:lnTo>
                <a:lnTo>
                  <a:pt x="1432719" y="1184852"/>
                </a:lnTo>
                <a:lnTo>
                  <a:pt x="1432322" y="1190810"/>
                </a:lnTo>
                <a:lnTo>
                  <a:pt x="1431131" y="1197165"/>
                </a:lnTo>
                <a:lnTo>
                  <a:pt x="1429941" y="1203520"/>
                </a:lnTo>
                <a:lnTo>
                  <a:pt x="1427956" y="1210273"/>
                </a:lnTo>
                <a:lnTo>
                  <a:pt x="1425575" y="1217025"/>
                </a:lnTo>
                <a:lnTo>
                  <a:pt x="1422797" y="1223778"/>
                </a:lnTo>
                <a:lnTo>
                  <a:pt x="1419225" y="1230530"/>
                </a:lnTo>
                <a:lnTo>
                  <a:pt x="1415653" y="1237283"/>
                </a:lnTo>
                <a:lnTo>
                  <a:pt x="1410891" y="1244432"/>
                </a:lnTo>
                <a:lnTo>
                  <a:pt x="1405731" y="1251185"/>
                </a:lnTo>
                <a:lnTo>
                  <a:pt x="1399778" y="1258334"/>
                </a:lnTo>
                <a:lnTo>
                  <a:pt x="1393428" y="1265484"/>
                </a:lnTo>
                <a:lnTo>
                  <a:pt x="1386285" y="1272633"/>
                </a:lnTo>
                <a:lnTo>
                  <a:pt x="1379935" y="1278194"/>
                </a:lnTo>
                <a:lnTo>
                  <a:pt x="1374378" y="1283755"/>
                </a:lnTo>
                <a:lnTo>
                  <a:pt x="1368028" y="1288124"/>
                </a:lnTo>
                <a:lnTo>
                  <a:pt x="1362075" y="1292891"/>
                </a:lnTo>
                <a:lnTo>
                  <a:pt x="1356519" y="1296863"/>
                </a:lnTo>
                <a:lnTo>
                  <a:pt x="1350566" y="1300040"/>
                </a:lnTo>
                <a:lnTo>
                  <a:pt x="1345010" y="1303615"/>
                </a:lnTo>
                <a:lnTo>
                  <a:pt x="1339453" y="1305998"/>
                </a:lnTo>
                <a:lnTo>
                  <a:pt x="1334294" y="1308382"/>
                </a:lnTo>
                <a:lnTo>
                  <a:pt x="1328738" y="1310765"/>
                </a:lnTo>
                <a:lnTo>
                  <a:pt x="1323181" y="1312354"/>
                </a:lnTo>
                <a:lnTo>
                  <a:pt x="1318022" y="1313545"/>
                </a:lnTo>
                <a:lnTo>
                  <a:pt x="1312863" y="1314737"/>
                </a:lnTo>
                <a:lnTo>
                  <a:pt x="1307703" y="1315134"/>
                </a:lnTo>
                <a:lnTo>
                  <a:pt x="1302544" y="1315531"/>
                </a:lnTo>
                <a:lnTo>
                  <a:pt x="1297781" y="1315928"/>
                </a:lnTo>
                <a:lnTo>
                  <a:pt x="1293019" y="1315531"/>
                </a:lnTo>
                <a:lnTo>
                  <a:pt x="1288256" y="1315134"/>
                </a:lnTo>
                <a:lnTo>
                  <a:pt x="1279128" y="1313545"/>
                </a:lnTo>
                <a:lnTo>
                  <a:pt x="1276747" y="1322284"/>
                </a:lnTo>
                <a:lnTo>
                  <a:pt x="1273969" y="1331022"/>
                </a:lnTo>
                <a:lnTo>
                  <a:pt x="1270000" y="1339760"/>
                </a:lnTo>
                <a:lnTo>
                  <a:pt x="1265635" y="1348499"/>
                </a:lnTo>
                <a:lnTo>
                  <a:pt x="1260078" y="1358032"/>
                </a:lnTo>
                <a:lnTo>
                  <a:pt x="1253331" y="1366770"/>
                </a:lnTo>
                <a:lnTo>
                  <a:pt x="1245394" y="1375906"/>
                </a:lnTo>
                <a:lnTo>
                  <a:pt x="1236266" y="1385439"/>
                </a:lnTo>
                <a:lnTo>
                  <a:pt x="1230313" y="1391397"/>
                </a:lnTo>
                <a:lnTo>
                  <a:pt x="1224756" y="1396163"/>
                </a:lnTo>
                <a:lnTo>
                  <a:pt x="1219200" y="1401327"/>
                </a:lnTo>
                <a:lnTo>
                  <a:pt x="1213247" y="1405696"/>
                </a:lnTo>
                <a:lnTo>
                  <a:pt x="1207691" y="1409271"/>
                </a:lnTo>
                <a:lnTo>
                  <a:pt x="1202135" y="1413243"/>
                </a:lnTo>
                <a:lnTo>
                  <a:pt x="1196578" y="1416023"/>
                </a:lnTo>
                <a:lnTo>
                  <a:pt x="1191419" y="1419201"/>
                </a:lnTo>
                <a:lnTo>
                  <a:pt x="1185863" y="1421584"/>
                </a:lnTo>
                <a:lnTo>
                  <a:pt x="1180703" y="1423173"/>
                </a:lnTo>
                <a:lnTo>
                  <a:pt x="1175544" y="1425159"/>
                </a:lnTo>
                <a:lnTo>
                  <a:pt x="1170781" y="1426748"/>
                </a:lnTo>
                <a:lnTo>
                  <a:pt x="1165622" y="1427542"/>
                </a:lnTo>
                <a:lnTo>
                  <a:pt x="1160463" y="1428336"/>
                </a:lnTo>
                <a:lnTo>
                  <a:pt x="1155700" y="1428734"/>
                </a:lnTo>
                <a:lnTo>
                  <a:pt x="1150938" y="1428734"/>
                </a:lnTo>
                <a:lnTo>
                  <a:pt x="1144588" y="1428734"/>
                </a:lnTo>
                <a:lnTo>
                  <a:pt x="1137841" y="1427939"/>
                </a:lnTo>
                <a:lnTo>
                  <a:pt x="1131491" y="1426748"/>
                </a:lnTo>
                <a:lnTo>
                  <a:pt x="1125538" y="1425159"/>
                </a:lnTo>
                <a:lnTo>
                  <a:pt x="1119188" y="1422776"/>
                </a:lnTo>
                <a:lnTo>
                  <a:pt x="1113235" y="1420392"/>
                </a:lnTo>
                <a:lnTo>
                  <a:pt x="1107281" y="1417215"/>
                </a:lnTo>
                <a:lnTo>
                  <a:pt x="1101725" y="1414037"/>
                </a:lnTo>
                <a:lnTo>
                  <a:pt x="1096566" y="1410462"/>
                </a:lnTo>
                <a:lnTo>
                  <a:pt x="1090613" y="1406888"/>
                </a:lnTo>
                <a:lnTo>
                  <a:pt x="1079897" y="1398943"/>
                </a:lnTo>
                <a:lnTo>
                  <a:pt x="1069975" y="1390205"/>
                </a:lnTo>
                <a:lnTo>
                  <a:pt x="1059656" y="1381069"/>
                </a:lnTo>
                <a:lnTo>
                  <a:pt x="1056878" y="1385836"/>
                </a:lnTo>
                <a:lnTo>
                  <a:pt x="1053703" y="1390205"/>
                </a:lnTo>
                <a:lnTo>
                  <a:pt x="1050131" y="1394971"/>
                </a:lnTo>
                <a:lnTo>
                  <a:pt x="1046163" y="1399738"/>
                </a:lnTo>
                <a:lnTo>
                  <a:pt x="1042194" y="1404107"/>
                </a:lnTo>
                <a:lnTo>
                  <a:pt x="1037431" y="1408874"/>
                </a:lnTo>
                <a:lnTo>
                  <a:pt x="1032669" y="1413640"/>
                </a:lnTo>
                <a:lnTo>
                  <a:pt x="1027113" y="1417612"/>
                </a:lnTo>
                <a:lnTo>
                  <a:pt x="1016794" y="1425953"/>
                </a:lnTo>
                <a:lnTo>
                  <a:pt x="1006475" y="1432706"/>
                </a:lnTo>
                <a:lnTo>
                  <a:pt x="996553" y="1437869"/>
                </a:lnTo>
                <a:lnTo>
                  <a:pt x="986631" y="1442238"/>
                </a:lnTo>
                <a:lnTo>
                  <a:pt x="977503" y="1445813"/>
                </a:lnTo>
                <a:lnTo>
                  <a:pt x="968772" y="1447799"/>
                </a:lnTo>
                <a:lnTo>
                  <a:pt x="959644" y="1448991"/>
                </a:lnTo>
                <a:lnTo>
                  <a:pt x="950913" y="1449388"/>
                </a:lnTo>
                <a:lnTo>
                  <a:pt x="944166" y="1449388"/>
                </a:lnTo>
                <a:lnTo>
                  <a:pt x="937419" y="1448594"/>
                </a:lnTo>
                <a:lnTo>
                  <a:pt x="930672" y="1447402"/>
                </a:lnTo>
                <a:lnTo>
                  <a:pt x="923925" y="1445416"/>
                </a:lnTo>
                <a:lnTo>
                  <a:pt x="917575" y="1443033"/>
                </a:lnTo>
                <a:lnTo>
                  <a:pt x="911225" y="1440650"/>
                </a:lnTo>
                <a:lnTo>
                  <a:pt x="905272" y="1437472"/>
                </a:lnTo>
                <a:lnTo>
                  <a:pt x="898922" y="1434294"/>
                </a:lnTo>
                <a:lnTo>
                  <a:pt x="893366" y="1430720"/>
                </a:lnTo>
                <a:lnTo>
                  <a:pt x="887810" y="1427145"/>
                </a:lnTo>
                <a:lnTo>
                  <a:pt x="876300" y="1419201"/>
                </a:lnTo>
                <a:lnTo>
                  <a:pt x="865188" y="1410462"/>
                </a:lnTo>
                <a:lnTo>
                  <a:pt x="854472" y="1402121"/>
                </a:lnTo>
                <a:lnTo>
                  <a:pt x="837803" y="1388616"/>
                </a:lnTo>
                <a:lnTo>
                  <a:pt x="835422" y="1386630"/>
                </a:lnTo>
                <a:lnTo>
                  <a:pt x="681435" y="1264689"/>
                </a:lnTo>
                <a:lnTo>
                  <a:pt x="673497" y="1270647"/>
                </a:lnTo>
                <a:lnTo>
                  <a:pt x="665560" y="1275414"/>
                </a:lnTo>
                <a:lnTo>
                  <a:pt x="649685" y="1285741"/>
                </a:lnTo>
                <a:lnTo>
                  <a:pt x="633016" y="1294480"/>
                </a:lnTo>
                <a:lnTo>
                  <a:pt x="617538" y="1302026"/>
                </a:lnTo>
                <a:lnTo>
                  <a:pt x="602456" y="1308382"/>
                </a:lnTo>
                <a:lnTo>
                  <a:pt x="588963" y="1313148"/>
                </a:lnTo>
                <a:lnTo>
                  <a:pt x="576660" y="1317120"/>
                </a:lnTo>
                <a:lnTo>
                  <a:pt x="571103" y="1318312"/>
                </a:lnTo>
                <a:lnTo>
                  <a:pt x="565944" y="1319106"/>
                </a:lnTo>
                <a:lnTo>
                  <a:pt x="561975" y="1319503"/>
                </a:lnTo>
                <a:lnTo>
                  <a:pt x="557610" y="1319503"/>
                </a:lnTo>
                <a:lnTo>
                  <a:pt x="553641" y="1319106"/>
                </a:lnTo>
                <a:lnTo>
                  <a:pt x="550069" y="1318312"/>
                </a:lnTo>
                <a:lnTo>
                  <a:pt x="546497" y="1317517"/>
                </a:lnTo>
                <a:lnTo>
                  <a:pt x="543719" y="1315531"/>
                </a:lnTo>
                <a:lnTo>
                  <a:pt x="540941" y="1313942"/>
                </a:lnTo>
                <a:lnTo>
                  <a:pt x="538163" y="1312354"/>
                </a:lnTo>
                <a:lnTo>
                  <a:pt x="535781" y="1309970"/>
                </a:lnTo>
                <a:lnTo>
                  <a:pt x="533003" y="1307587"/>
                </a:lnTo>
                <a:lnTo>
                  <a:pt x="529431" y="1302026"/>
                </a:lnTo>
                <a:lnTo>
                  <a:pt x="525860" y="1296466"/>
                </a:lnTo>
                <a:lnTo>
                  <a:pt x="523478" y="1290507"/>
                </a:lnTo>
                <a:lnTo>
                  <a:pt x="521891" y="1284152"/>
                </a:lnTo>
                <a:lnTo>
                  <a:pt x="519906" y="1278194"/>
                </a:lnTo>
                <a:lnTo>
                  <a:pt x="518716" y="1272236"/>
                </a:lnTo>
                <a:lnTo>
                  <a:pt x="518319" y="1267073"/>
                </a:lnTo>
                <a:lnTo>
                  <a:pt x="517525" y="1259526"/>
                </a:lnTo>
                <a:lnTo>
                  <a:pt x="517525" y="1256745"/>
                </a:lnTo>
                <a:lnTo>
                  <a:pt x="517525" y="1255554"/>
                </a:lnTo>
                <a:lnTo>
                  <a:pt x="516731" y="1252376"/>
                </a:lnTo>
                <a:lnTo>
                  <a:pt x="515541" y="1248007"/>
                </a:lnTo>
                <a:lnTo>
                  <a:pt x="514350" y="1245624"/>
                </a:lnTo>
                <a:lnTo>
                  <a:pt x="512366" y="1243638"/>
                </a:lnTo>
                <a:lnTo>
                  <a:pt x="509985" y="1240857"/>
                </a:lnTo>
                <a:lnTo>
                  <a:pt x="507603" y="1239269"/>
                </a:lnTo>
                <a:lnTo>
                  <a:pt x="504031" y="1237283"/>
                </a:lnTo>
                <a:lnTo>
                  <a:pt x="499666" y="1236091"/>
                </a:lnTo>
                <a:lnTo>
                  <a:pt x="495300" y="1235296"/>
                </a:lnTo>
                <a:lnTo>
                  <a:pt x="489744" y="1234502"/>
                </a:lnTo>
                <a:lnTo>
                  <a:pt x="483394" y="1234502"/>
                </a:lnTo>
                <a:lnTo>
                  <a:pt x="475853" y="1235694"/>
                </a:lnTo>
                <a:lnTo>
                  <a:pt x="471884" y="1236091"/>
                </a:lnTo>
                <a:lnTo>
                  <a:pt x="467915" y="1235694"/>
                </a:lnTo>
                <a:lnTo>
                  <a:pt x="463947" y="1234105"/>
                </a:lnTo>
                <a:lnTo>
                  <a:pt x="459978" y="1232119"/>
                </a:lnTo>
                <a:lnTo>
                  <a:pt x="455612" y="1229736"/>
                </a:lnTo>
                <a:lnTo>
                  <a:pt x="451247" y="1226558"/>
                </a:lnTo>
                <a:lnTo>
                  <a:pt x="447278" y="1222983"/>
                </a:lnTo>
                <a:lnTo>
                  <a:pt x="442912" y="1219011"/>
                </a:lnTo>
                <a:lnTo>
                  <a:pt x="439340" y="1214245"/>
                </a:lnTo>
                <a:lnTo>
                  <a:pt x="434975" y="1209876"/>
                </a:lnTo>
                <a:lnTo>
                  <a:pt x="427037" y="1199151"/>
                </a:lnTo>
                <a:lnTo>
                  <a:pt x="419100" y="1187235"/>
                </a:lnTo>
                <a:lnTo>
                  <a:pt x="411559" y="1175716"/>
                </a:lnTo>
                <a:lnTo>
                  <a:pt x="404415" y="1163800"/>
                </a:lnTo>
                <a:lnTo>
                  <a:pt x="398065" y="1151884"/>
                </a:lnTo>
                <a:lnTo>
                  <a:pt x="388144" y="1130833"/>
                </a:lnTo>
                <a:lnTo>
                  <a:pt x="381000" y="1116136"/>
                </a:lnTo>
                <a:lnTo>
                  <a:pt x="379015" y="1110575"/>
                </a:lnTo>
                <a:lnTo>
                  <a:pt x="379015" y="1108589"/>
                </a:lnTo>
                <a:lnTo>
                  <a:pt x="379015" y="1102631"/>
                </a:lnTo>
                <a:lnTo>
                  <a:pt x="379015" y="1099056"/>
                </a:lnTo>
                <a:lnTo>
                  <a:pt x="378619" y="1094687"/>
                </a:lnTo>
                <a:lnTo>
                  <a:pt x="377428" y="1089921"/>
                </a:lnTo>
                <a:lnTo>
                  <a:pt x="375840" y="1085154"/>
                </a:lnTo>
                <a:lnTo>
                  <a:pt x="374253" y="1080388"/>
                </a:lnTo>
                <a:lnTo>
                  <a:pt x="371872" y="1075622"/>
                </a:lnTo>
                <a:lnTo>
                  <a:pt x="368300" y="1070855"/>
                </a:lnTo>
                <a:lnTo>
                  <a:pt x="363934" y="1066883"/>
                </a:lnTo>
                <a:lnTo>
                  <a:pt x="361553" y="1064500"/>
                </a:lnTo>
                <a:lnTo>
                  <a:pt x="359172" y="1062514"/>
                </a:lnTo>
                <a:lnTo>
                  <a:pt x="355997" y="1060925"/>
                </a:lnTo>
                <a:lnTo>
                  <a:pt x="352822" y="1059336"/>
                </a:lnTo>
                <a:lnTo>
                  <a:pt x="349250" y="1057747"/>
                </a:lnTo>
                <a:lnTo>
                  <a:pt x="345678" y="1056556"/>
                </a:lnTo>
                <a:lnTo>
                  <a:pt x="341312" y="1055761"/>
                </a:lnTo>
                <a:lnTo>
                  <a:pt x="336947" y="1054967"/>
                </a:lnTo>
                <a:lnTo>
                  <a:pt x="332581" y="1054173"/>
                </a:lnTo>
                <a:lnTo>
                  <a:pt x="328215" y="1052981"/>
                </a:lnTo>
                <a:lnTo>
                  <a:pt x="323453" y="1050598"/>
                </a:lnTo>
                <a:lnTo>
                  <a:pt x="319484" y="1048612"/>
                </a:lnTo>
                <a:lnTo>
                  <a:pt x="315119" y="1046229"/>
                </a:lnTo>
                <a:lnTo>
                  <a:pt x="311150" y="1043051"/>
                </a:lnTo>
                <a:lnTo>
                  <a:pt x="307181" y="1039476"/>
                </a:lnTo>
                <a:lnTo>
                  <a:pt x="303212" y="1035504"/>
                </a:lnTo>
                <a:lnTo>
                  <a:pt x="299640" y="1031532"/>
                </a:lnTo>
                <a:lnTo>
                  <a:pt x="295672" y="1027163"/>
                </a:lnTo>
                <a:lnTo>
                  <a:pt x="288528" y="1017233"/>
                </a:lnTo>
                <a:lnTo>
                  <a:pt x="281781" y="1006906"/>
                </a:lnTo>
                <a:lnTo>
                  <a:pt x="275431" y="994990"/>
                </a:lnTo>
                <a:lnTo>
                  <a:pt x="269081" y="982676"/>
                </a:lnTo>
                <a:lnTo>
                  <a:pt x="263922" y="969569"/>
                </a:lnTo>
                <a:lnTo>
                  <a:pt x="258762" y="956064"/>
                </a:lnTo>
                <a:lnTo>
                  <a:pt x="254000" y="942559"/>
                </a:lnTo>
                <a:lnTo>
                  <a:pt x="250031" y="928657"/>
                </a:lnTo>
                <a:lnTo>
                  <a:pt x="246062" y="914755"/>
                </a:lnTo>
                <a:lnTo>
                  <a:pt x="242887" y="901250"/>
                </a:lnTo>
                <a:lnTo>
                  <a:pt x="239712" y="888142"/>
                </a:lnTo>
                <a:lnTo>
                  <a:pt x="239315" y="884568"/>
                </a:lnTo>
                <a:lnTo>
                  <a:pt x="238919" y="880993"/>
                </a:lnTo>
                <a:lnTo>
                  <a:pt x="239315" y="877418"/>
                </a:lnTo>
                <a:lnTo>
                  <a:pt x="239712" y="873843"/>
                </a:lnTo>
                <a:lnTo>
                  <a:pt x="240109" y="870268"/>
                </a:lnTo>
                <a:lnTo>
                  <a:pt x="240903" y="866296"/>
                </a:lnTo>
                <a:lnTo>
                  <a:pt x="244078" y="859147"/>
                </a:lnTo>
                <a:lnTo>
                  <a:pt x="247253" y="851600"/>
                </a:lnTo>
                <a:lnTo>
                  <a:pt x="252015" y="844053"/>
                </a:lnTo>
                <a:lnTo>
                  <a:pt x="257572" y="836506"/>
                </a:lnTo>
                <a:lnTo>
                  <a:pt x="263525" y="828959"/>
                </a:lnTo>
                <a:lnTo>
                  <a:pt x="270272" y="821015"/>
                </a:lnTo>
                <a:lnTo>
                  <a:pt x="277415" y="813469"/>
                </a:lnTo>
                <a:lnTo>
                  <a:pt x="284956" y="806319"/>
                </a:lnTo>
                <a:lnTo>
                  <a:pt x="292894" y="799169"/>
                </a:lnTo>
                <a:lnTo>
                  <a:pt x="301228" y="792020"/>
                </a:lnTo>
                <a:lnTo>
                  <a:pt x="309562" y="784870"/>
                </a:lnTo>
                <a:lnTo>
                  <a:pt x="327422" y="771762"/>
                </a:lnTo>
                <a:lnTo>
                  <a:pt x="271065" y="641480"/>
                </a:lnTo>
                <a:lnTo>
                  <a:pt x="259953" y="660546"/>
                </a:lnTo>
                <a:lnTo>
                  <a:pt x="252015" y="674448"/>
                </a:lnTo>
                <a:lnTo>
                  <a:pt x="245665" y="687159"/>
                </a:lnTo>
                <a:lnTo>
                  <a:pt x="243681" y="690733"/>
                </a:lnTo>
                <a:lnTo>
                  <a:pt x="240903" y="694308"/>
                </a:lnTo>
                <a:lnTo>
                  <a:pt x="238125" y="697486"/>
                </a:lnTo>
                <a:lnTo>
                  <a:pt x="234950" y="700266"/>
                </a:lnTo>
                <a:lnTo>
                  <a:pt x="231378" y="702649"/>
                </a:lnTo>
                <a:lnTo>
                  <a:pt x="227409" y="704635"/>
                </a:lnTo>
                <a:lnTo>
                  <a:pt x="223837" y="705827"/>
                </a:lnTo>
                <a:lnTo>
                  <a:pt x="219472" y="707019"/>
                </a:lnTo>
                <a:lnTo>
                  <a:pt x="213519" y="707416"/>
                </a:lnTo>
                <a:lnTo>
                  <a:pt x="209947" y="707416"/>
                </a:lnTo>
                <a:lnTo>
                  <a:pt x="206375" y="707019"/>
                </a:lnTo>
                <a:lnTo>
                  <a:pt x="203200" y="705827"/>
                </a:lnTo>
                <a:lnTo>
                  <a:pt x="199628" y="704635"/>
                </a:lnTo>
                <a:lnTo>
                  <a:pt x="196850" y="703047"/>
                </a:lnTo>
                <a:lnTo>
                  <a:pt x="193675" y="701458"/>
                </a:lnTo>
                <a:lnTo>
                  <a:pt x="190897" y="699075"/>
                </a:lnTo>
                <a:lnTo>
                  <a:pt x="188119" y="696691"/>
                </a:lnTo>
                <a:lnTo>
                  <a:pt x="9922" y="515568"/>
                </a:lnTo>
                <a:lnTo>
                  <a:pt x="7937" y="513184"/>
                </a:lnTo>
                <a:lnTo>
                  <a:pt x="5953" y="510801"/>
                </a:lnTo>
                <a:lnTo>
                  <a:pt x="3969" y="508021"/>
                </a:lnTo>
                <a:lnTo>
                  <a:pt x="2778" y="505240"/>
                </a:lnTo>
                <a:lnTo>
                  <a:pt x="1587" y="502063"/>
                </a:lnTo>
                <a:lnTo>
                  <a:pt x="794" y="499282"/>
                </a:lnTo>
                <a:lnTo>
                  <a:pt x="397" y="496105"/>
                </a:lnTo>
                <a:lnTo>
                  <a:pt x="0" y="493324"/>
                </a:lnTo>
                <a:lnTo>
                  <a:pt x="0" y="490147"/>
                </a:lnTo>
                <a:lnTo>
                  <a:pt x="0" y="486969"/>
                </a:lnTo>
                <a:lnTo>
                  <a:pt x="397" y="484189"/>
                </a:lnTo>
                <a:lnTo>
                  <a:pt x="1190" y="481011"/>
                </a:lnTo>
                <a:lnTo>
                  <a:pt x="1984" y="477833"/>
                </a:lnTo>
                <a:lnTo>
                  <a:pt x="3175" y="475053"/>
                </a:lnTo>
                <a:lnTo>
                  <a:pt x="4762" y="472273"/>
                </a:lnTo>
                <a:lnTo>
                  <a:pt x="7144" y="469889"/>
                </a:lnTo>
                <a:lnTo>
                  <a:pt x="12700" y="461548"/>
                </a:lnTo>
                <a:lnTo>
                  <a:pt x="26987" y="444071"/>
                </a:lnTo>
                <a:lnTo>
                  <a:pt x="48419" y="417062"/>
                </a:lnTo>
                <a:lnTo>
                  <a:pt x="76597" y="382902"/>
                </a:lnTo>
                <a:lnTo>
                  <a:pt x="92869" y="363439"/>
                </a:lnTo>
                <a:lnTo>
                  <a:pt x="111125" y="342785"/>
                </a:lnTo>
                <a:lnTo>
                  <a:pt x="130572" y="320939"/>
                </a:lnTo>
                <a:lnTo>
                  <a:pt x="151209" y="297901"/>
                </a:lnTo>
                <a:lnTo>
                  <a:pt x="173037" y="274069"/>
                </a:lnTo>
                <a:lnTo>
                  <a:pt x="196453" y="249840"/>
                </a:lnTo>
                <a:lnTo>
                  <a:pt x="220265" y="224816"/>
                </a:lnTo>
                <a:lnTo>
                  <a:pt x="245269" y="200190"/>
                </a:lnTo>
                <a:lnTo>
                  <a:pt x="258365" y="187479"/>
                </a:lnTo>
                <a:lnTo>
                  <a:pt x="271462" y="175166"/>
                </a:lnTo>
                <a:lnTo>
                  <a:pt x="284162" y="163647"/>
                </a:lnTo>
                <a:lnTo>
                  <a:pt x="297259" y="152525"/>
                </a:lnTo>
                <a:lnTo>
                  <a:pt x="321865" y="131474"/>
                </a:lnTo>
                <a:lnTo>
                  <a:pt x="346472" y="112011"/>
                </a:lnTo>
                <a:lnTo>
                  <a:pt x="369887" y="94137"/>
                </a:lnTo>
                <a:lnTo>
                  <a:pt x="392906" y="78646"/>
                </a:lnTo>
                <a:lnTo>
                  <a:pt x="413940" y="64347"/>
                </a:lnTo>
                <a:lnTo>
                  <a:pt x="434181" y="51239"/>
                </a:lnTo>
                <a:lnTo>
                  <a:pt x="452040" y="40117"/>
                </a:lnTo>
                <a:lnTo>
                  <a:pt x="469106" y="30584"/>
                </a:lnTo>
                <a:lnTo>
                  <a:pt x="483791" y="22640"/>
                </a:lnTo>
                <a:lnTo>
                  <a:pt x="496491" y="15888"/>
                </a:lnTo>
                <a:lnTo>
                  <a:pt x="514747" y="6752"/>
                </a:lnTo>
                <a:lnTo>
                  <a:pt x="522685" y="3178"/>
                </a:lnTo>
                <a:lnTo>
                  <a:pt x="527447" y="1192"/>
                </a:lnTo>
                <a:lnTo>
                  <a:pt x="532606" y="397"/>
                </a:lnTo>
                <a:lnTo>
                  <a:pt x="537766"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26" name="标题 11"/>
          <p:cNvSpPr txBox="1">
            <a:spLocks/>
          </p:cNvSpPr>
          <p:nvPr/>
        </p:nvSpPr>
        <p:spPr>
          <a:xfrm>
            <a:off x="4966816" y="1123142"/>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
        <p:nvSpPr>
          <p:cNvPr id="27" name="椭圆 26"/>
          <p:cNvSpPr/>
          <p:nvPr/>
        </p:nvSpPr>
        <p:spPr>
          <a:xfrm>
            <a:off x="3762122" y="1599896"/>
            <a:ext cx="432354" cy="432476"/>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rPr>
              <a:t>2</a:t>
            </a:r>
            <a:endParaRPr kumimoji="0" lang="zh-CN" altLang="en-US"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endParaRPr>
          </a:p>
        </p:txBody>
      </p:sp>
      <p:cxnSp>
        <p:nvCxnSpPr>
          <p:cNvPr id="28" name="直接连接符 27"/>
          <p:cNvCxnSpPr/>
          <p:nvPr/>
        </p:nvCxnSpPr>
        <p:spPr>
          <a:xfrm>
            <a:off x="4194863" y="1828460"/>
            <a:ext cx="75508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9" name="标题 11"/>
          <p:cNvSpPr txBox="1">
            <a:spLocks/>
          </p:cNvSpPr>
          <p:nvPr/>
        </p:nvSpPr>
        <p:spPr>
          <a:xfrm>
            <a:off x="4966817" y="1663062"/>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
        <p:nvSpPr>
          <p:cNvPr id="40" name="椭圆 39"/>
          <p:cNvSpPr/>
          <p:nvPr/>
        </p:nvSpPr>
        <p:spPr>
          <a:xfrm>
            <a:off x="3762122" y="2152412"/>
            <a:ext cx="432354" cy="43247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rPr>
              <a:t>3</a:t>
            </a:r>
            <a:endParaRPr kumimoji="0" lang="zh-CN" altLang="en-US"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endParaRPr>
          </a:p>
        </p:txBody>
      </p:sp>
      <p:cxnSp>
        <p:nvCxnSpPr>
          <p:cNvPr id="41" name="直接连接符 40"/>
          <p:cNvCxnSpPr/>
          <p:nvPr/>
        </p:nvCxnSpPr>
        <p:spPr>
          <a:xfrm>
            <a:off x="4194863" y="2380976"/>
            <a:ext cx="75508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44" name="标题 11"/>
          <p:cNvSpPr txBox="1">
            <a:spLocks/>
          </p:cNvSpPr>
          <p:nvPr/>
        </p:nvSpPr>
        <p:spPr>
          <a:xfrm>
            <a:off x="4966817" y="2215578"/>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
        <p:nvSpPr>
          <p:cNvPr id="45" name="椭圆 44"/>
          <p:cNvSpPr/>
          <p:nvPr/>
        </p:nvSpPr>
        <p:spPr>
          <a:xfrm>
            <a:off x="3762122" y="2692331"/>
            <a:ext cx="432354" cy="432476"/>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rPr>
              <a:t>4</a:t>
            </a:r>
            <a:endParaRPr kumimoji="0" lang="zh-CN" altLang="en-US"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endParaRPr>
          </a:p>
        </p:txBody>
      </p:sp>
      <p:cxnSp>
        <p:nvCxnSpPr>
          <p:cNvPr id="46" name="直接连接符 45"/>
          <p:cNvCxnSpPr/>
          <p:nvPr/>
        </p:nvCxnSpPr>
        <p:spPr>
          <a:xfrm>
            <a:off x="4194863" y="2920895"/>
            <a:ext cx="75508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47" name="标题 11"/>
          <p:cNvSpPr txBox="1">
            <a:spLocks/>
          </p:cNvSpPr>
          <p:nvPr/>
        </p:nvSpPr>
        <p:spPr>
          <a:xfrm>
            <a:off x="4966818" y="2755497"/>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
        <p:nvSpPr>
          <p:cNvPr id="48" name="椭圆 47"/>
          <p:cNvSpPr/>
          <p:nvPr/>
        </p:nvSpPr>
        <p:spPr>
          <a:xfrm>
            <a:off x="3762122" y="3232250"/>
            <a:ext cx="432354" cy="43247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rPr>
              <a:t>5</a:t>
            </a:r>
            <a:endParaRPr kumimoji="0" lang="zh-CN" altLang="en-US"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endParaRPr>
          </a:p>
        </p:txBody>
      </p:sp>
      <p:cxnSp>
        <p:nvCxnSpPr>
          <p:cNvPr id="49" name="直接连接符 48"/>
          <p:cNvCxnSpPr/>
          <p:nvPr/>
        </p:nvCxnSpPr>
        <p:spPr>
          <a:xfrm>
            <a:off x="4194863" y="3460814"/>
            <a:ext cx="75508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50" name="标题 11"/>
          <p:cNvSpPr txBox="1">
            <a:spLocks/>
          </p:cNvSpPr>
          <p:nvPr/>
        </p:nvSpPr>
        <p:spPr>
          <a:xfrm>
            <a:off x="4966817" y="3295417"/>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
        <p:nvSpPr>
          <p:cNvPr id="51" name="椭圆 50"/>
          <p:cNvSpPr/>
          <p:nvPr/>
        </p:nvSpPr>
        <p:spPr>
          <a:xfrm>
            <a:off x="3762122" y="3772170"/>
            <a:ext cx="432354" cy="432476"/>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rPr>
              <a:t>6</a:t>
            </a:r>
            <a:endParaRPr kumimoji="0" lang="zh-CN" altLang="en-US"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endParaRPr>
          </a:p>
        </p:txBody>
      </p:sp>
      <p:cxnSp>
        <p:nvCxnSpPr>
          <p:cNvPr id="52" name="直接连接符 51"/>
          <p:cNvCxnSpPr/>
          <p:nvPr/>
        </p:nvCxnSpPr>
        <p:spPr>
          <a:xfrm>
            <a:off x="4194863" y="4000734"/>
            <a:ext cx="75508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53" name="标题 11"/>
          <p:cNvSpPr txBox="1">
            <a:spLocks/>
          </p:cNvSpPr>
          <p:nvPr/>
        </p:nvSpPr>
        <p:spPr>
          <a:xfrm>
            <a:off x="4966818" y="3835336"/>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383291366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anim calcmode="lin" valueType="num">
                                      <p:cBhvr>
                                        <p:cTn id="10" dur="500" fill="hold"/>
                                        <p:tgtEl>
                                          <p:spTgt spid="25"/>
                                        </p:tgtEl>
                                        <p:attrNameLst>
                                          <p:attrName>ppt_x</p:attrName>
                                        </p:attrNameLst>
                                      </p:cBhvr>
                                      <p:tavLst>
                                        <p:tav tm="0">
                                          <p:val>
                                            <p:fltVal val="0.5"/>
                                          </p:val>
                                        </p:tav>
                                        <p:tav tm="100000">
                                          <p:val>
                                            <p:strVal val="#ppt_x"/>
                                          </p:val>
                                        </p:tav>
                                      </p:tavLst>
                                    </p:anim>
                                    <p:anim calcmode="lin" valueType="num">
                                      <p:cBhvr>
                                        <p:cTn id="11" dur="500" fill="hold"/>
                                        <p:tgtEl>
                                          <p:spTgt spid="25"/>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24"/>
                                        </p:tgtEl>
                                        <p:attrNameLst>
                                          <p:attrName>style.visibility</p:attrName>
                                        </p:attrNameLst>
                                      </p:cBhvr>
                                      <p:to>
                                        <p:strVal val="visible"/>
                                      </p:to>
                                    </p:set>
                                    <p:anim calcmode="lin" valueType="num">
                                      <p:cBhvr>
                                        <p:cTn id="14" dur="500" fill="hold"/>
                                        <p:tgtEl>
                                          <p:spTgt spid="24"/>
                                        </p:tgtEl>
                                        <p:attrNameLst>
                                          <p:attrName>ppt_w</p:attrName>
                                        </p:attrNameLst>
                                      </p:cBhvr>
                                      <p:tavLst>
                                        <p:tav tm="0">
                                          <p:val>
                                            <p:fltVal val="0"/>
                                          </p:val>
                                        </p:tav>
                                        <p:tav tm="100000">
                                          <p:val>
                                            <p:strVal val="#ppt_w"/>
                                          </p:val>
                                        </p:tav>
                                      </p:tavLst>
                                    </p:anim>
                                    <p:anim calcmode="lin" valueType="num">
                                      <p:cBhvr>
                                        <p:cTn id="15" dur="500" fill="hold"/>
                                        <p:tgtEl>
                                          <p:spTgt spid="24"/>
                                        </p:tgtEl>
                                        <p:attrNameLst>
                                          <p:attrName>ppt_h</p:attrName>
                                        </p:attrNameLst>
                                      </p:cBhvr>
                                      <p:tavLst>
                                        <p:tav tm="0">
                                          <p:val>
                                            <p:fltVal val="0"/>
                                          </p:val>
                                        </p:tav>
                                        <p:tav tm="100000">
                                          <p:val>
                                            <p:strVal val="#ppt_h"/>
                                          </p:val>
                                        </p:tav>
                                      </p:tavLst>
                                    </p:anim>
                                    <p:animEffect transition="in" filter="fade">
                                      <p:cBhvr>
                                        <p:cTn id="16" dur="500"/>
                                        <p:tgtEl>
                                          <p:spTgt spid="24"/>
                                        </p:tgtEl>
                                      </p:cBhvr>
                                    </p:animEffect>
                                    <p:anim calcmode="lin" valueType="num">
                                      <p:cBhvr>
                                        <p:cTn id="17" dur="500" fill="hold"/>
                                        <p:tgtEl>
                                          <p:spTgt spid="24"/>
                                        </p:tgtEl>
                                        <p:attrNameLst>
                                          <p:attrName>ppt_x</p:attrName>
                                        </p:attrNameLst>
                                      </p:cBhvr>
                                      <p:tavLst>
                                        <p:tav tm="0">
                                          <p:val>
                                            <p:fltVal val="0.5"/>
                                          </p:val>
                                        </p:tav>
                                        <p:tav tm="100000">
                                          <p:val>
                                            <p:strVal val="#ppt_x"/>
                                          </p:val>
                                        </p:tav>
                                      </p:tavLst>
                                    </p:anim>
                                    <p:anim calcmode="lin" valueType="num">
                                      <p:cBhvr>
                                        <p:cTn id="18" dur="500" fill="hold"/>
                                        <p:tgtEl>
                                          <p:spTgt spid="24"/>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250"/>
                                  </p:stCondLst>
                                  <p:childTnLst>
                                    <p:set>
                                      <p:cBhvr>
                                        <p:cTn id="20" dur="1" fill="hold">
                                          <p:stCondLst>
                                            <p:cond delay="0"/>
                                          </p:stCondLst>
                                        </p:cTn>
                                        <p:tgtEl>
                                          <p:spTgt spid="23"/>
                                        </p:tgtEl>
                                        <p:attrNameLst>
                                          <p:attrName>style.visibility</p:attrName>
                                        </p:attrNameLst>
                                      </p:cBhvr>
                                      <p:to>
                                        <p:strVal val="visible"/>
                                      </p:to>
                                    </p:set>
                                    <p:anim calcmode="lin" valueType="num">
                                      <p:cBhvr>
                                        <p:cTn id="21" dur="500" fill="hold"/>
                                        <p:tgtEl>
                                          <p:spTgt spid="23"/>
                                        </p:tgtEl>
                                        <p:attrNameLst>
                                          <p:attrName>ppt_w</p:attrName>
                                        </p:attrNameLst>
                                      </p:cBhvr>
                                      <p:tavLst>
                                        <p:tav tm="0">
                                          <p:val>
                                            <p:fltVal val="0"/>
                                          </p:val>
                                        </p:tav>
                                        <p:tav tm="100000">
                                          <p:val>
                                            <p:strVal val="#ppt_w"/>
                                          </p:val>
                                        </p:tav>
                                      </p:tavLst>
                                    </p:anim>
                                    <p:anim calcmode="lin" valueType="num">
                                      <p:cBhvr>
                                        <p:cTn id="22" dur="500" fill="hold"/>
                                        <p:tgtEl>
                                          <p:spTgt spid="23"/>
                                        </p:tgtEl>
                                        <p:attrNameLst>
                                          <p:attrName>ppt_h</p:attrName>
                                        </p:attrNameLst>
                                      </p:cBhvr>
                                      <p:tavLst>
                                        <p:tav tm="0">
                                          <p:val>
                                            <p:fltVal val="0"/>
                                          </p:val>
                                        </p:tav>
                                        <p:tav tm="100000">
                                          <p:val>
                                            <p:strVal val="#ppt_h"/>
                                          </p:val>
                                        </p:tav>
                                      </p:tavLst>
                                    </p:anim>
                                    <p:animEffect transition="in" filter="fade">
                                      <p:cBhvr>
                                        <p:cTn id="23" dur="500"/>
                                        <p:tgtEl>
                                          <p:spTgt spid="23"/>
                                        </p:tgtEl>
                                      </p:cBhvr>
                                    </p:animEffect>
                                    <p:anim calcmode="lin" valueType="num">
                                      <p:cBhvr>
                                        <p:cTn id="24" dur="500" fill="hold"/>
                                        <p:tgtEl>
                                          <p:spTgt spid="23"/>
                                        </p:tgtEl>
                                        <p:attrNameLst>
                                          <p:attrName>ppt_x</p:attrName>
                                        </p:attrNameLst>
                                      </p:cBhvr>
                                      <p:tavLst>
                                        <p:tav tm="0">
                                          <p:val>
                                            <p:fltVal val="0.5"/>
                                          </p:val>
                                        </p:tav>
                                        <p:tav tm="100000">
                                          <p:val>
                                            <p:strVal val="#ppt_x"/>
                                          </p:val>
                                        </p:tav>
                                      </p:tavLst>
                                    </p:anim>
                                    <p:anim calcmode="lin" valueType="num">
                                      <p:cBhvr>
                                        <p:cTn id="25" dur="500" fill="hold"/>
                                        <p:tgtEl>
                                          <p:spTgt spid="23"/>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250"/>
                                  </p:stCondLst>
                                  <p:childTnLst>
                                    <p:set>
                                      <p:cBhvr>
                                        <p:cTn id="27" dur="1" fill="hold">
                                          <p:stCondLst>
                                            <p:cond delay="0"/>
                                          </p:stCondLst>
                                        </p:cTn>
                                        <p:tgtEl>
                                          <p:spTgt spid="20"/>
                                        </p:tgtEl>
                                        <p:attrNameLst>
                                          <p:attrName>style.visibility</p:attrName>
                                        </p:attrNameLst>
                                      </p:cBhvr>
                                      <p:to>
                                        <p:strVal val="visible"/>
                                      </p:to>
                                    </p:set>
                                    <p:anim calcmode="lin" valueType="num">
                                      <p:cBhvr>
                                        <p:cTn id="28" dur="500" fill="hold"/>
                                        <p:tgtEl>
                                          <p:spTgt spid="20"/>
                                        </p:tgtEl>
                                        <p:attrNameLst>
                                          <p:attrName>ppt_w</p:attrName>
                                        </p:attrNameLst>
                                      </p:cBhvr>
                                      <p:tavLst>
                                        <p:tav tm="0">
                                          <p:val>
                                            <p:fltVal val="0"/>
                                          </p:val>
                                        </p:tav>
                                        <p:tav tm="100000">
                                          <p:val>
                                            <p:strVal val="#ppt_w"/>
                                          </p:val>
                                        </p:tav>
                                      </p:tavLst>
                                    </p:anim>
                                    <p:anim calcmode="lin" valueType="num">
                                      <p:cBhvr>
                                        <p:cTn id="29" dur="500" fill="hold"/>
                                        <p:tgtEl>
                                          <p:spTgt spid="20"/>
                                        </p:tgtEl>
                                        <p:attrNameLst>
                                          <p:attrName>ppt_h</p:attrName>
                                        </p:attrNameLst>
                                      </p:cBhvr>
                                      <p:tavLst>
                                        <p:tav tm="0">
                                          <p:val>
                                            <p:fltVal val="0"/>
                                          </p:val>
                                        </p:tav>
                                        <p:tav tm="100000">
                                          <p:val>
                                            <p:strVal val="#ppt_h"/>
                                          </p:val>
                                        </p:tav>
                                      </p:tavLst>
                                    </p:anim>
                                    <p:animEffect transition="in" filter="fade">
                                      <p:cBhvr>
                                        <p:cTn id="30" dur="500"/>
                                        <p:tgtEl>
                                          <p:spTgt spid="20"/>
                                        </p:tgtEl>
                                      </p:cBhvr>
                                    </p:animEffect>
                                    <p:anim calcmode="lin" valueType="num">
                                      <p:cBhvr>
                                        <p:cTn id="31" dur="500" fill="hold"/>
                                        <p:tgtEl>
                                          <p:spTgt spid="20"/>
                                        </p:tgtEl>
                                        <p:attrNameLst>
                                          <p:attrName>ppt_x</p:attrName>
                                        </p:attrNameLst>
                                      </p:cBhvr>
                                      <p:tavLst>
                                        <p:tav tm="0">
                                          <p:val>
                                            <p:fltVal val="0.5"/>
                                          </p:val>
                                        </p:tav>
                                        <p:tav tm="100000">
                                          <p:val>
                                            <p:strVal val="#ppt_x"/>
                                          </p:val>
                                        </p:tav>
                                      </p:tavLst>
                                    </p:anim>
                                    <p:anim calcmode="lin" valueType="num">
                                      <p:cBhvr>
                                        <p:cTn id="32" dur="500" fill="hold"/>
                                        <p:tgtEl>
                                          <p:spTgt spid="20"/>
                                        </p:tgtEl>
                                        <p:attrNameLst>
                                          <p:attrName>ppt_y</p:attrName>
                                        </p:attrNameLst>
                                      </p:cBhvr>
                                      <p:tavLst>
                                        <p:tav tm="0">
                                          <p:val>
                                            <p:fltVal val="0.5"/>
                                          </p:val>
                                        </p:tav>
                                        <p:tav tm="100000">
                                          <p:val>
                                            <p:strVal val="#ppt_y"/>
                                          </p:val>
                                        </p:tav>
                                      </p:tavLst>
                                    </p:anim>
                                  </p:childTnLst>
                                </p:cTn>
                              </p:par>
                            </p:childTnLst>
                          </p:cTn>
                        </p:par>
                        <p:par>
                          <p:cTn id="33" fill="hold">
                            <p:stCondLst>
                              <p:cond delay="750"/>
                            </p:stCondLst>
                            <p:childTnLst>
                              <p:par>
                                <p:cTn id="34" presetID="10" presetClass="entr" presetSubtype="0"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childTnLst>
                          </p:cTn>
                        </p:par>
                        <p:par>
                          <p:cTn id="37" fill="hold">
                            <p:stCondLst>
                              <p:cond delay="1250"/>
                            </p:stCondLst>
                            <p:childTnLst>
                              <p:par>
                                <p:cTn id="38" presetID="22" presetClass="entr" presetSubtype="8" fill="hold"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childTnLst>
                          </p:cTn>
                        </p:par>
                        <p:par>
                          <p:cTn id="41" fill="hold">
                            <p:stCondLst>
                              <p:cond delay="1750"/>
                            </p:stCondLst>
                            <p:childTnLst>
                              <p:par>
                                <p:cTn id="42" presetID="53" presetClass="entr" presetSubtype="16" fill="hold" grpId="0" nodeType="afterEffect">
                                  <p:stCondLst>
                                    <p:cond delay="0"/>
                                  </p:stCondLst>
                                  <p:childTnLst>
                                    <p:set>
                                      <p:cBhvr>
                                        <p:cTn id="43" dur="1" fill="hold">
                                          <p:stCondLst>
                                            <p:cond delay="0"/>
                                          </p:stCondLst>
                                        </p:cTn>
                                        <p:tgtEl>
                                          <p:spTgt spid="26"/>
                                        </p:tgtEl>
                                        <p:attrNameLst>
                                          <p:attrName>style.visibility</p:attrName>
                                        </p:attrNameLst>
                                      </p:cBhvr>
                                      <p:to>
                                        <p:strVal val="visible"/>
                                      </p:to>
                                    </p:set>
                                    <p:anim calcmode="lin" valueType="num">
                                      <p:cBhvr>
                                        <p:cTn id="44" dur="500" fill="hold"/>
                                        <p:tgtEl>
                                          <p:spTgt spid="26"/>
                                        </p:tgtEl>
                                        <p:attrNameLst>
                                          <p:attrName>ppt_w</p:attrName>
                                        </p:attrNameLst>
                                      </p:cBhvr>
                                      <p:tavLst>
                                        <p:tav tm="0">
                                          <p:val>
                                            <p:fltVal val="0"/>
                                          </p:val>
                                        </p:tav>
                                        <p:tav tm="100000">
                                          <p:val>
                                            <p:strVal val="#ppt_w"/>
                                          </p:val>
                                        </p:tav>
                                      </p:tavLst>
                                    </p:anim>
                                    <p:anim calcmode="lin" valueType="num">
                                      <p:cBhvr>
                                        <p:cTn id="45" dur="500" fill="hold"/>
                                        <p:tgtEl>
                                          <p:spTgt spid="26"/>
                                        </p:tgtEl>
                                        <p:attrNameLst>
                                          <p:attrName>ppt_h</p:attrName>
                                        </p:attrNameLst>
                                      </p:cBhvr>
                                      <p:tavLst>
                                        <p:tav tm="0">
                                          <p:val>
                                            <p:fltVal val="0"/>
                                          </p:val>
                                        </p:tav>
                                        <p:tav tm="100000">
                                          <p:val>
                                            <p:strVal val="#ppt_h"/>
                                          </p:val>
                                        </p:tav>
                                      </p:tavLst>
                                    </p:anim>
                                    <p:animEffect transition="in" filter="fade">
                                      <p:cBhvr>
                                        <p:cTn id="46" dur="500"/>
                                        <p:tgtEl>
                                          <p:spTgt spid="26"/>
                                        </p:tgtEl>
                                      </p:cBhvr>
                                    </p:animEffect>
                                  </p:childTnLst>
                                </p:cTn>
                              </p:par>
                            </p:childTnLst>
                          </p:cTn>
                        </p:par>
                        <p:par>
                          <p:cTn id="47" fill="hold">
                            <p:stCondLst>
                              <p:cond delay="2250"/>
                            </p:stCondLst>
                            <p:childTnLst>
                              <p:par>
                                <p:cTn id="48" presetID="10" presetClass="entr" presetSubtype="0" fill="hold" grpId="0" nodeType="after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fade">
                                      <p:cBhvr>
                                        <p:cTn id="50" dur="500"/>
                                        <p:tgtEl>
                                          <p:spTgt spid="27"/>
                                        </p:tgtEl>
                                      </p:cBhvr>
                                    </p:animEffect>
                                  </p:childTnLst>
                                </p:cTn>
                              </p:par>
                            </p:childTnLst>
                          </p:cTn>
                        </p:par>
                        <p:par>
                          <p:cTn id="51" fill="hold">
                            <p:stCondLst>
                              <p:cond delay="2750"/>
                            </p:stCondLst>
                            <p:childTnLst>
                              <p:par>
                                <p:cTn id="52" presetID="22" presetClass="entr" presetSubtype="8" fill="hold" nodeType="afterEffect">
                                  <p:stCondLst>
                                    <p:cond delay="0"/>
                                  </p:stCondLst>
                                  <p:childTnLst>
                                    <p:set>
                                      <p:cBhvr>
                                        <p:cTn id="53" dur="1" fill="hold">
                                          <p:stCondLst>
                                            <p:cond delay="0"/>
                                          </p:stCondLst>
                                        </p:cTn>
                                        <p:tgtEl>
                                          <p:spTgt spid="28"/>
                                        </p:tgtEl>
                                        <p:attrNameLst>
                                          <p:attrName>style.visibility</p:attrName>
                                        </p:attrNameLst>
                                      </p:cBhvr>
                                      <p:to>
                                        <p:strVal val="visible"/>
                                      </p:to>
                                    </p:set>
                                    <p:animEffect transition="in" filter="wipe(left)">
                                      <p:cBhvr>
                                        <p:cTn id="54" dur="500"/>
                                        <p:tgtEl>
                                          <p:spTgt spid="28"/>
                                        </p:tgtEl>
                                      </p:cBhvr>
                                    </p:animEffect>
                                  </p:childTnLst>
                                </p:cTn>
                              </p:par>
                            </p:childTnLst>
                          </p:cTn>
                        </p:par>
                        <p:par>
                          <p:cTn id="55" fill="hold">
                            <p:stCondLst>
                              <p:cond delay="3250"/>
                            </p:stCondLst>
                            <p:childTnLst>
                              <p:par>
                                <p:cTn id="56" presetID="53" presetClass="entr" presetSubtype="16" fill="hold" grpId="0" nodeType="afterEffect">
                                  <p:stCondLst>
                                    <p:cond delay="0"/>
                                  </p:stCondLst>
                                  <p:childTnLst>
                                    <p:set>
                                      <p:cBhvr>
                                        <p:cTn id="57" dur="1" fill="hold">
                                          <p:stCondLst>
                                            <p:cond delay="0"/>
                                          </p:stCondLst>
                                        </p:cTn>
                                        <p:tgtEl>
                                          <p:spTgt spid="29"/>
                                        </p:tgtEl>
                                        <p:attrNameLst>
                                          <p:attrName>style.visibility</p:attrName>
                                        </p:attrNameLst>
                                      </p:cBhvr>
                                      <p:to>
                                        <p:strVal val="visible"/>
                                      </p:to>
                                    </p:set>
                                    <p:anim calcmode="lin" valueType="num">
                                      <p:cBhvr>
                                        <p:cTn id="58" dur="500" fill="hold"/>
                                        <p:tgtEl>
                                          <p:spTgt spid="29"/>
                                        </p:tgtEl>
                                        <p:attrNameLst>
                                          <p:attrName>ppt_w</p:attrName>
                                        </p:attrNameLst>
                                      </p:cBhvr>
                                      <p:tavLst>
                                        <p:tav tm="0">
                                          <p:val>
                                            <p:fltVal val="0"/>
                                          </p:val>
                                        </p:tav>
                                        <p:tav tm="100000">
                                          <p:val>
                                            <p:strVal val="#ppt_w"/>
                                          </p:val>
                                        </p:tav>
                                      </p:tavLst>
                                    </p:anim>
                                    <p:anim calcmode="lin" valueType="num">
                                      <p:cBhvr>
                                        <p:cTn id="59" dur="500" fill="hold"/>
                                        <p:tgtEl>
                                          <p:spTgt spid="29"/>
                                        </p:tgtEl>
                                        <p:attrNameLst>
                                          <p:attrName>ppt_h</p:attrName>
                                        </p:attrNameLst>
                                      </p:cBhvr>
                                      <p:tavLst>
                                        <p:tav tm="0">
                                          <p:val>
                                            <p:fltVal val="0"/>
                                          </p:val>
                                        </p:tav>
                                        <p:tav tm="100000">
                                          <p:val>
                                            <p:strVal val="#ppt_h"/>
                                          </p:val>
                                        </p:tav>
                                      </p:tavLst>
                                    </p:anim>
                                    <p:animEffect transition="in" filter="fade">
                                      <p:cBhvr>
                                        <p:cTn id="60" dur="500"/>
                                        <p:tgtEl>
                                          <p:spTgt spid="29"/>
                                        </p:tgtEl>
                                      </p:cBhvr>
                                    </p:animEffect>
                                  </p:childTnLst>
                                </p:cTn>
                              </p:par>
                            </p:childTnLst>
                          </p:cTn>
                        </p:par>
                        <p:par>
                          <p:cTn id="61" fill="hold">
                            <p:stCondLst>
                              <p:cond delay="3750"/>
                            </p:stCondLst>
                            <p:childTnLst>
                              <p:par>
                                <p:cTn id="62" presetID="10" presetClass="entr" presetSubtype="0" fill="hold" grpId="0" nodeType="afterEffect">
                                  <p:stCondLst>
                                    <p:cond delay="0"/>
                                  </p:stCondLst>
                                  <p:childTnLst>
                                    <p:set>
                                      <p:cBhvr>
                                        <p:cTn id="63" dur="1" fill="hold">
                                          <p:stCondLst>
                                            <p:cond delay="0"/>
                                          </p:stCondLst>
                                        </p:cTn>
                                        <p:tgtEl>
                                          <p:spTgt spid="40"/>
                                        </p:tgtEl>
                                        <p:attrNameLst>
                                          <p:attrName>style.visibility</p:attrName>
                                        </p:attrNameLst>
                                      </p:cBhvr>
                                      <p:to>
                                        <p:strVal val="visible"/>
                                      </p:to>
                                    </p:set>
                                    <p:animEffect transition="in" filter="fade">
                                      <p:cBhvr>
                                        <p:cTn id="64" dur="500"/>
                                        <p:tgtEl>
                                          <p:spTgt spid="40"/>
                                        </p:tgtEl>
                                      </p:cBhvr>
                                    </p:animEffect>
                                  </p:childTnLst>
                                </p:cTn>
                              </p:par>
                            </p:childTnLst>
                          </p:cTn>
                        </p:par>
                        <p:par>
                          <p:cTn id="65" fill="hold">
                            <p:stCondLst>
                              <p:cond delay="4250"/>
                            </p:stCondLst>
                            <p:childTnLst>
                              <p:par>
                                <p:cTn id="66" presetID="22" presetClass="entr" presetSubtype="8" fill="hold" nodeType="afterEffect">
                                  <p:stCondLst>
                                    <p:cond delay="0"/>
                                  </p:stCondLst>
                                  <p:childTnLst>
                                    <p:set>
                                      <p:cBhvr>
                                        <p:cTn id="67" dur="1" fill="hold">
                                          <p:stCondLst>
                                            <p:cond delay="0"/>
                                          </p:stCondLst>
                                        </p:cTn>
                                        <p:tgtEl>
                                          <p:spTgt spid="41"/>
                                        </p:tgtEl>
                                        <p:attrNameLst>
                                          <p:attrName>style.visibility</p:attrName>
                                        </p:attrNameLst>
                                      </p:cBhvr>
                                      <p:to>
                                        <p:strVal val="visible"/>
                                      </p:to>
                                    </p:set>
                                    <p:animEffect transition="in" filter="wipe(left)">
                                      <p:cBhvr>
                                        <p:cTn id="68" dur="500"/>
                                        <p:tgtEl>
                                          <p:spTgt spid="41"/>
                                        </p:tgtEl>
                                      </p:cBhvr>
                                    </p:animEffect>
                                  </p:childTnLst>
                                </p:cTn>
                              </p:par>
                            </p:childTnLst>
                          </p:cTn>
                        </p:par>
                        <p:par>
                          <p:cTn id="69" fill="hold">
                            <p:stCondLst>
                              <p:cond delay="4750"/>
                            </p:stCondLst>
                            <p:childTnLst>
                              <p:par>
                                <p:cTn id="70" presetID="53" presetClass="entr" presetSubtype="16" fill="hold" grpId="0" nodeType="afterEffect">
                                  <p:stCondLst>
                                    <p:cond delay="0"/>
                                  </p:stCondLst>
                                  <p:childTnLst>
                                    <p:set>
                                      <p:cBhvr>
                                        <p:cTn id="71" dur="1" fill="hold">
                                          <p:stCondLst>
                                            <p:cond delay="0"/>
                                          </p:stCondLst>
                                        </p:cTn>
                                        <p:tgtEl>
                                          <p:spTgt spid="44"/>
                                        </p:tgtEl>
                                        <p:attrNameLst>
                                          <p:attrName>style.visibility</p:attrName>
                                        </p:attrNameLst>
                                      </p:cBhvr>
                                      <p:to>
                                        <p:strVal val="visible"/>
                                      </p:to>
                                    </p:set>
                                    <p:anim calcmode="lin" valueType="num">
                                      <p:cBhvr>
                                        <p:cTn id="72" dur="500" fill="hold"/>
                                        <p:tgtEl>
                                          <p:spTgt spid="44"/>
                                        </p:tgtEl>
                                        <p:attrNameLst>
                                          <p:attrName>ppt_w</p:attrName>
                                        </p:attrNameLst>
                                      </p:cBhvr>
                                      <p:tavLst>
                                        <p:tav tm="0">
                                          <p:val>
                                            <p:fltVal val="0"/>
                                          </p:val>
                                        </p:tav>
                                        <p:tav tm="100000">
                                          <p:val>
                                            <p:strVal val="#ppt_w"/>
                                          </p:val>
                                        </p:tav>
                                      </p:tavLst>
                                    </p:anim>
                                    <p:anim calcmode="lin" valueType="num">
                                      <p:cBhvr>
                                        <p:cTn id="73" dur="500" fill="hold"/>
                                        <p:tgtEl>
                                          <p:spTgt spid="44"/>
                                        </p:tgtEl>
                                        <p:attrNameLst>
                                          <p:attrName>ppt_h</p:attrName>
                                        </p:attrNameLst>
                                      </p:cBhvr>
                                      <p:tavLst>
                                        <p:tav tm="0">
                                          <p:val>
                                            <p:fltVal val="0"/>
                                          </p:val>
                                        </p:tav>
                                        <p:tav tm="100000">
                                          <p:val>
                                            <p:strVal val="#ppt_h"/>
                                          </p:val>
                                        </p:tav>
                                      </p:tavLst>
                                    </p:anim>
                                    <p:animEffect transition="in" filter="fade">
                                      <p:cBhvr>
                                        <p:cTn id="74" dur="500"/>
                                        <p:tgtEl>
                                          <p:spTgt spid="44"/>
                                        </p:tgtEl>
                                      </p:cBhvr>
                                    </p:animEffect>
                                  </p:childTnLst>
                                </p:cTn>
                              </p:par>
                            </p:childTnLst>
                          </p:cTn>
                        </p:par>
                        <p:par>
                          <p:cTn id="75" fill="hold">
                            <p:stCondLst>
                              <p:cond delay="5250"/>
                            </p:stCondLst>
                            <p:childTnLst>
                              <p:par>
                                <p:cTn id="76" presetID="10" presetClass="entr" presetSubtype="0" fill="hold" grpId="0" nodeType="afterEffect">
                                  <p:stCondLst>
                                    <p:cond delay="0"/>
                                  </p:stCondLst>
                                  <p:childTnLst>
                                    <p:set>
                                      <p:cBhvr>
                                        <p:cTn id="77" dur="1" fill="hold">
                                          <p:stCondLst>
                                            <p:cond delay="0"/>
                                          </p:stCondLst>
                                        </p:cTn>
                                        <p:tgtEl>
                                          <p:spTgt spid="45"/>
                                        </p:tgtEl>
                                        <p:attrNameLst>
                                          <p:attrName>style.visibility</p:attrName>
                                        </p:attrNameLst>
                                      </p:cBhvr>
                                      <p:to>
                                        <p:strVal val="visible"/>
                                      </p:to>
                                    </p:set>
                                    <p:animEffect transition="in" filter="fade">
                                      <p:cBhvr>
                                        <p:cTn id="78" dur="500"/>
                                        <p:tgtEl>
                                          <p:spTgt spid="45"/>
                                        </p:tgtEl>
                                      </p:cBhvr>
                                    </p:animEffect>
                                  </p:childTnLst>
                                </p:cTn>
                              </p:par>
                            </p:childTnLst>
                          </p:cTn>
                        </p:par>
                        <p:par>
                          <p:cTn id="79" fill="hold">
                            <p:stCondLst>
                              <p:cond delay="5750"/>
                            </p:stCondLst>
                            <p:childTnLst>
                              <p:par>
                                <p:cTn id="80" presetID="22" presetClass="entr" presetSubtype="8" fill="hold" nodeType="after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wipe(left)">
                                      <p:cBhvr>
                                        <p:cTn id="82" dur="500"/>
                                        <p:tgtEl>
                                          <p:spTgt spid="46"/>
                                        </p:tgtEl>
                                      </p:cBhvr>
                                    </p:animEffect>
                                  </p:childTnLst>
                                </p:cTn>
                              </p:par>
                            </p:childTnLst>
                          </p:cTn>
                        </p:par>
                        <p:par>
                          <p:cTn id="83" fill="hold">
                            <p:stCondLst>
                              <p:cond delay="6250"/>
                            </p:stCondLst>
                            <p:childTnLst>
                              <p:par>
                                <p:cTn id="84" presetID="53" presetClass="entr" presetSubtype="16" fill="hold" grpId="0" nodeType="afterEffect">
                                  <p:stCondLst>
                                    <p:cond delay="0"/>
                                  </p:stCondLst>
                                  <p:childTnLst>
                                    <p:set>
                                      <p:cBhvr>
                                        <p:cTn id="85" dur="1" fill="hold">
                                          <p:stCondLst>
                                            <p:cond delay="0"/>
                                          </p:stCondLst>
                                        </p:cTn>
                                        <p:tgtEl>
                                          <p:spTgt spid="47"/>
                                        </p:tgtEl>
                                        <p:attrNameLst>
                                          <p:attrName>style.visibility</p:attrName>
                                        </p:attrNameLst>
                                      </p:cBhvr>
                                      <p:to>
                                        <p:strVal val="visible"/>
                                      </p:to>
                                    </p:set>
                                    <p:anim calcmode="lin" valueType="num">
                                      <p:cBhvr>
                                        <p:cTn id="86" dur="500" fill="hold"/>
                                        <p:tgtEl>
                                          <p:spTgt spid="47"/>
                                        </p:tgtEl>
                                        <p:attrNameLst>
                                          <p:attrName>ppt_w</p:attrName>
                                        </p:attrNameLst>
                                      </p:cBhvr>
                                      <p:tavLst>
                                        <p:tav tm="0">
                                          <p:val>
                                            <p:fltVal val="0"/>
                                          </p:val>
                                        </p:tav>
                                        <p:tav tm="100000">
                                          <p:val>
                                            <p:strVal val="#ppt_w"/>
                                          </p:val>
                                        </p:tav>
                                      </p:tavLst>
                                    </p:anim>
                                    <p:anim calcmode="lin" valueType="num">
                                      <p:cBhvr>
                                        <p:cTn id="87" dur="500" fill="hold"/>
                                        <p:tgtEl>
                                          <p:spTgt spid="47"/>
                                        </p:tgtEl>
                                        <p:attrNameLst>
                                          <p:attrName>ppt_h</p:attrName>
                                        </p:attrNameLst>
                                      </p:cBhvr>
                                      <p:tavLst>
                                        <p:tav tm="0">
                                          <p:val>
                                            <p:fltVal val="0"/>
                                          </p:val>
                                        </p:tav>
                                        <p:tav tm="100000">
                                          <p:val>
                                            <p:strVal val="#ppt_h"/>
                                          </p:val>
                                        </p:tav>
                                      </p:tavLst>
                                    </p:anim>
                                    <p:animEffect transition="in" filter="fade">
                                      <p:cBhvr>
                                        <p:cTn id="88" dur="500"/>
                                        <p:tgtEl>
                                          <p:spTgt spid="47"/>
                                        </p:tgtEl>
                                      </p:cBhvr>
                                    </p:animEffect>
                                  </p:childTnLst>
                                </p:cTn>
                              </p:par>
                            </p:childTnLst>
                          </p:cTn>
                        </p:par>
                        <p:par>
                          <p:cTn id="89" fill="hold">
                            <p:stCondLst>
                              <p:cond delay="6750"/>
                            </p:stCondLst>
                            <p:childTnLst>
                              <p:par>
                                <p:cTn id="90" presetID="10" presetClass="entr" presetSubtype="0" fill="hold" grpId="0" nodeType="afterEffect">
                                  <p:stCondLst>
                                    <p:cond delay="0"/>
                                  </p:stCondLst>
                                  <p:childTnLst>
                                    <p:set>
                                      <p:cBhvr>
                                        <p:cTn id="91" dur="1" fill="hold">
                                          <p:stCondLst>
                                            <p:cond delay="0"/>
                                          </p:stCondLst>
                                        </p:cTn>
                                        <p:tgtEl>
                                          <p:spTgt spid="48"/>
                                        </p:tgtEl>
                                        <p:attrNameLst>
                                          <p:attrName>style.visibility</p:attrName>
                                        </p:attrNameLst>
                                      </p:cBhvr>
                                      <p:to>
                                        <p:strVal val="visible"/>
                                      </p:to>
                                    </p:set>
                                    <p:animEffect transition="in" filter="fade">
                                      <p:cBhvr>
                                        <p:cTn id="92" dur="500"/>
                                        <p:tgtEl>
                                          <p:spTgt spid="48"/>
                                        </p:tgtEl>
                                      </p:cBhvr>
                                    </p:animEffect>
                                  </p:childTnLst>
                                </p:cTn>
                              </p:par>
                            </p:childTnLst>
                          </p:cTn>
                        </p:par>
                        <p:par>
                          <p:cTn id="93" fill="hold">
                            <p:stCondLst>
                              <p:cond delay="7250"/>
                            </p:stCondLst>
                            <p:childTnLst>
                              <p:par>
                                <p:cTn id="94" presetID="22" presetClass="entr" presetSubtype="8" fill="hold" nodeType="afterEffect">
                                  <p:stCondLst>
                                    <p:cond delay="0"/>
                                  </p:stCondLst>
                                  <p:childTnLst>
                                    <p:set>
                                      <p:cBhvr>
                                        <p:cTn id="95" dur="1" fill="hold">
                                          <p:stCondLst>
                                            <p:cond delay="0"/>
                                          </p:stCondLst>
                                        </p:cTn>
                                        <p:tgtEl>
                                          <p:spTgt spid="49"/>
                                        </p:tgtEl>
                                        <p:attrNameLst>
                                          <p:attrName>style.visibility</p:attrName>
                                        </p:attrNameLst>
                                      </p:cBhvr>
                                      <p:to>
                                        <p:strVal val="visible"/>
                                      </p:to>
                                    </p:set>
                                    <p:animEffect transition="in" filter="wipe(left)">
                                      <p:cBhvr>
                                        <p:cTn id="96" dur="500"/>
                                        <p:tgtEl>
                                          <p:spTgt spid="49"/>
                                        </p:tgtEl>
                                      </p:cBhvr>
                                    </p:animEffect>
                                  </p:childTnLst>
                                </p:cTn>
                              </p:par>
                            </p:childTnLst>
                          </p:cTn>
                        </p:par>
                        <p:par>
                          <p:cTn id="97" fill="hold">
                            <p:stCondLst>
                              <p:cond delay="7750"/>
                            </p:stCondLst>
                            <p:childTnLst>
                              <p:par>
                                <p:cTn id="98" presetID="53" presetClass="entr" presetSubtype="16" fill="hold" grpId="0" nodeType="afterEffect">
                                  <p:stCondLst>
                                    <p:cond delay="0"/>
                                  </p:stCondLst>
                                  <p:childTnLst>
                                    <p:set>
                                      <p:cBhvr>
                                        <p:cTn id="99" dur="1" fill="hold">
                                          <p:stCondLst>
                                            <p:cond delay="0"/>
                                          </p:stCondLst>
                                        </p:cTn>
                                        <p:tgtEl>
                                          <p:spTgt spid="50"/>
                                        </p:tgtEl>
                                        <p:attrNameLst>
                                          <p:attrName>style.visibility</p:attrName>
                                        </p:attrNameLst>
                                      </p:cBhvr>
                                      <p:to>
                                        <p:strVal val="visible"/>
                                      </p:to>
                                    </p:set>
                                    <p:anim calcmode="lin" valueType="num">
                                      <p:cBhvr>
                                        <p:cTn id="100" dur="500" fill="hold"/>
                                        <p:tgtEl>
                                          <p:spTgt spid="50"/>
                                        </p:tgtEl>
                                        <p:attrNameLst>
                                          <p:attrName>ppt_w</p:attrName>
                                        </p:attrNameLst>
                                      </p:cBhvr>
                                      <p:tavLst>
                                        <p:tav tm="0">
                                          <p:val>
                                            <p:fltVal val="0"/>
                                          </p:val>
                                        </p:tav>
                                        <p:tav tm="100000">
                                          <p:val>
                                            <p:strVal val="#ppt_w"/>
                                          </p:val>
                                        </p:tav>
                                      </p:tavLst>
                                    </p:anim>
                                    <p:anim calcmode="lin" valueType="num">
                                      <p:cBhvr>
                                        <p:cTn id="101" dur="500" fill="hold"/>
                                        <p:tgtEl>
                                          <p:spTgt spid="50"/>
                                        </p:tgtEl>
                                        <p:attrNameLst>
                                          <p:attrName>ppt_h</p:attrName>
                                        </p:attrNameLst>
                                      </p:cBhvr>
                                      <p:tavLst>
                                        <p:tav tm="0">
                                          <p:val>
                                            <p:fltVal val="0"/>
                                          </p:val>
                                        </p:tav>
                                        <p:tav tm="100000">
                                          <p:val>
                                            <p:strVal val="#ppt_h"/>
                                          </p:val>
                                        </p:tav>
                                      </p:tavLst>
                                    </p:anim>
                                    <p:animEffect transition="in" filter="fade">
                                      <p:cBhvr>
                                        <p:cTn id="102" dur="500"/>
                                        <p:tgtEl>
                                          <p:spTgt spid="50"/>
                                        </p:tgtEl>
                                      </p:cBhvr>
                                    </p:animEffect>
                                  </p:childTnLst>
                                </p:cTn>
                              </p:par>
                            </p:childTnLst>
                          </p:cTn>
                        </p:par>
                        <p:par>
                          <p:cTn id="103" fill="hold">
                            <p:stCondLst>
                              <p:cond delay="8250"/>
                            </p:stCondLst>
                            <p:childTnLst>
                              <p:par>
                                <p:cTn id="104" presetID="10" presetClass="entr" presetSubtype="0" fill="hold" grpId="0" nodeType="afterEffect">
                                  <p:stCondLst>
                                    <p:cond delay="0"/>
                                  </p:stCondLst>
                                  <p:childTnLst>
                                    <p:set>
                                      <p:cBhvr>
                                        <p:cTn id="105" dur="1" fill="hold">
                                          <p:stCondLst>
                                            <p:cond delay="0"/>
                                          </p:stCondLst>
                                        </p:cTn>
                                        <p:tgtEl>
                                          <p:spTgt spid="51"/>
                                        </p:tgtEl>
                                        <p:attrNameLst>
                                          <p:attrName>style.visibility</p:attrName>
                                        </p:attrNameLst>
                                      </p:cBhvr>
                                      <p:to>
                                        <p:strVal val="visible"/>
                                      </p:to>
                                    </p:set>
                                    <p:animEffect transition="in" filter="fade">
                                      <p:cBhvr>
                                        <p:cTn id="106" dur="500"/>
                                        <p:tgtEl>
                                          <p:spTgt spid="51"/>
                                        </p:tgtEl>
                                      </p:cBhvr>
                                    </p:animEffect>
                                  </p:childTnLst>
                                </p:cTn>
                              </p:par>
                            </p:childTnLst>
                          </p:cTn>
                        </p:par>
                        <p:par>
                          <p:cTn id="107" fill="hold">
                            <p:stCondLst>
                              <p:cond delay="8750"/>
                            </p:stCondLst>
                            <p:childTnLst>
                              <p:par>
                                <p:cTn id="108" presetID="22" presetClass="entr" presetSubtype="8" fill="hold" nodeType="afterEffect">
                                  <p:stCondLst>
                                    <p:cond delay="0"/>
                                  </p:stCondLst>
                                  <p:childTnLst>
                                    <p:set>
                                      <p:cBhvr>
                                        <p:cTn id="109" dur="1" fill="hold">
                                          <p:stCondLst>
                                            <p:cond delay="0"/>
                                          </p:stCondLst>
                                        </p:cTn>
                                        <p:tgtEl>
                                          <p:spTgt spid="52"/>
                                        </p:tgtEl>
                                        <p:attrNameLst>
                                          <p:attrName>style.visibility</p:attrName>
                                        </p:attrNameLst>
                                      </p:cBhvr>
                                      <p:to>
                                        <p:strVal val="visible"/>
                                      </p:to>
                                    </p:set>
                                    <p:animEffect transition="in" filter="wipe(left)">
                                      <p:cBhvr>
                                        <p:cTn id="110" dur="500"/>
                                        <p:tgtEl>
                                          <p:spTgt spid="52"/>
                                        </p:tgtEl>
                                      </p:cBhvr>
                                    </p:animEffect>
                                  </p:childTnLst>
                                </p:cTn>
                              </p:par>
                            </p:childTnLst>
                          </p:cTn>
                        </p:par>
                        <p:par>
                          <p:cTn id="111" fill="hold">
                            <p:stCondLst>
                              <p:cond delay="9250"/>
                            </p:stCondLst>
                            <p:childTnLst>
                              <p:par>
                                <p:cTn id="112" presetID="53" presetClass="entr" presetSubtype="16" fill="hold" grpId="0" nodeType="afterEffect">
                                  <p:stCondLst>
                                    <p:cond delay="0"/>
                                  </p:stCondLst>
                                  <p:childTnLst>
                                    <p:set>
                                      <p:cBhvr>
                                        <p:cTn id="113" dur="1" fill="hold">
                                          <p:stCondLst>
                                            <p:cond delay="0"/>
                                          </p:stCondLst>
                                        </p:cTn>
                                        <p:tgtEl>
                                          <p:spTgt spid="53"/>
                                        </p:tgtEl>
                                        <p:attrNameLst>
                                          <p:attrName>style.visibility</p:attrName>
                                        </p:attrNameLst>
                                      </p:cBhvr>
                                      <p:to>
                                        <p:strVal val="visible"/>
                                      </p:to>
                                    </p:set>
                                    <p:anim calcmode="lin" valueType="num">
                                      <p:cBhvr>
                                        <p:cTn id="114" dur="500" fill="hold"/>
                                        <p:tgtEl>
                                          <p:spTgt spid="53"/>
                                        </p:tgtEl>
                                        <p:attrNameLst>
                                          <p:attrName>ppt_w</p:attrName>
                                        </p:attrNameLst>
                                      </p:cBhvr>
                                      <p:tavLst>
                                        <p:tav tm="0">
                                          <p:val>
                                            <p:fltVal val="0"/>
                                          </p:val>
                                        </p:tav>
                                        <p:tav tm="100000">
                                          <p:val>
                                            <p:strVal val="#ppt_w"/>
                                          </p:val>
                                        </p:tav>
                                      </p:tavLst>
                                    </p:anim>
                                    <p:anim calcmode="lin" valueType="num">
                                      <p:cBhvr>
                                        <p:cTn id="115" dur="500" fill="hold"/>
                                        <p:tgtEl>
                                          <p:spTgt spid="53"/>
                                        </p:tgtEl>
                                        <p:attrNameLst>
                                          <p:attrName>ppt_h</p:attrName>
                                        </p:attrNameLst>
                                      </p:cBhvr>
                                      <p:tavLst>
                                        <p:tav tm="0">
                                          <p:val>
                                            <p:fltVal val="0"/>
                                          </p:val>
                                        </p:tav>
                                        <p:tav tm="100000">
                                          <p:val>
                                            <p:strVal val="#ppt_h"/>
                                          </p:val>
                                        </p:tav>
                                      </p:tavLst>
                                    </p:anim>
                                    <p:animEffect transition="in" filter="fade">
                                      <p:cBhvr>
                                        <p:cTn id="116"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3" grpId="0"/>
      <p:bldP spid="24" grpId="0" animBg="1"/>
      <p:bldP spid="25" grpId="0" animBg="1"/>
      <p:bldP spid="26" grpId="0"/>
      <p:bldP spid="27" grpId="0" animBg="1"/>
      <p:bldP spid="29" grpId="0"/>
      <p:bldP spid="40" grpId="0" animBg="1"/>
      <p:bldP spid="44" grpId="0"/>
      <p:bldP spid="45" grpId="0" animBg="1"/>
      <p:bldP spid="47" grpId="0"/>
      <p:bldP spid="48" grpId="0" animBg="1"/>
      <p:bldP spid="50" grpId="0"/>
      <p:bldP spid="51" grpId="0" animBg="1"/>
      <p:bldP spid="5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6"/>
          <p:cNvSpPr/>
          <p:nvPr/>
        </p:nvSpPr>
        <p:spPr>
          <a:xfrm>
            <a:off x="2908771" y="1127992"/>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8" tIns="28568" rIns="28568" bIns="28568" numCol="1" spcCol="1270" anchor="b" anchorCtr="0">
            <a:noAutofit/>
          </a:bodyPr>
          <a:lstStyle/>
          <a:p>
            <a:pPr marL="0" marR="0" lvl="0" indent="0" algn="l" defTabSz="666572" rtl="0" eaLnBrk="1" fontAlgn="auto" latinLnBrk="0" hangingPunct="1">
              <a:lnSpc>
                <a:spcPct val="90000"/>
              </a:lnSpc>
              <a:spcBef>
                <a:spcPct val="0"/>
              </a:spcBef>
              <a:spcAft>
                <a:spcPct val="35000"/>
              </a:spcAft>
              <a:buClrTx/>
              <a:buSzTx/>
              <a:buFontTx/>
              <a:buNone/>
              <a:tabLst/>
              <a:defRPr/>
            </a:pPr>
            <a:endParaRPr kumimoji="0" lang="id-ID" sz="1500" b="0" i="0" u="none" strike="noStrike" kern="1200" cap="none" spc="0" normalizeH="0" baseline="0" noProof="0">
              <a:ln>
                <a:noFill/>
              </a:ln>
              <a:solidFill>
                <a:prstClr val="black">
                  <a:hueOff val="0"/>
                  <a:satOff val="0"/>
                  <a:lumOff val="0"/>
                  <a:alphaOff val="0"/>
                </a:prstClr>
              </a:solidFill>
              <a:effectLst/>
              <a:uLnTx/>
              <a:uFillTx/>
              <a:latin typeface="Calibri" panose="020F0502020204030204"/>
              <a:ea typeface="+mn-ea"/>
              <a:cs typeface="+mn-cs"/>
            </a:endParaRPr>
          </a:p>
        </p:txBody>
      </p:sp>
      <p:sp>
        <p:nvSpPr>
          <p:cNvPr id="21" name="Straight Connector 10"/>
          <p:cNvSpPr/>
          <p:nvPr/>
        </p:nvSpPr>
        <p:spPr>
          <a:xfrm>
            <a:off x="1332195" y="1406502"/>
            <a:ext cx="6695289" cy="0"/>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grpSp>
        <p:nvGrpSpPr>
          <p:cNvPr id="22" name="Group 3"/>
          <p:cNvGrpSpPr/>
          <p:nvPr/>
        </p:nvGrpSpPr>
        <p:grpSpPr>
          <a:xfrm>
            <a:off x="1474188" y="1059976"/>
            <a:ext cx="685621" cy="685621"/>
            <a:chOff x="1071014" y="2141084"/>
            <a:chExt cx="914400" cy="914400"/>
          </a:xfrm>
        </p:grpSpPr>
        <p:sp>
          <p:nvSpPr>
            <p:cNvPr id="23" name="Teardrop 1"/>
            <p:cNvSpPr/>
            <p:nvPr/>
          </p:nvSpPr>
          <p:spPr>
            <a:xfrm rot="2714409">
              <a:off x="1071014" y="2141084"/>
              <a:ext cx="914400" cy="914400"/>
            </a:xfrm>
            <a:prstGeom prst="teardrop">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24" name="Group 26"/>
            <p:cNvGrpSpPr>
              <a:grpSpLocks noChangeAspect="1"/>
            </p:cNvGrpSpPr>
            <p:nvPr/>
          </p:nvGrpSpPr>
          <p:grpSpPr>
            <a:xfrm>
              <a:off x="1352010" y="2413086"/>
              <a:ext cx="352407" cy="359364"/>
              <a:chOff x="7160655" y="2178006"/>
              <a:chExt cx="379359" cy="386846"/>
            </a:xfrm>
            <a:solidFill>
              <a:schemeClr val="bg1">
                <a:lumMod val="95000"/>
              </a:schemeClr>
            </a:solidFill>
          </p:grpSpPr>
          <p:sp>
            <p:nvSpPr>
              <p:cNvPr id="25" name="Freeform 36"/>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6" name="Freeform 37"/>
              <p:cNvSpPr>
                <a:spLocks/>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7" name="Freeform 38"/>
              <p:cNvSpPr>
                <a:spLocks/>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sp>
        <p:nvSpPr>
          <p:cNvPr id="28" name="Content Placeholder 2"/>
          <p:cNvSpPr txBox="1">
            <a:spLocks/>
          </p:cNvSpPr>
          <p:nvPr/>
        </p:nvSpPr>
        <p:spPr>
          <a:xfrm>
            <a:off x="3003536" y="1218825"/>
            <a:ext cx="5671851" cy="43596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5B9BD5">
                  <a:lumMod val="75000"/>
                </a:srgbClr>
              </a:buClr>
              <a:buSzPct val="145000"/>
              <a:buFont typeface="Arial"/>
              <a:buNone/>
              <a:tabLst/>
              <a:defRPr/>
            </a:pPr>
            <a:r>
              <a:rPr kumimoji="0" lang="zh-CN" altLang="en-US" sz="90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点击输入简要文字解说，解说文字尽量概括精炼，不用多余的文字修饰解说所提炼的核心概念。</a:t>
            </a:r>
            <a:endParaRPr kumimoji="0" lang="en-US" sz="900" b="1" i="0" u="none" strike="noStrike" kern="1200" cap="none" spc="0" normalizeH="0" baseline="0" noProof="0" dirty="0">
              <a:ln>
                <a:noFill/>
              </a:ln>
              <a:solidFill>
                <a:srgbClr val="E7E6E6">
                  <a:lumMod val="75000"/>
                </a:srgbClr>
              </a:solidFill>
              <a:effectLst/>
              <a:uLnTx/>
              <a:uFillTx/>
              <a:latin typeface="Roboto" panose="02000000000000000000" pitchFamily="2" charset="0"/>
              <a:ea typeface="Roboto" panose="02000000000000000000" pitchFamily="2" charset="0"/>
              <a:cs typeface="Arial" panose="020B0604020202020204" pitchFamily="34" charset="0"/>
            </a:endParaRPr>
          </a:p>
        </p:txBody>
      </p:sp>
      <p:sp>
        <p:nvSpPr>
          <p:cNvPr id="29" name="Content Placeholder 2"/>
          <p:cNvSpPr txBox="1">
            <a:spLocks/>
          </p:cNvSpPr>
          <p:nvPr/>
        </p:nvSpPr>
        <p:spPr>
          <a:xfrm>
            <a:off x="2423266" y="1178241"/>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5B9BD5">
                  <a:lumMod val="75000"/>
                </a:srgbClr>
              </a:buClr>
              <a:buSzPct val="145000"/>
              <a:buFont typeface="Arial"/>
              <a:buNone/>
              <a:tabLst/>
              <a:defRPr/>
            </a:pPr>
            <a:r>
              <a:rPr kumimoji="0" lang="zh-CN" altLang="en-US" sz="105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Arial" panose="020B0604020202020204" pitchFamily="34" charset="0"/>
              </a:rPr>
              <a:t>输入标题</a:t>
            </a:r>
            <a:endParaRPr kumimoji="0" lang="en-US" sz="105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40" name="Freeform 47"/>
          <p:cNvSpPr/>
          <p:nvPr/>
        </p:nvSpPr>
        <p:spPr>
          <a:xfrm>
            <a:off x="3393575" y="1693152"/>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8" tIns="28568" rIns="28568" bIns="28568" numCol="1" spcCol="1270" anchor="b" anchorCtr="0">
            <a:noAutofit/>
          </a:bodyPr>
          <a:lstStyle/>
          <a:p>
            <a:pPr marL="0" marR="0" lvl="0" indent="0" algn="l" defTabSz="666572" rtl="0" eaLnBrk="1" fontAlgn="auto" latinLnBrk="0" hangingPunct="1">
              <a:lnSpc>
                <a:spcPct val="90000"/>
              </a:lnSpc>
              <a:spcBef>
                <a:spcPct val="0"/>
              </a:spcBef>
              <a:spcAft>
                <a:spcPct val="35000"/>
              </a:spcAft>
              <a:buClrTx/>
              <a:buSzTx/>
              <a:buFontTx/>
              <a:buNone/>
              <a:tabLst/>
              <a:defRPr/>
            </a:pPr>
            <a:endParaRPr kumimoji="0" lang="id-ID" sz="1500" b="0" i="0" u="none" strike="noStrike" kern="1200" cap="none" spc="0" normalizeH="0" baseline="0" noProof="0">
              <a:ln>
                <a:noFill/>
              </a:ln>
              <a:solidFill>
                <a:prstClr val="black">
                  <a:hueOff val="0"/>
                  <a:satOff val="0"/>
                  <a:lumOff val="0"/>
                  <a:alphaOff val="0"/>
                </a:prstClr>
              </a:solidFill>
              <a:effectLst/>
              <a:uLnTx/>
              <a:uFillTx/>
              <a:latin typeface="Calibri" panose="020F0502020204030204"/>
              <a:ea typeface="+mn-ea"/>
              <a:cs typeface="+mn-cs"/>
            </a:endParaRPr>
          </a:p>
        </p:txBody>
      </p:sp>
      <p:sp>
        <p:nvSpPr>
          <p:cNvPr id="41" name="Straight Connector 48"/>
          <p:cNvSpPr/>
          <p:nvPr/>
        </p:nvSpPr>
        <p:spPr>
          <a:xfrm flipV="1">
            <a:off x="1830235" y="1969324"/>
            <a:ext cx="6197249" cy="0"/>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45" name="Content Placeholder 2"/>
          <p:cNvSpPr txBox="1">
            <a:spLocks/>
          </p:cNvSpPr>
          <p:nvPr/>
        </p:nvSpPr>
        <p:spPr>
          <a:xfrm>
            <a:off x="3488340" y="1761992"/>
            <a:ext cx="5349023" cy="43596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5B9BD5">
                  <a:lumMod val="75000"/>
                </a:srgbClr>
              </a:buClr>
              <a:buSzPct val="145000"/>
              <a:buFont typeface="Arial"/>
              <a:buNone/>
              <a:tabLst/>
              <a:defRPr/>
            </a:pPr>
            <a:r>
              <a:rPr kumimoji="0" lang="zh-CN" altLang="en-US" sz="90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a:t>
            </a:r>
            <a:endParaRPr kumimoji="0" lang="en-US" altLang="zh-CN" sz="900" b="1" i="0" u="none" strike="noStrike" kern="1200" cap="none" spc="0" normalizeH="0" baseline="0" noProof="0" dirty="0">
              <a:ln>
                <a:noFill/>
              </a:ln>
              <a:solidFill>
                <a:srgbClr val="E7E6E6">
                  <a:lumMod val="75000"/>
                </a:srgbClr>
              </a:solidFill>
              <a:effectLst/>
              <a:uLnTx/>
              <a:uFillTx/>
              <a:latin typeface="Roboto" panose="02000000000000000000" pitchFamily="2" charset="0"/>
              <a:ea typeface="Roboto" panose="02000000000000000000" pitchFamily="2" charset="0"/>
              <a:cs typeface="Arial" panose="020B0604020202020204" pitchFamily="34" charset="0"/>
            </a:endParaRPr>
          </a:p>
        </p:txBody>
      </p:sp>
      <p:sp>
        <p:nvSpPr>
          <p:cNvPr id="46" name="Content Placeholder 2"/>
          <p:cNvSpPr txBox="1">
            <a:spLocks/>
          </p:cNvSpPr>
          <p:nvPr/>
        </p:nvSpPr>
        <p:spPr>
          <a:xfrm>
            <a:off x="2908070" y="1718161"/>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5B9BD5">
                  <a:lumMod val="75000"/>
                </a:srgbClr>
              </a:buClr>
              <a:buSzPct val="145000"/>
              <a:buFont typeface="Arial"/>
              <a:buNone/>
              <a:tabLst/>
              <a:defRPr/>
            </a:pPr>
            <a:r>
              <a:rPr kumimoji="0" lang="zh-CN" altLang="en-US" sz="105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Arial" panose="020B0604020202020204" pitchFamily="34" charset="0"/>
              </a:rPr>
              <a:t>输入标题</a:t>
            </a:r>
            <a:endParaRPr kumimoji="0" lang="en-US" altLang="zh-CN" sz="105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47" name="Freeform 57"/>
          <p:cNvSpPr/>
          <p:nvPr/>
        </p:nvSpPr>
        <p:spPr>
          <a:xfrm>
            <a:off x="2908771" y="2255984"/>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8" tIns="28568" rIns="28568" bIns="28568" numCol="1" spcCol="1270" anchor="b" anchorCtr="0">
            <a:noAutofit/>
          </a:bodyPr>
          <a:lstStyle/>
          <a:p>
            <a:pPr marL="0" marR="0" lvl="0" indent="0" algn="l" defTabSz="666572" rtl="0" eaLnBrk="1" fontAlgn="auto" latinLnBrk="0" hangingPunct="1">
              <a:lnSpc>
                <a:spcPct val="90000"/>
              </a:lnSpc>
              <a:spcBef>
                <a:spcPct val="0"/>
              </a:spcBef>
              <a:spcAft>
                <a:spcPct val="35000"/>
              </a:spcAft>
              <a:buClrTx/>
              <a:buSzTx/>
              <a:buFontTx/>
              <a:buNone/>
              <a:tabLst/>
              <a:defRPr/>
            </a:pPr>
            <a:endParaRPr kumimoji="0" lang="id-ID" sz="1500" b="0" i="0" u="none" strike="noStrike" kern="1200" cap="none" spc="0" normalizeH="0" baseline="0" noProof="0">
              <a:ln>
                <a:noFill/>
              </a:ln>
              <a:solidFill>
                <a:prstClr val="black">
                  <a:hueOff val="0"/>
                  <a:satOff val="0"/>
                  <a:lumOff val="0"/>
                  <a:alphaOff val="0"/>
                </a:prstClr>
              </a:solidFill>
              <a:effectLst/>
              <a:uLnTx/>
              <a:uFillTx/>
              <a:latin typeface="Calibri" panose="020F0502020204030204"/>
              <a:ea typeface="+mn-ea"/>
              <a:cs typeface="+mn-cs"/>
            </a:endParaRPr>
          </a:p>
        </p:txBody>
      </p:sp>
      <p:sp>
        <p:nvSpPr>
          <p:cNvPr id="48" name="Straight Connector 58"/>
          <p:cNvSpPr/>
          <p:nvPr/>
        </p:nvSpPr>
        <p:spPr>
          <a:xfrm>
            <a:off x="1332195" y="2534494"/>
            <a:ext cx="6695289" cy="0"/>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49" name="Content Placeholder 2"/>
          <p:cNvSpPr txBox="1">
            <a:spLocks/>
          </p:cNvSpPr>
          <p:nvPr/>
        </p:nvSpPr>
        <p:spPr>
          <a:xfrm>
            <a:off x="3003537" y="2324825"/>
            <a:ext cx="5671850" cy="43596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5B9BD5">
                  <a:lumMod val="75000"/>
                </a:srgbClr>
              </a:buClr>
              <a:buSzPct val="145000"/>
              <a:buFont typeface="Arial"/>
              <a:buNone/>
              <a:tabLst/>
              <a:defRPr/>
            </a:pPr>
            <a:r>
              <a:rPr kumimoji="0" lang="zh-CN" altLang="en-US" sz="90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点击输入简要文字解说，解说文字尽量概括精炼，不用多余的文字修饰解说所提炼的核心概念。</a:t>
            </a:r>
            <a:endParaRPr kumimoji="0" lang="en-US" altLang="zh-CN" sz="900" b="1" i="0" u="none" strike="noStrike" kern="1200" cap="none" spc="0" normalizeH="0" baseline="0" noProof="0" dirty="0">
              <a:ln>
                <a:noFill/>
              </a:ln>
              <a:solidFill>
                <a:srgbClr val="E7E6E6">
                  <a:lumMod val="75000"/>
                </a:srgbClr>
              </a:solidFill>
              <a:effectLst/>
              <a:uLnTx/>
              <a:uFillTx/>
              <a:latin typeface="Roboto" panose="02000000000000000000" pitchFamily="2" charset="0"/>
              <a:ea typeface="Roboto" panose="02000000000000000000" pitchFamily="2" charset="0"/>
              <a:cs typeface="Arial" panose="020B0604020202020204" pitchFamily="34" charset="0"/>
            </a:endParaRPr>
          </a:p>
        </p:txBody>
      </p:sp>
      <p:sp>
        <p:nvSpPr>
          <p:cNvPr id="50" name="Content Placeholder 2"/>
          <p:cNvSpPr txBox="1">
            <a:spLocks/>
          </p:cNvSpPr>
          <p:nvPr/>
        </p:nvSpPr>
        <p:spPr>
          <a:xfrm>
            <a:off x="2423266" y="2258080"/>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5B9BD5">
                  <a:lumMod val="75000"/>
                </a:srgbClr>
              </a:buClr>
              <a:buSzPct val="145000"/>
              <a:buFont typeface="Arial"/>
              <a:buNone/>
              <a:tabLst/>
              <a:defRPr/>
            </a:pPr>
            <a:r>
              <a:rPr kumimoji="0" lang="zh-CN" altLang="en-US" sz="105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Arial" panose="020B0604020202020204" pitchFamily="34" charset="0"/>
              </a:rPr>
              <a:t>输入标题</a:t>
            </a:r>
            <a:endParaRPr kumimoji="0" lang="en-US" altLang="zh-CN" sz="105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51" name="Freeform 67"/>
          <p:cNvSpPr/>
          <p:nvPr/>
        </p:nvSpPr>
        <p:spPr>
          <a:xfrm>
            <a:off x="3393575" y="2821144"/>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8" tIns="28568" rIns="28568" bIns="28568" numCol="1" spcCol="1270" anchor="b" anchorCtr="0">
            <a:noAutofit/>
          </a:bodyPr>
          <a:lstStyle/>
          <a:p>
            <a:pPr marL="0" marR="0" lvl="0" indent="0" algn="l" defTabSz="666572" rtl="0" eaLnBrk="1" fontAlgn="auto" latinLnBrk="0" hangingPunct="1">
              <a:lnSpc>
                <a:spcPct val="90000"/>
              </a:lnSpc>
              <a:spcBef>
                <a:spcPct val="0"/>
              </a:spcBef>
              <a:spcAft>
                <a:spcPct val="35000"/>
              </a:spcAft>
              <a:buClrTx/>
              <a:buSzTx/>
              <a:buFontTx/>
              <a:buNone/>
              <a:tabLst/>
              <a:defRPr/>
            </a:pPr>
            <a:endParaRPr kumimoji="0" lang="id-ID" sz="1500" b="0" i="0" u="none" strike="noStrike" kern="1200" cap="none" spc="0" normalizeH="0" baseline="0" noProof="0">
              <a:ln>
                <a:noFill/>
              </a:ln>
              <a:solidFill>
                <a:prstClr val="black">
                  <a:hueOff val="0"/>
                  <a:satOff val="0"/>
                  <a:lumOff val="0"/>
                  <a:alphaOff val="0"/>
                </a:prstClr>
              </a:solidFill>
              <a:effectLst/>
              <a:uLnTx/>
              <a:uFillTx/>
              <a:latin typeface="Calibri" panose="020F0502020204030204"/>
              <a:ea typeface="+mn-ea"/>
              <a:cs typeface="+mn-cs"/>
            </a:endParaRPr>
          </a:p>
        </p:txBody>
      </p:sp>
      <p:sp>
        <p:nvSpPr>
          <p:cNvPr id="52" name="Straight Connector 68"/>
          <p:cNvSpPr/>
          <p:nvPr/>
        </p:nvSpPr>
        <p:spPr>
          <a:xfrm flipV="1">
            <a:off x="1853412" y="3097316"/>
            <a:ext cx="6174072" cy="0"/>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53" name="Freeform 69"/>
          <p:cNvSpPr/>
          <p:nvPr/>
        </p:nvSpPr>
        <p:spPr>
          <a:xfrm>
            <a:off x="3447988" y="3086271"/>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8" tIns="28568" rIns="28568" bIns="28568" numCol="1" spcCol="1270" anchor="b" anchorCtr="0">
            <a:noAutofit/>
          </a:bodyPr>
          <a:lstStyle/>
          <a:p>
            <a:pPr marL="0" marR="0" lvl="0" indent="0" algn="l" defTabSz="666572" rtl="0" eaLnBrk="1" fontAlgn="auto" latinLnBrk="0" hangingPunct="1">
              <a:lnSpc>
                <a:spcPct val="90000"/>
              </a:lnSpc>
              <a:spcBef>
                <a:spcPct val="0"/>
              </a:spcBef>
              <a:spcAft>
                <a:spcPct val="35000"/>
              </a:spcAft>
              <a:buClrTx/>
              <a:buSzTx/>
              <a:buFontTx/>
              <a:buNone/>
              <a:tabLst/>
              <a:defRPr/>
            </a:pPr>
            <a:endParaRPr kumimoji="0" lang="id-ID" sz="1500" b="0" i="0" u="none" strike="noStrike" kern="1200" cap="none" spc="0" normalizeH="0" baseline="0" noProof="0">
              <a:ln>
                <a:noFill/>
              </a:ln>
              <a:solidFill>
                <a:prstClr val="black">
                  <a:hueOff val="0"/>
                  <a:satOff val="0"/>
                  <a:lumOff val="0"/>
                  <a:alphaOff val="0"/>
                </a:prstClr>
              </a:solidFill>
              <a:effectLst/>
              <a:uLnTx/>
              <a:uFillTx/>
              <a:latin typeface="Calibri" panose="020F0502020204030204"/>
              <a:ea typeface="+mn-ea"/>
              <a:cs typeface="+mn-cs"/>
            </a:endParaRPr>
          </a:p>
        </p:txBody>
      </p:sp>
      <p:sp>
        <p:nvSpPr>
          <p:cNvPr id="54" name="Content Placeholder 2"/>
          <p:cNvSpPr txBox="1">
            <a:spLocks/>
          </p:cNvSpPr>
          <p:nvPr/>
        </p:nvSpPr>
        <p:spPr>
          <a:xfrm>
            <a:off x="3488341" y="2889984"/>
            <a:ext cx="5187046" cy="43596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5B9BD5">
                  <a:lumMod val="75000"/>
                </a:srgbClr>
              </a:buClr>
              <a:buSzPct val="145000"/>
              <a:buFont typeface="Arial"/>
              <a:buNone/>
              <a:tabLst/>
              <a:defRPr/>
            </a:pPr>
            <a:r>
              <a:rPr kumimoji="0" lang="zh-CN" altLang="en-US" sz="90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a:t>
            </a:r>
            <a:endParaRPr kumimoji="0" lang="en-US" altLang="zh-CN" sz="900" b="1" i="0" u="none" strike="noStrike" kern="1200" cap="none" spc="0" normalizeH="0" baseline="0" noProof="0" dirty="0">
              <a:ln>
                <a:noFill/>
              </a:ln>
              <a:solidFill>
                <a:srgbClr val="E7E6E6">
                  <a:lumMod val="75000"/>
                </a:srgbClr>
              </a:solidFill>
              <a:effectLst/>
              <a:uLnTx/>
              <a:uFillTx/>
              <a:latin typeface="Roboto" panose="02000000000000000000" pitchFamily="2" charset="0"/>
              <a:ea typeface="Roboto" panose="02000000000000000000" pitchFamily="2" charset="0"/>
              <a:cs typeface="Arial" panose="020B0604020202020204" pitchFamily="34" charset="0"/>
            </a:endParaRPr>
          </a:p>
        </p:txBody>
      </p:sp>
      <p:sp>
        <p:nvSpPr>
          <p:cNvPr id="55" name="Content Placeholder 2"/>
          <p:cNvSpPr txBox="1">
            <a:spLocks/>
          </p:cNvSpPr>
          <p:nvPr/>
        </p:nvSpPr>
        <p:spPr>
          <a:xfrm>
            <a:off x="2908070" y="2851991"/>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5B9BD5">
                  <a:lumMod val="75000"/>
                </a:srgbClr>
              </a:buClr>
              <a:buSzPct val="145000"/>
              <a:buFont typeface="Arial"/>
              <a:buNone/>
              <a:tabLst/>
              <a:defRPr/>
            </a:pPr>
            <a:r>
              <a:rPr kumimoji="0" lang="zh-CN" altLang="en-US" sz="105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Arial" panose="020B0604020202020204" pitchFamily="34" charset="0"/>
              </a:rPr>
              <a:t>输入标题</a:t>
            </a:r>
            <a:endParaRPr kumimoji="0" lang="en-US" altLang="zh-CN" sz="105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56" name="Group 85"/>
          <p:cNvGrpSpPr/>
          <p:nvPr/>
        </p:nvGrpSpPr>
        <p:grpSpPr>
          <a:xfrm>
            <a:off x="1474188" y="2187968"/>
            <a:ext cx="685621" cy="685621"/>
            <a:chOff x="1071014" y="3645465"/>
            <a:chExt cx="914400" cy="914400"/>
          </a:xfrm>
        </p:grpSpPr>
        <p:sp>
          <p:nvSpPr>
            <p:cNvPr id="57" name="Teardrop 56"/>
            <p:cNvSpPr/>
            <p:nvPr/>
          </p:nvSpPr>
          <p:spPr>
            <a:xfrm rot="2714409">
              <a:off x="1071014" y="3645465"/>
              <a:ext cx="914400" cy="914400"/>
            </a:xfrm>
            <a:prstGeom prst="teardrop">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58" name="Group 76"/>
            <p:cNvGrpSpPr>
              <a:grpSpLocks noChangeAspect="1"/>
            </p:cNvGrpSpPr>
            <p:nvPr/>
          </p:nvGrpSpPr>
          <p:grpSpPr>
            <a:xfrm>
              <a:off x="1357162" y="3948046"/>
              <a:ext cx="339996" cy="299327"/>
              <a:chOff x="6040049" y="4182118"/>
              <a:chExt cx="521619" cy="459224"/>
            </a:xfrm>
            <a:solidFill>
              <a:schemeClr val="bg1">
                <a:lumMod val="95000"/>
              </a:schemeClr>
            </a:solidFill>
          </p:grpSpPr>
          <p:sp>
            <p:nvSpPr>
              <p:cNvPr id="59" name="Freeform 84"/>
              <p:cNvSpPr>
                <a:spLocks/>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0" name="Freeform 85"/>
              <p:cNvSpPr>
                <a:spLocks/>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1" name="Freeform 86"/>
              <p:cNvSpPr>
                <a:spLocks/>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2" name="Freeform 87"/>
              <p:cNvSpPr>
                <a:spLocks/>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3" name="Freeform 88"/>
              <p:cNvSpPr>
                <a:spLocks/>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grpSp>
        <p:nvGrpSpPr>
          <p:cNvPr id="64" name="Group 86"/>
          <p:cNvGrpSpPr/>
          <p:nvPr/>
        </p:nvGrpSpPr>
        <p:grpSpPr>
          <a:xfrm>
            <a:off x="1958991" y="2753127"/>
            <a:ext cx="685621" cy="685621"/>
            <a:chOff x="1717587" y="4399207"/>
            <a:chExt cx="914400" cy="914400"/>
          </a:xfrm>
        </p:grpSpPr>
        <p:sp>
          <p:nvSpPr>
            <p:cNvPr id="65" name="Teardrop 66"/>
            <p:cNvSpPr/>
            <p:nvPr/>
          </p:nvSpPr>
          <p:spPr>
            <a:xfrm rot="2714409">
              <a:off x="1717587" y="4399207"/>
              <a:ext cx="914400" cy="914400"/>
            </a:xfrm>
            <a:prstGeom prst="teardrop">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6" name="Freeform 16"/>
            <p:cNvSpPr>
              <a:spLocks noChangeAspect="1" noEditPoints="1"/>
            </p:cNvSpPr>
            <p:nvPr/>
          </p:nvSpPr>
          <p:spPr bwMode="auto">
            <a:xfrm>
              <a:off x="2009712" y="4632711"/>
              <a:ext cx="335981" cy="389311"/>
            </a:xfrm>
            <a:custGeom>
              <a:avLst/>
              <a:gdLst>
                <a:gd name="T0" fmla="*/ 233 w 320"/>
                <a:gd name="T1" fmla="*/ 138 h 371"/>
                <a:gd name="T2" fmla="*/ 261 w 320"/>
                <a:gd name="T3" fmla="*/ 12 h 371"/>
                <a:gd name="T4" fmla="*/ 168 w 320"/>
                <a:gd name="T5" fmla="*/ 104 h 371"/>
                <a:gd name="T6" fmla="*/ 80 w 320"/>
                <a:gd name="T7" fmla="*/ 182 h 371"/>
                <a:gd name="T8" fmla="*/ 80 w 320"/>
                <a:gd name="T9" fmla="*/ 319 h 371"/>
                <a:gd name="T10" fmla="*/ 253 w 320"/>
                <a:gd name="T11" fmla="*/ 371 h 371"/>
                <a:gd name="T12" fmla="*/ 320 w 320"/>
                <a:gd name="T13" fmla="*/ 172 h 371"/>
                <a:gd name="T14" fmla="*/ 233 w 320"/>
                <a:gd name="T15" fmla="*/ 138 h 371"/>
                <a:gd name="T16" fmla="*/ 60 w 320"/>
                <a:gd name="T17" fmla="*/ 140 h 371"/>
                <a:gd name="T18" fmla="*/ 0 w 320"/>
                <a:gd name="T19" fmla="*/ 202 h 371"/>
                <a:gd name="T20" fmla="*/ 0 w 320"/>
                <a:gd name="T21" fmla="*/ 299 h 371"/>
                <a:gd name="T22" fmla="*/ 60 w 320"/>
                <a:gd name="T23" fmla="*/ 360 h 371"/>
                <a:gd name="T24" fmla="*/ 40 w 320"/>
                <a:gd name="T25" fmla="*/ 315 h 371"/>
                <a:gd name="T26" fmla="*/ 40 w 320"/>
                <a:gd name="T27" fmla="*/ 187 h 371"/>
                <a:gd name="T28" fmla="*/ 60 w 320"/>
                <a:gd name="T29" fmla="*/ 14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0" h="371">
                  <a:moveTo>
                    <a:pt x="233" y="138"/>
                  </a:moveTo>
                  <a:cubicBezTo>
                    <a:pt x="230" y="131"/>
                    <a:pt x="304" y="65"/>
                    <a:pt x="261" y="12"/>
                  </a:cubicBezTo>
                  <a:cubicBezTo>
                    <a:pt x="251" y="0"/>
                    <a:pt x="217" y="72"/>
                    <a:pt x="168" y="104"/>
                  </a:cubicBezTo>
                  <a:cubicBezTo>
                    <a:pt x="142" y="122"/>
                    <a:pt x="80" y="161"/>
                    <a:pt x="80" y="182"/>
                  </a:cubicBezTo>
                  <a:cubicBezTo>
                    <a:pt x="80" y="319"/>
                    <a:pt x="80" y="319"/>
                    <a:pt x="80" y="319"/>
                  </a:cubicBezTo>
                  <a:cubicBezTo>
                    <a:pt x="80" y="344"/>
                    <a:pt x="178" y="371"/>
                    <a:pt x="253" y="371"/>
                  </a:cubicBezTo>
                  <a:cubicBezTo>
                    <a:pt x="280" y="371"/>
                    <a:pt x="320" y="199"/>
                    <a:pt x="320" y="172"/>
                  </a:cubicBezTo>
                  <a:cubicBezTo>
                    <a:pt x="320" y="145"/>
                    <a:pt x="235" y="145"/>
                    <a:pt x="233" y="138"/>
                  </a:cubicBezTo>
                  <a:close/>
                  <a:moveTo>
                    <a:pt x="60" y="140"/>
                  </a:moveTo>
                  <a:cubicBezTo>
                    <a:pt x="47" y="140"/>
                    <a:pt x="0" y="148"/>
                    <a:pt x="0" y="202"/>
                  </a:cubicBezTo>
                  <a:cubicBezTo>
                    <a:pt x="0" y="299"/>
                    <a:pt x="0" y="299"/>
                    <a:pt x="0" y="299"/>
                  </a:cubicBezTo>
                  <a:cubicBezTo>
                    <a:pt x="0" y="354"/>
                    <a:pt x="47" y="360"/>
                    <a:pt x="60" y="360"/>
                  </a:cubicBezTo>
                  <a:cubicBezTo>
                    <a:pt x="73" y="360"/>
                    <a:pt x="40" y="348"/>
                    <a:pt x="40" y="315"/>
                  </a:cubicBezTo>
                  <a:cubicBezTo>
                    <a:pt x="40" y="187"/>
                    <a:pt x="40" y="187"/>
                    <a:pt x="40" y="187"/>
                  </a:cubicBezTo>
                  <a:cubicBezTo>
                    <a:pt x="40" y="152"/>
                    <a:pt x="73" y="140"/>
                    <a:pt x="60" y="140"/>
                  </a:cubicBezTo>
                  <a:close/>
                </a:path>
              </a:pathLst>
            </a:custGeom>
            <a:solidFill>
              <a:schemeClr val="bg1">
                <a:lumMod val="95000"/>
              </a:schemeClr>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67" name="Group 84"/>
          <p:cNvGrpSpPr/>
          <p:nvPr/>
        </p:nvGrpSpPr>
        <p:grpSpPr>
          <a:xfrm>
            <a:off x="1958991" y="1625135"/>
            <a:ext cx="685621" cy="685621"/>
            <a:chOff x="1717587" y="2894826"/>
            <a:chExt cx="914400" cy="914400"/>
          </a:xfrm>
        </p:grpSpPr>
        <p:sp>
          <p:nvSpPr>
            <p:cNvPr id="68" name="Teardrop 46"/>
            <p:cNvSpPr/>
            <p:nvPr/>
          </p:nvSpPr>
          <p:spPr>
            <a:xfrm rot="2714409">
              <a:off x="1717587" y="2894826"/>
              <a:ext cx="914400" cy="914400"/>
            </a:xfrm>
            <a:prstGeom prst="teardrop">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9" name="Freeform 6"/>
            <p:cNvSpPr>
              <a:spLocks noChangeAspect="1" noEditPoints="1"/>
            </p:cNvSpPr>
            <p:nvPr/>
          </p:nvSpPr>
          <p:spPr bwMode="auto">
            <a:xfrm>
              <a:off x="2033640" y="3176640"/>
              <a:ext cx="312053" cy="274118"/>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lumMod val="95000"/>
              </a:schemeClr>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sp>
        <p:nvSpPr>
          <p:cNvPr id="91" name="TextBox 90"/>
          <p:cNvSpPr txBox="1"/>
          <p:nvPr/>
        </p:nvSpPr>
        <p:spPr>
          <a:xfrm>
            <a:off x="1575447" y="4085700"/>
            <a:ext cx="6128085" cy="484748"/>
          </a:xfrm>
          <a:prstGeom prst="rect">
            <a:avLst/>
          </a:prstGeom>
          <a:noFill/>
        </p:spPr>
        <p:txBody>
          <a:bodyPr wrap="square" lIns="0" tIns="0" rIns="0" bIns="0" rtlCol="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92" name="TextBox 91"/>
          <p:cNvSpPr txBox="1"/>
          <p:nvPr/>
        </p:nvSpPr>
        <p:spPr>
          <a:xfrm>
            <a:off x="3891766" y="3759573"/>
            <a:ext cx="1544105" cy="230832"/>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点击输入标题文本</a:t>
            </a:r>
          </a:p>
        </p:txBody>
      </p:sp>
    </p:spTree>
    <p:extLst>
      <p:ext uri="{BB962C8B-B14F-4D97-AF65-F5344CB8AC3E}">
        <p14:creationId xmlns:p14="http://schemas.microsoft.com/office/powerpoint/2010/main" val="391869687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nodePh="1">
                                  <p:stCondLst>
                                    <p:cond delay="0"/>
                                  </p:stCondLst>
                                  <p:endCondLst>
                                    <p:cond evt="begin" delay="0">
                                      <p:tn val="5"/>
                                    </p:cond>
                                  </p:end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0-#ppt_w/2"/>
                                          </p:val>
                                        </p:tav>
                                        <p:tav tm="100000">
                                          <p:val>
                                            <p:strVal val="#ppt_x"/>
                                          </p:val>
                                        </p:tav>
                                      </p:tavLst>
                                    </p:anim>
                                    <p:anim calcmode="lin" valueType="num">
                                      <p:cBhvr additive="base">
                                        <p:cTn id="12" dur="500" fill="hold"/>
                                        <p:tgtEl>
                                          <p:spTgt spid="21"/>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0-#ppt_w/2"/>
                                          </p:val>
                                        </p:tav>
                                        <p:tav tm="100000">
                                          <p:val>
                                            <p:strVal val="#ppt_x"/>
                                          </p:val>
                                        </p:tav>
                                      </p:tavLst>
                                    </p:anim>
                                    <p:anim calcmode="lin" valueType="num">
                                      <p:cBhvr additive="base">
                                        <p:cTn id="16" dur="500" fill="hold"/>
                                        <p:tgtEl>
                                          <p:spTgt spid="2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500" fill="hold"/>
                                        <p:tgtEl>
                                          <p:spTgt spid="28"/>
                                        </p:tgtEl>
                                        <p:attrNameLst>
                                          <p:attrName>ppt_x</p:attrName>
                                        </p:attrNameLst>
                                      </p:cBhvr>
                                      <p:tavLst>
                                        <p:tav tm="0">
                                          <p:val>
                                            <p:strVal val="0-#ppt_w/2"/>
                                          </p:val>
                                        </p:tav>
                                        <p:tav tm="100000">
                                          <p:val>
                                            <p:strVal val="#ppt_x"/>
                                          </p:val>
                                        </p:tav>
                                      </p:tavLst>
                                    </p:anim>
                                    <p:anim calcmode="lin" valueType="num">
                                      <p:cBhvr additive="base">
                                        <p:cTn id="20" dur="5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fill="hold"/>
                                        <p:tgtEl>
                                          <p:spTgt spid="29"/>
                                        </p:tgtEl>
                                        <p:attrNameLst>
                                          <p:attrName>ppt_x</p:attrName>
                                        </p:attrNameLst>
                                      </p:cBhvr>
                                      <p:tavLst>
                                        <p:tav tm="0">
                                          <p:val>
                                            <p:strVal val="0-#ppt_w/2"/>
                                          </p:val>
                                        </p:tav>
                                        <p:tav tm="100000">
                                          <p:val>
                                            <p:strVal val="#ppt_x"/>
                                          </p:val>
                                        </p:tav>
                                      </p:tavLst>
                                    </p:anim>
                                    <p:anim calcmode="lin" valueType="num">
                                      <p:cBhvr additive="base">
                                        <p:cTn id="24" dur="5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nodePh="1">
                                  <p:stCondLst>
                                    <p:cond delay="500"/>
                                  </p:stCondLst>
                                  <p:endCondLst>
                                    <p:cond evt="begin" delay="0">
                                      <p:tn val="25"/>
                                    </p:cond>
                                  </p:endCondLst>
                                  <p:childTnLst>
                                    <p:set>
                                      <p:cBhvr>
                                        <p:cTn id="26" dur="1" fill="hold">
                                          <p:stCondLst>
                                            <p:cond delay="0"/>
                                          </p:stCondLst>
                                        </p:cTn>
                                        <p:tgtEl>
                                          <p:spTgt spid="40"/>
                                        </p:tgtEl>
                                        <p:attrNameLst>
                                          <p:attrName>style.visibility</p:attrName>
                                        </p:attrNameLst>
                                      </p:cBhvr>
                                      <p:to>
                                        <p:strVal val="visible"/>
                                      </p:to>
                                    </p:set>
                                    <p:anim calcmode="lin" valueType="num">
                                      <p:cBhvr additive="base">
                                        <p:cTn id="27" dur="500" fill="hold"/>
                                        <p:tgtEl>
                                          <p:spTgt spid="40"/>
                                        </p:tgtEl>
                                        <p:attrNameLst>
                                          <p:attrName>ppt_x</p:attrName>
                                        </p:attrNameLst>
                                      </p:cBhvr>
                                      <p:tavLst>
                                        <p:tav tm="0">
                                          <p:val>
                                            <p:strVal val="1+#ppt_w/2"/>
                                          </p:val>
                                        </p:tav>
                                        <p:tav tm="100000">
                                          <p:val>
                                            <p:strVal val="#ppt_x"/>
                                          </p:val>
                                        </p:tav>
                                      </p:tavLst>
                                    </p:anim>
                                    <p:anim calcmode="lin" valueType="num">
                                      <p:cBhvr additive="base">
                                        <p:cTn id="28" dur="500" fill="hold"/>
                                        <p:tgtEl>
                                          <p:spTgt spid="40"/>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500"/>
                                  </p:stCondLst>
                                  <p:childTnLst>
                                    <p:set>
                                      <p:cBhvr>
                                        <p:cTn id="30" dur="1" fill="hold">
                                          <p:stCondLst>
                                            <p:cond delay="0"/>
                                          </p:stCondLst>
                                        </p:cTn>
                                        <p:tgtEl>
                                          <p:spTgt spid="41"/>
                                        </p:tgtEl>
                                        <p:attrNameLst>
                                          <p:attrName>style.visibility</p:attrName>
                                        </p:attrNameLst>
                                      </p:cBhvr>
                                      <p:to>
                                        <p:strVal val="visible"/>
                                      </p:to>
                                    </p:set>
                                    <p:anim calcmode="lin" valueType="num">
                                      <p:cBhvr additive="base">
                                        <p:cTn id="31" dur="500" fill="hold"/>
                                        <p:tgtEl>
                                          <p:spTgt spid="41"/>
                                        </p:tgtEl>
                                        <p:attrNameLst>
                                          <p:attrName>ppt_x</p:attrName>
                                        </p:attrNameLst>
                                      </p:cBhvr>
                                      <p:tavLst>
                                        <p:tav tm="0">
                                          <p:val>
                                            <p:strVal val="1+#ppt_w/2"/>
                                          </p:val>
                                        </p:tav>
                                        <p:tav tm="100000">
                                          <p:val>
                                            <p:strVal val="#ppt_x"/>
                                          </p:val>
                                        </p:tav>
                                      </p:tavLst>
                                    </p:anim>
                                    <p:anim calcmode="lin" valueType="num">
                                      <p:cBhvr additive="base">
                                        <p:cTn id="32" dur="500" fill="hold"/>
                                        <p:tgtEl>
                                          <p:spTgt spid="41"/>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50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500" fill="hold"/>
                                        <p:tgtEl>
                                          <p:spTgt spid="45"/>
                                        </p:tgtEl>
                                        <p:attrNameLst>
                                          <p:attrName>ppt_x</p:attrName>
                                        </p:attrNameLst>
                                      </p:cBhvr>
                                      <p:tavLst>
                                        <p:tav tm="0">
                                          <p:val>
                                            <p:strVal val="1+#ppt_w/2"/>
                                          </p:val>
                                        </p:tav>
                                        <p:tav tm="100000">
                                          <p:val>
                                            <p:strVal val="#ppt_x"/>
                                          </p:val>
                                        </p:tav>
                                      </p:tavLst>
                                    </p:anim>
                                    <p:anim calcmode="lin" valueType="num">
                                      <p:cBhvr additive="base">
                                        <p:cTn id="36" dur="500" fill="hold"/>
                                        <p:tgtEl>
                                          <p:spTgt spid="45"/>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50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500" fill="hold"/>
                                        <p:tgtEl>
                                          <p:spTgt spid="46"/>
                                        </p:tgtEl>
                                        <p:attrNameLst>
                                          <p:attrName>ppt_x</p:attrName>
                                        </p:attrNameLst>
                                      </p:cBhvr>
                                      <p:tavLst>
                                        <p:tav tm="0">
                                          <p:val>
                                            <p:strVal val="1+#ppt_w/2"/>
                                          </p:val>
                                        </p:tav>
                                        <p:tav tm="100000">
                                          <p:val>
                                            <p:strVal val="#ppt_x"/>
                                          </p:val>
                                        </p:tav>
                                      </p:tavLst>
                                    </p:anim>
                                    <p:anim calcmode="lin" valueType="num">
                                      <p:cBhvr additive="base">
                                        <p:cTn id="40" dur="500" fill="hold"/>
                                        <p:tgtEl>
                                          <p:spTgt spid="46"/>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500"/>
                                  </p:stCondLst>
                                  <p:childTnLst>
                                    <p:set>
                                      <p:cBhvr>
                                        <p:cTn id="42" dur="1" fill="hold">
                                          <p:stCondLst>
                                            <p:cond delay="0"/>
                                          </p:stCondLst>
                                        </p:cTn>
                                        <p:tgtEl>
                                          <p:spTgt spid="67"/>
                                        </p:tgtEl>
                                        <p:attrNameLst>
                                          <p:attrName>style.visibility</p:attrName>
                                        </p:attrNameLst>
                                      </p:cBhvr>
                                      <p:to>
                                        <p:strVal val="visible"/>
                                      </p:to>
                                    </p:set>
                                    <p:anim calcmode="lin" valueType="num">
                                      <p:cBhvr additive="base">
                                        <p:cTn id="43" dur="500" fill="hold"/>
                                        <p:tgtEl>
                                          <p:spTgt spid="67"/>
                                        </p:tgtEl>
                                        <p:attrNameLst>
                                          <p:attrName>ppt_x</p:attrName>
                                        </p:attrNameLst>
                                      </p:cBhvr>
                                      <p:tavLst>
                                        <p:tav tm="0">
                                          <p:val>
                                            <p:strVal val="1+#ppt_w/2"/>
                                          </p:val>
                                        </p:tav>
                                        <p:tav tm="100000">
                                          <p:val>
                                            <p:strVal val="#ppt_x"/>
                                          </p:val>
                                        </p:tav>
                                      </p:tavLst>
                                    </p:anim>
                                    <p:anim calcmode="lin" valueType="num">
                                      <p:cBhvr additive="base">
                                        <p:cTn id="44" dur="500" fill="hold"/>
                                        <p:tgtEl>
                                          <p:spTgt spid="67"/>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1000"/>
                                  </p:stCondLst>
                                  <p:childTnLst>
                                    <p:set>
                                      <p:cBhvr>
                                        <p:cTn id="46" dur="1" fill="hold">
                                          <p:stCondLst>
                                            <p:cond delay="0"/>
                                          </p:stCondLst>
                                        </p:cTn>
                                        <p:tgtEl>
                                          <p:spTgt spid="49"/>
                                        </p:tgtEl>
                                        <p:attrNameLst>
                                          <p:attrName>style.visibility</p:attrName>
                                        </p:attrNameLst>
                                      </p:cBhvr>
                                      <p:to>
                                        <p:strVal val="visible"/>
                                      </p:to>
                                    </p:set>
                                    <p:anim calcmode="lin" valueType="num">
                                      <p:cBhvr additive="base">
                                        <p:cTn id="47" dur="500" fill="hold"/>
                                        <p:tgtEl>
                                          <p:spTgt spid="49"/>
                                        </p:tgtEl>
                                        <p:attrNameLst>
                                          <p:attrName>ppt_x</p:attrName>
                                        </p:attrNameLst>
                                      </p:cBhvr>
                                      <p:tavLst>
                                        <p:tav tm="0">
                                          <p:val>
                                            <p:strVal val="0-#ppt_w/2"/>
                                          </p:val>
                                        </p:tav>
                                        <p:tav tm="100000">
                                          <p:val>
                                            <p:strVal val="#ppt_x"/>
                                          </p:val>
                                        </p:tav>
                                      </p:tavLst>
                                    </p:anim>
                                    <p:anim calcmode="lin" valueType="num">
                                      <p:cBhvr additive="base">
                                        <p:cTn id="48" dur="500" fill="hold"/>
                                        <p:tgtEl>
                                          <p:spTgt spid="49"/>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1000"/>
                                  </p:stCondLst>
                                  <p:childTnLst>
                                    <p:set>
                                      <p:cBhvr>
                                        <p:cTn id="50" dur="1" fill="hold">
                                          <p:stCondLst>
                                            <p:cond delay="0"/>
                                          </p:stCondLst>
                                        </p:cTn>
                                        <p:tgtEl>
                                          <p:spTgt spid="48"/>
                                        </p:tgtEl>
                                        <p:attrNameLst>
                                          <p:attrName>style.visibility</p:attrName>
                                        </p:attrNameLst>
                                      </p:cBhvr>
                                      <p:to>
                                        <p:strVal val="visible"/>
                                      </p:to>
                                    </p:set>
                                    <p:anim calcmode="lin" valueType="num">
                                      <p:cBhvr additive="base">
                                        <p:cTn id="51" dur="500" fill="hold"/>
                                        <p:tgtEl>
                                          <p:spTgt spid="48"/>
                                        </p:tgtEl>
                                        <p:attrNameLst>
                                          <p:attrName>ppt_x</p:attrName>
                                        </p:attrNameLst>
                                      </p:cBhvr>
                                      <p:tavLst>
                                        <p:tav tm="0">
                                          <p:val>
                                            <p:strVal val="0-#ppt_w/2"/>
                                          </p:val>
                                        </p:tav>
                                        <p:tav tm="100000">
                                          <p:val>
                                            <p:strVal val="#ppt_x"/>
                                          </p:val>
                                        </p:tav>
                                      </p:tavLst>
                                    </p:anim>
                                    <p:anim calcmode="lin" valueType="num">
                                      <p:cBhvr additive="base">
                                        <p:cTn id="52" dur="500" fill="hold"/>
                                        <p:tgtEl>
                                          <p:spTgt spid="48"/>
                                        </p:tgtEl>
                                        <p:attrNameLst>
                                          <p:attrName>ppt_y</p:attrName>
                                        </p:attrNameLst>
                                      </p:cBhvr>
                                      <p:tavLst>
                                        <p:tav tm="0">
                                          <p:val>
                                            <p:strVal val="#ppt_y"/>
                                          </p:val>
                                        </p:tav>
                                        <p:tav tm="100000">
                                          <p:val>
                                            <p:strVal val="#ppt_y"/>
                                          </p:val>
                                        </p:tav>
                                      </p:tavLst>
                                    </p:anim>
                                  </p:childTnLst>
                                </p:cTn>
                              </p:par>
                              <p:par>
                                <p:cTn id="53" presetID="2" presetClass="entr" presetSubtype="8" fill="hold" nodeType="withEffect">
                                  <p:stCondLst>
                                    <p:cond delay="1000"/>
                                  </p:stCondLst>
                                  <p:childTnLst>
                                    <p:set>
                                      <p:cBhvr>
                                        <p:cTn id="54" dur="1" fill="hold">
                                          <p:stCondLst>
                                            <p:cond delay="0"/>
                                          </p:stCondLst>
                                        </p:cTn>
                                        <p:tgtEl>
                                          <p:spTgt spid="56"/>
                                        </p:tgtEl>
                                        <p:attrNameLst>
                                          <p:attrName>style.visibility</p:attrName>
                                        </p:attrNameLst>
                                      </p:cBhvr>
                                      <p:to>
                                        <p:strVal val="visible"/>
                                      </p:to>
                                    </p:set>
                                    <p:anim calcmode="lin" valueType="num">
                                      <p:cBhvr additive="base">
                                        <p:cTn id="55" dur="500" fill="hold"/>
                                        <p:tgtEl>
                                          <p:spTgt spid="56"/>
                                        </p:tgtEl>
                                        <p:attrNameLst>
                                          <p:attrName>ppt_x</p:attrName>
                                        </p:attrNameLst>
                                      </p:cBhvr>
                                      <p:tavLst>
                                        <p:tav tm="0">
                                          <p:val>
                                            <p:strVal val="0-#ppt_w/2"/>
                                          </p:val>
                                        </p:tav>
                                        <p:tav tm="100000">
                                          <p:val>
                                            <p:strVal val="#ppt_x"/>
                                          </p:val>
                                        </p:tav>
                                      </p:tavLst>
                                    </p:anim>
                                    <p:anim calcmode="lin" valueType="num">
                                      <p:cBhvr additive="base">
                                        <p:cTn id="56" dur="500" fill="hold"/>
                                        <p:tgtEl>
                                          <p:spTgt spid="56"/>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1000"/>
                                  </p:stCondLst>
                                  <p:childTnLst>
                                    <p:set>
                                      <p:cBhvr>
                                        <p:cTn id="58" dur="1" fill="hold">
                                          <p:stCondLst>
                                            <p:cond delay="0"/>
                                          </p:stCondLst>
                                        </p:cTn>
                                        <p:tgtEl>
                                          <p:spTgt spid="50"/>
                                        </p:tgtEl>
                                        <p:attrNameLst>
                                          <p:attrName>style.visibility</p:attrName>
                                        </p:attrNameLst>
                                      </p:cBhvr>
                                      <p:to>
                                        <p:strVal val="visible"/>
                                      </p:to>
                                    </p:set>
                                    <p:anim calcmode="lin" valueType="num">
                                      <p:cBhvr additive="base">
                                        <p:cTn id="59" dur="500" fill="hold"/>
                                        <p:tgtEl>
                                          <p:spTgt spid="50"/>
                                        </p:tgtEl>
                                        <p:attrNameLst>
                                          <p:attrName>ppt_x</p:attrName>
                                        </p:attrNameLst>
                                      </p:cBhvr>
                                      <p:tavLst>
                                        <p:tav tm="0">
                                          <p:val>
                                            <p:strVal val="0-#ppt_w/2"/>
                                          </p:val>
                                        </p:tav>
                                        <p:tav tm="100000">
                                          <p:val>
                                            <p:strVal val="#ppt_x"/>
                                          </p:val>
                                        </p:tav>
                                      </p:tavLst>
                                    </p:anim>
                                    <p:anim calcmode="lin" valueType="num">
                                      <p:cBhvr additive="base">
                                        <p:cTn id="60" dur="500" fill="hold"/>
                                        <p:tgtEl>
                                          <p:spTgt spid="50"/>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nodePh="1">
                                  <p:stCondLst>
                                    <p:cond delay="1500"/>
                                  </p:stCondLst>
                                  <p:endCondLst>
                                    <p:cond evt="begin" delay="0">
                                      <p:tn val="61"/>
                                    </p:cond>
                                  </p:endCondLst>
                                  <p:childTnLst>
                                    <p:set>
                                      <p:cBhvr>
                                        <p:cTn id="62" dur="1" fill="hold">
                                          <p:stCondLst>
                                            <p:cond delay="0"/>
                                          </p:stCondLst>
                                        </p:cTn>
                                        <p:tgtEl>
                                          <p:spTgt spid="51"/>
                                        </p:tgtEl>
                                        <p:attrNameLst>
                                          <p:attrName>style.visibility</p:attrName>
                                        </p:attrNameLst>
                                      </p:cBhvr>
                                      <p:to>
                                        <p:strVal val="visible"/>
                                      </p:to>
                                    </p:set>
                                    <p:anim calcmode="lin" valueType="num">
                                      <p:cBhvr additive="base">
                                        <p:cTn id="63" dur="500" fill="hold"/>
                                        <p:tgtEl>
                                          <p:spTgt spid="51"/>
                                        </p:tgtEl>
                                        <p:attrNameLst>
                                          <p:attrName>ppt_x</p:attrName>
                                        </p:attrNameLst>
                                      </p:cBhvr>
                                      <p:tavLst>
                                        <p:tav tm="0">
                                          <p:val>
                                            <p:strVal val="1+#ppt_w/2"/>
                                          </p:val>
                                        </p:tav>
                                        <p:tav tm="100000">
                                          <p:val>
                                            <p:strVal val="#ppt_x"/>
                                          </p:val>
                                        </p:tav>
                                      </p:tavLst>
                                    </p:anim>
                                    <p:anim calcmode="lin" valueType="num">
                                      <p:cBhvr additive="base">
                                        <p:cTn id="64" dur="500" fill="hold"/>
                                        <p:tgtEl>
                                          <p:spTgt spid="51"/>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1500"/>
                                  </p:stCondLst>
                                  <p:childTnLst>
                                    <p:set>
                                      <p:cBhvr>
                                        <p:cTn id="66" dur="1" fill="hold">
                                          <p:stCondLst>
                                            <p:cond delay="0"/>
                                          </p:stCondLst>
                                        </p:cTn>
                                        <p:tgtEl>
                                          <p:spTgt spid="52"/>
                                        </p:tgtEl>
                                        <p:attrNameLst>
                                          <p:attrName>style.visibility</p:attrName>
                                        </p:attrNameLst>
                                      </p:cBhvr>
                                      <p:to>
                                        <p:strVal val="visible"/>
                                      </p:to>
                                    </p:set>
                                    <p:anim calcmode="lin" valueType="num">
                                      <p:cBhvr additive="base">
                                        <p:cTn id="67" dur="500" fill="hold"/>
                                        <p:tgtEl>
                                          <p:spTgt spid="52"/>
                                        </p:tgtEl>
                                        <p:attrNameLst>
                                          <p:attrName>ppt_x</p:attrName>
                                        </p:attrNameLst>
                                      </p:cBhvr>
                                      <p:tavLst>
                                        <p:tav tm="0">
                                          <p:val>
                                            <p:strVal val="1+#ppt_w/2"/>
                                          </p:val>
                                        </p:tav>
                                        <p:tav tm="100000">
                                          <p:val>
                                            <p:strVal val="#ppt_x"/>
                                          </p:val>
                                        </p:tav>
                                      </p:tavLst>
                                    </p:anim>
                                    <p:anim calcmode="lin" valueType="num">
                                      <p:cBhvr additive="base">
                                        <p:cTn id="68" dur="500" fill="hold"/>
                                        <p:tgtEl>
                                          <p:spTgt spid="52"/>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nodePh="1">
                                  <p:stCondLst>
                                    <p:cond delay="1500"/>
                                  </p:stCondLst>
                                  <p:endCondLst>
                                    <p:cond evt="begin" delay="0">
                                      <p:tn val="69"/>
                                    </p:cond>
                                  </p:endCondLst>
                                  <p:childTnLst>
                                    <p:set>
                                      <p:cBhvr>
                                        <p:cTn id="70" dur="1" fill="hold">
                                          <p:stCondLst>
                                            <p:cond delay="0"/>
                                          </p:stCondLst>
                                        </p:cTn>
                                        <p:tgtEl>
                                          <p:spTgt spid="53"/>
                                        </p:tgtEl>
                                        <p:attrNameLst>
                                          <p:attrName>style.visibility</p:attrName>
                                        </p:attrNameLst>
                                      </p:cBhvr>
                                      <p:to>
                                        <p:strVal val="visible"/>
                                      </p:to>
                                    </p:set>
                                    <p:anim calcmode="lin" valueType="num">
                                      <p:cBhvr additive="base">
                                        <p:cTn id="71" dur="500" fill="hold"/>
                                        <p:tgtEl>
                                          <p:spTgt spid="53"/>
                                        </p:tgtEl>
                                        <p:attrNameLst>
                                          <p:attrName>ppt_x</p:attrName>
                                        </p:attrNameLst>
                                      </p:cBhvr>
                                      <p:tavLst>
                                        <p:tav tm="0">
                                          <p:val>
                                            <p:strVal val="1+#ppt_w/2"/>
                                          </p:val>
                                        </p:tav>
                                        <p:tav tm="100000">
                                          <p:val>
                                            <p:strVal val="#ppt_x"/>
                                          </p:val>
                                        </p:tav>
                                      </p:tavLst>
                                    </p:anim>
                                    <p:anim calcmode="lin" valueType="num">
                                      <p:cBhvr additive="base">
                                        <p:cTn id="72" dur="500" fill="hold"/>
                                        <p:tgtEl>
                                          <p:spTgt spid="53"/>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1500"/>
                                  </p:stCondLst>
                                  <p:childTnLst>
                                    <p:set>
                                      <p:cBhvr>
                                        <p:cTn id="74" dur="1" fill="hold">
                                          <p:stCondLst>
                                            <p:cond delay="0"/>
                                          </p:stCondLst>
                                        </p:cTn>
                                        <p:tgtEl>
                                          <p:spTgt spid="54"/>
                                        </p:tgtEl>
                                        <p:attrNameLst>
                                          <p:attrName>style.visibility</p:attrName>
                                        </p:attrNameLst>
                                      </p:cBhvr>
                                      <p:to>
                                        <p:strVal val="visible"/>
                                      </p:to>
                                    </p:set>
                                    <p:anim calcmode="lin" valueType="num">
                                      <p:cBhvr additive="base">
                                        <p:cTn id="75" dur="500" fill="hold"/>
                                        <p:tgtEl>
                                          <p:spTgt spid="54"/>
                                        </p:tgtEl>
                                        <p:attrNameLst>
                                          <p:attrName>ppt_x</p:attrName>
                                        </p:attrNameLst>
                                      </p:cBhvr>
                                      <p:tavLst>
                                        <p:tav tm="0">
                                          <p:val>
                                            <p:strVal val="1+#ppt_w/2"/>
                                          </p:val>
                                        </p:tav>
                                        <p:tav tm="100000">
                                          <p:val>
                                            <p:strVal val="#ppt_x"/>
                                          </p:val>
                                        </p:tav>
                                      </p:tavLst>
                                    </p:anim>
                                    <p:anim calcmode="lin" valueType="num">
                                      <p:cBhvr additive="base">
                                        <p:cTn id="76" dur="500" fill="hold"/>
                                        <p:tgtEl>
                                          <p:spTgt spid="54"/>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1500"/>
                                  </p:stCondLst>
                                  <p:childTnLst>
                                    <p:set>
                                      <p:cBhvr>
                                        <p:cTn id="78" dur="1" fill="hold">
                                          <p:stCondLst>
                                            <p:cond delay="0"/>
                                          </p:stCondLst>
                                        </p:cTn>
                                        <p:tgtEl>
                                          <p:spTgt spid="55"/>
                                        </p:tgtEl>
                                        <p:attrNameLst>
                                          <p:attrName>style.visibility</p:attrName>
                                        </p:attrNameLst>
                                      </p:cBhvr>
                                      <p:to>
                                        <p:strVal val="visible"/>
                                      </p:to>
                                    </p:set>
                                    <p:anim calcmode="lin" valueType="num">
                                      <p:cBhvr additive="base">
                                        <p:cTn id="79" dur="500" fill="hold"/>
                                        <p:tgtEl>
                                          <p:spTgt spid="55"/>
                                        </p:tgtEl>
                                        <p:attrNameLst>
                                          <p:attrName>ppt_x</p:attrName>
                                        </p:attrNameLst>
                                      </p:cBhvr>
                                      <p:tavLst>
                                        <p:tav tm="0">
                                          <p:val>
                                            <p:strVal val="1+#ppt_w/2"/>
                                          </p:val>
                                        </p:tav>
                                        <p:tav tm="100000">
                                          <p:val>
                                            <p:strVal val="#ppt_x"/>
                                          </p:val>
                                        </p:tav>
                                      </p:tavLst>
                                    </p:anim>
                                    <p:anim calcmode="lin" valueType="num">
                                      <p:cBhvr additive="base">
                                        <p:cTn id="80" dur="500" fill="hold"/>
                                        <p:tgtEl>
                                          <p:spTgt spid="55"/>
                                        </p:tgtEl>
                                        <p:attrNameLst>
                                          <p:attrName>ppt_y</p:attrName>
                                        </p:attrNameLst>
                                      </p:cBhvr>
                                      <p:tavLst>
                                        <p:tav tm="0">
                                          <p:val>
                                            <p:strVal val="#ppt_y"/>
                                          </p:val>
                                        </p:tav>
                                        <p:tav tm="100000">
                                          <p:val>
                                            <p:strVal val="#ppt_y"/>
                                          </p:val>
                                        </p:tav>
                                      </p:tavLst>
                                    </p:anim>
                                  </p:childTnLst>
                                </p:cTn>
                              </p:par>
                              <p:par>
                                <p:cTn id="81" presetID="2" presetClass="entr" presetSubtype="2" fill="hold" nodeType="withEffect">
                                  <p:stCondLst>
                                    <p:cond delay="1500"/>
                                  </p:stCondLst>
                                  <p:childTnLst>
                                    <p:set>
                                      <p:cBhvr>
                                        <p:cTn id="82" dur="1" fill="hold">
                                          <p:stCondLst>
                                            <p:cond delay="0"/>
                                          </p:stCondLst>
                                        </p:cTn>
                                        <p:tgtEl>
                                          <p:spTgt spid="64"/>
                                        </p:tgtEl>
                                        <p:attrNameLst>
                                          <p:attrName>style.visibility</p:attrName>
                                        </p:attrNameLst>
                                      </p:cBhvr>
                                      <p:to>
                                        <p:strVal val="visible"/>
                                      </p:to>
                                    </p:set>
                                    <p:anim calcmode="lin" valueType="num">
                                      <p:cBhvr additive="base">
                                        <p:cTn id="83" dur="500" fill="hold"/>
                                        <p:tgtEl>
                                          <p:spTgt spid="64"/>
                                        </p:tgtEl>
                                        <p:attrNameLst>
                                          <p:attrName>ppt_x</p:attrName>
                                        </p:attrNameLst>
                                      </p:cBhvr>
                                      <p:tavLst>
                                        <p:tav tm="0">
                                          <p:val>
                                            <p:strVal val="1+#ppt_w/2"/>
                                          </p:val>
                                        </p:tav>
                                        <p:tav tm="100000">
                                          <p:val>
                                            <p:strVal val="#ppt_x"/>
                                          </p:val>
                                        </p:tav>
                                      </p:tavLst>
                                    </p:anim>
                                    <p:anim calcmode="lin" valueType="num">
                                      <p:cBhvr additive="base">
                                        <p:cTn id="84" dur="500" fill="hold"/>
                                        <p:tgtEl>
                                          <p:spTgt spid="64"/>
                                        </p:tgtEl>
                                        <p:attrNameLst>
                                          <p:attrName>ppt_y</p:attrName>
                                        </p:attrNameLst>
                                      </p:cBhvr>
                                      <p:tavLst>
                                        <p:tav tm="0">
                                          <p:val>
                                            <p:strVal val="#ppt_y"/>
                                          </p:val>
                                        </p:tav>
                                        <p:tav tm="100000">
                                          <p:val>
                                            <p:strVal val="#ppt_y"/>
                                          </p:val>
                                        </p:tav>
                                      </p:tavLst>
                                    </p:anim>
                                  </p:childTnLst>
                                </p:cTn>
                              </p:par>
                            </p:childTnLst>
                          </p:cTn>
                        </p:par>
                        <p:par>
                          <p:cTn id="85" fill="hold">
                            <p:stCondLst>
                              <p:cond delay="2000"/>
                            </p:stCondLst>
                            <p:childTnLst>
                              <p:par>
                                <p:cTn id="86" presetID="2" presetClass="entr" presetSubtype="2" fill="hold" grpId="0" nodeType="afterEffect">
                                  <p:stCondLst>
                                    <p:cond delay="0"/>
                                  </p:stCondLst>
                                  <p:childTnLst>
                                    <p:set>
                                      <p:cBhvr>
                                        <p:cTn id="87" dur="1" fill="hold">
                                          <p:stCondLst>
                                            <p:cond delay="0"/>
                                          </p:stCondLst>
                                        </p:cTn>
                                        <p:tgtEl>
                                          <p:spTgt spid="92"/>
                                        </p:tgtEl>
                                        <p:attrNameLst>
                                          <p:attrName>style.visibility</p:attrName>
                                        </p:attrNameLst>
                                      </p:cBhvr>
                                      <p:to>
                                        <p:strVal val="visible"/>
                                      </p:to>
                                    </p:set>
                                    <p:anim calcmode="lin" valueType="num">
                                      <p:cBhvr additive="base">
                                        <p:cTn id="88" dur="300" fill="hold"/>
                                        <p:tgtEl>
                                          <p:spTgt spid="92"/>
                                        </p:tgtEl>
                                        <p:attrNameLst>
                                          <p:attrName>ppt_x</p:attrName>
                                        </p:attrNameLst>
                                      </p:cBhvr>
                                      <p:tavLst>
                                        <p:tav tm="0">
                                          <p:val>
                                            <p:strVal val="1+#ppt_w/2"/>
                                          </p:val>
                                        </p:tav>
                                        <p:tav tm="100000">
                                          <p:val>
                                            <p:strVal val="#ppt_x"/>
                                          </p:val>
                                        </p:tav>
                                      </p:tavLst>
                                    </p:anim>
                                    <p:anim calcmode="lin" valueType="num">
                                      <p:cBhvr additive="base">
                                        <p:cTn id="89" dur="300" fill="hold"/>
                                        <p:tgtEl>
                                          <p:spTgt spid="92"/>
                                        </p:tgtEl>
                                        <p:attrNameLst>
                                          <p:attrName>ppt_y</p:attrName>
                                        </p:attrNameLst>
                                      </p:cBhvr>
                                      <p:tavLst>
                                        <p:tav tm="0">
                                          <p:val>
                                            <p:strVal val="#ppt_y"/>
                                          </p:val>
                                        </p:tav>
                                        <p:tav tm="100000">
                                          <p:val>
                                            <p:strVal val="#ppt_y"/>
                                          </p:val>
                                        </p:tav>
                                      </p:tavLst>
                                    </p:anim>
                                  </p:childTnLst>
                                </p:cTn>
                              </p:par>
                            </p:childTnLst>
                          </p:cTn>
                        </p:par>
                        <p:par>
                          <p:cTn id="90" fill="hold">
                            <p:stCondLst>
                              <p:cond delay="2300"/>
                            </p:stCondLst>
                            <p:childTnLst>
                              <p:par>
                                <p:cTn id="91" presetID="2" presetClass="entr" presetSubtype="2" fill="hold" grpId="0" nodeType="afterEffect">
                                  <p:stCondLst>
                                    <p:cond delay="0"/>
                                  </p:stCondLst>
                                  <p:childTnLst>
                                    <p:set>
                                      <p:cBhvr>
                                        <p:cTn id="92" dur="1" fill="hold">
                                          <p:stCondLst>
                                            <p:cond delay="0"/>
                                          </p:stCondLst>
                                        </p:cTn>
                                        <p:tgtEl>
                                          <p:spTgt spid="91"/>
                                        </p:tgtEl>
                                        <p:attrNameLst>
                                          <p:attrName>style.visibility</p:attrName>
                                        </p:attrNameLst>
                                      </p:cBhvr>
                                      <p:to>
                                        <p:strVal val="visible"/>
                                      </p:to>
                                    </p:set>
                                    <p:anim calcmode="lin" valueType="num">
                                      <p:cBhvr additive="base">
                                        <p:cTn id="93" dur="300" fill="hold"/>
                                        <p:tgtEl>
                                          <p:spTgt spid="91"/>
                                        </p:tgtEl>
                                        <p:attrNameLst>
                                          <p:attrName>ppt_x</p:attrName>
                                        </p:attrNameLst>
                                      </p:cBhvr>
                                      <p:tavLst>
                                        <p:tav tm="0">
                                          <p:val>
                                            <p:strVal val="1+#ppt_w/2"/>
                                          </p:val>
                                        </p:tav>
                                        <p:tav tm="100000">
                                          <p:val>
                                            <p:strVal val="#ppt_x"/>
                                          </p:val>
                                        </p:tav>
                                      </p:tavLst>
                                    </p:anim>
                                    <p:anim calcmode="lin" valueType="num">
                                      <p:cBhvr additive="base">
                                        <p:cTn id="94" dur="300" fill="hold"/>
                                        <p:tgtEl>
                                          <p:spTgt spid="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8" grpId="0"/>
      <p:bldP spid="29" grpId="0"/>
      <p:bldP spid="40" grpId="0"/>
      <p:bldP spid="45" grpId="0"/>
      <p:bldP spid="46" grpId="0"/>
      <p:bldP spid="49" grpId="0"/>
      <p:bldP spid="50" grpId="0"/>
      <p:bldP spid="51" grpId="0"/>
      <p:bldP spid="53" grpId="0"/>
      <p:bldP spid="54" grpId="0"/>
      <p:bldP spid="55" grpId="0"/>
      <p:bldP spid="91" grpId="0"/>
      <p:bldP spid="9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标题 4"/>
          <p:cNvSpPr txBox="1">
            <a:spLocks/>
          </p:cNvSpPr>
          <p:nvPr/>
        </p:nvSpPr>
        <p:spPr>
          <a:xfrm>
            <a:off x="36677" y="1440037"/>
            <a:ext cx="1295807"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9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endParaRPr>
          </a:p>
        </p:txBody>
      </p:sp>
      <p:sp>
        <p:nvSpPr>
          <p:cNvPr id="73" name="矩形 47"/>
          <p:cNvSpPr>
            <a:spLocks noChangeArrowheads="1"/>
          </p:cNvSpPr>
          <p:nvPr/>
        </p:nvSpPr>
        <p:spPr bwMode="auto">
          <a:xfrm>
            <a:off x="1120414" y="3956699"/>
            <a:ext cx="690079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685800" rtl="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在此录入上述图表的综合描述说明，在此录入上述图表的综合描述说明。在此录入上述图表的描述说明，在此录入上述图表的综合描述说明，在此录入上述图表的综合描述说明，在此录入上述图表的综合描述说明。</a:t>
            </a:r>
          </a:p>
        </p:txBody>
      </p:sp>
      <p:grpSp>
        <p:nvGrpSpPr>
          <p:cNvPr id="74" name="组合 73"/>
          <p:cNvGrpSpPr/>
          <p:nvPr/>
        </p:nvGrpSpPr>
        <p:grpSpPr>
          <a:xfrm>
            <a:off x="1356369" y="1094251"/>
            <a:ext cx="3061043" cy="102035"/>
            <a:chOff x="1507396" y="1628800"/>
            <a:chExt cx="4320480" cy="144016"/>
          </a:xfrm>
        </p:grpSpPr>
        <p:cxnSp>
          <p:nvCxnSpPr>
            <p:cNvPr id="75" name="直接连接符 74"/>
            <p:cNvCxnSpPr/>
            <p:nvPr/>
          </p:nvCxnSpPr>
          <p:spPr>
            <a:xfrm>
              <a:off x="1507396" y="1700808"/>
              <a:ext cx="432048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flipV="1">
              <a:off x="150739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flipV="1">
              <a:off x="1987449"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flipV="1">
              <a:off x="2467502"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flipV="1">
              <a:off x="2947555"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flipV="1">
              <a:off x="3427608"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flipV="1">
              <a:off x="3907661"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V="1">
              <a:off x="4387714"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flipV="1">
              <a:off x="4867767"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a:xfrm flipV="1">
              <a:off x="5347820"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flipV="1">
              <a:off x="582787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90" name="组合 89"/>
          <p:cNvGrpSpPr/>
          <p:nvPr/>
        </p:nvGrpSpPr>
        <p:grpSpPr>
          <a:xfrm>
            <a:off x="4810883" y="1094251"/>
            <a:ext cx="3061043" cy="102035"/>
            <a:chOff x="1507396" y="1628800"/>
            <a:chExt cx="4320480" cy="144016"/>
          </a:xfrm>
        </p:grpSpPr>
        <p:cxnSp>
          <p:nvCxnSpPr>
            <p:cNvPr id="91" name="直接连接符 90"/>
            <p:cNvCxnSpPr/>
            <p:nvPr/>
          </p:nvCxnSpPr>
          <p:spPr>
            <a:xfrm>
              <a:off x="1507396" y="1700808"/>
              <a:ext cx="432048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flipV="1">
              <a:off x="150739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flipV="1">
              <a:off x="1987449"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flipV="1">
              <a:off x="2467502"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flipV="1">
              <a:off x="2947555"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flipV="1">
              <a:off x="3427608"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3907661"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flipV="1">
              <a:off x="4387714"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flipV="1">
              <a:off x="4867767"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flipV="1">
              <a:off x="5347820"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flipV="1">
              <a:off x="582787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02" name="TextBox 132"/>
          <p:cNvSpPr txBox="1"/>
          <p:nvPr/>
        </p:nvSpPr>
        <p:spPr>
          <a:xfrm>
            <a:off x="4282995" y="898000"/>
            <a:ext cx="306494" cy="22313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10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03" name="TextBox 133"/>
          <p:cNvSpPr txBox="1"/>
          <p:nvPr/>
        </p:nvSpPr>
        <p:spPr>
          <a:xfrm>
            <a:off x="3948276" y="898000"/>
            <a:ext cx="306494" cy="22313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20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04" name="TextBox 134"/>
          <p:cNvSpPr txBox="1"/>
          <p:nvPr/>
        </p:nvSpPr>
        <p:spPr>
          <a:xfrm>
            <a:off x="3608160" y="898000"/>
            <a:ext cx="306494" cy="22313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30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05" name="TextBox 135"/>
          <p:cNvSpPr txBox="1"/>
          <p:nvPr/>
        </p:nvSpPr>
        <p:spPr>
          <a:xfrm>
            <a:off x="3268045" y="898000"/>
            <a:ext cx="306494" cy="22313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40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06" name="TextBox 136"/>
          <p:cNvSpPr txBox="1"/>
          <p:nvPr/>
        </p:nvSpPr>
        <p:spPr>
          <a:xfrm>
            <a:off x="2927929" y="898000"/>
            <a:ext cx="306494" cy="22313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50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07" name="TextBox 137"/>
          <p:cNvSpPr txBox="1"/>
          <p:nvPr/>
        </p:nvSpPr>
        <p:spPr>
          <a:xfrm>
            <a:off x="2587813" y="898000"/>
            <a:ext cx="306494" cy="22313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60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08" name="TextBox 138"/>
          <p:cNvSpPr txBox="1"/>
          <p:nvPr/>
        </p:nvSpPr>
        <p:spPr>
          <a:xfrm>
            <a:off x="2247698" y="898000"/>
            <a:ext cx="306494" cy="22313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70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09" name="TextBox 139"/>
          <p:cNvSpPr txBox="1"/>
          <p:nvPr/>
        </p:nvSpPr>
        <p:spPr>
          <a:xfrm>
            <a:off x="1907582" y="898000"/>
            <a:ext cx="306494" cy="22313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80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10" name="TextBox 140"/>
          <p:cNvSpPr txBox="1"/>
          <p:nvPr/>
        </p:nvSpPr>
        <p:spPr>
          <a:xfrm>
            <a:off x="1567466" y="898000"/>
            <a:ext cx="306494" cy="22313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90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11" name="TextBox 141"/>
          <p:cNvSpPr txBox="1"/>
          <p:nvPr/>
        </p:nvSpPr>
        <p:spPr>
          <a:xfrm>
            <a:off x="1195551" y="898000"/>
            <a:ext cx="367408" cy="22313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100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12" name="TextBox 142"/>
          <p:cNvSpPr txBox="1"/>
          <p:nvPr/>
        </p:nvSpPr>
        <p:spPr>
          <a:xfrm>
            <a:off x="4683374" y="898000"/>
            <a:ext cx="306494" cy="22313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10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13" name="TextBox 143"/>
          <p:cNvSpPr txBox="1"/>
          <p:nvPr/>
        </p:nvSpPr>
        <p:spPr>
          <a:xfrm>
            <a:off x="5021982" y="898000"/>
            <a:ext cx="306494" cy="22313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20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14" name="TextBox 144"/>
          <p:cNvSpPr txBox="1"/>
          <p:nvPr/>
        </p:nvSpPr>
        <p:spPr>
          <a:xfrm>
            <a:off x="5362097" y="898000"/>
            <a:ext cx="306494" cy="22313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30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15" name="TextBox 145"/>
          <p:cNvSpPr txBox="1"/>
          <p:nvPr/>
        </p:nvSpPr>
        <p:spPr>
          <a:xfrm>
            <a:off x="5702213" y="898000"/>
            <a:ext cx="306494" cy="22313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40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16" name="TextBox 146"/>
          <p:cNvSpPr txBox="1"/>
          <p:nvPr/>
        </p:nvSpPr>
        <p:spPr>
          <a:xfrm>
            <a:off x="6042329" y="898000"/>
            <a:ext cx="306494" cy="22313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50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17" name="TextBox 147"/>
          <p:cNvSpPr txBox="1"/>
          <p:nvPr/>
        </p:nvSpPr>
        <p:spPr>
          <a:xfrm>
            <a:off x="6382444" y="898000"/>
            <a:ext cx="306494" cy="22313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60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18" name="TextBox 148"/>
          <p:cNvSpPr txBox="1"/>
          <p:nvPr/>
        </p:nvSpPr>
        <p:spPr>
          <a:xfrm>
            <a:off x="6722560" y="898000"/>
            <a:ext cx="306494" cy="22313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70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19" name="TextBox 149"/>
          <p:cNvSpPr txBox="1"/>
          <p:nvPr/>
        </p:nvSpPr>
        <p:spPr>
          <a:xfrm>
            <a:off x="7062675" y="898000"/>
            <a:ext cx="306494" cy="22313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80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20" name="TextBox 150"/>
          <p:cNvSpPr txBox="1"/>
          <p:nvPr/>
        </p:nvSpPr>
        <p:spPr>
          <a:xfrm>
            <a:off x="7402791" y="898000"/>
            <a:ext cx="306494" cy="22313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90</a:t>
            </a:r>
            <a:endParaRPr kumimoji="0" lang="zh-CN" altLang="en-US" sz="850"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21" name="TextBox 151"/>
          <p:cNvSpPr txBox="1"/>
          <p:nvPr/>
        </p:nvSpPr>
        <p:spPr>
          <a:xfrm>
            <a:off x="7711109" y="898000"/>
            <a:ext cx="367408" cy="22313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850" b="0"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100</a:t>
            </a:r>
            <a:endParaRPr kumimoji="0" lang="zh-CN" altLang="en-US" sz="850" b="0"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22" name="五边形 121"/>
          <p:cNvSpPr/>
          <p:nvPr/>
        </p:nvSpPr>
        <p:spPr>
          <a:xfrm flipH="1">
            <a:off x="2247698" y="1377696"/>
            <a:ext cx="2169714" cy="229553"/>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5" b="0" i="0" u="none" strike="noStrike" kern="1200" cap="none" spc="0" normalizeH="0" baseline="0" noProof="0">
              <a:ln>
                <a:noFill/>
              </a:ln>
              <a:solidFill>
                <a:prstClr val="white"/>
              </a:solidFill>
              <a:effectLst/>
              <a:uLnTx/>
              <a:uFillTx/>
              <a:latin typeface="Impact MT Std" pitchFamily="34" charset="0"/>
              <a:ea typeface="等线" panose="02010600030101010101" pitchFamily="2" charset="-122"/>
              <a:cs typeface="+mn-cs"/>
            </a:endParaRPr>
          </a:p>
        </p:txBody>
      </p:sp>
      <p:sp>
        <p:nvSpPr>
          <p:cNvPr id="123" name="五边形 122"/>
          <p:cNvSpPr/>
          <p:nvPr/>
        </p:nvSpPr>
        <p:spPr>
          <a:xfrm flipH="1">
            <a:off x="3032563" y="1741834"/>
            <a:ext cx="1384850" cy="229553"/>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24" name="五边形 123"/>
          <p:cNvSpPr/>
          <p:nvPr/>
        </p:nvSpPr>
        <p:spPr>
          <a:xfrm flipH="1">
            <a:off x="2505734" y="2105974"/>
            <a:ext cx="1911678" cy="229553"/>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25" name="五边形 124"/>
          <p:cNvSpPr/>
          <p:nvPr/>
        </p:nvSpPr>
        <p:spPr>
          <a:xfrm flipH="1">
            <a:off x="1378372" y="2470113"/>
            <a:ext cx="3039042" cy="229553"/>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26" name="五边形 125"/>
          <p:cNvSpPr/>
          <p:nvPr/>
        </p:nvSpPr>
        <p:spPr>
          <a:xfrm flipH="1">
            <a:off x="1907584" y="2834253"/>
            <a:ext cx="2509830" cy="229553"/>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27" name="五边形 126"/>
          <p:cNvSpPr/>
          <p:nvPr/>
        </p:nvSpPr>
        <p:spPr>
          <a:xfrm flipH="1">
            <a:off x="2716832" y="3198392"/>
            <a:ext cx="1700580" cy="229553"/>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28" name="五边形 127"/>
          <p:cNvSpPr/>
          <p:nvPr/>
        </p:nvSpPr>
        <p:spPr>
          <a:xfrm flipH="1">
            <a:off x="3397063" y="3562867"/>
            <a:ext cx="1020349" cy="229553"/>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29" name="TextBox 159"/>
          <p:cNvSpPr txBox="1"/>
          <p:nvPr/>
        </p:nvSpPr>
        <p:spPr>
          <a:xfrm>
            <a:off x="1764140" y="1383444"/>
            <a:ext cx="437940" cy="245003"/>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92" b="0"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文字</a:t>
            </a:r>
          </a:p>
        </p:txBody>
      </p:sp>
      <p:sp>
        <p:nvSpPr>
          <p:cNvPr id="130" name="TextBox 160"/>
          <p:cNvSpPr txBox="1"/>
          <p:nvPr/>
        </p:nvSpPr>
        <p:spPr>
          <a:xfrm>
            <a:off x="2564977" y="1748026"/>
            <a:ext cx="437940" cy="245003"/>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92"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文字</a:t>
            </a:r>
          </a:p>
        </p:txBody>
      </p:sp>
      <p:sp>
        <p:nvSpPr>
          <p:cNvPr id="131" name="TextBox 161"/>
          <p:cNvSpPr txBox="1"/>
          <p:nvPr/>
        </p:nvSpPr>
        <p:spPr>
          <a:xfrm>
            <a:off x="2057941" y="2111890"/>
            <a:ext cx="437940" cy="245003"/>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92"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文字</a:t>
            </a:r>
          </a:p>
        </p:txBody>
      </p:sp>
      <p:sp>
        <p:nvSpPr>
          <p:cNvPr id="132" name="TextBox 162"/>
          <p:cNvSpPr txBox="1"/>
          <p:nvPr/>
        </p:nvSpPr>
        <p:spPr>
          <a:xfrm>
            <a:off x="971134" y="2470116"/>
            <a:ext cx="437940" cy="245003"/>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92"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文字</a:t>
            </a:r>
          </a:p>
        </p:txBody>
      </p:sp>
      <p:sp>
        <p:nvSpPr>
          <p:cNvPr id="133" name="TextBox 163"/>
          <p:cNvSpPr txBox="1"/>
          <p:nvPr/>
        </p:nvSpPr>
        <p:spPr>
          <a:xfrm>
            <a:off x="1503706" y="2840002"/>
            <a:ext cx="437940" cy="245003"/>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92"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文字</a:t>
            </a:r>
          </a:p>
        </p:txBody>
      </p:sp>
      <p:sp>
        <p:nvSpPr>
          <p:cNvPr id="134" name="TextBox 164"/>
          <p:cNvSpPr txBox="1"/>
          <p:nvPr/>
        </p:nvSpPr>
        <p:spPr>
          <a:xfrm>
            <a:off x="2247700" y="3204584"/>
            <a:ext cx="437940" cy="245003"/>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92"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文字</a:t>
            </a:r>
          </a:p>
        </p:txBody>
      </p:sp>
      <p:sp>
        <p:nvSpPr>
          <p:cNvPr id="135" name="TextBox 165"/>
          <p:cNvSpPr txBox="1"/>
          <p:nvPr/>
        </p:nvSpPr>
        <p:spPr>
          <a:xfrm>
            <a:off x="2922218" y="3568448"/>
            <a:ext cx="437940" cy="245003"/>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92"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文字</a:t>
            </a:r>
          </a:p>
        </p:txBody>
      </p:sp>
      <p:sp>
        <p:nvSpPr>
          <p:cNvPr id="136" name="五边形 135"/>
          <p:cNvSpPr/>
          <p:nvPr/>
        </p:nvSpPr>
        <p:spPr>
          <a:xfrm>
            <a:off x="4810885" y="1377696"/>
            <a:ext cx="1149364" cy="229553"/>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5" b="0" i="0" u="none" strike="noStrike" kern="1200" cap="none" spc="0" normalizeH="0" baseline="0" noProof="0">
              <a:ln>
                <a:noFill/>
              </a:ln>
              <a:solidFill>
                <a:prstClr val="white"/>
              </a:solidFill>
              <a:effectLst/>
              <a:uLnTx/>
              <a:uFillTx/>
              <a:latin typeface="Impact MT Std" pitchFamily="34" charset="0"/>
              <a:ea typeface="等线" panose="02010600030101010101" pitchFamily="2" charset="-122"/>
              <a:cs typeface="+mn-cs"/>
            </a:endParaRPr>
          </a:p>
        </p:txBody>
      </p:sp>
      <p:sp>
        <p:nvSpPr>
          <p:cNvPr id="137" name="五边形 136"/>
          <p:cNvSpPr/>
          <p:nvPr/>
        </p:nvSpPr>
        <p:spPr>
          <a:xfrm>
            <a:off x="4810886" y="1741834"/>
            <a:ext cx="2169711" cy="229553"/>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38" name="五边形 137"/>
          <p:cNvSpPr/>
          <p:nvPr/>
        </p:nvSpPr>
        <p:spPr>
          <a:xfrm>
            <a:off x="4810884" y="2105974"/>
            <a:ext cx="1360463" cy="229553"/>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39" name="五边形 138"/>
          <p:cNvSpPr/>
          <p:nvPr/>
        </p:nvSpPr>
        <p:spPr>
          <a:xfrm>
            <a:off x="4810885" y="2470113"/>
            <a:ext cx="2900225" cy="229553"/>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40" name="五边形 139"/>
          <p:cNvSpPr/>
          <p:nvPr/>
        </p:nvSpPr>
        <p:spPr>
          <a:xfrm>
            <a:off x="4810886" y="2834253"/>
            <a:ext cx="2099046" cy="229553"/>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41" name="五边形 140"/>
          <p:cNvSpPr/>
          <p:nvPr/>
        </p:nvSpPr>
        <p:spPr>
          <a:xfrm>
            <a:off x="4810886" y="3198392"/>
            <a:ext cx="2432885" cy="229553"/>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42" name="五边形 141"/>
          <p:cNvSpPr/>
          <p:nvPr/>
        </p:nvSpPr>
        <p:spPr>
          <a:xfrm>
            <a:off x="4810886" y="3562868"/>
            <a:ext cx="1792942" cy="223638"/>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43" name="TextBox 173"/>
          <p:cNvSpPr txBox="1"/>
          <p:nvPr/>
        </p:nvSpPr>
        <p:spPr>
          <a:xfrm>
            <a:off x="6020046" y="1383444"/>
            <a:ext cx="437940" cy="245003"/>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92"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文字</a:t>
            </a:r>
          </a:p>
        </p:txBody>
      </p:sp>
      <p:sp>
        <p:nvSpPr>
          <p:cNvPr id="144" name="TextBox 174"/>
          <p:cNvSpPr txBox="1"/>
          <p:nvPr/>
        </p:nvSpPr>
        <p:spPr>
          <a:xfrm>
            <a:off x="7034869" y="1748026"/>
            <a:ext cx="437940" cy="245003"/>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92"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文字</a:t>
            </a:r>
          </a:p>
        </p:txBody>
      </p:sp>
      <p:sp>
        <p:nvSpPr>
          <p:cNvPr id="145" name="TextBox 175"/>
          <p:cNvSpPr txBox="1"/>
          <p:nvPr/>
        </p:nvSpPr>
        <p:spPr>
          <a:xfrm>
            <a:off x="6218591" y="2111890"/>
            <a:ext cx="437940" cy="245003"/>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92"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文字</a:t>
            </a:r>
          </a:p>
        </p:txBody>
      </p:sp>
      <p:sp>
        <p:nvSpPr>
          <p:cNvPr id="146" name="TextBox 176"/>
          <p:cNvSpPr txBox="1"/>
          <p:nvPr/>
        </p:nvSpPr>
        <p:spPr>
          <a:xfrm>
            <a:off x="7711111" y="2470116"/>
            <a:ext cx="437940" cy="245003"/>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92"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文字</a:t>
            </a:r>
          </a:p>
        </p:txBody>
      </p:sp>
      <p:sp>
        <p:nvSpPr>
          <p:cNvPr id="147" name="TextBox 177"/>
          <p:cNvSpPr txBox="1"/>
          <p:nvPr/>
        </p:nvSpPr>
        <p:spPr>
          <a:xfrm>
            <a:off x="6999076" y="2840002"/>
            <a:ext cx="437940" cy="245003"/>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92"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文字</a:t>
            </a:r>
          </a:p>
        </p:txBody>
      </p:sp>
      <p:sp>
        <p:nvSpPr>
          <p:cNvPr id="148" name="TextBox 178"/>
          <p:cNvSpPr txBox="1"/>
          <p:nvPr/>
        </p:nvSpPr>
        <p:spPr>
          <a:xfrm>
            <a:off x="7287959" y="3204584"/>
            <a:ext cx="437940" cy="245003"/>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92"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文字</a:t>
            </a:r>
          </a:p>
        </p:txBody>
      </p:sp>
      <p:sp>
        <p:nvSpPr>
          <p:cNvPr id="149" name="TextBox 179"/>
          <p:cNvSpPr txBox="1"/>
          <p:nvPr/>
        </p:nvSpPr>
        <p:spPr>
          <a:xfrm>
            <a:off x="6663028" y="3568448"/>
            <a:ext cx="437940" cy="245003"/>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92"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文字</a:t>
            </a:r>
          </a:p>
        </p:txBody>
      </p:sp>
      <p:sp>
        <p:nvSpPr>
          <p:cNvPr id="150" name="TextBox 180"/>
          <p:cNvSpPr txBox="1"/>
          <p:nvPr/>
        </p:nvSpPr>
        <p:spPr>
          <a:xfrm>
            <a:off x="4484561" y="1350733"/>
            <a:ext cx="306494" cy="31040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17"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rPr>
              <a:t>A</a:t>
            </a:r>
            <a:endParaRPr kumimoji="0" lang="zh-CN" altLang="en-US" sz="1417" b="0" i="0" u="none" strike="noStrike" kern="1200" cap="none" spc="0" normalizeH="0" baseline="0" noProof="0">
              <a:ln>
                <a:noFill/>
              </a:ln>
              <a:solidFill>
                <a:prstClr val="black">
                  <a:lumMod val="75000"/>
                  <a:lumOff val="25000"/>
                </a:prstClr>
              </a:solidFill>
              <a:effectLst/>
              <a:uLnTx/>
              <a:uFillTx/>
              <a:latin typeface="Impact MT Std" pitchFamily="34" charset="0"/>
              <a:ea typeface="微软雅黑" pitchFamily="34" charset="-122"/>
              <a:cs typeface="+mn-cs"/>
            </a:endParaRPr>
          </a:p>
        </p:txBody>
      </p:sp>
      <p:sp>
        <p:nvSpPr>
          <p:cNvPr id="151" name="TextBox 181"/>
          <p:cNvSpPr txBox="1"/>
          <p:nvPr/>
        </p:nvSpPr>
        <p:spPr>
          <a:xfrm>
            <a:off x="4484561" y="1714873"/>
            <a:ext cx="298480" cy="31040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17"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B</a:t>
            </a:r>
            <a:endParaRPr kumimoji="0" lang="zh-CN" altLang="en-US" sz="1417"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52" name="TextBox 182"/>
          <p:cNvSpPr txBox="1"/>
          <p:nvPr/>
        </p:nvSpPr>
        <p:spPr>
          <a:xfrm>
            <a:off x="4484561" y="2079012"/>
            <a:ext cx="306494" cy="31040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17"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C</a:t>
            </a:r>
            <a:endParaRPr kumimoji="0" lang="zh-CN" altLang="en-US" sz="1417"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53" name="TextBox 183"/>
          <p:cNvSpPr txBox="1"/>
          <p:nvPr/>
        </p:nvSpPr>
        <p:spPr>
          <a:xfrm>
            <a:off x="4484562" y="2443152"/>
            <a:ext cx="322524" cy="31040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17"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D</a:t>
            </a:r>
            <a:endParaRPr kumimoji="0" lang="zh-CN" altLang="en-US" sz="1417"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54" name="TextBox 184"/>
          <p:cNvSpPr txBox="1"/>
          <p:nvPr/>
        </p:nvSpPr>
        <p:spPr>
          <a:xfrm>
            <a:off x="4484561" y="2807291"/>
            <a:ext cx="284052" cy="31040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17"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E</a:t>
            </a:r>
            <a:endParaRPr kumimoji="0" lang="zh-CN" altLang="en-US" sz="1417"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55" name="TextBox 185"/>
          <p:cNvSpPr txBox="1"/>
          <p:nvPr/>
        </p:nvSpPr>
        <p:spPr>
          <a:xfrm>
            <a:off x="4484561" y="3171430"/>
            <a:ext cx="280846" cy="31040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17"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F</a:t>
            </a:r>
            <a:endParaRPr kumimoji="0" lang="zh-CN" altLang="en-US" sz="1417"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56" name="TextBox 186"/>
          <p:cNvSpPr txBox="1"/>
          <p:nvPr/>
        </p:nvSpPr>
        <p:spPr>
          <a:xfrm>
            <a:off x="4484562" y="3535571"/>
            <a:ext cx="319318" cy="31040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17"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G</a:t>
            </a:r>
            <a:endParaRPr kumimoji="0" lang="zh-CN" altLang="en-US" sz="1417"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226977820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barn(outVertical)">
                                      <p:cBhvr>
                                        <p:cTn id="7" dur="500"/>
                                        <p:tgtEl>
                                          <p:spTgt spid="73"/>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150"/>
                                        </p:tgtEl>
                                        <p:attrNameLst>
                                          <p:attrName>style.visibility</p:attrName>
                                        </p:attrNameLst>
                                      </p:cBhvr>
                                      <p:to>
                                        <p:strVal val="visible"/>
                                      </p:to>
                                    </p:set>
                                    <p:anim calcmode="lin" valueType="num">
                                      <p:cBhvr additive="base">
                                        <p:cTn id="11" dur="500" fill="hold"/>
                                        <p:tgtEl>
                                          <p:spTgt spid="150"/>
                                        </p:tgtEl>
                                        <p:attrNameLst>
                                          <p:attrName>ppt_x</p:attrName>
                                        </p:attrNameLst>
                                      </p:cBhvr>
                                      <p:tavLst>
                                        <p:tav tm="0">
                                          <p:val>
                                            <p:strVal val="#ppt_x"/>
                                          </p:val>
                                        </p:tav>
                                        <p:tav tm="100000">
                                          <p:val>
                                            <p:strVal val="#ppt_x"/>
                                          </p:val>
                                        </p:tav>
                                      </p:tavLst>
                                    </p:anim>
                                    <p:anim calcmode="lin" valueType="num">
                                      <p:cBhvr additive="base">
                                        <p:cTn id="12" dur="500" fill="hold"/>
                                        <p:tgtEl>
                                          <p:spTgt spid="150"/>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151"/>
                                        </p:tgtEl>
                                        <p:attrNameLst>
                                          <p:attrName>style.visibility</p:attrName>
                                        </p:attrNameLst>
                                      </p:cBhvr>
                                      <p:to>
                                        <p:strVal val="visible"/>
                                      </p:to>
                                    </p:set>
                                    <p:anim calcmode="lin" valueType="num">
                                      <p:cBhvr additive="base">
                                        <p:cTn id="15" dur="500" fill="hold"/>
                                        <p:tgtEl>
                                          <p:spTgt spid="151"/>
                                        </p:tgtEl>
                                        <p:attrNameLst>
                                          <p:attrName>ppt_x</p:attrName>
                                        </p:attrNameLst>
                                      </p:cBhvr>
                                      <p:tavLst>
                                        <p:tav tm="0">
                                          <p:val>
                                            <p:strVal val="#ppt_x"/>
                                          </p:val>
                                        </p:tav>
                                        <p:tav tm="100000">
                                          <p:val>
                                            <p:strVal val="#ppt_x"/>
                                          </p:val>
                                        </p:tav>
                                      </p:tavLst>
                                    </p:anim>
                                    <p:anim calcmode="lin" valueType="num">
                                      <p:cBhvr additive="base">
                                        <p:cTn id="16" dur="500" fill="hold"/>
                                        <p:tgtEl>
                                          <p:spTgt spid="151"/>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152"/>
                                        </p:tgtEl>
                                        <p:attrNameLst>
                                          <p:attrName>style.visibility</p:attrName>
                                        </p:attrNameLst>
                                      </p:cBhvr>
                                      <p:to>
                                        <p:strVal val="visible"/>
                                      </p:to>
                                    </p:set>
                                    <p:anim calcmode="lin" valueType="num">
                                      <p:cBhvr additive="base">
                                        <p:cTn id="19" dur="500" fill="hold"/>
                                        <p:tgtEl>
                                          <p:spTgt spid="152"/>
                                        </p:tgtEl>
                                        <p:attrNameLst>
                                          <p:attrName>ppt_x</p:attrName>
                                        </p:attrNameLst>
                                      </p:cBhvr>
                                      <p:tavLst>
                                        <p:tav tm="0">
                                          <p:val>
                                            <p:strVal val="#ppt_x"/>
                                          </p:val>
                                        </p:tav>
                                        <p:tav tm="100000">
                                          <p:val>
                                            <p:strVal val="#ppt_x"/>
                                          </p:val>
                                        </p:tav>
                                      </p:tavLst>
                                    </p:anim>
                                    <p:anim calcmode="lin" valueType="num">
                                      <p:cBhvr additive="base">
                                        <p:cTn id="20" dur="500" fill="hold"/>
                                        <p:tgtEl>
                                          <p:spTgt spid="152"/>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0"/>
                                  </p:stCondLst>
                                  <p:childTnLst>
                                    <p:set>
                                      <p:cBhvr>
                                        <p:cTn id="22" dur="1" fill="hold">
                                          <p:stCondLst>
                                            <p:cond delay="0"/>
                                          </p:stCondLst>
                                        </p:cTn>
                                        <p:tgtEl>
                                          <p:spTgt spid="153"/>
                                        </p:tgtEl>
                                        <p:attrNameLst>
                                          <p:attrName>style.visibility</p:attrName>
                                        </p:attrNameLst>
                                      </p:cBhvr>
                                      <p:to>
                                        <p:strVal val="visible"/>
                                      </p:to>
                                    </p:set>
                                    <p:anim calcmode="lin" valueType="num">
                                      <p:cBhvr additive="base">
                                        <p:cTn id="23" dur="500" fill="hold"/>
                                        <p:tgtEl>
                                          <p:spTgt spid="153"/>
                                        </p:tgtEl>
                                        <p:attrNameLst>
                                          <p:attrName>ppt_x</p:attrName>
                                        </p:attrNameLst>
                                      </p:cBhvr>
                                      <p:tavLst>
                                        <p:tav tm="0">
                                          <p:val>
                                            <p:strVal val="#ppt_x"/>
                                          </p:val>
                                        </p:tav>
                                        <p:tav tm="100000">
                                          <p:val>
                                            <p:strVal val="#ppt_x"/>
                                          </p:val>
                                        </p:tav>
                                      </p:tavLst>
                                    </p:anim>
                                    <p:anim calcmode="lin" valueType="num">
                                      <p:cBhvr additive="base">
                                        <p:cTn id="24" dur="500" fill="hold"/>
                                        <p:tgtEl>
                                          <p:spTgt spid="153"/>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0"/>
                                  </p:stCondLst>
                                  <p:childTnLst>
                                    <p:set>
                                      <p:cBhvr>
                                        <p:cTn id="26" dur="1" fill="hold">
                                          <p:stCondLst>
                                            <p:cond delay="0"/>
                                          </p:stCondLst>
                                        </p:cTn>
                                        <p:tgtEl>
                                          <p:spTgt spid="154"/>
                                        </p:tgtEl>
                                        <p:attrNameLst>
                                          <p:attrName>style.visibility</p:attrName>
                                        </p:attrNameLst>
                                      </p:cBhvr>
                                      <p:to>
                                        <p:strVal val="visible"/>
                                      </p:to>
                                    </p:set>
                                    <p:anim calcmode="lin" valueType="num">
                                      <p:cBhvr additive="base">
                                        <p:cTn id="27" dur="500" fill="hold"/>
                                        <p:tgtEl>
                                          <p:spTgt spid="154"/>
                                        </p:tgtEl>
                                        <p:attrNameLst>
                                          <p:attrName>ppt_x</p:attrName>
                                        </p:attrNameLst>
                                      </p:cBhvr>
                                      <p:tavLst>
                                        <p:tav tm="0">
                                          <p:val>
                                            <p:strVal val="#ppt_x"/>
                                          </p:val>
                                        </p:tav>
                                        <p:tav tm="100000">
                                          <p:val>
                                            <p:strVal val="#ppt_x"/>
                                          </p:val>
                                        </p:tav>
                                      </p:tavLst>
                                    </p:anim>
                                    <p:anim calcmode="lin" valueType="num">
                                      <p:cBhvr additive="base">
                                        <p:cTn id="28" dur="500" fill="hold"/>
                                        <p:tgtEl>
                                          <p:spTgt spid="154"/>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0"/>
                                  </p:stCondLst>
                                  <p:childTnLst>
                                    <p:set>
                                      <p:cBhvr>
                                        <p:cTn id="30" dur="1" fill="hold">
                                          <p:stCondLst>
                                            <p:cond delay="0"/>
                                          </p:stCondLst>
                                        </p:cTn>
                                        <p:tgtEl>
                                          <p:spTgt spid="155"/>
                                        </p:tgtEl>
                                        <p:attrNameLst>
                                          <p:attrName>style.visibility</p:attrName>
                                        </p:attrNameLst>
                                      </p:cBhvr>
                                      <p:to>
                                        <p:strVal val="visible"/>
                                      </p:to>
                                    </p:set>
                                    <p:anim calcmode="lin" valueType="num">
                                      <p:cBhvr additive="base">
                                        <p:cTn id="31" dur="500" fill="hold"/>
                                        <p:tgtEl>
                                          <p:spTgt spid="155"/>
                                        </p:tgtEl>
                                        <p:attrNameLst>
                                          <p:attrName>ppt_x</p:attrName>
                                        </p:attrNameLst>
                                      </p:cBhvr>
                                      <p:tavLst>
                                        <p:tav tm="0">
                                          <p:val>
                                            <p:strVal val="#ppt_x"/>
                                          </p:val>
                                        </p:tav>
                                        <p:tav tm="100000">
                                          <p:val>
                                            <p:strVal val="#ppt_x"/>
                                          </p:val>
                                        </p:tav>
                                      </p:tavLst>
                                    </p:anim>
                                    <p:anim calcmode="lin" valueType="num">
                                      <p:cBhvr additive="base">
                                        <p:cTn id="32" dur="500" fill="hold"/>
                                        <p:tgtEl>
                                          <p:spTgt spid="155"/>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0"/>
                                  </p:stCondLst>
                                  <p:childTnLst>
                                    <p:set>
                                      <p:cBhvr>
                                        <p:cTn id="34" dur="1" fill="hold">
                                          <p:stCondLst>
                                            <p:cond delay="0"/>
                                          </p:stCondLst>
                                        </p:cTn>
                                        <p:tgtEl>
                                          <p:spTgt spid="156"/>
                                        </p:tgtEl>
                                        <p:attrNameLst>
                                          <p:attrName>style.visibility</p:attrName>
                                        </p:attrNameLst>
                                      </p:cBhvr>
                                      <p:to>
                                        <p:strVal val="visible"/>
                                      </p:to>
                                    </p:set>
                                    <p:anim calcmode="lin" valueType="num">
                                      <p:cBhvr additive="base">
                                        <p:cTn id="35" dur="500" fill="hold"/>
                                        <p:tgtEl>
                                          <p:spTgt spid="156"/>
                                        </p:tgtEl>
                                        <p:attrNameLst>
                                          <p:attrName>ppt_x</p:attrName>
                                        </p:attrNameLst>
                                      </p:cBhvr>
                                      <p:tavLst>
                                        <p:tav tm="0">
                                          <p:val>
                                            <p:strVal val="#ppt_x"/>
                                          </p:val>
                                        </p:tav>
                                        <p:tav tm="100000">
                                          <p:val>
                                            <p:strVal val="#ppt_x"/>
                                          </p:val>
                                        </p:tav>
                                      </p:tavLst>
                                    </p:anim>
                                    <p:anim calcmode="lin" valueType="num">
                                      <p:cBhvr additive="base">
                                        <p:cTn id="36" dur="500" fill="hold"/>
                                        <p:tgtEl>
                                          <p:spTgt spid="156"/>
                                        </p:tgtEl>
                                        <p:attrNameLst>
                                          <p:attrName>ppt_y</p:attrName>
                                        </p:attrNameLst>
                                      </p:cBhvr>
                                      <p:tavLst>
                                        <p:tav tm="0">
                                          <p:val>
                                            <p:strVal val="1+#ppt_h/2"/>
                                          </p:val>
                                        </p:tav>
                                        <p:tav tm="100000">
                                          <p:val>
                                            <p:strVal val="#ppt_y"/>
                                          </p:val>
                                        </p:tav>
                                      </p:tavLst>
                                    </p:anim>
                                  </p:childTnLst>
                                </p:cTn>
                              </p:par>
                            </p:childTnLst>
                          </p:cTn>
                        </p:par>
                        <p:par>
                          <p:cTn id="37" fill="hold">
                            <p:stCondLst>
                              <p:cond delay="1000"/>
                            </p:stCondLst>
                            <p:childTnLst>
                              <p:par>
                                <p:cTn id="38" presetID="22" presetClass="entr" presetSubtype="8" fill="hold" grpId="0" nodeType="afterEffect">
                                  <p:stCondLst>
                                    <p:cond delay="0"/>
                                  </p:stCondLst>
                                  <p:childTnLst>
                                    <p:set>
                                      <p:cBhvr>
                                        <p:cTn id="39" dur="1" fill="hold">
                                          <p:stCondLst>
                                            <p:cond delay="0"/>
                                          </p:stCondLst>
                                        </p:cTn>
                                        <p:tgtEl>
                                          <p:spTgt spid="136"/>
                                        </p:tgtEl>
                                        <p:attrNameLst>
                                          <p:attrName>style.visibility</p:attrName>
                                        </p:attrNameLst>
                                      </p:cBhvr>
                                      <p:to>
                                        <p:strVal val="visible"/>
                                      </p:to>
                                    </p:set>
                                    <p:animEffect transition="in" filter="wipe(left)">
                                      <p:cBhvr>
                                        <p:cTn id="40" dur="500"/>
                                        <p:tgtEl>
                                          <p:spTgt spid="136"/>
                                        </p:tgtEl>
                                      </p:cBhvr>
                                    </p:animEffect>
                                  </p:childTnLst>
                                </p:cTn>
                              </p:par>
                              <p:par>
                                <p:cTn id="41" presetID="22" presetClass="entr" presetSubtype="8" fill="hold" grpId="0" nodeType="withEffect">
                                  <p:stCondLst>
                                    <p:cond delay="100"/>
                                  </p:stCondLst>
                                  <p:childTnLst>
                                    <p:set>
                                      <p:cBhvr>
                                        <p:cTn id="42" dur="1" fill="hold">
                                          <p:stCondLst>
                                            <p:cond delay="0"/>
                                          </p:stCondLst>
                                        </p:cTn>
                                        <p:tgtEl>
                                          <p:spTgt spid="137"/>
                                        </p:tgtEl>
                                        <p:attrNameLst>
                                          <p:attrName>style.visibility</p:attrName>
                                        </p:attrNameLst>
                                      </p:cBhvr>
                                      <p:to>
                                        <p:strVal val="visible"/>
                                      </p:to>
                                    </p:set>
                                    <p:animEffect transition="in" filter="wipe(left)">
                                      <p:cBhvr>
                                        <p:cTn id="43" dur="500"/>
                                        <p:tgtEl>
                                          <p:spTgt spid="137"/>
                                        </p:tgtEl>
                                      </p:cBhvr>
                                    </p:animEffect>
                                  </p:childTnLst>
                                </p:cTn>
                              </p:par>
                              <p:par>
                                <p:cTn id="44" presetID="22" presetClass="entr" presetSubtype="8" fill="hold" grpId="0" nodeType="withEffect">
                                  <p:stCondLst>
                                    <p:cond delay="200"/>
                                  </p:stCondLst>
                                  <p:childTnLst>
                                    <p:set>
                                      <p:cBhvr>
                                        <p:cTn id="45" dur="1" fill="hold">
                                          <p:stCondLst>
                                            <p:cond delay="0"/>
                                          </p:stCondLst>
                                        </p:cTn>
                                        <p:tgtEl>
                                          <p:spTgt spid="138"/>
                                        </p:tgtEl>
                                        <p:attrNameLst>
                                          <p:attrName>style.visibility</p:attrName>
                                        </p:attrNameLst>
                                      </p:cBhvr>
                                      <p:to>
                                        <p:strVal val="visible"/>
                                      </p:to>
                                    </p:set>
                                    <p:animEffect transition="in" filter="wipe(left)">
                                      <p:cBhvr>
                                        <p:cTn id="46" dur="500"/>
                                        <p:tgtEl>
                                          <p:spTgt spid="138"/>
                                        </p:tgtEl>
                                      </p:cBhvr>
                                    </p:animEffect>
                                  </p:childTnLst>
                                </p:cTn>
                              </p:par>
                              <p:par>
                                <p:cTn id="47" presetID="22" presetClass="entr" presetSubtype="8" fill="hold" grpId="0" nodeType="withEffect">
                                  <p:stCondLst>
                                    <p:cond delay="300"/>
                                  </p:stCondLst>
                                  <p:childTnLst>
                                    <p:set>
                                      <p:cBhvr>
                                        <p:cTn id="48" dur="1" fill="hold">
                                          <p:stCondLst>
                                            <p:cond delay="0"/>
                                          </p:stCondLst>
                                        </p:cTn>
                                        <p:tgtEl>
                                          <p:spTgt spid="139"/>
                                        </p:tgtEl>
                                        <p:attrNameLst>
                                          <p:attrName>style.visibility</p:attrName>
                                        </p:attrNameLst>
                                      </p:cBhvr>
                                      <p:to>
                                        <p:strVal val="visible"/>
                                      </p:to>
                                    </p:set>
                                    <p:animEffect transition="in" filter="wipe(left)">
                                      <p:cBhvr>
                                        <p:cTn id="49" dur="500"/>
                                        <p:tgtEl>
                                          <p:spTgt spid="139"/>
                                        </p:tgtEl>
                                      </p:cBhvr>
                                    </p:animEffect>
                                  </p:childTnLst>
                                </p:cTn>
                              </p:par>
                              <p:par>
                                <p:cTn id="50" presetID="22" presetClass="entr" presetSubtype="8" fill="hold" grpId="0" nodeType="withEffect">
                                  <p:stCondLst>
                                    <p:cond delay="400"/>
                                  </p:stCondLst>
                                  <p:childTnLst>
                                    <p:set>
                                      <p:cBhvr>
                                        <p:cTn id="51" dur="1" fill="hold">
                                          <p:stCondLst>
                                            <p:cond delay="0"/>
                                          </p:stCondLst>
                                        </p:cTn>
                                        <p:tgtEl>
                                          <p:spTgt spid="140"/>
                                        </p:tgtEl>
                                        <p:attrNameLst>
                                          <p:attrName>style.visibility</p:attrName>
                                        </p:attrNameLst>
                                      </p:cBhvr>
                                      <p:to>
                                        <p:strVal val="visible"/>
                                      </p:to>
                                    </p:set>
                                    <p:animEffect transition="in" filter="wipe(left)">
                                      <p:cBhvr>
                                        <p:cTn id="52" dur="500"/>
                                        <p:tgtEl>
                                          <p:spTgt spid="140"/>
                                        </p:tgtEl>
                                      </p:cBhvr>
                                    </p:animEffect>
                                  </p:childTnLst>
                                </p:cTn>
                              </p:par>
                              <p:par>
                                <p:cTn id="53" presetID="22" presetClass="entr" presetSubtype="8" fill="hold" grpId="0" nodeType="withEffect">
                                  <p:stCondLst>
                                    <p:cond delay="500"/>
                                  </p:stCondLst>
                                  <p:childTnLst>
                                    <p:set>
                                      <p:cBhvr>
                                        <p:cTn id="54" dur="1" fill="hold">
                                          <p:stCondLst>
                                            <p:cond delay="0"/>
                                          </p:stCondLst>
                                        </p:cTn>
                                        <p:tgtEl>
                                          <p:spTgt spid="141"/>
                                        </p:tgtEl>
                                        <p:attrNameLst>
                                          <p:attrName>style.visibility</p:attrName>
                                        </p:attrNameLst>
                                      </p:cBhvr>
                                      <p:to>
                                        <p:strVal val="visible"/>
                                      </p:to>
                                    </p:set>
                                    <p:animEffect transition="in" filter="wipe(left)">
                                      <p:cBhvr>
                                        <p:cTn id="55" dur="500"/>
                                        <p:tgtEl>
                                          <p:spTgt spid="141"/>
                                        </p:tgtEl>
                                      </p:cBhvr>
                                    </p:animEffect>
                                  </p:childTnLst>
                                </p:cTn>
                              </p:par>
                              <p:par>
                                <p:cTn id="56" presetID="22" presetClass="entr" presetSubtype="8" fill="hold" grpId="0" nodeType="withEffect">
                                  <p:stCondLst>
                                    <p:cond delay="600"/>
                                  </p:stCondLst>
                                  <p:childTnLst>
                                    <p:set>
                                      <p:cBhvr>
                                        <p:cTn id="57" dur="1" fill="hold">
                                          <p:stCondLst>
                                            <p:cond delay="0"/>
                                          </p:stCondLst>
                                        </p:cTn>
                                        <p:tgtEl>
                                          <p:spTgt spid="142"/>
                                        </p:tgtEl>
                                        <p:attrNameLst>
                                          <p:attrName>style.visibility</p:attrName>
                                        </p:attrNameLst>
                                      </p:cBhvr>
                                      <p:to>
                                        <p:strVal val="visible"/>
                                      </p:to>
                                    </p:set>
                                    <p:animEffect transition="in" filter="wipe(left)">
                                      <p:cBhvr>
                                        <p:cTn id="58" dur="500"/>
                                        <p:tgtEl>
                                          <p:spTgt spid="142"/>
                                        </p:tgtEl>
                                      </p:cBhvr>
                                    </p:animEffect>
                                  </p:childTnLst>
                                </p:cTn>
                              </p:par>
                              <p:par>
                                <p:cTn id="59" presetID="22" presetClass="entr" presetSubtype="2" fill="hold" grpId="0" nodeType="withEffect">
                                  <p:stCondLst>
                                    <p:cond delay="0"/>
                                  </p:stCondLst>
                                  <p:childTnLst>
                                    <p:set>
                                      <p:cBhvr>
                                        <p:cTn id="60" dur="1" fill="hold">
                                          <p:stCondLst>
                                            <p:cond delay="0"/>
                                          </p:stCondLst>
                                        </p:cTn>
                                        <p:tgtEl>
                                          <p:spTgt spid="122"/>
                                        </p:tgtEl>
                                        <p:attrNameLst>
                                          <p:attrName>style.visibility</p:attrName>
                                        </p:attrNameLst>
                                      </p:cBhvr>
                                      <p:to>
                                        <p:strVal val="visible"/>
                                      </p:to>
                                    </p:set>
                                    <p:animEffect transition="in" filter="wipe(right)">
                                      <p:cBhvr>
                                        <p:cTn id="61" dur="500"/>
                                        <p:tgtEl>
                                          <p:spTgt spid="122"/>
                                        </p:tgtEl>
                                      </p:cBhvr>
                                    </p:animEffect>
                                  </p:childTnLst>
                                </p:cTn>
                              </p:par>
                              <p:par>
                                <p:cTn id="62" presetID="22" presetClass="entr" presetSubtype="2" fill="hold" grpId="0" nodeType="withEffect">
                                  <p:stCondLst>
                                    <p:cond delay="100"/>
                                  </p:stCondLst>
                                  <p:childTnLst>
                                    <p:set>
                                      <p:cBhvr>
                                        <p:cTn id="63" dur="1" fill="hold">
                                          <p:stCondLst>
                                            <p:cond delay="0"/>
                                          </p:stCondLst>
                                        </p:cTn>
                                        <p:tgtEl>
                                          <p:spTgt spid="123"/>
                                        </p:tgtEl>
                                        <p:attrNameLst>
                                          <p:attrName>style.visibility</p:attrName>
                                        </p:attrNameLst>
                                      </p:cBhvr>
                                      <p:to>
                                        <p:strVal val="visible"/>
                                      </p:to>
                                    </p:set>
                                    <p:animEffect transition="in" filter="wipe(right)">
                                      <p:cBhvr>
                                        <p:cTn id="64" dur="500"/>
                                        <p:tgtEl>
                                          <p:spTgt spid="123"/>
                                        </p:tgtEl>
                                      </p:cBhvr>
                                    </p:animEffect>
                                  </p:childTnLst>
                                </p:cTn>
                              </p:par>
                              <p:par>
                                <p:cTn id="65" presetID="22" presetClass="entr" presetSubtype="2" fill="hold" grpId="0" nodeType="withEffect">
                                  <p:stCondLst>
                                    <p:cond delay="200"/>
                                  </p:stCondLst>
                                  <p:childTnLst>
                                    <p:set>
                                      <p:cBhvr>
                                        <p:cTn id="66" dur="1" fill="hold">
                                          <p:stCondLst>
                                            <p:cond delay="0"/>
                                          </p:stCondLst>
                                        </p:cTn>
                                        <p:tgtEl>
                                          <p:spTgt spid="124"/>
                                        </p:tgtEl>
                                        <p:attrNameLst>
                                          <p:attrName>style.visibility</p:attrName>
                                        </p:attrNameLst>
                                      </p:cBhvr>
                                      <p:to>
                                        <p:strVal val="visible"/>
                                      </p:to>
                                    </p:set>
                                    <p:animEffect transition="in" filter="wipe(right)">
                                      <p:cBhvr>
                                        <p:cTn id="67" dur="500"/>
                                        <p:tgtEl>
                                          <p:spTgt spid="124"/>
                                        </p:tgtEl>
                                      </p:cBhvr>
                                    </p:animEffect>
                                  </p:childTnLst>
                                </p:cTn>
                              </p:par>
                              <p:par>
                                <p:cTn id="68" presetID="22" presetClass="entr" presetSubtype="2" fill="hold" grpId="0" nodeType="withEffect">
                                  <p:stCondLst>
                                    <p:cond delay="300"/>
                                  </p:stCondLst>
                                  <p:childTnLst>
                                    <p:set>
                                      <p:cBhvr>
                                        <p:cTn id="69" dur="1" fill="hold">
                                          <p:stCondLst>
                                            <p:cond delay="0"/>
                                          </p:stCondLst>
                                        </p:cTn>
                                        <p:tgtEl>
                                          <p:spTgt spid="125"/>
                                        </p:tgtEl>
                                        <p:attrNameLst>
                                          <p:attrName>style.visibility</p:attrName>
                                        </p:attrNameLst>
                                      </p:cBhvr>
                                      <p:to>
                                        <p:strVal val="visible"/>
                                      </p:to>
                                    </p:set>
                                    <p:animEffect transition="in" filter="wipe(right)">
                                      <p:cBhvr>
                                        <p:cTn id="70" dur="500"/>
                                        <p:tgtEl>
                                          <p:spTgt spid="125"/>
                                        </p:tgtEl>
                                      </p:cBhvr>
                                    </p:animEffect>
                                  </p:childTnLst>
                                </p:cTn>
                              </p:par>
                              <p:par>
                                <p:cTn id="71" presetID="22" presetClass="entr" presetSubtype="2" fill="hold" grpId="0" nodeType="withEffect">
                                  <p:stCondLst>
                                    <p:cond delay="400"/>
                                  </p:stCondLst>
                                  <p:childTnLst>
                                    <p:set>
                                      <p:cBhvr>
                                        <p:cTn id="72" dur="1" fill="hold">
                                          <p:stCondLst>
                                            <p:cond delay="0"/>
                                          </p:stCondLst>
                                        </p:cTn>
                                        <p:tgtEl>
                                          <p:spTgt spid="126"/>
                                        </p:tgtEl>
                                        <p:attrNameLst>
                                          <p:attrName>style.visibility</p:attrName>
                                        </p:attrNameLst>
                                      </p:cBhvr>
                                      <p:to>
                                        <p:strVal val="visible"/>
                                      </p:to>
                                    </p:set>
                                    <p:animEffect transition="in" filter="wipe(right)">
                                      <p:cBhvr>
                                        <p:cTn id="73" dur="500"/>
                                        <p:tgtEl>
                                          <p:spTgt spid="126"/>
                                        </p:tgtEl>
                                      </p:cBhvr>
                                    </p:animEffect>
                                  </p:childTnLst>
                                </p:cTn>
                              </p:par>
                              <p:par>
                                <p:cTn id="74" presetID="22" presetClass="entr" presetSubtype="2" fill="hold" grpId="0" nodeType="withEffect">
                                  <p:stCondLst>
                                    <p:cond delay="500"/>
                                  </p:stCondLst>
                                  <p:childTnLst>
                                    <p:set>
                                      <p:cBhvr>
                                        <p:cTn id="75" dur="1" fill="hold">
                                          <p:stCondLst>
                                            <p:cond delay="0"/>
                                          </p:stCondLst>
                                        </p:cTn>
                                        <p:tgtEl>
                                          <p:spTgt spid="127"/>
                                        </p:tgtEl>
                                        <p:attrNameLst>
                                          <p:attrName>style.visibility</p:attrName>
                                        </p:attrNameLst>
                                      </p:cBhvr>
                                      <p:to>
                                        <p:strVal val="visible"/>
                                      </p:to>
                                    </p:set>
                                    <p:animEffect transition="in" filter="wipe(right)">
                                      <p:cBhvr>
                                        <p:cTn id="76" dur="500"/>
                                        <p:tgtEl>
                                          <p:spTgt spid="127"/>
                                        </p:tgtEl>
                                      </p:cBhvr>
                                    </p:animEffect>
                                  </p:childTnLst>
                                </p:cTn>
                              </p:par>
                              <p:par>
                                <p:cTn id="77" presetID="22" presetClass="entr" presetSubtype="2" fill="hold" grpId="0" nodeType="withEffect">
                                  <p:stCondLst>
                                    <p:cond delay="600"/>
                                  </p:stCondLst>
                                  <p:childTnLst>
                                    <p:set>
                                      <p:cBhvr>
                                        <p:cTn id="78" dur="1" fill="hold">
                                          <p:stCondLst>
                                            <p:cond delay="0"/>
                                          </p:stCondLst>
                                        </p:cTn>
                                        <p:tgtEl>
                                          <p:spTgt spid="128"/>
                                        </p:tgtEl>
                                        <p:attrNameLst>
                                          <p:attrName>style.visibility</p:attrName>
                                        </p:attrNameLst>
                                      </p:cBhvr>
                                      <p:to>
                                        <p:strVal val="visible"/>
                                      </p:to>
                                    </p:set>
                                    <p:animEffect transition="in" filter="wipe(right)">
                                      <p:cBhvr>
                                        <p:cTn id="79" dur="500"/>
                                        <p:tgtEl>
                                          <p:spTgt spid="128"/>
                                        </p:tgtEl>
                                      </p:cBhvr>
                                    </p:animEffect>
                                  </p:childTnLst>
                                </p:cTn>
                              </p:par>
                            </p:childTnLst>
                          </p:cTn>
                        </p:par>
                        <p:par>
                          <p:cTn id="80" fill="hold">
                            <p:stCondLst>
                              <p:cond delay="2100"/>
                            </p:stCondLst>
                            <p:childTnLst>
                              <p:par>
                                <p:cTn id="81" presetID="22" presetClass="entr" presetSubtype="8" fill="hold" grpId="0" nodeType="afterEffect">
                                  <p:stCondLst>
                                    <p:cond delay="0"/>
                                  </p:stCondLst>
                                  <p:childTnLst>
                                    <p:set>
                                      <p:cBhvr>
                                        <p:cTn id="82" dur="1" fill="hold">
                                          <p:stCondLst>
                                            <p:cond delay="0"/>
                                          </p:stCondLst>
                                        </p:cTn>
                                        <p:tgtEl>
                                          <p:spTgt spid="143"/>
                                        </p:tgtEl>
                                        <p:attrNameLst>
                                          <p:attrName>style.visibility</p:attrName>
                                        </p:attrNameLst>
                                      </p:cBhvr>
                                      <p:to>
                                        <p:strVal val="visible"/>
                                      </p:to>
                                    </p:set>
                                    <p:animEffect transition="in" filter="wipe(left)">
                                      <p:cBhvr>
                                        <p:cTn id="83" dur="500"/>
                                        <p:tgtEl>
                                          <p:spTgt spid="143"/>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144"/>
                                        </p:tgtEl>
                                        <p:attrNameLst>
                                          <p:attrName>style.visibility</p:attrName>
                                        </p:attrNameLst>
                                      </p:cBhvr>
                                      <p:to>
                                        <p:strVal val="visible"/>
                                      </p:to>
                                    </p:set>
                                    <p:animEffect transition="in" filter="wipe(left)">
                                      <p:cBhvr>
                                        <p:cTn id="86" dur="500"/>
                                        <p:tgtEl>
                                          <p:spTgt spid="144"/>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45"/>
                                        </p:tgtEl>
                                        <p:attrNameLst>
                                          <p:attrName>style.visibility</p:attrName>
                                        </p:attrNameLst>
                                      </p:cBhvr>
                                      <p:to>
                                        <p:strVal val="visible"/>
                                      </p:to>
                                    </p:set>
                                    <p:animEffect transition="in" filter="wipe(left)">
                                      <p:cBhvr>
                                        <p:cTn id="89" dur="500"/>
                                        <p:tgtEl>
                                          <p:spTgt spid="145"/>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146"/>
                                        </p:tgtEl>
                                        <p:attrNameLst>
                                          <p:attrName>style.visibility</p:attrName>
                                        </p:attrNameLst>
                                      </p:cBhvr>
                                      <p:to>
                                        <p:strVal val="visible"/>
                                      </p:to>
                                    </p:set>
                                    <p:animEffect transition="in" filter="wipe(left)">
                                      <p:cBhvr>
                                        <p:cTn id="92" dur="500"/>
                                        <p:tgtEl>
                                          <p:spTgt spid="146"/>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47"/>
                                        </p:tgtEl>
                                        <p:attrNameLst>
                                          <p:attrName>style.visibility</p:attrName>
                                        </p:attrNameLst>
                                      </p:cBhvr>
                                      <p:to>
                                        <p:strVal val="visible"/>
                                      </p:to>
                                    </p:set>
                                    <p:animEffect transition="in" filter="wipe(left)">
                                      <p:cBhvr>
                                        <p:cTn id="95" dur="500"/>
                                        <p:tgtEl>
                                          <p:spTgt spid="147"/>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148"/>
                                        </p:tgtEl>
                                        <p:attrNameLst>
                                          <p:attrName>style.visibility</p:attrName>
                                        </p:attrNameLst>
                                      </p:cBhvr>
                                      <p:to>
                                        <p:strVal val="visible"/>
                                      </p:to>
                                    </p:set>
                                    <p:animEffect transition="in" filter="wipe(left)">
                                      <p:cBhvr>
                                        <p:cTn id="98" dur="500"/>
                                        <p:tgtEl>
                                          <p:spTgt spid="148"/>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149"/>
                                        </p:tgtEl>
                                        <p:attrNameLst>
                                          <p:attrName>style.visibility</p:attrName>
                                        </p:attrNameLst>
                                      </p:cBhvr>
                                      <p:to>
                                        <p:strVal val="visible"/>
                                      </p:to>
                                    </p:set>
                                    <p:animEffect transition="in" filter="wipe(left)">
                                      <p:cBhvr>
                                        <p:cTn id="101" dur="500"/>
                                        <p:tgtEl>
                                          <p:spTgt spid="149"/>
                                        </p:tgtEl>
                                      </p:cBhvr>
                                    </p:animEffect>
                                  </p:childTnLst>
                                </p:cTn>
                              </p:par>
                              <p:par>
                                <p:cTn id="102" presetID="22" presetClass="entr" presetSubtype="2" fill="hold" grpId="0" nodeType="withEffect">
                                  <p:stCondLst>
                                    <p:cond delay="0"/>
                                  </p:stCondLst>
                                  <p:childTnLst>
                                    <p:set>
                                      <p:cBhvr>
                                        <p:cTn id="103" dur="1" fill="hold">
                                          <p:stCondLst>
                                            <p:cond delay="0"/>
                                          </p:stCondLst>
                                        </p:cTn>
                                        <p:tgtEl>
                                          <p:spTgt spid="129"/>
                                        </p:tgtEl>
                                        <p:attrNameLst>
                                          <p:attrName>style.visibility</p:attrName>
                                        </p:attrNameLst>
                                      </p:cBhvr>
                                      <p:to>
                                        <p:strVal val="visible"/>
                                      </p:to>
                                    </p:set>
                                    <p:animEffect transition="in" filter="wipe(right)">
                                      <p:cBhvr>
                                        <p:cTn id="104" dur="500"/>
                                        <p:tgtEl>
                                          <p:spTgt spid="129"/>
                                        </p:tgtEl>
                                      </p:cBhvr>
                                    </p:animEffect>
                                  </p:childTnLst>
                                </p:cTn>
                              </p:par>
                              <p:par>
                                <p:cTn id="105" presetID="22" presetClass="entr" presetSubtype="2" fill="hold" grpId="0" nodeType="withEffect">
                                  <p:stCondLst>
                                    <p:cond delay="0"/>
                                  </p:stCondLst>
                                  <p:childTnLst>
                                    <p:set>
                                      <p:cBhvr>
                                        <p:cTn id="106" dur="1" fill="hold">
                                          <p:stCondLst>
                                            <p:cond delay="0"/>
                                          </p:stCondLst>
                                        </p:cTn>
                                        <p:tgtEl>
                                          <p:spTgt spid="130"/>
                                        </p:tgtEl>
                                        <p:attrNameLst>
                                          <p:attrName>style.visibility</p:attrName>
                                        </p:attrNameLst>
                                      </p:cBhvr>
                                      <p:to>
                                        <p:strVal val="visible"/>
                                      </p:to>
                                    </p:set>
                                    <p:animEffect transition="in" filter="wipe(right)">
                                      <p:cBhvr>
                                        <p:cTn id="107" dur="500"/>
                                        <p:tgtEl>
                                          <p:spTgt spid="130"/>
                                        </p:tgtEl>
                                      </p:cBhvr>
                                    </p:animEffect>
                                  </p:childTnLst>
                                </p:cTn>
                              </p:par>
                              <p:par>
                                <p:cTn id="108" presetID="22" presetClass="entr" presetSubtype="2" fill="hold" grpId="0" nodeType="withEffect">
                                  <p:stCondLst>
                                    <p:cond delay="0"/>
                                  </p:stCondLst>
                                  <p:childTnLst>
                                    <p:set>
                                      <p:cBhvr>
                                        <p:cTn id="109" dur="1" fill="hold">
                                          <p:stCondLst>
                                            <p:cond delay="0"/>
                                          </p:stCondLst>
                                        </p:cTn>
                                        <p:tgtEl>
                                          <p:spTgt spid="131"/>
                                        </p:tgtEl>
                                        <p:attrNameLst>
                                          <p:attrName>style.visibility</p:attrName>
                                        </p:attrNameLst>
                                      </p:cBhvr>
                                      <p:to>
                                        <p:strVal val="visible"/>
                                      </p:to>
                                    </p:set>
                                    <p:animEffect transition="in" filter="wipe(right)">
                                      <p:cBhvr>
                                        <p:cTn id="110" dur="500"/>
                                        <p:tgtEl>
                                          <p:spTgt spid="131"/>
                                        </p:tgtEl>
                                      </p:cBhvr>
                                    </p:animEffect>
                                  </p:childTnLst>
                                </p:cTn>
                              </p:par>
                              <p:par>
                                <p:cTn id="111" presetID="22" presetClass="entr" presetSubtype="2" fill="hold" grpId="0" nodeType="withEffect">
                                  <p:stCondLst>
                                    <p:cond delay="0"/>
                                  </p:stCondLst>
                                  <p:childTnLst>
                                    <p:set>
                                      <p:cBhvr>
                                        <p:cTn id="112" dur="1" fill="hold">
                                          <p:stCondLst>
                                            <p:cond delay="0"/>
                                          </p:stCondLst>
                                        </p:cTn>
                                        <p:tgtEl>
                                          <p:spTgt spid="132"/>
                                        </p:tgtEl>
                                        <p:attrNameLst>
                                          <p:attrName>style.visibility</p:attrName>
                                        </p:attrNameLst>
                                      </p:cBhvr>
                                      <p:to>
                                        <p:strVal val="visible"/>
                                      </p:to>
                                    </p:set>
                                    <p:animEffect transition="in" filter="wipe(right)">
                                      <p:cBhvr>
                                        <p:cTn id="113" dur="500"/>
                                        <p:tgtEl>
                                          <p:spTgt spid="132"/>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133"/>
                                        </p:tgtEl>
                                        <p:attrNameLst>
                                          <p:attrName>style.visibility</p:attrName>
                                        </p:attrNameLst>
                                      </p:cBhvr>
                                      <p:to>
                                        <p:strVal val="visible"/>
                                      </p:to>
                                    </p:set>
                                    <p:animEffect transition="in" filter="wipe(right)">
                                      <p:cBhvr>
                                        <p:cTn id="116" dur="500"/>
                                        <p:tgtEl>
                                          <p:spTgt spid="133"/>
                                        </p:tgtEl>
                                      </p:cBhvr>
                                    </p:animEffect>
                                  </p:childTnLst>
                                </p:cTn>
                              </p:par>
                              <p:par>
                                <p:cTn id="117" presetID="22" presetClass="entr" presetSubtype="2" fill="hold" grpId="0" nodeType="withEffect">
                                  <p:stCondLst>
                                    <p:cond delay="0"/>
                                  </p:stCondLst>
                                  <p:childTnLst>
                                    <p:set>
                                      <p:cBhvr>
                                        <p:cTn id="118" dur="1" fill="hold">
                                          <p:stCondLst>
                                            <p:cond delay="0"/>
                                          </p:stCondLst>
                                        </p:cTn>
                                        <p:tgtEl>
                                          <p:spTgt spid="134"/>
                                        </p:tgtEl>
                                        <p:attrNameLst>
                                          <p:attrName>style.visibility</p:attrName>
                                        </p:attrNameLst>
                                      </p:cBhvr>
                                      <p:to>
                                        <p:strVal val="visible"/>
                                      </p:to>
                                    </p:set>
                                    <p:animEffect transition="in" filter="wipe(right)">
                                      <p:cBhvr>
                                        <p:cTn id="119" dur="500"/>
                                        <p:tgtEl>
                                          <p:spTgt spid="134"/>
                                        </p:tgtEl>
                                      </p:cBhvr>
                                    </p:animEffect>
                                  </p:childTnLst>
                                </p:cTn>
                              </p:par>
                              <p:par>
                                <p:cTn id="120" presetID="22" presetClass="entr" presetSubtype="2" fill="hold" grpId="0" nodeType="withEffect">
                                  <p:stCondLst>
                                    <p:cond delay="0"/>
                                  </p:stCondLst>
                                  <p:childTnLst>
                                    <p:set>
                                      <p:cBhvr>
                                        <p:cTn id="121" dur="1" fill="hold">
                                          <p:stCondLst>
                                            <p:cond delay="0"/>
                                          </p:stCondLst>
                                        </p:cTn>
                                        <p:tgtEl>
                                          <p:spTgt spid="135"/>
                                        </p:tgtEl>
                                        <p:attrNameLst>
                                          <p:attrName>style.visibility</p:attrName>
                                        </p:attrNameLst>
                                      </p:cBhvr>
                                      <p:to>
                                        <p:strVal val="visible"/>
                                      </p:to>
                                    </p:set>
                                    <p:animEffect transition="in" filter="wipe(right)">
                                      <p:cBhvr>
                                        <p:cTn id="122" dur="500"/>
                                        <p:tgtEl>
                                          <p:spTgt spid="135"/>
                                        </p:tgtEl>
                                      </p:cBhvr>
                                    </p:animEffect>
                                  </p:childTnLst>
                                </p:cTn>
                              </p:par>
                            </p:childTnLst>
                          </p:cTn>
                        </p:par>
                        <p:par>
                          <p:cTn id="123" fill="hold">
                            <p:stCondLst>
                              <p:cond delay="2600"/>
                            </p:stCondLst>
                            <p:childTnLst>
                              <p:par>
                                <p:cTn id="124" presetID="10" presetClass="entr" presetSubtype="0" fill="hold" nodeType="afterEffect">
                                  <p:stCondLst>
                                    <p:cond delay="0"/>
                                  </p:stCondLst>
                                  <p:childTnLst>
                                    <p:set>
                                      <p:cBhvr>
                                        <p:cTn id="125" dur="1" fill="hold">
                                          <p:stCondLst>
                                            <p:cond delay="0"/>
                                          </p:stCondLst>
                                        </p:cTn>
                                        <p:tgtEl>
                                          <p:spTgt spid="74"/>
                                        </p:tgtEl>
                                        <p:attrNameLst>
                                          <p:attrName>style.visibility</p:attrName>
                                        </p:attrNameLst>
                                      </p:cBhvr>
                                      <p:to>
                                        <p:strVal val="visible"/>
                                      </p:to>
                                    </p:set>
                                    <p:animEffect transition="in" filter="fade">
                                      <p:cBhvr>
                                        <p:cTn id="126" dur="500"/>
                                        <p:tgtEl>
                                          <p:spTgt spid="74"/>
                                        </p:tgtEl>
                                      </p:cBhvr>
                                    </p:animEffect>
                                  </p:childTnLst>
                                </p:cTn>
                              </p:par>
                              <p:par>
                                <p:cTn id="127" presetID="10" presetClass="entr" presetSubtype="0" fill="hold" nodeType="withEffect">
                                  <p:stCondLst>
                                    <p:cond delay="0"/>
                                  </p:stCondLst>
                                  <p:childTnLst>
                                    <p:set>
                                      <p:cBhvr>
                                        <p:cTn id="128" dur="1" fill="hold">
                                          <p:stCondLst>
                                            <p:cond delay="0"/>
                                          </p:stCondLst>
                                        </p:cTn>
                                        <p:tgtEl>
                                          <p:spTgt spid="90"/>
                                        </p:tgtEl>
                                        <p:attrNameLst>
                                          <p:attrName>style.visibility</p:attrName>
                                        </p:attrNameLst>
                                      </p:cBhvr>
                                      <p:to>
                                        <p:strVal val="visible"/>
                                      </p:to>
                                    </p:set>
                                    <p:animEffect transition="in" filter="fade">
                                      <p:cBhvr>
                                        <p:cTn id="129" dur="500"/>
                                        <p:tgtEl>
                                          <p:spTgt spid="90"/>
                                        </p:tgtEl>
                                      </p:cBhvr>
                                    </p:animEffect>
                                  </p:childTnLst>
                                </p:cTn>
                              </p:par>
                            </p:childTnLst>
                          </p:cTn>
                        </p:par>
                        <p:par>
                          <p:cTn id="130" fill="hold">
                            <p:stCondLst>
                              <p:cond delay="3100"/>
                            </p:stCondLst>
                            <p:childTnLst>
                              <p:par>
                                <p:cTn id="131" presetID="12" presetClass="entr" presetSubtype="4" fill="hold" grpId="0" nodeType="afterEffect">
                                  <p:stCondLst>
                                    <p:cond delay="0"/>
                                  </p:stCondLst>
                                  <p:childTnLst>
                                    <p:set>
                                      <p:cBhvr>
                                        <p:cTn id="132" dur="1" fill="hold">
                                          <p:stCondLst>
                                            <p:cond delay="0"/>
                                          </p:stCondLst>
                                        </p:cTn>
                                        <p:tgtEl>
                                          <p:spTgt spid="102"/>
                                        </p:tgtEl>
                                        <p:attrNameLst>
                                          <p:attrName>style.visibility</p:attrName>
                                        </p:attrNameLst>
                                      </p:cBhvr>
                                      <p:to>
                                        <p:strVal val="visible"/>
                                      </p:to>
                                    </p:set>
                                    <p:anim calcmode="lin" valueType="num">
                                      <p:cBhvr additive="base">
                                        <p:cTn id="133" dur="500"/>
                                        <p:tgtEl>
                                          <p:spTgt spid="102"/>
                                        </p:tgtEl>
                                        <p:attrNameLst>
                                          <p:attrName>ppt_y</p:attrName>
                                        </p:attrNameLst>
                                      </p:cBhvr>
                                      <p:tavLst>
                                        <p:tav tm="0">
                                          <p:val>
                                            <p:strVal val="#ppt_y+#ppt_h*1.125000"/>
                                          </p:val>
                                        </p:tav>
                                        <p:tav tm="100000">
                                          <p:val>
                                            <p:strVal val="#ppt_y"/>
                                          </p:val>
                                        </p:tav>
                                      </p:tavLst>
                                    </p:anim>
                                    <p:animEffect transition="in" filter="wipe(up)">
                                      <p:cBhvr>
                                        <p:cTn id="134" dur="500"/>
                                        <p:tgtEl>
                                          <p:spTgt spid="102"/>
                                        </p:tgtEl>
                                      </p:cBhvr>
                                    </p:animEffect>
                                  </p:childTnLst>
                                </p:cTn>
                              </p:par>
                              <p:par>
                                <p:cTn id="135" presetID="12" presetClass="entr" presetSubtype="4" fill="hold" grpId="0" nodeType="withEffect">
                                  <p:stCondLst>
                                    <p:cond delay="100"/>
                                  </p:stCondLst>
                                  <p:childTnLst>
                                    <p:set>
                                      <p:cBhvr>
                                        <p:cTn id="136" dur="1" fill="hold">
                                          <p:stCondLst>
                                            <p:cond delay="0"/>
                                          </p:stCondLst>
                                        </p:cTn>
                                        <p:tgtEl>
                                          <p:spTgt spid="103"/>
                                        </p:tgtEl>
                                        <p:attrNameLst>
                                          <p:attrName>style.visibility</p:attrName>
                                        </p:attrNameLst>
                                      </p:cBhvr>
                                      <p:to>
                                        <p:strVal val="visible"/>
                                      </p:to>
                                    </p:set>
                                    <p:anim calcmode="lin" valueType="num">
                                      <p:cBhvr additive="base">
                                        <p:cTn id="137" dur="500"/>
                                        <p:tgtEl>
                                          <p:spTgt spid="103"/>
                                        </p:tgtEl>
                                        <p:attrNameLst>
                                          <p:attrName>ppt_y</p:attrName>
                                        </p:attrNameLst>
                                      </p:cBhvr>
                                      <p:tavLst>
                                        <p:tav tm="0">
                                          <p:val>
                                            <p:strVal val="#ppt_y+#ppt_h*1.125000"/>
                                          </p:val>
                                        </p:tav>
                                        <p:tav tm="100000">
                                          <p:val>
                                            <p:strVal val="#ppt_y"/>
                                          </p:val>
                                        </p:tav>
                                      </p:tavLst>
                                    </p:anim>
                                    <p:animEffect transition="in" filter="wipe(up)">
                                      <p:cBhvr>
                                        <p:cTn id="138" dur="500"/>
                                        <p:tgtEl>
                                          <p:spTgt spid="103"/>
                                        </p:tgtEl>
                                      </p:cBhvr>
                                    </p:animEffect>
                                  </p:childTnLst>
                                </p:cTn>
                              </p:par>
                              <p:par>
                                <p:cTn id="139" presetID="12" presetClass="entr" presetSubtype="4" fill="hold" grpId="0" nodeType="withEffect">
                                  <p:stCondLst>
                                    <p:cond delay="200"/>
                                  </p:stCondLst>
                                  <p:childTnLst>
                                    <p:set>
                                      <p:cBhvr>
                                        <p:cTn id="140" dur="1" fill="hold">
                                          <p:stCondLst>
                                            <p:cond delay="0"/>
                                          </p:stCondLst>
                                        </p:cTn>
                                        <p:tgtEl>
                                          <p:spTgt spid="104"/>
                                        </p:tgtEl>
                                        <p:attrNameLst>
                                          <p:attrName>style.visibility</p:attrName>
                                        </p:attrNameLst>
                                      </p:cBhvr>
                                      <p:to>
                                        <p:strVal val="visible"/>
                                      </p:to>
                                    </p:set>
                                    <p:anim calcmode="lin" valueType="num">
                                      <p:cBhvr additive="base">
                                        <p:cTn id="141" dur="500"/>
                                        <p:tgtEl>
                                          <p:spTgt spid="104"/>
                                        </p:tgtEl>
                                        <p:attrNameLst>
                                          <p:attrName>ppt_y</p:attrName>
                                        </p:attrNameLst>
                                      </p:cBhvr>
                                      <p:tavLst>
                                        <p:tav tm="0">
                                          <p:val>
                                            <p:strVal val="#ppt_y+#ppt_h*1.125000"/>
                                          </p:val>
                                        </p:tav>
                                        <p:tav tm="100000">
                                          <p:val>
                                            <p:strVal val="#ppt_y"/>
                                          </p:val>
                                        </p:tav>
                                      </p:tavLst>
                                    </p:anim>
                                    <p:animEffect transition="in" filter="wipe(up)">
                                      <p:cBhvr>
                                        <p:cTn id="142" dur="500"/>
                                        <p:tgtEl>
                                          <p:spTgt spid="104"/>
                                        </p:tgtEl>
                                      </p:cBhvr>
                                    </p:animEffect>
                                  </p:childTnLst>
                                </p:cTn>
                              </p:par>
                              <p:par>
                                <p:cTn id="143" presetID="12" presetClass="entr" presetSubtype="4" fill="hold" grpId="0" nodeType="withEffect">
                                  <p:stCondLst>
                                    <p:cond delay="300"/>
                                  </p:stCondLst>
                                  <p:childTnLst>
                                    <p:set>
                                      <p:cBhvr>
                                        <p:cTn id="144" dur="1" fill="hold">
                                          <p:stCondLst>
                                            <p:cond delay="0"/>
                                          </p:stCondLst>
                                        </p:cTn>
                                        <p:tgtEl>
                                          <p:spTgt spid="105"/>
                                        </p:tgtEl>
                                        <p:attrNameLst>
                                          <p:attrName>style.visibility</p:attrName>
                                        </p:attrNameLst>
                                      </p:cBhvr>
                                      <p:to>
                                        <p:strVal val="visible"/>
                                      </p:to>
                                    </p:set>
                                    <p:anim calcmode="lin" valueType="num">
                                      <p:cBhvr additive="base">
                                        <p:cTn id="145" dur="500"/>
                                        <p:tgtEl>
                                          <p:spTgt spid="105"/>
                                        </p:tgtEl>
                                        <p:attrNameLst>
                                          <p:attrName>ppt_y</p:attrName>
                                        </p:attrNameLst>
                                      </p:cBhvr>
                                      <p:tavLst>
                                        <p:tav tm="0">
                                          <p:val>
                                            <p:strVal val="#ppt_y+#ppt_h*1.125000"/>
                                          </p:val>
                                        </p:tav>
                                        <p:tav tm="100000">
                                          <p:val>
                                            <p:strVal val="#ppt_y"/>
                                          </p:val>
                                        </p:tav>
                                      </p:tavLst>
                                    </p:anim>
                                    <p:animEffect transition="in" filter="wipe(up)">
                                      <p:cBhvr>
                                        <p:cTn id="146" dur="500"/>
                                        <p:tgtEl>
                                          <p:spTgt spid="105"/>
                                        </p:tgtEl>
                                      </p:cBhvr>
                                    </p:animEffect>
                                  </p:childTnLst>
                                </p:cTn>
                              </p:par>
                              <p:par>
                                <p:cTn id="147" presetID="12" presetClass="entr" presetSubtype="4" fill="hold" grpId="0" nodeType="withEffect">
                                  <p:stCondLst>
                                    <p:cond delay="400"/>
                                  </p:stCondLst>
                                  <p:childTnLst>
                                    <p:set>
                                      <p:cBhvr>
                                        <p:cTn id="148" dur="1" fill="hold">
                                          <p:stCondLst>
                                            <p:cond delay="0"/>
                                          </p:stCondLst>
                                        </p:cTn>
                                        <p:tgtEl>
                                          <p:spTgt spid="106"/>
                                        </p:tgtEl>
                                        <p:attrNameLst>
                                          <p:attrName>style.visibility</p:attrName>
                                        </p:attrNameLst>
                                      </p:cBhvr>
                                      <p:to>
                                        <p:strVal val="visible"/>
                                      </p:to>
                                    </p:set>
                                    <p:anim calcmode="lin" valueType="num">
                                      <p:cBhvr additive="base">
                                        <p:cTn id="149" dur="500"/>
                                        <p:tgtEl>
                                          <p:spTgt spid="106"/>
                                        </p:tgtEl>
                                        <p:attrNameLst>
                                          <p:attrName>ppt_y</p:attrName>
                                        </p:attrNameLst>
                                      </p:cBhvr>
                                      <p:tavLst>
                                        <p:tav tm="0">
                                          <p:val>
                                            <p:strVal val="#ppt_y+#ppt_h*1.125000"/>
                                          </p:val>
                                        </p:tav>
                                        <p:tav tm="100000">
                                          <p:val>
                                            <p:strVal val="#ppt_y"/>
                                          </p:val>
                                        </p:tav>
                                      </p:tavLst>
                                    </p:anim>
                                    <p:animEffect transition="in" filter="wipe(up)">
                                      <p:cBhvr>
                                        <p:cTn id="150" dur="500"/>
                                        <p:tgtEl>
                                          <p:spTgt spid="106"/>
                                        </p:tgtEl>
                                      </p:cBhvr>
                                    </p:animEffect>
                                  </p:childTnLst>
                                </p:cTn>
                              </p:par>
                              <p:par>
                                <p:cTn id="151" presetID="12" presetClass="entr" presetSubtype="4" fill="hold" grpId="0" nodeType="withEffect">
                                  <p:stCondLst>
                                    <p:cond delay="500"/>
                                  </p:stCondLst>
                                  <p:childTnLst>
                                    <p:set>
                                      <p:cBhvr>
                                        <p:cTn id="152" dur="1" fill="hold">
                                          <p:stCondLst>
                                            <p:cond delay="0"/>
                                          </p:stCondLst>
                                        </p:cTn>
                                        <p:tgtEl>
                                          <p:spTgt spid="107"/>
                                        </p:tgtEl>
                                        <p:attrNameLst>
                                          <p:attrName>style.visibility</p:attrName>
                                        </p:attrNameLst>
                                      </p:cBhvr>
                                      <p:to>
                                        <p:strVal val="visible"/>
                                      </p:to>
                                    </p:set>
                                    <p:anim calcmode="lin" valueType="num">
                                      <p:cBhvr additive="base">
                                        <p:cTn id="153" dur="500"/>
                                        <p:tgtEl>
                                          <p:spTgt spid="107"/>
                                        </p:tgtEl>
                                        <p:attrNameLst>
                                          <p:attrName>ppt_y</p:attrName>
                                        </p:attrNameLst>
                                      </p:cBhvr>
                                      <p:tavLst>
                                        <p:tav tm="0">
                                          <p:val>
                                            <p:strVal val="#ppt_y+#ppt_h*1.125000"/>
                                          </p:val>
                                        </p:tav>
                                        <p:tav tm="100000">
                                          <p:val>
                                            <p:strVal val="#ppt_y"/>
                                          </p:val>
                                        </p:tav>
                                      </p:tavLst>
                                    </p:anim>
                                    <p:animEffect transition="in" filter="wipe(up)">
                                      <p:cBhvr>
                                        <p:cTn id="154" dur="500"/>
                                        <p:tgtEl>
                                          <p:spTgt spid="107"/>
                                        </p:tgtEl>
                                      </p:cBhvr>
                                    </p:animEffect>
                                  </p:childTnLst>
                                </p:cTn>
                              </p:par>
                              <p:par>
                                <p:cTn id="155" presetID="12" presetClass="entr" presetSubtype="4" fill="hold" grpId="0" nodeType="withEffect">
                                  <p:stCondLst>
                                    <p:cond delay="600"/>
                                  </p:stCondLst>
                                  <p:childTnLst>
                                    <p:set>
                                      <p:cBhvr>
                                        <p:cTn id="156" dur="1" fill="hold">
                                          <p:stCondLst>
                                            <p:cond delay="0"/>
                                          </p:stCondLst>
                                        </p:cTn>
                                        <p:tgtEl>
                                          <p:spTgt spid="108"/>
                                        </p:tgtEl>
                                        <p:attrNameLst>
                                          <p:attrName>style.visibility</p:attrName>
                                        </p:attrNameLst>
                                      </p:cBhvr>
                                      <p:to>
                                        <p:strVal val="visible"/>
                                      </p:to>
                                    </p:set>
                                    <p:anim calcmode="lin" valueType="num">
                                      <p:cBhvr additive="base">
                                        <p:cTn id="157" dur="500"/>
                                        <p:tgtEl>
                                          <p:spTgt spid="108"/>
                                        </p:tgtEl>
                                        <p:attrNameLst>
                                          <p:attrName>ppt_y</p:attrName>
                                        </p:attrNameLst>
                                      </p:cBhvr>
                                      <p:tavLst>
                                        <p:tav tm="0">
                                          <p:val>
                                            <p:strVal val="#ppt_y+#ppt_h*1.125000"/>
                                          </p:val>
                                        </p:tav>
                                        <p:tav tm="100000">
                                          <p:val>
                                            <p:strVal val="#ppt_y"/>
                                          </p:val>
                                        </p:tav>
                                      </p:tavLst>
                                    </p:anim>
                                    <p:animEffect transition="in" filter="wipe(up)">
                                      <p:cBhvr>
                                        <p:cTn id="158" dur="500"/>
                                        <p:tgtEl>
                                          <p:spTgt spid="108"/>
                                        </p:tgtEl>
                                      </p:cBhvr>
                                    </p:animEffect>
                                  </p:childTnLst>
                                </p:cTn>
                              </p:par>
                              <p:par>
                                <p:cTn id="159" presetID="12" presetClass="entr" presetSubtype="4" fill="hold" grpId="0" nodeType="withEffect">
                                  <p:stCondLst>
                                    <p:cond delay="700"/>
                                  </p:stCondLst>
                                  <p:childTnLst>
                                    <p:set>
                                      <p:cBhvr>
                                        <p:cTn id="160" dur="1" fill="hold">
                                          <p:stCondLst>
                                            <p:cond delay="0"/>
                                          </p:stCondLst>
                                        </p:cTn>
                                        <p:tgtEl>
                                          <p:spTgt spid="109"/>
                                        </p:tgtEl>
                                        <p:attrNameLst>
                                          <p:attrName>style.visibility</p:attrName>
                                        </p:attrNameLst>
                                      </p:cBhvr>
                                      <p:to>
                                        <p:strVal val="visible"/>
                                      </p:to>
                                    </p:set>
                                    <p:anim calcmode="lin" valueType="num">
                                      <p:cBhvr additive="base">
                                        <p:cTn id="161" dur="500"/>
                                        <p:tgtEl>
                                          <p:spTgt spid="109"/>
                                        </p:tgtEl>
                                        <p:attrNameLst>
                                          <p:attrName>ppt_y</p:attrName>
                                        </p:attrNameLst>
                                      </p:cBhvr>
                                      <p:tavLst>
                                        <p:tav tm="0">
                                          <p:val>
                                            <p:strVal val="#ppt_y+#ppt_h*1.125000"/>
                                          </p:val>
                                        </p:tav>
                                        <p:tav tm="100000">
                                          <p:val>
                                            <p:strVal val="#ppt_y"/>
                                          </p:val>
                                        </p:tav>
                                      </p:tavLst>
                                    </p:anim>
                                    <p:animEffect transition="in" filter="wipe(up)">
                                      <p:cBhvr>
                                        <p:cTn id="162" dur="500"/>
                                        <p:tgtEl>
                                          <p:spTgt spid="109"/>
                                        </p:tgtEl>
                                      </p:cBhvr>
                                    </p:animEffect>
                                  </p:childTnLst>
                                </p:cTn>
                              </p:par>
                              <p:par>
                                <p:cTn id="163" presetID="12" presetClass="entr" presetSubtype="4" fill="hold" grpId="0" nodeType="withEffect">
                                  <p:stCondLst>
                                    <p:cond delay="800"/>
                                  </p:stCondLst>
                                  <p:childTnLst>
                                    <p:set>
                                      <p:cBhvr>
                                        <p:cTn id="164" dur="1" fill="hold">
                                          <p:stCondLst>
                                            <p:cond delay="0"/>
                                          </p:stCondLst>
                                        </p:cTn>
                                        <p:tgtEl>
                                          <p:spTgt spid="110"/>
                                        </p:tgtEl>
                                        <p:attrNameLst>
                                          <p:attrName>style.visibility</p:attrName>
                                        </p:attrNameLst>
                                      </p:cBhvr>
                                      <p:to>
                                        <p:strVal val="visible"/>
                                      </p:to>
                                    </p:set>
                                    <p:anim calcmode="lin" valueType="num">
                                      <p:cBhvr additive="base">
                                        <p:cTn id="165" dur="500"/>
                                        <p:tgtEl>
                                          <p:spTgt spid="110"/>
                                        </p:tgtEl>
                                        <p:attrNameLst>
                                          <p:attrName>ppt_y</p:attrName>
                                        </p:attrNameLst>
                                      </p:cBhvr>
                                      <p:tavLst>
                                        <p:tav tm="0">
                                          <p:val>
                                            <p:strVal val="#ppt_y+#ppt_h*1.125000"/>
                                          </p:val>
                                        </p:tav>
                                        <p:tav tm="100000">
                                          <p:val>
                                            <p:strVal val="#ppt_y"/>
                                          </p:val>
                                        </p:tav>
                                      </p:tavLst>
                                    </p:anim>
                                    <p:animEffect transition="in" filter="wipe(up)">
                                      <p:cBhvr>
                                        <p:cTn id="166" dur="500"/>
                                        <p:tgtEl>
                                          <p:spTgt spid="110"/>
                                        </p:tgtEl>
                                      </p:cBhvr>
                                    </p:animEffect>
                                  </p:childTnLst>
                                </p:cTn>
                              </p:par>
                              <p:par>
                                <p:cTn id="167" presetID="12" presetClass="entr" presetSubtype="4" fill="hold" grpId="0" nodeType="withEffect">
                                  <p:stCondLst>
                                    <p:cond delay="900"/>
                                  </p:stCondLst>
                                  <p:childTnLst>
                                    <p:set>
                                      <p:cBhvr>
                                        <p:cTn id="168" dur="1" fill="hold">
                                          <p:stCondLst>
                                            <p:cond delay="0"/>
                                          </p:stCondLst>
                                        </p:cTn>
                                        <p:tgtEl>
                                          <p:spTgt spid="111"/>
                                        </p:tgtEl>
                                        <p:attrNameLst>
                                          <p:attrName>style.visibility</p:attrName>
                                        </p:attrNameLst>
                                      </p:cBhvr>
                                      <p:to>
                                        <p:strVal val="visible"/>
                                      </p:to>
                                    </p:set>
                                    <p:anim calcmode="lin" valueType="num">
                                      <p:cBhvr additive="base">
                                        <p:cTn id="169" dur="500"/>
                                        <p:tgtEl>
                                          <p:spTgt spid="111"/>
                                        </p:tgtEl>
                                        <p:attrNameLst>
                                          <p:attrName>ppt_y</p:attrName>
                                        </p:attrNameLst>
                                      </p:cBhvr>
                                      <p:tavLst>
                                        <p:tav tm="0">
                                          <p:val>
                                            <p:strVal val="#ppt_y+#ppt_h*1.125000"/>
                                          </p:val>
                                        </p:tav>
                                        <p:tav tm="100000">
                                          <p:val>
                                            <p:strVal val="#ppt_y"/>
                                          </p:val>
                                        </p:tav>
                                      </p:tavLst>
                                    </p:anim>
                                    <p:animEffect transition="in" filter="wipe(up)">
                                      <p:cBhvr>
                                        <p:cTn id="170" dur="500"/>
                                        <p:tgtEl>
                                          <p:spTgt spid="111"/>
                                        </p:tgtEl>
                                      </p:cBhvr>
                                    </p:animEffect>
                                  </p:childTnLst>
                                </p:cTn>
                              </p:par>
                              <p:par>
                                <p:cTn id="171" presetID="12" presetClass="entr" presetSubtype="4" fill="hold" grpId="0" nodeType="withEffect">
                                  <p:stCondLst>
                                    <p:cond delay="0"/>
                                  </p:stCondLst>
                                  <p:childTnLst>
                                    <p:set>
                                      <p:cBhvr>
                                        <p:cTn id="172" dur="1" fill="hold">
                                          <p:stCondLst>
                                            <p:cond delay="0"/>
                                          </p:stCondLst>
                                        </p:cTn>
                                        <p:tgtEl>
                                          <p:spTgt spid="112"/>
                                        </p:tgtEl>
                                        <p:attrNameLst>
                                          <p:attrName>style.visibility</p:attrName>
                                        </p:attrNameLst>
                                      </p:cBhvr>
                                      <p:to>
                                        <p:strVal val="visible"/>
                                      </p:to>
                                    </p:set>
                                    <p:anim calcmode="lin" valueType="num">
                                      <p:cBhvr additive="base">
                                        <p:cTn id="173" dur="500"/>
                                        <p:tgtEl>
                                          <p:spTgt spid="112"/>
                                        </p:tgtEl>
                                        <p:attrNameLst>
                                          <p:attrName>ppt_y</p:attrName>
                                        </p:attrNameLst>
                                      </p:cBhvr>
                                      <p:tavLst>
                                        <p:tav tm="0">
                                          <p:val>
                                            <p:strVal val="#ppt_y+#ppt_h*1.125000"/>
                                          </p:val>
                                        </p:tav>
                                        <p:tav tm="100000">
                                          <p:val>
                                            <p:strVal val="#ppt_y"/>
                                          </p:val>
                                        </p:tav>
                                      </p:tavLst>
                                    </p:anim>
                                    <p:animEffect transition="in" filter="wipe(up)">
                                      <p:cBhvr>
                                        <p:cTn id="174" dur="500"/>
                                        <p:tgtEl>
                                          <p:spTgt spid="112"/>
                                        </p:tgtEl>
                                      </p:cBhvr>
                                    </p:animEffect>
                                  </p:childTnLst>
                                </p:cTn>
                              </p:par>
                              <p:par>
                                <p:cTn id="175" presetID="12" presetClass="entr" presetSubtype="4" fill="hold" grpId="0" nodeType="withEffect">
                                  <p:stCondLst>
                                    <p:cond delay="100"/>
                                  </p:stCondLst>
                                  <p:childTnLst>
                                    <p:set>
                                      <p:cBhvr>
                                        <p:cTn id="176" dur="1" fill="hold">
                                          <p:stCondLst>
                                            <p:cond delay="0"/>
                                          </p:stCondLst>
                                        </p:cTn>
                                        <p:tgtEl>
                                          <p:spTgt spid="113"/>
                                        </p:tgtEl>
                                        <p:attrNameLst>
                                          <p:attrName>style.visibility</p:attrName>
                                        </p:attrNameLst>
                                      </p:cBhvr>
                                      <p:to>
                                        <p:strVal val="visible"/>
                                      </p:to>
                                    </p:set>
                                    <p:anim calcmode="lin" valueType="num">
                                      <p:cBhvr additive="base">
                                        <p:cTn id="177" dur="500"/>
                                        <p:tgtEl>
                                          <p:spTgt spid="113"/>
                                        </p:tgtEl>
                                        <p:attrNameLst>
                                          <p:attrName>ppt_y</p:attrName>
                                        </p:attrNameLst>
                                      </p:cBhvr>
                                      <p:tavLst>
                                        <p:tav tm="0">
                                          <p:val>
                                            <p:strVal val="#ppt_y+#ppt_h*1.125000"/>
                                          </p:val>
                                        </p:tav>
                                        <p:tav tm="100000">
                                          <p:val>
                                            <p:strVal val="#ppt_y"/>
                                          </p:val>
                                        </p:tav>
                                      </p:tavLst>
                                    </p:anim>
                                    <p:animEffect transition="in" filter="wipe(up)">
                                      <p:cBhvr>
                                        <p:cTn id="178" dur="500"/>
                                        <p:tgtEl>
                                          <p:spTgt spid="113"/>
                                        </p:tgtEl>
                                      </p:cBhvr>
                                    </p:animEffect>
                                  </p:childTnLst>
                                </p:cTn>
                              </p:par>
                              <p:par>
                                <p:cTn id="179" presetID="12" presetClass="entr" presetSubtype="4" fill="hold" grpId="0" nodeType="withEffect">
                                  <p:stCondLst>
                                    <p:cond delay="200"/>
                                  </p:stCondLst>
                                  <p:childTnLst>
                                    <p:set>
                                      <p:cBhvr>
                                        <p:cTn id="180" dur="1" fill="hold">
                                          <p:stCondLst>
                                            <p:cond delay="0"/>
                                          </p:stCondLst>
                                        </p:cTn>
                                        <p:tgtEl>
                                          <p:spTgt spid="114"/>
                                        </p:tgtEl>
                                        <p:attrNameLst>
                                          <p:attrName>style.visibility</p:attrName>
                                        </p:attrNameLst>
                                      </p:cBhvr>
                                      <p:to>
                                        <p:strVal val="visible"/>
                                      </p:to>
                                    </p:set>
                                    <p:anim calcmode="lin" valueType="num">
                                      <p:cBhvr additive="base">
                                        <p:cTn id="181" dur="500"/>
                                        <p:tgtEl>
                                          <p:spTgt spid="114"/>
                                        </p:tgtEl>
                                        <p:attrNameLst>
                                          <p:attrName>ppt_y</p:attrName>
                                        </p:attrNameLst>
                                      </p:cBhvr>
                                      <p:tavLst>
                                        <p:tav tm="0">
                                          <p:val>
                                            <p:strVal val="#ppt_y+#ppt_h*1.125000"/>
                                          </p:val>
                                        </p:tav>
                                        <p:tav tm="100000">
                                          <p:val>
                                            <p:strVal val="#ppt_y"/>
                                          </p:val>
                                        </p:tav>
                                      </p:tavLst>
                                    </p:anim>
                                    <p:animEffect transition="in" filter="wipe(up)">
                                      <p:cBhvr>
                                        <p:cTn id="182" dur="500"/>
                                        <p:tgtEl>
                                          <p:spTgt spid="114"/>
                                        </p:tgtEl>
                                      </p:cBhvr>
                                    </p:animEffect>
                                  </p:childTnLst>
                                </p:cTn>
                              </p:par>
                              <p:par>
                                <p:cTn id="183" presetID="12" presetClass="entr" presetSubtype="4" fill="hold" grpId="0" nodeType="withEffect">
                                  <p:stCondLst>
                                    <p:cond delay="300"/>
                                  </p:stCondLst>
                                  <p:childTnLst>
                                    <p:set>
                                      <p:cBhvr>
                                        <p:cTn id="184" dur="1" fill="hold">
                                          <p:stCondLst>
                                            <p:cond delay="0"/>
                                          </p:stCondLst>
                                        </p:cTn>
                                        <p:tgtEl>
                                          <p:spTgt spid="115"/>
                                        </p:tgtEl>
                                        <p:attrNameLst>
                                          <p:attrName>style.visibility</p:attrName>
                                        </p:attrNameLst>
                                      </p:cBhvr>
                                      <p:to>
                                        <p:strVal val="visible"/>
                                      </p:to>
                                    </p:set>
                                    <p:anim calcmode="lin" valueType="num">
                                      <p:cBhvr additive="base">
                                        <p:cTn id="185" dur="500"/>
                                        <p:tgtEl>
                                          <p:spTgt spid="115"/>
                                        </p:tgtEl>
                                        <p:attrNameLst>
                                          <p:attrName>ppt_y</p:attrName>
                                        </p:attrNameLst>
                                      </p:cBhvr>
                                      <p:tavLst>
                                        <p:tav tm="0">
                                          <p:val>
                                            <p:strVal val="#ppt_y+#ppt_h*1.125000"/>
                                          </p:val>
                                        </p:tav>
                                        <p:tav tm="100000">
                                          <p:val>
                                            <p:strVal val="#ppt_y"/>
                                          </p:val>
                                        </p:tav>
                                      </p:tavLst>
                                    </p:anim>
                                    <p:animEffect transition="in" filter="wipe(up)">
                                      <p:cBhvr>
                                        <p:cTn id="186" dur="500"/>
                                        <p:tgtEl>
                                          <p:spTgt spid="115"/>
                                        </p:tgtEl>
                                      </p:cBhvr>
                                    </p:animEffect>
                                  </p:childTnLst>
                                </p:cTn>
                              </p:par>
                              <p:par>
                                <p:cTn id="187" presetID="12" presetClass="entr" presetSubtype="4" fill="hold" grpId="0" nodeType="withEffect">
                                  <p:stCondLst>
                                    <p:cond delay="400"/>
                                  </p:stCondLst>
                                  <p:childTnLst>
                                    <p:set>
                                      <p:cBhvr>
                                        <p:cTn id="188" dur="1" fill="hold">
                                          <p:stCondLst>
                                            <p:cond delay="0"/>
                                          </p:stCondLst>
                                        </p:cTn>
                                        <p:tgtEl>
                                          <p:spTgt spid="116"/>
                                        </p:tgtEl>
                                        <p:attrNameLst>
                                          <p:attrName>style.visibility</p:attrName>
                                        </p:attrNameLst>
                                      </p:cBhvr>
                                      <p:to>
                                        <p:strVal val="visible"/>
                                      </p:to>
                                    </p:set>
                                    <p:anim calcmode="lin" valueType="num">
                                      <p:cBhvr additive="base">
                                        <p:cTn id="189" dur="500"/>
                                        <p:tgtEl>
                                          <p:spTgt spid="116"/>
                                        </p:tgtEl>
                                        <p:attrNameLst>
                                          <p:attrName>ppt_y</p:attrName>
                                        </p:attrNameLst>
                                      </p:cBhvr>
                                      <p:tavLst>
                                        <p:tav tm="0">
                                          <p:val>
                                            <p:strVal val="#ppt_y+#ppt_h*1.125000"/>
                                          </p:val>
                                        </p:tav>
                                        <p:tav tm="100000">
                                          <p:val>
                                            <p:strVal val="#ppt_y"/>
                                          </p:val>
                                        </p:tav>
                                      </p:tavLst>
                                    </p:anim>
                                    <p:animEffect transition="in" filter="wipe(up)">
                                      <p:cBhvr>
                                        <p:cTn id="190" dur="500"/>
                                        <p:tgtEl>
                                          <p:spTgt spid="116"/>
                                        </p:tgtEl>
                                      </p:cBhvr>
                                    </p:animEffect>
                                  </p:childTnLst>
                                </p:cTn>
                              </p:par>
                              <p:par>
                                <p:cTn id="191" presetID="12" presetClass="entr" presetSubtype="4" fill="hold" grpId="0" nodeType="withEffect">
                                  <p:stCondLst>
                                    <p:cond delay="500"/>
                                  </p:stCondLst>
                                  <p:childTnLst>
                                    <p:set>
                                      <p:cBhvr>
                                        <p:cTn id="192" dur="1" fill="hold">
                                          <p:stCondLst>
                                            <p:cond delay="0"/>
                                          </p:stCondLst>
                                        </p:cTn>
                                        <p:tgtEl>
                                          <p:spTgt spid="117"/>
                                        </p:tgtEl>
                                        <p:attrNameLst>
                                          <p:attrName>style.visibility</p:attrName>
                                        </p:attrNameLst>
                                      </p:cBhvr>
                                      <p:to>
                                        <p:strVal val="visible"/>
                                      </p:to>
                                    </p:set>
                                    <p:anim calcmode="lin" valueType="num">
                                      <p:cBhvr additive="base">
                                        <p:cTn id="193" dur="500"/>
                                        <p:tgtEl>
                                          <p:spTgt spid="117"/>
                                        </p:tgtEl>
                                        <p:attrNameLst>
                                          <p:attrName>ppt_y</p:attrName>
                                        </p:attrNameLst>
                                      </p:cBhvr>
                                      <p:tavLst>
                                        <p:tav tm="0">
                                          <p:val>
                                            <p:strVal val="#ppt_y+#ppt_h*1.125000"/>
                                          </p:val>
                                        </p:tav>
                                        <p:tav tm="100000">
                                          <p:val>
                                            <p:strVal val="#ppt_y"/>
                                          </p:val>
                                        </p:tav>
                                      </p:tavLst>
                                    </p:anim>
                                    <p:animEffect transition="in" filter="wipe(up)">
                                      <p:cBhvr>
                                        <p:cTn id="194" dur="500"/>
                                        <p:tgtEl>
                                          <p:spTgt spid="117"/>
                                        </p:tgtEl>
                                      </p:cBhvr>
                                    </p:animEffect>
                                  </p:childTnLst>
                                </p:cTn>
                              </p:par>
                              <p:par>
                                <p:cTn id="195" presetID="12" presetClass="entr" presetSubtype="4" fill="hold" grpId="0" nodeType="withEffect">
                                  <p:stCondLst>
                                    <p:cond delay="600"/>
                                  </p:stCondLst>
                                  <p:childTnLst>
                                    <p:set>
                                      <p:cBhvr>
                                        <p:cTn id="196" dur="1" fill="hold">
                                          <p:stCondLst>
                                            <p:cond delay="0"/>
                                          </p:stCondLst>
                                        </p:cTn>
                                        <p:tgtEl>
                                          <p:spTgt spid="118"/>
                                        </p:tgtEl>
                                        <p:attrNameLst>
                                          <p:attrName>style.visibility</p:attrName>
                                        </p:attrNameLst>
                                      </p:cBhvr>
                                      <p:to>
                                        <p:strVal val="visible"/>
                                      </p:to>
                                    </p:set>
                                    <p:anim calcmode="lin" valueType="num">
                                      <p:cBhvr additive="base">
                                        <p:cTn id="197" dur="500"/>
                                        <p:tgtEl>
                                          <p:spTgt spid="118"/>
                                        </p:tgtEl>
                                        <p:attrNameLst>
                                          <p:attrName>ppt_y</p:attrName>
                                        </p:attrNameLst>
                                      </p:cBhvr>
                                      <p:tavLst>
                                        <p:tav tm="0">
                                          <p:val>
                                            <p:strVal val="#ppt_y+#ppt_h*1.125000"/>
                                          </p:val>
                                        </p:tav>
                                        <p:tav tm="100000">
                                          <p:val>
                                            <p:strVal val="#ppt_y"/>
                                          </p:val>
                                        </p:tav>
                                      </p:tavLst>
                                    </p:anim>
                                    <p:animEffect transition="in" filter="wipe(up)">
                                      <p:cBhvr>
                                        <p:cTn id="198" dur="500"/>
                                        <p:tgtEl>
                                          <p:spTgt spid="118"/>
                                        </p:tgtEl>
                                      </p:cBhvr>
                                    </p:animEffect>
                                  </p:childTnLst>
                                </p:cTn>
                              </p:par>
                              <p:par>
                                <p:cTn id="199" presetID="12" presetClass="entr" presetSubtype="4" fill="hold" grpId="0" nodeType="withEffect">
                                  <p:stCondLst>
                                    <p:cond delay="700"/>
                                  </p:stCondLst>
                                  <p:childTnLst>
                                    <p:set>
                                      <p:cBhvr>
                                        <p:cTn id="200" dur="1" fill="hold">
                                          <p:stCondLst>
                                            <p:cond delay="0"/>
                                          </p:stCondLst>
                                        </p:cTn>
                                        <p:tgtEl>
                                          <p:spTgt spid="119"/>
                                        </p:tgtEl>
                                        <p:attrNameLst>
                                          <p:attrName>style.visibility</p:attrName>
                                        </p:attrNameLst>
                                      </p:cBhvr>
                                      <p:to>
                                        <p:strVal val="visible"/>
                                      </p:to>
                                    </p:set>
                                    <p:anim calcmode="lin" valueType="num">
                                      <p:cBhvr additive="base">
                                        <p:cTn id="201" dur="500"/>
                                        <p:tgtEl>
                                          <p:spTgt spid="119"/>
                                        </p:tgtEl>
                                        <p:attrNameLst>
                                          <p:attrName>ppt_y</p:attrName>
                                        </p:attrNameLst>
                                      </p:cBhvr>
                                      <p:tavLst>
                                        <p:tav tm="0">
                                          <p:val>
                                            <p:strVal val="#ppt_y+#ppt_h*1.125000"/>
                                          </p:val>
                                        </p:tav>
                                        <p:tav tm="100000">
                                          <p:val>
                                            <p:strVal val="#ppt_y"/>
                                          </p:val>
                                        </p:tav>
                                      </p:tavLst>
                                    </p:anim>
                                    <p:animEffect transition="in" filter="wipe(up)">
                                      <p:cBhvr>
                                        <p:cTn id="202" dur="500"/>
                                        <p:tgtEl>
                                          <p:spTgt spid="119"/>
                                        </p:tgtEl>
                                      </p:cBhvr>
                                    </p:animEffect>
                                  </p:childTnLst>
                                </p:cTn>
                              </p:par>
                              <p:par>
                                <p:cTn id="203" presetID="12" presetClass="entr" presetSubtype="4" fill="hold" grpId="0" nodeType="withEffect">
                                  <p:stCondLst>
                                    <p:cond delay="800"/>
                                  </p:stCondLst>
                                  <p:childTnLst>
                                    <p:set>
                                      <p:cBhvr>
                                        <p:cTn id="204" dur="1" fill="hold">
                                          <p:stCondLst>
                                            <p:cond delay="0"/>
                                          </p:stCondLst>
                                        </p:cTn>
                                        <p:tgtEl>
                                          <p:spTgt spid="120"/>
                                        </p:tgtEl>
                                        <p:attrNameLst>
                                          <p:attrName>style.visibility</p:attrName>
                                        </p:attrNameLst>
                                      </p:cBhvr>
                                      <p:to>
                                        <p:strVal val="visible"/>
                                      </p:to>
                                    </p:set>
                                    <p:anim calcmode="lin" valueType="num">
                                      <p:cBhvr additive="base">
                                        <p:cTn id="205" dur="500"/>
                                        <p:tgtEl>
                                          <p:spTgt spid="120"/>
                                        </p:tgtEl>
                                        <p:attrNameLst>
                                          <p:attrName>ppt_y</p:attrName>
                                        </p:attrNameLst>
                                      </p:cBhvr>
                                      <p:tavLst>
                                        <p:tav tm="0">
                                          <p:val>
                                            <p:strVal val="#ppt_y+#ppt_h*1.125000"/>
                                          </p:val>
                                        </p:tav>
                                        <p:tav tm="100000">
                                          <p:val>
                                            <p:strVal val="#ppt_y"/>
                                          </p:val>
                                        </p:tav>
                                      </p:tavLst>
                                    </p:anim>
                                    <p:animEffect transition="in" filter="wipe(up)">
                                      <p:cBhvr>
                                        <p:cTn id="206" dur="500"/>
                                        <p:tgtEl>
                                          <p:spTgt spid="120"/>
                                        </p:tgtEl>
                                      </p:cBhvr>
                                    </p:animEffect>
                                  </p:childTnLst>
                                </p:cTn>
                              </p:par>
                              <p:par>
                                <p:cTn id="207" presetID="12" presetClass="entr" presetSubtype="4" fill="hold" grpId="0" nodeType="withEffect">
                                  <p:stCondLst>
                                    <p:cond delay="900"/>
                                  </p:stCondLst>
                                  <p:childTnLst>
                                    <p:set>
                                      <p:cBhvr>
                                        <p:cTn id="208" dur="1" fill="hold">
                                          <p:stCondLst>
                                            <p:cond delay="0"/>
                                          </p:stCondLst>
                                        </p:cTn>
                                        <p:tgtEl>
                                          <p:spTgt spid="121"/>
                                        </p:tgtEl>
                                        <p:attrNameLst>
                                          <p:attrName>style.visibility</p:attrName>
                                        </p:attrNameLst>
                                      </p:cBhvr>
                                      <p:to>
                                        <p:strVal val="visible"/>
                                      </p:to>
                                    </p:set>
                                    <p:anim calcmode="lin" valueType="num">
                                      <p:cBhvr additive="base">
                                        <p:cTn id="209" dur="500"/>
                                        <p:tgtEl>
                                          <p:spTgt spid="121"/>
                                        </p:tgtEl>
                                        <p:attrNameLst>
                                          <p:attrName>ppt_y</p:attrName>
                                        </p:attrNameLst>
                                      </p:cBhvr>
                                      <p:tavLst>
                                        <p:tav tm="0">
                                          <p:val>
                                            <p:strVal val="#ppt_y+#ppt_h*1.125000"/>
                                          </p:val>
                                        </p:tav>
                                        <p:tav tm="100000">
                                          <p:val>
                                            <p:strVal val="#ppt_y"/>
                                          </p:val>
                                        </p:tav>
                                      </p:tavLst>
                                    </p:anim>
                                    <p:animEffect transition="in" filter="wipe(up)">
                                      <p:cBhvr>
                                        <p:cTn id="210"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102" grpId="0"/>
      <p:bldP spid="103" grpId="0"/>
      <p:bldP spid="104" grpId="0"/>
      <p:bldP spid="105" grpId="0"/>
      <p:bldP spid="106" grpId="0"/>
      <p:bldP spid="107" grpId="0"/>
      <p:bldP spid="108" grpId="0"/>
      <p:bldP spid="109" grpId="0"/>
      <p:bldP spid="110" grpId="0"/>
      <p:bldP spid="111" grpId="0"/>
      <p:bldP spid="112" grpId="0"/>
      <p:bldP spid="113" grpId="0"/>
      <p:bldP spid="114" grpId="0"/>
      <p:bldP spid="115" grpId="0"/>
      <p:bldP spid="116" grpId="0"/>
      <p:bldP spid="117" grpId="0"/>
      <p:bldP spid="118" grpId="0"/>
      <p:bldP spid="119" grpId="0"/>
      <p:bldP spid="120" grpId="0"/>
      <p:bldP spid="121" grpId="0"/>
      <p:bldP spid="122" grpId="0" animBg="1"/>
      <p:bldP spid="123" grpId="0" animBg="1"/>
      <p:bldP spid="124" grpId="0" animBg="1"/>
      <p:bldP spid="125" grpId="0" animBg="1"/>
      <p:bldP spid="126" grpId="0" animBg="1"/>
      <p:bldP spid="127" grpId="0" animBg="1"/>
      <p:bldP spid="128" grpId="0" animBg="1"/>
      <p:bldP spid="129" grpId="0"/>
      <p:bldP spid="130" grpId="0"/>
      <p:bldP spid="131" grpId="0"/>
      <p:bldP spid="132" grpId="0"/>
      <p:bldP spid="133" grpId="0"/>
      <p:bldP spid="134" grpId="0"/>
      <p:bldP spid="135" grpId="0"/>
      <p:bldP spid="136" grpId="0" animBg="1"/>
      <p:bldP spid="137" grpId="0" animBg="1"/>
      <p:bldP spid="138" grpId="0" animBg="1"/>
      <p:bldP spid="139" grpId="0" animBg="1"/>
      <p:bldP spid="140" grpId="0" animBg="1"/>
      <p:bldP spid="141" grpId="0" animBg="1"/>
      <p:bldP spid="142" grpId="0" animBg="1"/>
      <p:bldP spid="143" grpId="0"/>
      <p:bldP spid="144" grpId="0"/>
      <p:bldP spid="145" grpId="0"/>
      <p:bldP spid="146" grpId="0"/>
      <p:bldP spid="147" grpId="0"/>
      <p:bldP spid="148" grpId="0"/>
      <p:bldP spid="149" grpId="0"/>
      <p:bldP spid="150" grpId="0"/>
      <p:bldP spid="151" grpId="0"/>
      <p:bldP spid="152" grpId="0"/>
      <p:bldP spid="153" grpId="0"/>
      <p:bldP spid="154" grpId="0"/>
      <p:bldP spid="155" grpId="0"/>
      <p:bldP spid="15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肘形连接符 19"/>
          <p:cNvCxnSpPr>
            <a:stCxn id="22" idx="6"/>
            <a:endCxn id="59" idx="2"/>
          </p:cNvCxnSpPr>
          <p:nvPr/>
        </p:nvCxnSpPr>
        <p:spPr>
          <a:xfrm>
            <a:off x="3816113" y="1566607"/>
            <a:ext cx="3876571" cy="822513"/>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3249261" y="1283181"/>
            <a:ext cx="566852" cy="566852"/>
            <a:chOff x="4534974" y="2492893"/>
            <a:chExt cx="756000" cy="756000"/>
          </a:xfrm>
        </p:grpSpPr>
        <p:sp>
          <p:nvSpPr>
            <p:cNvPr id="22" name="椭圆 21"/>
            <p:cNvSpPr/>
            <p:nvPr/>
          </p:nvSpPr>
          <p:spPr>
            <a:xfrm>
              <a:off x="4534974" y="2492893"/>
              <a:ext cx="756000" cy="756000"/>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23" name="组合 22"/>
            <p:cNvGrpSpPr/>
            <p:nvPr/>
          </p:nvGrpSpPr>
          <p:grpSpPr>
            <a:xfrm>
              <a:off x="4687974" y="2629656"/>
              <a:ext cx="450000" cy="434596"/>
              <a:chOff x="5512720" y="2152017"/>
              <a:chExt cx="583915" cy="496874"/>
            </a:xfrm>
          </p:grpSpPr>
          <p:sp>
            <p:nvSpPr>
              <p:cNvPr id="24" name="Freeform 159"/>
              <p:cNvSpPr>
                <a:spLocks/>
              </p:cNvSpPr>
              <p:nvPr/>
            </p:nvSpPr>
            <p:spPr bwMode="auto">
              <a:xfrm>
                <a:off x="5574376" y="2246314"/>
                <a:ext cx="460603" cy="402577"/>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5" name="Freeform 160"/>
              <p:cNvSpPr>
                <a:spLocks/>
              </p:cNvSpPr>
              <p:nvPr/>
            </p:nvSpPr>
            <p:spPr bwMode="auto">
              <a:xfrm>
                <a:off x="5512720" y="2152017"/>
                <a:ext cx="583915" cy="224863"/>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cxnSp>
        <p:nvCxnSpPr>
          <p:cNvPr id="26" name="肘形连接符 25"/>
          <p:cNvCxnSpPr>
            <a:stCxn id="28" idx="6"/>
            <a:endCxn id="61" idx="2"/>
          </p:cNvCxnSpPr>
          <p:nvPr/>
        </p:nvCxnSpPr>
        <p:spPr>
          <a:xfrm>
            <a:off x="3816113" y="3206154"/>
            <a:ext cx="2026027" cy="398694"/>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7" name="组合 26"/>
          <p:cNvGrpSpPr/>
          <p:nvPr/>
        </p:nvGrpSpPr>
        <p:grpSpPr>
          <a:xfrm>
            <a:off x="3249261" y="2922728"/>
            <a:ext cx="566852" cy="566852"/>
            <a:chOff x="4534974" y="4368345"/>
            <a:chExt cx="756000" cy="756000"/>
          </a:xfrm>
        </p:grpSpPr>
        <p:sp>
          <p:nvSpPr>
            <p:cNvPr id="28" name="椭圆 27"/>
            <p:cNvSpPr/>
            <p:nvPr/>
          </p:nvSpPr>
          <p:spPr>
            <a:xfrm>
              <a:off x="4534974" y="4368345"/>
              <a:ext cx="756000" cy="756000"/>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9" name="Freeform 277"/>
            <p:cNvSpPr>
              <a:spLocks noEditPoints="1"/>
            </p:cNvSpPr>
            <p:nvPr/>
          </p:nvSpPr>
          <p:spPr bwMode="auto">
            <a:xfrm>
              <a:off x="4725418" y="4490152"/>
              <a:ext cx="383972" cy="455826"/>
            </a:xfrm>
            <a:custGeom>
              <a:avLst/>
              <a:gdLst>
                <a:gd name="T0" fmla="*/ 62 w 72"/>
                <a:gd name="T1" fmla="*/ 33 h 86"/>
                <a:gd name="T2" fmla="*/ 57 w 72"/>
                <a:gd name="T3" fmla="*/ 33 h 86"/>
                <a:gd name="T4" fmla="*/ 57 w 72"/>
                <a:gd name="T5" fmla="*/ 19 h 86"/>
                <a:gd name="T6" fmla="*/ 38 w 72"/>
                <a:gd name="T7" fmla="*/ 0 h 86"/>
                <a:gd name="T8" fmla="*/ 34 w 72"/>
                <a:gd name="T9" fmla="*/ 0 h 86"/>
                <a:gd name="T10" fmla="*/ 15 w 72"/>
                <a:gd name="T11" fmla="*/ 19 h 86"/>
                <a:gd name="T12" fmla="*/ 15 w 72"/>
                <a:gd name="T13" fmla="*/ 33 h 86"/>
                <a:gd name="T14" fmla="*/ 10 w 72"/>
                <a:gd name="T15" fmla="*/ 33 h 86"/>
                <a:gd name="T16" fmla="*/ 0 w 72"/>
                <a:gd name="T17" fmla="*/ 43 h 86"/>
                <a:gd name="T18" fmla="*/ 0 w 72"/>
                <a:gd name="T19" fmla="*/ 76 h 86"/>
                <a:gd name="T20" fmla="*/ 10 w 72"/>
                <a:gd name="T21" fmla="*/ 86 h 86"/>
                <a:gd name="T22" fmla="*/ 62 w 72"/>
                <a:gd name="T23" fmla="*/ 86 h 86"/>
                <a:gd name="T24" fmla="*/ 72 w 72"/>
                <a:gd name="T25" fmla="*/ 76 h 86"/>
                <a:gd name="T26" fmla="*/ 72 w 72"/>
                <a:gd name="T27" fmla="*/ 43 h 86"/>
                <a:gd name="T28" fmla="*/ 62 w 72"/>
                <a:gd name="T29" fmla="*/ 33 h 86"/>
                <a:gd name="T30" fmla="*/ 42 w 72"/>
                <a:gd name="T31" fmla="*/ 78 h 86"/>
                <a:gd name="T32" fmla="*/ 31 w 72"/>
                <a:gd name="T33" fmla="*/ 78 h 86"/>
                <a:gd name="T34" fmla="*/ 32 w 72"/>
                <a:gd name="T35" fmla="*/ 64 h 86"/>
                <a:gd name="T36" fmla="*/ 29 w 72"/>
                <a:gd name="T37" fmla="*/ 58 h 86"/>
                <a:gd name="T38" fmla="*/ 36 w 72"/>
                <a:gd name="T39" fmla="*/ 51 h 86"/>
                <a:gd name="T40" fmla="*/ 43 w 72"/>
                <a:gd name="T41" fmla="*/ 58 h 86"/>
                <a:gd name="T42" fmla="*/ 40 w 72"/>
                <a:gd name="T43" fmla="*/ 64 h 86"/>
                <a:gd name="T44" fmla="*/ 42 w 72"/>
                <a:gd name="T45" fmla="*/ 78 h 86"/>
                <a:gd name="T46" fmla="*/ 50 w 72"/>
                <a:gd name="T47" fmla="*/ 33 h 86"/>
                <a:gd name="T48" fmla="*/ 22 w 72"/>
                <a:gd name="T49" fmla="*/ 33 h 86"/>
                <a:gd name="T50" fmla="*/ 22 w 72"/>
                <a:gd name="T51" fmla="*/ 19 h 86"/>
                <a:gd name="T52" fmla="*/ 34 w 72"/>
                <a:gd name="T53" fmla="*/ 7 h 86"/>
                <a:gd name="T54" fmla="*/ 38 w 72"/>
                <a:gd name="T55" fmla="*/ 7 h 86"/>
                <a:gd name="T56" fmla="*/ 50 w 72"/>
                <a:gd name="T57" fmla="*/ 19 h 86"/>
                <a:gd name="T58" fmla="*/ 50 w 72"/>
                <a:gd name="T59" fmla="*/ 3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chemeClr val="bg1"/>
            </a:solidFill>
            <a:ln>
              <a:noFill/>
            </a:ln>
            <a:extLst/>
          </p:spPr>
          <p:txBody>
            <a:bodyPr vert="horz" wrap="square" lIns="91416" tIns="45708" rIns="91416" bIns="4570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endParaRPr>
            </a:p>
          </p:txBody>
        </p:sp>
      </p:grpSp>
      <p:cxnSp>
        <p:nvCxnSpPr>
          <p:cNvPr id="40" name="肘形连接符 39"/>
          <p:cNvCxnSpPr>
            <a:stCxn id="44" idx="6"/>
            <a:endCxn id="60" idx="2"/>
          </p:cNvCxnSpPr>
          <p:nvPr/>
        </p:nvCxnSpPr>
        <p:spPr>
          <a:xfrm>
            <a:off x="3816113" y="2386381"/>
            <a:ext cx="2951300" cy="738612"/>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1" name="组合 40"/>
          <p:cNvGrpSpPr/>
          <p:nvPr/>
        </p:nvGrpSpPr>
        <p:grpSpPr>
          <a:xfrm>
            <a:off x="3249261" y="2102954"/>
            <a:ext cx="566852" cy="566852"/>
            <a:chOff x="4534974" y="3430619"/>
            <a:chExt cx="756000" cy="756000"/>
          </a:xfrm>
        </p:grpSpPr>
        <p:sp>
          <p:nvSpPr>
            <p:cNvPr id="44" name="椭圆 43"/>
            <p:cNvSpPr/>
            <p:nvPr/>
          </p:nvSpPr>
          <p:spPr>
            <a:xfrm>
              <a:off x="4534974" y="3430619"/>
              <a:ext cx="756000" cy="756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grpSp>
          <p:nvGrpSpPr>
            <p:cNvPr id="45" name="Group 92"/>
            <p:cNvGrpSpPr/>
            <p:nvPr/>
          </p:nvGrpSpPr>
          <p:grpSpPr>
            <a:xfrm>
              <a:off x="4688410" y="3660828"/>
              <a:ext cx="474528" cy="295582"/>
              <a:chOff x="5172076" y="1938338"/>
              <a:chExt cx="471488" cy="293688"/>
            </a:xfrm>
            <a:solidFill>
              <a:schemeClr val="bg1"/>
            </a:solidFill>
          </p:grpSpPr>
          <p:sp>
            <p:nvSpPr>
              <p:cNvPr id="46" name="Freeform 8"/>
              <p:cNvSpPr>
                <a:spLocks noEditPoints="1"/>
              </p:cNvSpPr>
              <p:nvPr/>
            </p:nvSpPr>
            <p:spPr bwMode="auto">
              <a:xfrm>
                <a:off x="5172076" y="1938338"/>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899"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7" name="Rectangle 9"/>
              <p:cNvSpPr>
                <a:spLocks noChangeArrowheads="1"/>
              </p:cNvSpPr>
              <p:nvPr/>
            </p:nvSpPr>
            <p:spPr bwMode="auto">
              <a:xfrm>
                <a:off x="5235576" y="2001838"/>
                <a:ext cx="90488"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899"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8" name="Rectangle 10"/>
              <p:cNvSpPr>
                <a:spLocks noChangeArrowheads="1"/>
              </p:cNvSpPr>
              <p:nvPr/>
            </p:nvSpPr>
            <p:spPr bwMode="auto">
              <a:xfrm>
                <a:off x="5341938" y="2001838"/>
                <a:ext cx="85725"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899"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cxnSp>
        <p:nvCxnSpPr>
          <p:cNvPr id="49" name="直接连接符 48"/>
          <p:cNvCxnSpPr>
            <a:endCxn id="51" idx="6"/>
          </p:cNvCxnSpPr>
          <p:nvPr/>
        </p:nvCxnSpPr>
        <p:spPr>
          <a:xfrm flipH="1" flipV="1">
            <a:off x="3816113" y="4025927"/>
            <a:ext cx="959815" cy="1"/>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0" name="组合 49"/>
          <p:cNvGrpSpPr/>
          <p:nvPr/>
        </p:nvGrpSpPr>
        <p:grpSpPr>
          <a:xfrm>
            <a:off x="3249261" y="3742501"/>
            <a:ext cx="566852" cy="566852"/>
            <a:chOff x="4534974" y="5306072"/>
            <a:chExt cx="756000" cy="756000"/>
          </a:xfrm>
        </p:grpSpPr>
        <p:sp>
          <p:nvSpPr>
            <p:cNvPr id="51" name="椭圆 50"/>
            <p:cNvSpPr/>
            <p:nvPr/>
          </p:nvSpPr>
          <p:spPr>
            <a:xfrm>
              <a:off x="4534974" y="5306072"/>
              <a:ext cx="756000" cy="756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52" name="Group 9"/>
            <p:cNvGrpSpPr/>
            <p:nvPr/>
          </p:nvGrpSpPr>
          <p:grpSpPr>
            <a:xfrm>
              <a:off x="4659950" y="5504420"/>
              <a:ext cx="516045" cy="382660"/>
              <a:chOff x="4572000" y="3414713"/>
              <a:chExt cx="374651" cy="277813"/>
            </a:xfrm>
            <a:solidFill>
              <a:schemeClr val="bg1"/>
            </a:solidFill>
          </p:grpSpPr>
          <p:sp>
            <p:nvSpPr>
              <p:cNvPr id="53"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4"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sp>
        <p:nvSpPr>
          <p:cNvPr id="55" name="任意多边形 54"/>
          <p:cNvSpPr/>
          <p:nvPr/>
        </p:nvSpPr>
        <p:spPr>
          <a:xfrm>
            <a:off x="7357858" y="1503720"/>
            <a:ext cx="885594" cy="2773434"/>
          </a:xfrm>
          <a:custGeom>
            <a:avLst/>
            <a:gdLst>
              <a:gd name="connsiteX0" fmla="*/ 1176576 w 1181100"/>
              <a:gd name="connsiteY0" fmla="*/ 0 h 3698875"/>
              <a:gd name="connsiteX1" fmla="*/ 1181100 w 1181100"/>
              <a:gd name="connsiteY1" fmla="*/ 0 h 3698875"/>
              <a:gd name="connsiteX2" fmla="*/ 1181100 w 1181100"/>
              <a:gd name="connsiteY2" fmla="*/ 3698875 h 3698875"/>
              <a:gd name="connsiteX3" fmla="*/ 0 w 1181100"/>
              <a:gd name="connsiteY3" fmla="*/ 3698875 h 3698875"/>
              <a:gd name="connsiteX4" fmla="*/ 0 w 1181100"/>
              <a:gd name="connsiteY4" fmla="*/ 1735795 h 3698875"/>
              <a:gd name="connsiteX5" fmla="*/ 48924 w 1181100"/>
              <a:gd name="connsiteY5" fmla="*/ 1697678 h 3698875"/>
              <a:gd name="connsiteX6" fmla="*/ 278759 w 1181100"/>
              <a:gd name="connsiteY6" fmla="*/ 1500788 h 3698875"/>
              <a:gd name="connsiteX7" fmla="*/ 453153 w 1181100"/>
              <a:gd name="connsiteY7" fmla="*/ 1330349 h 3698875"/>
              <a:gd name="connsiteX8" fmla="*/ 510936 w 1181100"/>
              <a:gd name="connsiteY8" fmla="*/ 1369307 h 3698875"/>
              <a:gd name="connsiteX9" fmla="*/ 590551 w 1181100"/>
              <a:gd name="connsiteY9" fmla="*/ 1385380 h 3698875"/>
              <a:gd name="connsiteX10" fmla="*/ 795088 w 1181100"/>
              <a:gd name="connsiteY10" fmla="*/ 1180843 h 3698875"/>
              <a:gd name="connsiteX11" fmla="*/ 735181 w 1181100"/>
              <a:gd name="connsiteY11" fmla="*/ 1036213 h 3698875"/>
              <a:gd name="connsiteX12" fmla="*/ 717723 w 1181100"/>
              <a:gd name="connsiteY12" fmla="*/ 1024442 h 3698875"/>
              <a:gd name="connsiteX13" fmla="*/ 820291 w 1181100"/>
              <a:gd name="connsiteY13" fmla="*/ 886780 h 3698875"/>
              <a:gd name="connsiteX14" fmla="*/ 1174186 w 1181100"/>
              <a:gd name="connsiteY14" fmla="*/ 21448 h 3698875"/>
              <a:gd name="connsiteX15" fmla="*/ 1176576 w 1181100"/>
              <a:gd name="connsiteY15" fmla="*/ 0 h 369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6" name="任意多边形 55"/>
          <p:cNvSpPr/>
          <p:nvPr/>
        </p:nvSpPr>
        <p:spPr>
          <a:xfrm>
            <a:off x="6432587" y="2836137"/>
            <a:ext cx="885594" cy="1441015"/>
          </a:xfrm>
          <a:custGeom>
            <a:avLst/>
            <a:gdLst>
              <a:gd name="connsiteX0" fmla="*/ 1181100 w 1181100"/>
              <a:gd name="connsiteY0" fmla="*/ 0 h 1921854"/>
              <a:gd name="connsiteX1" fmla="*/ 1181100 w 1181100"/>
              <a:gd name="connsiteY1" fmla="*/ 1921854 h 1921854"/>
              <a:gd name="connsiteX2" fmla="*/ 0 w 1181100"/>
              <a:gd name="connsiteY2" fmla="*/ 1921854 h 1921854"/>
              <a:gd name="connsiteX3" fmla="*/ 0 w 1181100"/>
              <a:gd name="connsiteY3" fmla="*/ 731966 h 1921854"/>
              <a:gd name="connsiteX4" fmla="*/ 319230 w 1181100"/>
              <a:gd name="connsiteY4" fmla="*/ 562253 h 1921854"/>
              <a:gd name="connsiteX5" fmla="*/ 425975 w 1181100"/>
              <a:gd name="connsiteY5" fmla="*/ 500289 h 1921854"/>
              <a:gd name="connsiteX6" fmla="*/ 445921 w 1181100"/>
              <a:gd name="connsiteY6" fmla="*/ 529872 h 1921854"/>
              <a:gd name="connsiteX7" fmla="*/ 590551 w 1181100"/>
              <a:gd name="connsiteY7" fmla="*/ 589779 h 1921854"/>
              <a:gd name="connsiteX8" fmla="*/ 795088 w 1181100"/>
              <a:gd name="connsiteY8" fmla="*/ 385242 h 1921854"/>
              <a:gd name="connsiteX9" fmla="*/ 779015 w 1181100"/>
              <a:gd name="connsiteY9" fmla="*/ 305627 h 1921854"/>
              <a:gd name="connsiteX10" fmla="*/ 768996 w 1181100"/>
              <a:gd name="connsiteY10" fmla="*/ 290767 h 1921854"/>
              <a:gd name="connsiteX11" fmla="*/ 952789 w 1181100"/>
              <a:gd name="connsiteY11" fmla="*/ 167545 h 1921854"/>
              <a:gd name="connsiteX12" fmla="*/ 1140954 w 1181100"/>
              <a:gd name="connsiteY12" fmla="*/ 31276 h 1921854"/>
              <a:gd name="connsiteX13" fmla="*/ 1181100 w 1181100"/>
              <a:gd name="connsiteY13" fmla="*/ 0 h 1921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7" name="任意多边形 56"/>
          <p:cNvSpPr/>
          <p:nvPr/>
        </p:nvSpPr>
        <p:spPr>
          <a:xfrm>
            <a:off x="5507314" y="3406064"/>
            <a:ext cx="885594" cy="871089"/>
          </a:xfrm>
          <a:custGeom>
            <a:avLst/>
            <a:gdLst>
              <a:gd name="connsiteX0" fmla="*/ 1181100 w 1181100"/>
              <a:gd name="connsiteY0" fmla="*/ 0 h 1161755"/>
              <a:gd name="connsiteX1" fmla="*/ 1181100 w 1181100"/>
              <a:gd name="connsiteY1" fmla="*/ 1161755 h 1161755"/>
              <a:gd name="connsiteX2" fmla="*/ 0 w 1181100"/>
              <a:gd name="connsiteY2" fmla="*/ 1161755 h 1161755"/>
              <a:gd name="connsiteX3" fmla="*/ 0 w 1181100"/>
              <a:gd name="connsiteY3" fmla="*/ 517854 h 1161755"/>
              <a:gd name="connsiteX4" fmla="*/ 336342 w 1181100"/>
              <a:gd name="connsiteY4" fmla="*/ 385518 h 1161755"/>
              <a:gd name="connsiteX5" fmla="*/ 408490 w 1181100"/>
              <a:gd name="connsiteY5" fmla="*/ 354228 h 1161755"/>
              <a:gd name="connsiteX6" fmla="*/ 445921 w 1181100"/>
              <a:gd name="connsiteY6" fmla="*/ 409746 h 1161755"/>
              <a:gd name="connsiteX7" fmla="*/ 590551 w 1181100"/>
              <a:gd name="connsiteY7" fmla="*/ 469653 h 1161755"/>
              <a:gd name="connsiteX8" fmla="*/ 795088 w 1181100"/>
              <a:gd name="connsiteY8" fmla="*/ 265116 h 1161755"/>
              <a:gd name="connsiteX9" fmla="*/ 790933 w 1181100"/>
              <a:gd name="connsiteY9" fmla="*/ 223895 h 1161755"/>
              <a:gd name="connsiteX10" fmla="*/ 781056 w 1181100"/>
              <a:gd name="connsiteY10" fmla="*/ 192076 h 1161755"/>
              <a:gd name="connsiteX11" fmla="*/ 1174526 w 1181100"/>
              <a:gd name="connsiteY11" fmla="*/ 3495 h 1161755"/>
              <a:gd name="connsiteX12" fmla="*/ 1181100 w 1181100"/>
              <a:gd name="connsiteY12" fmla="*/ 0 h 116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8" name="任意多边形 57"/>
          <p:cNvSpPr/>
          <p:nvPr/>
        </p:nvSpPr>
        <p:spPr>
          <a:xfrm>
            <a:off x="4015453" y="3809963"/>
            <a:ext cx="1452183" cy="467188"/>
          </a:xfrm>
          <a:custGeom>
            <a:avLst/>
            <a:gdLst>
              <a:gd name="connsiteX0" fmla="*/ 1936748 w 1936748"/>
              <a:gd name="connsiteY0" fmla="*/ 0 h 623080"/>
              <a:gd name="connsiteX1" fmla="*/ 1936748 w 1936748"/>
              <a:gd name="connsiteY1" fmla="*/ 623080 h 623080"/>
              <a:gd name="connsiteX2" fmla="*/ 0 w 1936748"/>
              <a:gd name="connsiteY2" fmla="*/ 623080 h 623080"/>
              <a:gd name="connsiteX3" fmla="*/ 0 w 1936748"/>
              <a:gd name="connsiteY3" fmla="*/ 613884 h 623080"/>
              <a:gd name="connsiteX4" fmla="*/ 352298 w 1936748"/>
              <a:gd name="connsiteY4" fmla="*/ 519526 h 623080"/>
              <a:gd name="connsiteX5" fmla="*/ 750617 w 1936748"/>
              <a:gd name="connsiteY5" fmla="*/ 403342 h 623080"/>
              <a:gd name="connsiteX6" fmla="*/ 791646 w 1936748"/>
              <a:gd name="connsiteY6" fmla="*/ 390480 h 623080"/>
              <a:gd name="connsiteX7" fmla="*/ 823745 w 1936748"/>
              <a:gd name="connsiteY7" fmla="*/ 438090 h 623080"/>
              <a:gd name="connsiteX8" fmla="*/ 968375 w 1936748"/>
              <a:gd name="connsiteY8" fmla="*/ 497997 h 623080"/>
              <a:gd name="connsiteX9" fmla="*/ 1172912 w 1936748"/>
              <a:gd name="connsiteY9" fmla="*/ 293460 h 623080"/>
              <a:gd name="connsiteX10" fmla="*/ 1170635 w 1936748"/>
              <a:gd name="connsiteY10" fmla="*/ 270869 h 623080"/>
              <a:gd name="connsiteX11" fmla="*/ 1509041 w 1936748"/>
              <a:gd name="connsiteY11" fmla="*/ 156899 h 623080"/>
              <a:gd name="connsiteX12" fmla="*/ 1868376 w 1936748"/>
              <a:gd name="connsiteY12" fmla="*/ 26902 h 623080"/>
              <a:gd name="connsiteX13" fmla="*/ 1936748 w 1936748"/>
              <a:gd name="connsiteY13" fmla="*/ 0 h 623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9" name="椭圆 58"/>
          <p:cNvSpPr/>
          <p:nvPr/>
        </p:nvSpPr>
        <p:spPr>
          <a:xfrm>
            <a:off x="7692683" y="2281148"/>
            <a:ext cx="215944" cy="215944"/>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0" name="椭圆 59"/>
          <p:cNvSpPr/>
          <p:nvPr/>
        </p:nvSpPr>
        <p:spPr>
          <a:xfrm>
            <a:off x="6767412" y="3017021"/>
            <a:ext cx="215944" cy="21594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1" name="椭圆 60"/>
          <p:cNvSpPr/>
          <p:nvPr/>
        </p:nvSpPr>
        <p:spPr>
          <a:xfrm>
            <a:off x="5842140" y="3496876"/>
            <a:ext cx="215944" cy="215944"/>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2" name="椭圆 61"/>
          <p:cNvSpPr/>
          <p:nvPr/>
        </p:nvSpPr>
        <p:spPr>
          <a:xfrm>
            <a:off x="4633573" y="3922029"/>
            <a:ext cx="215944" cy="21594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3" name="矩形 62"/>
          <p:cNvSpPr/>
          <p:nvPr/>
        </p:nvSpPr>
        <p:spPr>
          <a:xfrm>
            <a:off x="2231505" y="1224189"/>
            <a:ext cx="984835" cy="323141"/>
          </a:xfrm>
          <a:prstGeom prst="rect">
            <a:avLst/>
          </a:prstGeom>
        </p:spPr>
        <p:txBody>
          <a:bodyPr wrap="none" lIns="68555" tIns="34278" rIns="68555" bIns="34278">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650" b="1"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rPr>
              <a:t>添加标题</a:t>
            </a:r>
            <a:endParaRPr kumimoji="0" lang="en-US" altLang="zh-CN" sz="1650" b="1"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endParaRPr>
          </a:p>
        </p:txBody>
      </p:sp>
      <p:sp>
        <p:nvSpPr>
          <p:cNvPr id="64" name="矩形 63"/>
          <p:cNvSpPr/>
          <p:nvPr/>
        </p:nvSpPr>
        <p:spPr>
          <a:xfrm>
            <a:off x="1294571" y="1509097"/>
            <a:ext cx="1921769" cy="415498"/>
          </a:xfrm>
          <a:prstGeom prst="rect">
            <a:avLst/>
          </a:prstGeom>
        </p:spPr>
        <p:txBody>
          <a:bodyPr wrap="square">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sym typeface="微软雅黑" pitchFamily="34" charset="-122"/>
              </a:rPr>
              <a:t>点击输入图表的描述说明，点击输入图表的描述说明</a:t>
            </a:r>
            <a:endParaRPr kumimoji="0" lang="zh-CN" altLang="en-US" sz="105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endParaRPr>
          </a:p>
        </p:txBody>
      </p:sp>
      <p:sp>
        <p:nvSpPr>
          <p:cNvPr id="65" name="矩形 64"/>
          <p:cNvSpPr/>
          <p:nvPr/>
        </p:nvSpPr>
        <p:spPr>
          <a:xfrm>
            <a:off x="2231505" y="2050339"/>
            <a:ext cx="984835" cy="323141"/>
          </a:xfrm>
          <a:prstGeom prst="rect">
            <a:avLst/>
          </a:prstGeom>
        </p:spPr>
        <p:txBody>
          <a:bodyPr wrap="none" lIns="68555" tIns="34278" rIns="68555" bIns="34278">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650" b="1"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rPr>
              <a:t>添加标题</a:t>
            </a:r>
            <a:endParaRPr kumimoji="0" lang="en-US" altLang="zh-CN" sz="1650" b="1"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endParaRPr>
          </a:p>
        </p:txBody>
      </p:sp>
      <p:sp>
        <p:nvSpPr>
          <p:cNvPr id="66" name="矩形 65"/>
          <p:cNvSpPr/>
          <p:nvPr/>
        </p:nvSpPr>
        <p:spPr>
          <a:xfrm>
            <a:off x="1294571" y="2335248"/>
            <a:ext cx="1921769" cy="415498"/>
          </a:xfrm>
          <a:prstGeom prst="rect">
            <a:avLst/>
          </a:prstGeom>
        </p:spPr>
        <p:txBody>
          <a:bodyPr wrap="square">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sym typeface="微软雅黑" pitchFamily="34" charset="-122"/>
              </a:rPr>
              <a:t>点击输入图表的描述说明，点击输入图表的描述说明</a:t>
            </a:r>
            <a:endParaRPr kumimoji="0" lang="zh-CN" altLang="en-US" sz="105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endParaRPr>
          </a:p>
        </p:txBody>
      </p:sp>
      <p:sp>
        <p:nvSpPr>
          <p:cNvPr id="67" name="矩形 66"/>
          <p:cNvSpPr/>
          <p:nvPr/>
        </p:nvSpPr>
        <p:spPr>
          <a:xfrm>
            <a:off x="2231505" y="2876490"/>
            <a:ext cx="984835" cy="323141"/>
          </a:xfrm>
          <a:prstGeom prst="rect">
            <a:avLst/>
          </a:prstGeom>
        </p:spPr>
        <p:txBody>
          <a:bodyPr wrap="none" lIns="68555" tIns="34278" rIns="68555" bIns="34278">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650" b="1"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rPr>
              <a:t>添加标题</a:t>
            </a:r>
            <a:endParaRPr kumimoji="0" lang="en-US" altLang="zh-CN" sz="1650" b="1"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endParaRPr>
          </a:p>
        </p:txBody>
      </p:sp>
      <p:sp>
        <p:nvSpPr>
          <p:cNvPr id="68" name="矩形 67"/>
          <p:cNvSpPr/>
          <p:nvPr/>
        </p:nvSpPr>
        <p:spPr>
          <a:xfrm>
            <a:off x="1294571" y="3161398"/>
            <a:ext cx="1921769" cy="415498"/>
          </a:xfrm>
          <a:prstGeom prst="rect">
            <a:avLst/>
          </a:prstGeom>
        </p:spPr>
        <p:txBody>
          <a:bodyPr wrap="square">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sym typeface="微软雅黑" pitchFamily="34" charset="-122"/>
              </a:rPr>
              <a:t>点击输入图表的描述说明，点击输入图表的描述说明</a:t>
            </a:r>
            <a:endParaRPr kumimoji="0" lang="zh-CN" altLang="en-US" sz="105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endParaRPr>
          </a:p>
        </p:txBody>
      </p:sp>
      <p:sp>
        <p:nvSpPr>
          <p:cNvPr id="69" name="矩形 68"/>
          <p:cNvSpPr/>
          <p:nvPr/>
        </p:nvSpPr>
        <p:spPr>
          <a:xfrm>
            <a:off x="2231505" y="3702640"/>
            <a:ext cx="984835" cy="323141"/>
          </a:xfrm>
          <a:prstGeom prst="rect">
            <a:avLst/>
          </a:prstGeom>
        </p:spPr>
        <p:txBody>
          <a:bodyPr wrap="none" lIns="68555" tIns="34278" rIns="68555" bIns="34278">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650" b="1"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rPr>
              <a:t>添加标题</a:t>
            </a:r>
            <a:endParaRPr kumimoji="0" lang="en-US" altLang="zh-CN" sz="1650" b="1"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endParaRPr>
          </a:p>
        </p:txBody>
      </p:sp>
      <p:sp>
        <p:nvSpPr>
          <p:cNvPr id="70" name="矩形 69"/>
          <p:cNvSpPr/>
          <p:nvPr/>
        </p:nvSpPr>
        <p:spPr>
          <a:xfrm>
            <a:off x="1294571" y="3987549"/>
            <a:ext cx="1921769" cy="415498"/>
          </a:xfrm>
          <a:prstGeom prst="rect">
            <a:avLst/>
          </a:prstGeom>
        </p:spPr>
        <p:txBody>
          <a:bodyPr wrap="square">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sym typeface="微软雅黑" pitchFamily="34" charset="-122"/>
              </a:rPr>
              <a:t>点击输入图表的描述说明，点击输入图表的描述说明</a:t>
            </a:r>
            <a:endParaRPr kumimoji="0" lang="zh-CN" altLang="en-US" sz="105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endParaRPr>
          </a:p>
        </p:txBody>
      </p:sp>
      <p:sp>
        <p:nvSpPr>
          <p:cNvPr id="87" name="标题 4"/>
          <p:cNvSpPr txBox="1">
            <a:spLocks/>
          </p:cNvSpPr>
          <p:nvPr/>
        </p:nvSpPr>
        <p:spPr>
          <a:xfrm>
            <a:off x="36677" y="1903891"/>
            <a:ext cx="1295807"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9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362185043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down)">
                                      <p:cBhvr>
                                        <p:cTn id="7" dur="200"/>
                                        <p:tgtEl>
                                          <p:spTgt spid="5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7"/>
                                        </p:tgtEl>
                                        <p:attrNameLst>
                                          <p:attrName>style.visibility</p:attrName>
                                        </p:attrNameLst>
                                      </p:cBhvr>
                                      <p:to>
                                        <p:strVal val="visible"/>
                                      </p:to>
                                    </p:set>
                                    <p:animEffect transition="in" filter="wipe(down)">
                                      <p:cBhvr>
                                        <p:cTn id="10" dur="400"/>
                                        <p:tgtEl>
                                          <p:spTgt spid="57"/>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wipe(down)">
                                      <p:cBhvr>
                                        <p:cTn id="13" dur="600"/>
                                        <p:tgtEl>
                                          <p:spTgt spid="56"/>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55"/>
                                        </p:tgtEl>
                                        <p:attrNameLst>
                                          <p:attrName>style.visibility</p:attrName>
                                        </p:attrNameLst>
                                      </p:cBhvr>
                                      <p:to>
                                        <p:strVal val="visible"/>
                                      </p:to>
                                    </p:set>
                                    <p:animEffect transition="in" filter="wipe(down)">
                                      <p:cBhvr>
                                        <p:cTn id="16" dur="900"/>
                                        <p:tgtEl>
                                          <p:spTgt spid="55"/>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62"/>
                                        </p:tgtEl>
                                        <p:attrNameLst>
                                          <p:attrName>style.visibility</p:attrName>
                                        </p:attrNameLst>
                                      </p:cBhvr>
                                      <p:to>
                                        <p:strVal val="visible"/>
                                      </p:to>
                                    </p:set>
                                    <p:animEffect transition="in" filter="fade">
                                      <p:cBhvr>
                                        <p:cTn id="19" dur="250"/>
                                        <p:tgtEl>
                                          <p:spTgt spid="62"/>
                                        </p:tgtEl>
                                      </p:cBhvr>
                                    </p:animEffect>
                                  </p:childTnLst>
                                </p:cTn>
                              </p:par>
                              <p:par>
                                <p:cTn id="20" presetID="10" presetClass="entr" presetSubtype="0" fill="hold" grpId="0" nodeType="withEffect">
                                  <p:stCondLst>
                                    <p:cond delay="750"/>
                                  </p:stCondLst>
                                  <p:childTnLst>
                                    <p:set>
                                      <p:cBhvr>
                                        <p:cTn id="21" dur="1" fill="hold">
                                          <p:stCondLst>
                                            <p:cond delay="0"/>
                                          </p:stCondLst>
                                        </p:cTn>
                                        <p:tgtEl>
                                          <p:spTgt spid="61"/>
                                        </p:tgtEl>
                                        <p:attrNameLst>
                                          <p:attrName>style.visibility</p:attrName>
                                        </p:attrNameLst>
                                      </p:cBhvr>
                                      <p:to>
                                        <p:strVal val="visible"/>
                                      </p:to>
                                    </p:set>
                                    <p:animEffect transition="in" filter="fade">
                                      <p:cBhvr>
                                        <p:cTn id="22" dur="250"/>
                                        <p:tgtEl>
                                          <p:spTgt spid="61"/>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60"/>
                                        </p:tgtEl>
                                        <p:attrNameLst>
                                          <p:attrName>style.visibility</p:attrName>
                                        </p:attrNameLst>
                                      </p:cBhvr>
                                      <p:to>
                                        <p:strVal val="visible"/>
                                      </p:to>
                                    </p:set>
                                    <p:animEffect transition="in" filter="fade">
                                      <p:cBhvr>
                                        <p:cTn id="25" dur="250"/>
                                        <p:tgtEl>
                                          <p:spTgt spid="60"/>
                                        </p:tgtEl>
                                      </p:cBhvr>
                                    </p:animEffect>
                                  </p:childTnLst>
                                </p:cTn>
                              </p:par>
                              <p:par>
                                <p:cTn id="26" presetID="10" presetClass="entr" presetSubtype="0" fill="hold" grpId="0" nodeType="withEffect">
                                  <p:stCondLst>
                                    <p:cond delay="1250"/>
                                  </p:stCondLst>
                                  <p:childTnLst>
                                    <p:set>
                                      <p:cBhvr>
                                        <p:cTn id="27" dur="1" fill="hold">
                                          <p:stCondLst>
                                            <p:cond delay="0"/>
                                          </p:stCondLst>
                                        </p:cTn>
                                        <p:tgtEl>
                                          <p:spTgt spid="59"/>
                                        </p:tgtEl>
                                        <p:attrNameLst>
                                          <p:attrName>style.visibility</p:attrName>
                                        </p:attrNameLst>
                                      </p:cBhvr>
                                      <p:to>
                                        <p:strVal val="visible"/>
                                      </p:to>
                                    </p:set>
                                    <p:animEffect transition="in" filter="fade">
                                      <p:cBhvr>
                                        <p:cTn id="28" dur="250"/>
                                        <p:tgtEl>
                                          <p:spTgt spid="59"/>
                                        </p:tgtEl>
                                      </p:cBhvr>
                                    </p:animEffect>
                                  </p:childTnLst>
                                </p:cTn>
                              </p:par>
                            </p:childTnLst>
                          </p:cTn>
                        </p:par>
                        <p:par>
                          <p:cTn id="29" fill="hold">
                            <p:stCondLst>
                              <p:cond delay="1500"/>
                            </p:stCondLst>
                            <p:childTnLst>
                              <p:par>
                                <p:cTn id="30" presetID="26" presetClass="emph" presetSubtype="0" fill="hold" grpId="1" nodeType="afterEffect">
                                  <p:stCondLst>
                                    <p:cond delay="0"/>
                                  </p:stCondLst>
                                  <p:childTnLst>
                                    <p:animEffect transition="out" filter="fade">
                                      <p:cBhvr>
                                        <p:cTn id="31" dur="500" tmFilter="0, 0; .2, .5; .8, .5; 1, 0"/>
                                        <p:tgtEl>
                                          <p:spTgt spid="62"/>
                                        </p:tgtEl>
                                      </p:cBhvr>
                                    </p:animEffect>
                                    <p:animScale>
                                      <p:cBhvr>
                                        <p:cTn id="32" dur="250" autoRev="1" fill="hold"/>
                                        <p:tgtEl>
                                          <p:spTgt spid="62"/>
                                        </p:tgtEl>
                                      </p:cBhvr>
                                      <p:by x="105000" y="105000"/>
                                    </p:animScale>
                                  </p:childTnLst>
                                </p:cTn>
                              </p:par>
                            </p:childTnLst>
                          </p:cTn>
                        </p:par>
                        <p:par>
                          <p:cTn id="33" fill="hold">
                            <p:stCondLst>
                              <p:cond delay="2000"/>
                            </p:stCondLst>
                            <p:childTnLst>
                              <p:par>
                                <p:cTn id="34" presetID="22" presetClass="entr" presetSubtype="2" fill="hold" nodeType="afterEffect">
                                  <p:stCondLst>
                                    <p:cond delay="0"/>
                                  </p:stCondLst>
                                  <p:childTnLst>
                                    <p:set>
                                      <p:cBhvr>
                                        <p:cTn id="35" dur="1" fill="hold">
                                          <p:stCondLst>
                                            <p:cond delay="0"/>
                                          </p:stCondLst>
                                        </p:cTn>
                                        <p:tgtEl>
                                          <p:spTgt spid="49"/>
                                        </p:tgtEl>
                                        <p:attrNameLst>
                                          <p:attrName>style.visibility</p:attrName>
                                        </p:attrNameLst>
                                      </p:cBhvr>
                                      <p:to>
                                        <p:strVal val="visible"/>
                                      </p:to>
                                    </p:set>
                                    <p:animEffect transition="in" filter="wipe(right)">
                                      <p:cBhvr>
                                        <p:cTn id="36" dur="250"/>
                                        <p:tgtEl>
                                          <p:spTgt spid="49"/>
                                        </p:tgtEl>
                                      </p:cBhvr>
                                    </p:animEffect>
                                  </p:childTnLst>
                                </p:cTn>
                              </p:par>
                            </p:childTnLst>
                          </p:cTn>
                        </p:par>
                        <p:par>
                          <p:cTn id="37" fill="hold">
                            <p:stCondLst>
                              <p:cond delay="2250"/>
                            </p:stCondLst>
                            <p:childTnLst>
                              <p:par>
                                <p:cTn id="38" presetID="10" presetClass="entr" presetSubtype="0" fill="hold" nodeType="afterEffect">
                                  <p:stCondLst>
                                    <p:cond delay="0"/>
                                  </p:stCondLst>
                                  <p:childTnLst>
                                    <p:set>
                                      <p:cBhvr>
                                        <p:cTn id="39" dur="1" fill="hold">
                                          <p:stCondLst>
                                            <p:cond delay="0"/>
                                          </p:stCondLst>
                                        </p:cTn>
                                        <p:tgtEl>
                                          <p:spTgt spid="50"/>
                                        </p:tgtEl>
                                        <p:attrNameLst>
                                          <p:attrName>style.visibility</p:attrName>
                                        </p:attrNameLst>
                                      </p:cBhvr>
                                      <p:to>
                                        <p:strVal val="visible"/>
                                      </p:to>
                                    </p:set>
                                    <p:animEffect transition="in" filter="fade">
                                      <p:cBhvr>
                                        <p:cTn id="40" dur="500"/>
                                        <p:tgtEl>
                                          <p:spTgt spid="50"/>
                                        </p:tgtEl>
                                      </p:cBhvr>
                                    </p:animEffect>
                                  </p:childTnLst>
                                </p:cTn>
                              </p:par>
                            </p:childTnLst>
                          </p:cTn>
                        </p:par>
                        <p:par>
                          <p:cTn id="41" fill="hold">
                            <p:stCondLst>
                              <p:cond delay="2750"/>
                            </p:stCondLst>
                            <p:childTnLst>
                              <p:par>
                                <p:cTn id="42" presetID="14" presetClass="entr" presetSubtype="10" fill="hold" grpId="0" nodeType="afterEffect">
                                  <p:stCondLst>
                                    <p:cond delay="0"/>
                                  </p:stCondLst>
                                  <p:childTnLst>
                                    <p:set>
                                      <p:cBhvr>
                                        <p:cTn id="43" dur="1" fill="hold">
                                          <p:stCondLst>
                                            <p:cond delay="0"/>
                                          </p:stCondLst>
                                        </p:cTn>
                                        <p:tgtEl>
                                          <p:spTgt spid="69"/>
                                        </p:tgtEl>
                                        <p:attrNameLst>
                                          <p:attrName>style.visibility</p:attrName>
                                        </p:attrNameLst>
                                      </p:cBhvr>
                                      <p:to>
                                        <p:strVal val="visible"/>
                                      </p:to>
                                    </p:set>
                                    <p:animEffect transition="in" filter="randombar(horizontal)">
                                      <p:cBhvr>
                                        <p:cTn id="44" dur="500"/>
                                        <p:tgtEl>
                                          <p:spTgt spid="69"/>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70"/>
                                        </p:tgtEl>
                                        <p:attrNameLst>
                                          <p:attrName>style.visibility</p:attrName>
                                        </p:attrNameLst>
                                      </p:cBhvr>
                                      <p:to>
                                        <p:strVal val="visible"/>
                                      </p:to>
                                    </p:set>
                                    <p:animEffect transition="in" filter="randombar(horizontal)">
                                      <p:cBhvr>
                                        <p:cTn id="47" dur="500"/>
                                        <p:tgtEl>
                                          <p:spTgt spid="70"/>
                                        </p:tgtEl>
                                      </p:cBhvr>
                                    </p:animEffect>
                                  </p:childTnLst>
                                </p:cTn>
                              </p:par>
                            </p:childTnLst>
                          </p:cTn>
                        </p:par>
                        <p:par>
                          <p:cTn id="48" fill="hold">
                            <p:stCondLst>
                              <p:cond delay="3250"/>
                            </p:stCondLst>
                            <p:childTnLst>
                              <p:par>
                                <p:cTn id="49" presetID="26" presetClass="emph" presetSubtype="0" fill="hold" grpId="1" nodeType="afterEffect">
                                  <p:stCondLst>
                                    <p:cond delay="0"/>
                                  </p:stCondLst>
                                  <p:childTnLst>
                                    <p:animEffect transition="out" filter="fade">
                                      <p:cBhvr>
                                        <p:cTn id="50" dur="500" tmFilter="0, 0; .2, .5; .8, .5; 1, 0"/>
                                        <p:tgtEl>
                                          <p:spTgt spid="61"/>
                                        </p:tgtEl>
                                      </p:cBhvr>
                                    </p:animEffect>
                                    <p:animScale>
                                      <p:cBhvr>
                                        <p:cTn id="51" dur="250" autoRev="1" fill="hold"/>
                                        <p:tgtEl>
                                          <p:spTgt spid="61"/>
                                        </p:tgtEl>
                                      </p:cBhvr>
                                      <p:by x="105000" y="105000"/>
                                    </p:animScale>
                                  </p:childTnLst>
                                </p:cTn>
                              </p:par>
                            </p:childTnLst>
                          </p:cTn>
                        </p:par>
                        <p:par>
                          <p:cTn id="52" fill="hold">
                            <p:stCondLst>
                              <p:cond delay="3750"/>
                            </p:stCondLst>
                            <p:childTnLst>
                              <p:par>
                                <p:cTn id="53" presetID="22" presetClass="entr" presetSubtype="2" fill="hold"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right)">
                                      <p:cBhvr>
                                        <p:cTn id="55" dur="500"/>
                                        <p:tgtEl>
                                          <p:spTgt spid="26"/>
                                        </p:tgtEl>
                                      </p:cBhvr>
                                    </p:animEffect>
                                  </p:childTnLst>
                                </p:cTn>
                              </p:par>
                            </p:childTnLst>
                          </p:cTn>
                        </p:par>
                        <p:par>
                          <p:cTn id="56" fill="hold">
                            <p:stCondLst>
                              <p:cond delay="4250"/>
                            </p:stCondLst>
                            <p:childTnLst>
                              <p:par>
                                <p:cTn id="57" presetID="10" presetClass="entr" presetSubtype="0" fill="hold"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fade">
                                      <p:cBhvr>
                                        <p:cTn id="59" dur="500"/>
                                        <p:tgtEl>
                                          <p:spTgt spid="27"/>
                                        </p:tgtEl>
                                      </p:cBhvr>
                                    </p:animEffect>
                                  </p:childTnLst>
                                </p:cTn>
                              </p:par>
                            </p:childTnLst>
                          </p:cTn>
                        </p:par>
                        <p:par>
                          <p:cTn id="60" fill="hold">
                            <p:stCondLst>
                              <p:cond delay="4750"/>
                            </p:stCondLst>
                            <p:childTnLst>
                              <p:par>
                                <p:cTn id="61" presetID="14" presetClass="entr" presetSubtype="10" fill="hold" grpId="0" nodeType="afterEffect">
                                  <p:stCondLst>
                                    <p:cond delay="0"/>
                                  </p:stCondLst>
                                  <p:childTnLst>
                                    <p:set>
                                      <p:cBhvr>
                                        <p:cTn id="62" dur="1" fill="hold">
                                          <p:stCondLst>
                                            <p:cond delay="0"/>
                                          </p:stCondLst>
                                        </p:cTn>
                                        <p:tgtEl>
                                          <p:spTgt spid="68"/>
                                        </p:tgtEl>
                                        <p:attrNameLst>
                                          <p:attrName>style.visibility</p:attrName>
                                        </p:attrNameLst>
                                      </p:cBhvr>
                                      <p:to>
                                        <p:strVal val="visible"/>
                                      </p:to>
                                    </p:set>
                                    <p:animEffect transition="in" filter="randombar(horizontal)">
                                      <p:cBhvr>
                                        <p:cTn id="63" dur="500"/>
                                        <p:tgtEl>
                                          <p:spTgt spid="68"/>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67"/>
                                        </p:tgtEl>
                                        <p:attrNameLst>
                                          <p:attrName>style.visibility</p:attrName>
                                        </p:attrNameLst>
                                      </p:cBhvr>
                                      <p:to>
                                        <p:strVal val="visible"/>
                                      </p:to>
                                    </p:set>
                                    <p:animEffect transition="in" filter="randombar(horizontal)">
                                      <p:cBhvr>
                                        <p:cTn id="66" dur="500"/>
                                        <p:tgtEl>
                                          <p:spTgt spid="67"/>
                                        </p:tgtEl>
                                      </p:cBhvr>
                                    </p:animEffect>
                                  </p:childTnLst>
                                </p:cTn>
                              </p:par>
                            </p:childTnLst>
                          </p:cTn>
                        </p:par>
                        <p:par>
                          <p:cTn id="67" fill="hold">
                            <p:stCondLst>
                              <p:cond delay="5250"/>
                            </p:stCondLst>
                            <p:childTnLst>
                              <p:par>
                                <p:cTn id="68" presetID="26" presetClass="emph" presetSubtype="0" fill="hold" grpId="1" nodeType="afterEffect">
                                  <p:stCondLst>
                                    <p:cond delay="0"/>
                                  </p:stCondLst>
                                  <p:childTnLst>
                                    <p:animEffect transition="out" filter="fade">
                                      <p:cBhvr>
                                        <p:cTn id="69" dur="500" tmFilter="0, 0; .2, .5; .8, .5; 1, 0"/>
                                        <p:tgtEl>
                                          <p:spTgt spid="60"/>
                                        </p:tgtEl>
                                      </p:cBhvr>
                                    </p:animEffect>
                                    <p:animScale>
                                      <p:cBhvr>
                                        <p:cTn id="70" dur="250" autoRev="1" fill="hold"/>
                                        <p:tgtEl>
                                          <p:spTgt spid="60"/>
                                        </p:tgtEl>
                                      </p:cBhvr>
                                      <p:by x="105000" y="105000"/>
                                    </p:animScale>
                                  </p:childTnLst>
                                </p:cTn>
                              </p:par>
                            </p:childTnLst>
                          </p:cTn>
                        </p:par>
                        <p:par>
                          <p:cTn id="71" fill="hold">
                            <p:stCondLst>
                              <p:cond delay="5750"/>
                            </p:stCondLst>
                            <p:childTnLst>
                              <p:par>
                                <p:cTn id="72" presetID="22" presetClass="entr" presetSubtype="2" fill="hold" nodeType="afterEffect">
                                  <p:stCondLst>
                                    <p:cond delay="0"/>
                                  </p:stCondLst>
                                  <p:childTnLst>
                                    <p:set>
                                      <p:cBhvr>
                                        <p:cTn id="73" dur="1" fill="hold">
                                          <p:stCondLst>
                                            <p:cond delay="0"/>
                                          </p:stCondLst>
                                        </p:cTn>
                                        <p:tgtEl>
                                          <p:spTgt spid="40"/>
                                        </p:tgtEl>
                                        <p:attrNameLst>
                                          <p:attrName>style.visibility</p:attrName>
                                        </p:attrNameLst>
                                      </p:cBhvr>
                                      <p:to>
                                        <p:strVal val="visible"/>
                                      </p:to>
                                    </p:set>
                                    <p:animEffect transition="in" filter="wipe(right)">
                                      <p:cBhvr>
                                        <p:cTn id="74" dur="600"/>
                                        <p:tgtEl>
                                          <p:spTgt spid="40"/>
                                        </p:tgtEl>
                                      </p:cBhvr>
                                    </p:animEffect>
                                  </p:childTnLst>
                                </p:cTn>
                              </p:par>
                            </p:childTnLst>
                          </p:cTn>
                        </p:par>
                        <p:par>
                          <p:cTn id="75" fill="hold">
                            <p:stCondLst>
                              <p:cond delay="6350"/>
                            </p:stCondLst>
                            <p:childTnLst>
                              <p:par>
                                <p:cTn id="76" presetID="10" presetClass="entr" presetSubtype="0" fill="hold" nodeType="afterEffect">
                                  <p:stCondLst>
                                    <p:cond delay="0"/>
                                  </p:stCondLst>
                                  <p:childTnLst>
                                    <p:set>
                                      <p:cBhvr>
                                        <p:cTn id="77" dur="1" fill="hold">
                                          <p:stCondLst>
                                            <p:cond delay="0"/>
                                          </p:stCondLst>
                                        </p:cTn>
                                        <p:tgtEl>
                                          <p:spTgt spid="41"/>
                                        </p:tgtEl>
                                        <p:attrNameLst>
                                          <p:attrName>style.visibility</p:attrName>
                                        </p:attrNameLst>
                                      </p:cBhvr>
                                      <p:to>
                                        <p:strVal val="visible"/>
                                      </p:to>
                                    </p:set>
                                    <p:animEffect transition="in" filter="fade">
                                      <p:cBhvr>
                                        <p:cTn id="78" dur="500"/>
                                        <p:tgtEl>
                                          <p:spTgt spid="41"/>
                                        </p:tgtEl>
                                      </p:cBhvr>
                                    </p:animEffect>
                                  </p:childTnLst>
                                </p:cTn>
                              </p:par>
                            </p:childTnLst>
                          </p:cTn>
                        </p:par>
                        <p:par>
                          <p:cTn id="79" fill="hold">
                            <p:stCondLst>
                              <p:cond delay="6850"/>
                            </p:stCondLst>
                            <p:childTnLst>
                              <p:par>
                                <p:cTn id="80" presetID="14" presetClass="entr" presetSubtype="10" fill="hold" grpId="0" nodeType="afterEffect">
                                  <p:stCondLst>
                                    <p:cond delay="0"/>
                                  </p:stCondLst>
                                  <p:childTnLst>
                                    <p:set>
                                      <p:cBhvr>
                                        <p:cTn id="81" dur="1" fill="hold">
                                          <p:stCondLst>
                                            <p:cond delay="0"/>
                                          </p:stCondLst>
                                        </p:cTn>
                                        <p:tgtEl>
                                          <p:spTgt spid="65"/>
                                        </p:tgtEl>
                                        <p:attrNameLst>
                                          <p:attrName>style.visibility</p:attrName>
                                        </p:attrNameLst>
                                      </p:cBhvr>
                                      <p:to>
                                        <p:strVal val="visible"/>
                                      </p:to>
                                    </p:set>
                                    <p:animEffect transition="in" filter="randombar(horizontal)">
                                      <p:cBhvr>
                                        <p:cTn id="82" dur="500"/>
                                        <p:tgtEl>
                                          <p:spTgt spid="65"/>
                                        </p:tgtEl>
                                      </p:cBhvr>
                                    </p:animEffect>
                                  </p:childTnLst>
                                </p:cTn>
                              </p:par>
                              <p:par>
                                <p:cTn id="83" presetID="14" presetClass="entr" presetSubtype="10" fill="hold" grpId="0" nodeType="withEffect">
                                  <p:stCondLst>
                                    <p:cond delay="0"/>
                                  </p:stCondLst>
                                  <p:childTnLst>
                                    <p:set>
                                      <p:cBhvr>
                                        <p:cTn id="84" dur="1" fill="hold">
                                          <p:stCondLst>
                                            <p:cond delay="0"/>
                                          </p:stCondLst>
                                        </p:cTn>
                                        <p:tgtEl>
                                          <p:spTgt spid="66"/>
                                        </p:tgtEl>
                                        <p:attrNameLst>
                                          <p:attrName>style.visibility</p:attrName>
                                        </p:attrNameLst>
                                      </p:cBhvr>
                                      <p:to>
                                        <p:strVal val="visible"/>
                                      </p:to>
                                    </p:set>
                                    <p:animEffect transition="in" filter="randombar(horizontal)">
                                      <p:cBhvr>
                                        <p:cTn id="85" dur="500"/>
                                        <p:tgtEl>
                                          <p:spTgt spid="66"/>
                                        </p:tgtEl>
                                      </p:cBhvr>
                                    </p:animEffect>
                                  </p:childTnLst>
                                </p:cTn>
                              </p:par>
                            </p:childTnLst>
                          </p:cTn>
                        </p:par>
                        <p:par>
                          <p:cTn id="86" fill="hold">
                            <p:stCondLst>
                              <p:cond delay="7350"/>
                            </p:stCondLst>
                            <p:childTnLst>
                              <p:par>
                                <p:cTn id="87" presetID="26" presetClass="emph" presetSubtype="0" fill="hold" grpId="1" nodeType="afterEffect">
                                  <p:stCondLst>
                                    <p:cond delay="0"/>
                                  </p:stCondLst>
                                  <p:childTnLst>
                                    <p:animEffect transition="out" filter="fade">
                                      <p:cBhvr>
                                        <p:cTn id="88" dur="500" tmFilter="0, 0; .2, .5; .8, .5; 1, 0"/>
                                        <p:tgtEl>
                                          <p:spTgt spid="59"/>
                                        </p:tgtEl>
                                      </p:cBhvr>
                                    </p:animEffect>
                                    <p:animScale>
                                      <p:cBhvr>
                                        <p:cTn id="89" dur="250" autoRev="1" fill="hold"/>
                                        <p:tgtEl>
                                          <p:spTgt spid="59"/>
                                        </p:tgtEl>
                                      </p:cBhvr>
                                      <p:by x="105000" y="105000"/>
                                    </p:animScale>
                                  </p:childTnLst>
                                </p:cTn>
                              </p:par>
                            </p:childTnLst>
                          </p:cTn>
                        </p:par>
                        <p:par>
                          <p:cTn id="90" fill="hold">
                            <p:stCondLst>
                              <p:cond delay="7850"/>
                            </p:stCondLst>
                            <p:childTnLst>
                              <p:par>
                                <p:cTn id="91" presetID="22" presetClass="entr" presetSubtype="2" fill="hold" nodeType="afterEffect">
                                  <p:stCondLst>
                                    <p:cond delay="0"/>
                                  </p:stCondLst>
                                  <p:childTnLst>
                                    <p:set>
                                      <p:cBhvr>
                                        <p:cTn id="92" dur="1" fill="hold">
                                          <p:stCondLst>
                                            <p:cond delay="0"/>
                                          </p:stCondLst>
                                        </p:cTn>
                                        <p:tgtEl>
                                          <p:spTgt spid="20"/>
                                        </p:tgtEl>
                                        <p:attrNameLst>
                                          <p:attrName>style.visibility</p:attrName>
                                        </p:attrNameLst>
                                      </p:cBhvr>
                                      <p:to>
                                        <p:strVal val="visible"/>
                                      </p:to>
                                    </p:set>
                                    <p:animEffect transition="in" filter="wipe(right)">
                                      <p:cBhvr>
                                        <p:cTn id="93" dur="750"/>
                                        <p:tgtEl>
                                          <p:spTgt spid="20"/>
                                        </p:tgtEl>
                                      </p:cBhvr>
                                    </p:animEffect>
                                  </p:childTnLst>
                                </p:cTn>
                              </p:par>
                            </p:childTnLst>
                          </p:cTn>
                        </p:par>
                        <p:par>
                          <p:cTn id="94" fill="hold">
                            <p:stCondLst>
                              <p:cond delay="8600"/>
                            </p:stCondLst>
                            <p:childTnLst>
                              <p:par>
                                <p:cTn id="95" presetID="10" presetClass="entr" presetSubtype="0" fill="hold"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fade">
                                      <p:cBhvr>
                                        <p:cTn id="97" dur="500"/>
                                        <p:tgtEl>
                                          <p:spTgt spid="21"/>
                                        </p:tgtEl>
                                      </p:cBhvr>
                                    </p:animEffect>
                                  </p:childTnLst>
                                </p:cTn>
                              </p:par>
                            </p:childTnLst>
                          </p:cTn>
                        </p:par>
                        <p:par>
                          <p:cTn id="98" fill="hold">
                            <p:stCondLst>
                              <p:cond delay="9100"/>
                            </p:stCondLst>
                            <p:childTnLst>
                              <p:par>
                                <p:cTn id="99" presetID="14" presetClass="entr" presetSubtype="10" fill="hold" grpId="0" nodeType="afterEffect">
                                  <p:stCondLst>
                                    <p:cond delay="0"/>
                                  </p:stCondLst>
                                  <p:childTnLst>
                                    <p:set>
                                      <p:cBhvr>
                                        <p:cTn id="100" dur="1" fill="hold">
                                          <p:stCondLst>
                                            <p:cond delay="0"/>
                                          </p:stCondLst>
                                        </p:cTn>
                                        <p:tgtEl>
                                          <p:spTgt spid="63"/>
                                        </p:tgtEl>
                                        <p:attrNameLst>
                                          <p:attrName>style.visibility</p:attrName>
                                        </p:attrNameLst>
                                      </p:cBhvr>
                                      <p:to>
                                        <p:strVal val="visible"/>
                                      </p:to>
                                    </p:set>
                                    <p:animEffect transition="in" filter="randombar(horizontal)">
                                      <p:cBhvr>
                                        <p:cTn id="101" dur="500"/>
                                        <p:tgtEl>
                                          <p:spTgt spid="63"/>
                                        </p:tgtEl>
                                      </p:cBhvr>
                                    </p:animEffect>
                                  </p:childTnLst>
                                </p:cTn>
                              </p:par>
                              <p:par>
                                <p:cTn id="102" presetID="14" presetClass="entr" presetSubtype="10" fill="hold" grpId="0" nodeType="withEffect">
                                  <p:stCondLst>
                                    <p:cond delay="0"/>
                                  </p:stCondLst>
                                  <p:childTnLst>
                                    <p:set>
                                      <p:cBhvr>
                                        <p:cTn id="103" dur="1" fill="hold">
                                          <p:stCondLst>
                                            <p:cond delay="0"/>
                                          </p:stCondLst>
                                        </p:cTn>
                                        <p:tgtEl>
                                          <p:spTgt spid="64"/>
                                        </p:tgtEl>
                                        <p:attrNameLst>
                                          <p:attrName>style.visibility</p:attrName>
                                        </p:attrNameLst>
                                      </p:cBhvr>
                                      <p:to>
                                        <p:strVal val="visible"/>
                                      </p:to>
                                    </p:set>
                                    <p:animEffect transition="in" filter="randombar(horizontal)">
                                      <p:cBhvr>
                                        <p:cTn id="104"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57" grpId="0" animBg="1"/>
      <p:bldP spid="58" grpId="0" animBg="1"/>
      <p:bldP spid="59" grpId="0" animBg="1"/>
      <p:bldP spid="59" grpId="1" animBg="1"/>
      <p:bldP spid="60" grpId="0" animBg="1"/>
      <p:bldP spid="60" grpId="1" animBg="1"/>
      <p:bldP spid="61" grpId="0" animBg="1"/>
      <p:bldP spid="61" grpId="1" animBg="1"/>
      <p:bldP spid="62" grpId="0" animBg="1"/>
      <p:bldP spid="62" grpId="1" animBg="1"/>
      <p:bldP spid="63" grpId="0"/>
      <p:bldP spid="64" grpId="0"/>
      <p:bldP spid="65" grpId="0"/>
      <p:bldP spid="66" grpId="0"/>
      <p:bldP spid="67" grpId="0"/>
      <p:bldP spid="68" grpId="0"/>
      <p:bldP spid="69" grpId="0"/>
      <p:bldP spid="7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 name="图片 98"/>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1"/>
            <a:ext cx="9144000" cy="5143498"/>
          </a:xfrm>
          <a:prstGeom prst="rect">
            <a:avLst/>
          </a:prstGeom>
        </p:spPr>
      </p:pic>
      <p:pic>
        <p:nvPicPr>
          <p:cNvPr id="100" name="图片 9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315430" y="-315742"/>
            <a:ext cx="5828570" cy="4408221"/>
          </a:xfrm>
          <a:prstGeom prst="rect">
            <a:avLst/>
          </a:prstGeom>
        </p:spPr>
      </p:pic>
      <p:pic>
        <p:nvPicPr>
          <p:cNvPr id="101" name="图片 100"/>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980133" y="932763"/>
            <a:ext cx="3183734" cy="3166889"/>
          </a:xfrm>
          <a:prstGeom prst="rect">
            <a:avLst/>
          </a:prstGeom>
        </p:spPr>
      </p:pic>
      <p:sp>
        <p:nvSpPr>
          <p:cNvPr id="102" name="TextBox 29"/>
          <p:cNvSpPr txBox="1"/>
          <p:nvPr/>
        </p:nvSpPr>
        <p:spPr>
          <a:xfrm>
            <a:off x="2082446" y="4013630"/>
            <a:ext cx="5457328" cy="584775"/>
          </a:xfrm>
          <a:prstGeom prst="rect">
            <a:avLst/>
          </a:prstGeom>
          <a:noFill/>
        </p:spPr>
        <p:txBody>
          <a:bodyPr wrap="none" rtlCol="0">
            <a:spAutoFit/>
          </a:bodyPr>
          <a:lstStyle/>
          <a:p>
            <a:pPr algn="just"/>
            <a:r>
              <a:rPr lang="zh-CN" altLang="en-US" sz="3200" b="1" dirty="0">
                <a:solidFill>
                  <a:srgbClr val="FF3A00"/>
                </a:solidFill>
                <a:latin typeface="微软雅黑" pitchFamily="34" charset="-122"/>
                <a:ea typeface="微软雅黑" pitchFamily="34" charset="-122"/>
              </a:rPr>
              <a:t>感谢您的观看  </a:t>
            </a:r>
            <a:r>
              <a:rPr lang="en-US" altLang="zh-CN" sz="3200" b="1" dirty="0">
                <a:solidFill>
                  <a:srgbClr val="FF3A00"/>
                </a:solidFill>
                <a:latin typeface="微软雅黑" pitchFamily="34" charset="-122"/>
                <a:ea typeface="微软雅黑" pitchFamily="34" charset="-122"/>
              </a:rPr>
              <a:t>THANK YOU</a:t>
            </a:r>
            <a:endParaRPr lang="zh-CN" altLang="en-US" sz="3200" b="1" dirty="0">
              <a:solidFill>
                <a:srgbClr val="FF3A00"/>
              </a:solidFill>
              <a:latin typeface="微软雅黑" pitchFamily="34" charset="-122"/>
              <a:ea typeface="微软雅黑" pitchFamily="34" charset="-122"/>
            </a:endParaRPr>
          </a:p>
        </p:txBody>
      </p:sp>
      <p:sp>
        <p:nvSpPr>
          <p:cNvPr id="103" name="TextBox 30"/>
          <p:cNvSpPr txBox="1"/>
          <p:nvPr/>
        </p:nvSpPr>
        <p:spPr>
          <a:xfrm>
            <a:off x="2834572" y="4572495"/>
            <a:ext cx="3953070" cy="461665"/>
          </a:xfrm>
          <a:prstGeom prst="rect">
            <a:avLst/>
          </a:prstGeom>
          <a:noFill/>
        </p:spPr>
        <p:txBody>
          <a:bodyPr wrap="none" rtlCol="0">
            <a:spAutoFit/>
          </a:bodyPr>
          <a:lstStyle/>
          <a:p>
            <a:pPr algn="ctr"/>
            <a:r>
              <a:rPr lang="en-US" altLang="zh-CN" sz="1200" dirty="0">
                <a:solidFill>
                  <a:srgbClr val="D00000"/>
                </a:solidFill>
              </a:rPr>
              <a:t>2017 year-end summary work summarizes the boutique PPT</a:t>
            </a:r>
          </a:p>
          <a:p>
            <a:pPr algn="ctr"/>
            <a:r>
              <a:rPr lang="en-US" altLang="zh-CN" sz="1200" dirty="0">
                <a:solidFill>
                  <a:srgbClr val="D00000"/>
                </a:solidFill>
              </a:rPr>
              <a:t>About the summary text input or copy here</a:t>
            </a:r>
          </a:p>
        </p:txBody>
      </p:sp>
    </p:spTree>
    <p:extLst>
      <p:ext uri="{BB962C8B-B14F-4D97-AF65-F5344CB8AC3E}">
        <p14:creationId xmlns:p14="http://schemas.microsoft.com/office/powerpoint/2010/main" val="233474570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9"/>
                                            </p:tgtEl>
                                            <p:attrNameLst>
                                              <p:attrName>style.visibility</p:attrName>
                                            </p:attrNameLst>
                                          </p:cBhvr>
                                          <p:to>
                                            <p:strVal val="visible"/>
                                          </p:to>
                                        </p:set>
                                        <p:animEffect transition="in" filter="fade">
                                          <p:cBhvr>
                                            <p:cTn id="7" dur="1250"/>
                                            <p:tgtEl>
                                              <p:spTgt spid="99"/>
                                            </p:tgtEl>
                                          </p:cBhvr>
                                        </p:animEffect>
                                      </p:childTnLst>
                                    </p:cTn>
                                  </p:par>
                                </p:childTnLst>
                              </p:cTn>
                            </p:par>
                            <p:par>
                              <p:cTn id="8" fill="hold">
                                <p:stCondLst>
                                  <p:cond delay="1250"/>
                                </p:stCondLst>
                                <p:childTnLst>
                                  <p:par>
                                    <p:cTn id="9" presetID="50" presetClass="entr" presetSubtype="0" decel="100000" fill="hold" nodeType="afterEffect">
                                      <p:stCondLst>
                                        <p:cond delay="0"/>
                                      </p:stCondLst>
                                      <p:childTnLst>
                                        <p:set>
                                          <p:cBhvr>
                                            <p:cTn id="10" dur="1" fill="hold">
                                              <p:stCondLst>
                                                <p:cond delay="0"/>
                                              </p:stCondLst>
                                            </p:cTn>
                                            <p:tgtEl>
                                              <p:spTgt spid="100"/>
                                            </p:tgtEl>
                                            <p:attrNameLst>
                                              <p:attrName>style.visibility</p:attrName>
                                            </p:attrNameLst>
                                          </p:cBhvr>
                                          <p:to>
                                            <p:strVal val="visible"/>
                                          </p:to>
                                        </p:set>
                                        <p:anim calcmode="lin" valueType="num">
                                          <p:cBhvr>
                                            <p:cTn id="11" dur="1000" fill="hold"/>
                                            <p:tgtEl>
                                              <p:spTgt spid="100"/>
                                            </p:tgtEl>
                                            <p:attrNameLst>
                                              <p:attrName>ppt_w</p:attrName>
                                            </p:attrNameLst>
                                          </p:cBhvr>
                                          <p:tavLst>
                                            <p:tav tm="0">
                                              <p:val>
                                                <p:strVal val="#ppt_w+.3"/>
                                              </p:val>
                                            </p:tav>
                                            <p:tav tm="100000">
                                              <p:val>
                                                <p:strVal val="#ppt_w"/>
                                              </p:val>
                                            </p:tav>
                                          </p:tavLst>
                                        </p:anim>
                                        <p:anim calcmode="lin" valueType="num">
                                          <p:cBhvr>
                                            <p:cTn id="12" dur="1000" fill="hold"/>
                                            <p:tgtEl>
                                              <p:spTgt spid="100"/>
                                            </p:tgtEl>
                                            <p:attrNameLst>
                                              <p:attrName>ppt_h</p:attrName>
                                            </p:attrNameLst>
                                          </p:cBhvr>
                                          <p:tavLst>
                                            <p:tav tm="0">
                                              <p:val>
                                                <p:strVal val="#ppt_h"/>
                                              </p:val>
                                            </p:tav>
                                            <p:tav tm="100000">
                                              <p:val>
                                                <p:strVal val="#ppt_h"/>
                                              </p:val>
                                            </p:tav>
                                          </p:tavLst>
                                        </p:anim>
                                        <p:animEffect transition="in" filter="fade">
                                          <p:cBhvr>
                                            <p:cTn id="13" dur="1000"/>
                                            <p:tgtEl>
                                              <p:spTgt spid="100"/>
                                            </p:tgtEl>
                                          </p:cBhvr>
                                        </p:animEffect>
                                      </p:childTnLst>
                                    </p:cTn>
                                  </p:par>
                                </p:childTnLst>
                              </p:cTn>
                            </p:par>
                            <p:par>
                              <p:cTn id="14" fill="hold">
                                <p:stCondLst>
                                  <p:cond delay="2250"/>
                                </p:stCondLst>
                                <p:childTnLst>
                                  <p:par>
                                    <p:cTn id="15" presetID="2" presetClass="entr" presetSubtype="1" fill="hold" nodeType="afterEffect" p14:presetBounceEnd="33000">
                                      <p:stCondLst>
                                        <p:cond delay="0"/>
                                      </p:stCondLst>
                                      <p:childTnLst>
                                        <p:set>
                                          <p:cBhvr>
                                            <p:cTn id="16" dur="1" fill="hold">
                                              <p:stCondLst>
                                                <p:cond delay="0"/>
                                              </p:stCondLst>
                                            </p:cTn>
                                            <p:tgtEl>
                                              <p:spTgt spid="101"/>
                                            </p:tgtEl>
                                            <p:attrNameLst>
                                              <p:attrName>style.visibility</p:attrName>
                                            </p:attrNameLst>
                                          </p:cBhvr>
                                          <p:to>
                                            <p:strVal val="visible"/>
                                          </p:to>
                                        </p:set>
                                        <p:anim calcmode="lin" valueType="num" p14:bounceEnd="33000">
                                          <p:cBhvr additive="base">
                                            <p:cTn id="17" dur="1250" fill="hold"/>
                                            <p:tgtEl>
                                              <p:spTgt spid="101"/>
                                            </p:tgtEl>
                                            <p:attrNameLst>
                                              <p:attrName>ppt_x</p:attrName>
                                            </p:attrNameLst>
                                          </p:cBhvr>
                                          <p:tavLst>
                                            <p:tav tm="0">
                                              <p:val>
                                                <p:strVal val="#ppt_x"/>
                                              </p:val>
                                            </p:tav>
                                            <p:tav tm="100000">
                                              <p:val>
                                                <p:strVal val="#ppt_x"/>
                                              </p:val>
                                            </p:tav>
                                          </p:tavLst>
                                        </p:anim>
                                        <p:anim calcmode="lin" valueType="num" p14:bounceEnd="33000">
                                          <p:cBhvr additive="base">
                                            <p:cTn id="18" dur="1250" fill="hold"/>
                                            <p:tgtEl>
                                              <p:spTgt spid="101"/>
                                            </p:tgtEl>
                                            <p:attrNameLst>
                                              <p:attrName>ppt_y</p:attrName>
                                            </p:attrNameLst>
                                          </p:cBhvr>
                                          <p:tavLst>
                                            <p:tav tm="0">
                                              <p:val>
                                                <p:strVal val="0-#ppt_h/2"/>
                                              </p:val>
                                            </p:tav>
                                            <p:tav tm="100000">
                                              <p:val>
                                                <p:strVal val="#ppt_y"/>
                                              </p:val>
                                            </p:tav>
                                          </p:tavLst>
                                        </p:anim>
                                      </p:childTnLst>
                                    </p:cTn>
                                  </p:par>
                                </p:childTnLst>
                              </p:cTn>
                            </p:par>
                            <p:par>
                              <p:cTn id="19" fill="hold">
                                <p:stCondLst>
                                  <p:cond delay="3500"/>
                                </p:stCondLst>
                                <p:childTnLst>
                                  <p:par>
                                    <p:cTn id="20" presetID="42" presetClass="entr" presetSubtype="0" fill="hold" grpId="0" nodeType="afterEffect">
                                      <p:stCondLst>
                                        <p:cond delay="0"/>
                                      </p:stCondLst>
                                      <p:childTnLst>
                                        <p:set>
                                          <p:cBhvr>
                                            <p:cTn id="21" dur="1" fill="hold">
                                              <p:stCondLst>
                                                <p:cond delay="0"/>
                                              </p:stCondLst>
                                            </p:cTn>
                                            <p:tgtEl>
                                              <p:spTgt spid="102"/>
                                            </p:tgtEl>
                                            <p:attrNameLst>
                                              <p:attrName>style.visibility</p:attrName>
                                            </p:attrNameLst>
                                          </p:cBhvr>
                                          <p:to>
                                            <p:strVal val="visible"/>
                                          </p:to>
                                        </p:set>
                                        <p:animEffect transition="in" filter="fade">
                                          <p:cBhvr>
                                            <p:cTn id="22" dur="1000"/>
                                            <p:tgtEl>
                                              <p:spTgt spid="102"/>
                                            </p:tgtEl>
                                          </p:cBhvr>
                                        </p:animEffect>
                                        <p:anim calcmode="lin" valueType="num">
                                          <p:cBhvr>
                                            <p:cTn id="23" dur="1000" fill="hold"/>
                                            <p:tgtEl>
                                              <p:spTgt spid="102"/>
                                            </p:tgtEl>
                                            <p:attrNameLst>
                                              <p:attrName>ppt_x</p:attrName>
                                            </p:attrNameLst>
                                          </p:cBhvr>
                                          <p:tavLst>
                                            <p:tav tm="0">
                                              <p:val>
                                                <p:strVal val="#ppt_x"/>
                                              </p:val>
                                            </p:tav>
                                            <p:tav tm="100000">
                                              <p:val>
                                                <p:strVal val="#ppt_x"/>
                                              </p:val>
                                            </p:tav>
                                          </p:tavLst>
                                        </p:anim>
                                        <p:anim calcmode="lin" valueType="num">
                                          <p:cBhvr>
                                            <p:cTn id="24" dur="1000" fill="hold"/>
                                            <p:tgtEl>
                                              <p:spTgt spid="102"/>
                                            </p:tgtEl>
                                            <p:attrNameLst>
                                              <p:attrName>ppt_y</p:attrName>
                                            </p:attrNameLst>
                                          </p:cBhvr>
                                          <p:tavLst>
                                            <p:tav tm="0">
                                              <p:val>
                                                <p:strVal val="#ppt_y+.1"/>
                                              </p:val>
                                            </p:tav>
                                            <p:tav tm="100000">
                                              <p:val>
                                                <p:strVal val="#ppt_y"/>
                                              </p:val>
                                            </p:tav>
                                          </p:tavLst>
                                        </p:anim>
                                      </p:childTnLst>
                                    </p:cTn>
                                  </p:par>
                                </p:childTnLst>
                              </p:cTn>
                            </p:par>
                            <p:par>
                              <p:cTn id="25" fill="hold">
                                <p:stCondLst>
                                  <p:cond delay="4500"/>
                                </p:stCondLst>
                                <p:childTnLst>
                                  <p:par>
                                    <p:cTn id="26" presetID="10" presetClass="entr" presetSubtype="0" fill="hold" grpId="0" nodeType="afterEffect">
                                      <p:stCondLst>
                                        <p:cond delay="0"/>
                                      </p:stCondLst>
                                      <p:childTnLst>
                                        <p:set>
                                          <p:cBhvr>
                                            <p:cTn id="27" dur="1" fill="hold">
                                              <p:stCondLst>
                                                <p:cond delay="0"/>
                                              </p:stCondLst>
                                            </p:cTn>
                                            <p:tgtEl>
                                              <p:spTgt spid="103"/>
                                            </p:tgtEl>
                                            <p:attrNameLst>
                                              <p:attrName>style.visibility</p:attrName>
                                            </p:attrNameLst>
                                          </p:cBhvr>
                                          <p:to>
                                            <p:strVal val="visible"/>
                                          </p:to>
                                        </p:set>
                                        <p:animEffect transition="in" filter="fade">
                                          <p:cBhvr>
                                            <p:cTn id="28"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10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9"/>
                                            </p:tgtEl>
                                            <p:attrNameLst>
                                              <p:attrName>style.visibility</p:attrName>
                                            </p:attrNameLst>
                                          </p:cBhvr>
                                          <p:to>
                                            <p:strVal val="visible"/>
                                          </p:to>
                                        </p:set>
                                        <p:animEffect transition="in" filter="fade">
                                          <p:cBhvr>
                                            <p:cTn id="7" dur="1250"/>
                                            <p:tgtEl>
                                              <p:spTgt spid="99"/>
                                            </p:tgtEl>
                                          </p:cBhvr>
                                        </p:animEffect>
                                      </p:childTnLst>
                                    </p:cTn>
                                  </p:par>
                                </p:childTnLst>
                              </p:cTn>
                            </p:par>
                            <p:par>
                              <p:cTn id="8" fill="hold">
                                <p:stCondLst>
                                  <p:cond delay="1250"/>
                                </p:stCondLst>
                                <p:childTnLst>
                                  <p:par>
                                    <p:cTn id="9" presetID="50" presetClass="entr" presetSubtype="0" decel="100000" fill="hold" nodeType="afterEffect">
                                      <p:stCondLst>
                                        <p:cond delay="0"/>
                                      </p:stCondLst>
                                      <p:childTnLst>
                                        <p:set>
                                          <p:cBhvr>
                                            <p:cTn id="10" dur="1" fill="hold">
                                              <p:stCondLst>
                                                <p:cond delay="0"/>
                                              </p:stCondLst>
                                            </p:cTn>
                                            <p:tgtEl>
                                              <p:spTgt spid="100"/>
                                            </p:tgtEl>
                                            <p:attrNameLst>
                                              <p:attrName>style.visibility</p:attrName>
                                            </p:attrNameLst>
                                          </p:cBhvr>
                                          <p:to>
                                            <p:strVal val="visible"/>
                                          </p:to>
                                        </p:set>
                                        <p:anim calcmode="lin" valueType="num">
                                          <p:cBhvr>
                                            <p:cTn id="11" dur="1000" fill="hold"/>
                                            <p:tgtEl>
                                              <p:spTgt spid="100"/>
                                            </p:tgtEl>
                                            <p:attrNameLst>
                                              <p:attrName>ppt_w</p:attrName>
                                            </p:attrNameLst>
                                          </p:cBhvr>
                                          <p:tavLst>
                                            <p:tav tm="0">
                                              <p:val>
                                                <p:strVal val="#ppt_w+.3"/>
                                              </p:val>
                                            </p:tav>
                                            <p:tav tm="100000">
                                              <p:val>
                                                <p:strVal val="#ppt_w"/>
                                              </p:val>
                                            </p:tav>
                                          </p:tavLst>
                                        </p:anim>
                                        <p:anim calcmode="lin" valueType="num">
                                          <p:cBhvr>
                                            <p:cTn id="12" dur="1000" fill="hold"/>
                                            <p:tgtEl>
                                              <p:spTgt spid="100"/>
                                            </p:tgtEl>
                                            <p:attrNameLst>
                                              <p:attrName>ppt_h</p:attrName>
                                            </p:attrNameLst>
                                          </p:cBhvr>
                                          <p:tavLst>
                                            <p:tav tm="0">
                                              <p:val>
                                                <p:strVal val="#ppt_h"/>
                                              </p:val>
                                            </p:tav>
                                            <p:tav tm="100000">
                                              <p:val>
                                                <p:strVal val="#ppt_h"/>
                                              </p:val>
                                            </p:tav>
                                          </p:tavLst>
                                        </p:anim>
                                        <p:animEffect transition="in" filter="fade">
                                          <p:cBhvr>
                                            <p:cTn id="13" dur="1000"/>
                                            <p:tgtEl>
                                              <p:spTgt spid="100"/>
                                            </p:tgtEl>
                                          </p:cBhvr>
                                        </p:animEffect>
                                      </p:childTnLst>
                                    </p:cTn>
                                  </p:par>
                                </p:childTnLst>
                              </p:cTn>
                            </p:par>
                            <p:par>
                              <p:cTn id="14" fill="hold">
                                <p:stCondLst>
                                  <p:cond delay="2250"/>
                                </p:stCondLst>
                                <p:childTnLst>
                                  <p:par>
                                    <p:cTn id="15" presetID="2" presetClass="entr" presetSubtype="1" fill="hold" nodeType="afterEffect">
                                      <p:stCondLst>
                                        <p:cond delay="0"/>
                                      </p:stCondLst>
                                      <p:childTnLst>
                                        <p:set>
                                          <p:cBhvr>
                                            <p:cTn id="16" dur="1" fill="hold">
                                              <p:stCondLst>
                                                <p:cond delay="0"/>
                                              </p:stCondLst>
                                            </p:cTn>
                                            <p:tgtEl>
                                              <p:spTgt spid="101"/>
                                            </p:tgtEl>
                                            <p:attrNameLst>
                                              <p:attrName>style.visibility</p:attrName>
                                            </p:attrNameLst>
                                          </p:cBhvr>
                                          <p:to>
                                            <p:strVal val="visible"/>
                                          </p:to>
                                        </p:set>
                                        <p:anim calcmode="lin" valueType="num">
                                          <p:cBhvr additive="base">
                                            <p:cTn id="17" dur="1250" fill="hold"/>
                                            <p:tgtEl>
                                              <p:spTgt spid="101"/>
                                            </p:tgtEl>
                                            <p:attrNameLst>
                                              <p:attrName>ppt_x</p:attrName>
                                            </p:attrNameLst>
                                          </p:cBhvr>
                                          <p:tavLst>
                                            <p:tav tm="0">
                                              <p:val>
                                                <p:strVal val="#ppt_x"/>
                                              </p:val>
                                            </p:tav>
                                            <p:tav tm="100000">
                                              <p:val>
                                                <p:strVal val="#ppt_x"/>
                                              </p:val>
                                            </p:tav>
                                          </p:tavLst>
                                        </p:anim>
                                        <p:anim calcmode="lin" valueType="num">
                                          <p:cBhvr additive="base">
                                            <p:cTn id="18" dur="1250" fill="hold"/>
                                            <p:tgtEl>
                                              <p:spTgt spid="101"/>
                                            </p:tgtEl>
                                            <p:attrNameLst>
                                              <p:attrName>ppt_y</p:attrName>
                                            </p:attrNameLst>
                                          </p:cBhvr>
                                          <p:tavLst>
                                            <p:tav tm="0">
                                              <p:val>
                                                <p:strVal val="0-#ppt_h/2"/>
                                              </p:val>
                                            </p:tav>
                                            <p:tav tm="100000">
                                              <p:val>
                                                <p:strVal val="#ppt_y"/>
                                              </p:val>
                                            </p:tav>
                                          </p:tavLst>
                                        </p:anim>
                                      </p:childTnLst>
                                    </p:cTn>
                                  </p:par>
                                </p:childTnLst>
                              </p:cTn>
                            </p:par>
                            <p:par>
                              <p:cTn id="19" fill="hold">
                                <p:stCondLst>
                                  <p:cond delay="3500"/>
                                </p:stCondLst>
                                <p:childTnLst>
                                  <p:par>
                                    <p:cTn id="20" presetID="42" presetClass="entr" presetSubtype="0" fill="hold" grpId="0" nodeType="afterEffect">
                                      <p:stCondLst>
                                        <p:cond delay="0"/>
                                      </p:stCondLst>
                                      <p:childTnLst>
                                        <p:set>
                                          <p:cBhvr>
                                            <p:cTn id="21" dur="1" fill="hold">
                                              <p:stCondLst>
                                                <p:cond delay="0"/>
                                              </p:stCondLst>
                                            </p:cTn>
                                            <p:tgtEl>
                                              <p:spTgt spid="102"/>
                                            </p:tgtEl>
                                            <p:attrNameLst>
                                              <p:attrName>style.visibility</p:attrName>
                                            </p:attrNameLst>
                                          </p:cBhvr>
                                          <p:to>
                                            <p:strVal val="visible"/>
                                          </p:to>
                                        </p:set>
                                        <p:animEffect transition="in" filter="fade">
                                          <p:cBhvr>
                                            <p:cTn id="22" dur="1000"/>
                                            <p:tgtEl>
                                              <p:spTgt spid="102"/>
                                            </p:tgtEl>
                                          </p:cBhvr>
                                        </p:animEffect>
                                        <p:anim calcmode="lin" valueType="num">
                                          <p:cBhvr>
                                            <p:cTn id="23" dur="1000" fill="hold"/>
                                            <p:tgtEl>
                                              <p:spTgt spid="102"/>
                                            </p:tgtEl>
                                            <p:attrNameLst>
                                              <p:attrName>ppt_x</p:attrName>
                                            </p:attrNameLst>
                                          </p:cBhvr>
                                          <p:tavLst>
                                            <p:tav tm="0">
                                              <p:val>
                                                <p:strVal val="#ppt_x"/>
                                              </p:val>
                                            </p:tav>
                                            <p:tav tm="100000">
                                              <p:val>
                                                <p:strVal val="#ppt_x"/>
                                              </p:val>
                                            </p:tav>
                                          </p:tavLst>
                                        </p:anim>
                                        <p:anim calcmode="lin" valueType="num">
                                          <p:cBhvr>
                                            <p:cTn id="24" dur="1000" fill="hold"/>
                                            <p:tgtEl>
                                              <p:spTgt spid="102"/>
                                            </p:tgtEl>
                                            <p:attrNameLst>
                                              <p:attrName>ppt_y</p:attrName>
                                            </p:attrNameLst>
                                          </p:cBhvr>
                                          <p:tavLst>
                                            <p:tav tm="0">
                                              <p:val>
                                                <p:strVal val="#ppt_y+.1"/>
                                              </p:val>
                                            </p:tav>
                                            <p:tav tm="100000">
                                              <p:val>
                                                <p:strVal val="#ppt_y"/>
                                              </p:val>
                                            </p:tav>
                                          </p:tavLst>
                                        </p:anim>
                                      </p:childTnLst>
                                    </p:cTn>
                                  </p:par>
                                </p:childTnLst>
                              </p:cTn>
                            </p:par>
                            <p:par>
                              <p:cTn id="25" fill="hold">
                                <p:stCondLst>
                                  <p:cond delay="4500"/>
                                </p:stCondLst>
                                <p:childTnLst>
                                  <p:par>
                                    <p:cTn id="26" presetID="10" presetClass="entr" presetSubtype="0" fill="hold" grpId="0" nodeType="afterEffect">
                                      <p:stCondLst>
                                        <p:cond delay="0"/>
                                      </p:stCondLst>
                                      <p:childTnLst>
                                        <p:set>
                                          <p:cBhvr>
                                            <p:cTn id="27" dur="1" fill="hold">
                                              <p:stCondLst>
                                                <p:cond delay="0"/>
                                              </p:stCondLst>
                                            </p:cTn>
                                            <p:tgtEl>
                                              <p:spTgt spid="103"/>
                                            </p:tgtEl>
                                            <p:attrNameLst>
                                              <p:attrName>style.visibility</p:attrName>
                                            </p:attrNameLst>
                                          </p:cBhvr>
                                          <p:to>
                                            <p:strVal val="visible"/>
                                          </p:to>
                                        </p:set>
                                        <p:animEffect transition="in" filter="fade">
                                          <p:cBhvr>
                                            <p:cTn id="28"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103"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0279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 name="图片 67"/>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1"/>
            <a:ext cx="9144000" cy="5143498"/>
          </a:xfrm>
          <a:prstGeom prst="rect">
            <a:avLst/>
          </a:prstGeom>
        </p:spPr>
      </p:pic>
      <p:grpSp>
        <p:nvGrpSpPr>
          <p:cNvPr id="62" name="组合 61"/>
          <p:cNvGrpSpPr/>
          <p:nvPr/>
        </p:nvGrpSpPr>
        <p:grpSpPr>
          <a:xfrm>
            <a:off x="2943790" y="1923678"/>
            <a:ext cx="1124378" cy="1323440"/>
            <a:chOff x="1608359" y="2470855"/>
            <a:chExt cx="656611" cy="772858"/>
          </a:xfrm>
        </p:grpSpPr>
        <p:sp>
          <p:nvSpPr>
            <p:cNvPr id="63" name="矩形 62"/>
            <p:cNvSpPr/>
            <p:nvPr/>
          </p:nvSpPr>
          <p:spPr>
            <a:xfrm>
              <a:off x="1608359" y="2533281"/>
              <a:ext cx="656611" cy="656610"/>
            </a:xfrm>
            <a:prstGeom prst="rect">
              <a:avLst/>
            </a:prstGeom>
            <a:solidFill>
              <a:srgbClr val="E90C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TextBox 63"/>
            <p:cNvSpPr txBox="1"/>
            <p:nvPr/>
          </p:nvSpPr>
          <p:spPr>
            <a:xfrm>
              <a:off x="1675325" y="2470855"/>
              <a:ext cx="528158" cy="772858"/>
            </a:xfrm>
            <a:prstGeom prst="rect">
              <a:avLst/>
            </a:prstGeom>
            <a:noFill/>
          </p:spPr>
          <p:txBody>
            <a:bodyPr wrap="none" rtlCol="0">
              <a:spAutoFit/>
            </a:bodyPr>
            <a:lstStyle/>
            <a:p>
              <a:r>
                <a:rPr lang="en-US" altLang="zh-CN" sz="8000" b="1" dirty="0">
                  <a:solidFill>
                    <a:schemeClr val="bg1"/>
                  </a:solidFill>
                  <a:latin typeface="Agency FB" pitchFamily="34" charset="0"/>
                  <a:ea typeface="微软雅黑" pitchFamily="34" charset="-122"/>
                </a:rPr>
                <a:t>01</a:t>
              </a:r>
              <a:endParaRPr lang="zh-CN" altLang="en-US" sz="8000" b="1" dirty="0">
                <a:solidFill>
                  <a:schemeClr val="bg1"/>
                </a:solidFill>
                <a:latin typeface="Agency FB" pitchFamily="34" charset="0"/>
                <a:ea typeface="微软雅黑" pitchFamily="34" charset="-122"/>
              </a:endParaRPr>
            </a:p>
          </p:txBody>
        </p:sp>
      </p:grpSp>
      <p:sp>
        <p:nvSpPr>
          <p:cNvPr id="65" name="TextBox 64"/>
          <p:cNvSpPr txBox="1"/>
          <p:nvPr/>
        </p:nvSpPr>
        <p:spPr>
          <a:xfrm>
            <a:off x="2643020" y="3363838"/>
            <a:ext cx="4288353" cy="707886"/>
          </a:xfrm>
          <a:prstGeom prst="rect">
            <a:avLst/>
          </a:prstGeom>
          <a:noFill/>
        </p:spPr>
        <p:txBody>
          <a:bodyPr wrap="none" rtlCol="0">
            <a:spAutoFit/>
          </a:bodyPr>
          <a:lstStyle/>
          <a:p>
            <a:r>
              <a:rPr lang="zh-CN" altLang="en-US" sz="4000" b="1" dirty="0">
                <a:latin typeface="微软雅黑" pitchFamily="34" charset="-122"/>
                <a:ea typeface="微软雅黑" pitchFamily="34" charset="-122"/>
              </a:rPr>
              <a:t>单击添加文字内容</a:t>
            </a:r>
          </a:p>
        </p:txBody>
      </p:sp>
      <p:sp>
        <p:nvSpPr>
          <p:cNvPr id="66" name="TextBox 65"/>
          <p:cNvSpPr txBox="1"/>
          <p:nvPr/>
        </p:nvSpPr>
        <p:spPr>
          <a:xfrm>
            <a:off x="3517456" y="4083919"/>
            <a:ext cx="2539478" cy="461665"/>
          </a:xfrm>
          <a:prstGeom prst="rect">
            <a:avLst/>
          </a:prstGeom>
          <a:noFill/>
        </p:spPr>
        <p:txBody>
          <a:bodyPr wrap="none" rtlCol="0">
            <a:spAutoFit/>
          </a:bodyPr>
          <a:lstStyle/>
          <a:p>
            <a:r>
              <a:rPr lang="en-US" altLang="zh-CN" sz="2400" dirty="0">
                <a:latin typeface="Agency FB" pitchFamily="34" charset="0"/>
              </a:rPr>
              <a:t>Click to add text content</a:t>
            </a:r>
            <a:endParaRPr lang="zh-CN" altLang="en-US" sz="2400" dirty="0">
              <a:latin typeface="Agency FB" pitchFamily="34" charset="0"/>
            </a:endParaRPr>
          </a:p>
        </p:txBody>
      </p:sp>
      <p:sp>
        <p:nvSpPr>
          <p:cNvPr id="67" name="TextBox 66"/>
          <p:cNvSpPr txBox="1"/>
          <p:nvPr/>
        </p:nvSpPr>
        <p:spPr>
          <a:xfrm>
            <a:off x="4233773" y="2200679"/>
            <a:ext cx="2441694" cy="769441"/>
          </a:xfrm>
          <a:prstGeom prst="rect">
            <a:avLst/>
          </a:prstGeom>
          <a:noFill/>
        </p:spPr>
        <p:txBody>
          <a:bodyPr wrap="none" rtlCol="0">
            <a:spAutoFit/>
          </a:bodyPr>
          <a:lstStyle/>
          <a:p>
            <a:r>
              <a:rPr lang="zh-CN" altLang="en-US" sz="4400" b="1" dirty="0">
                <a:solidFill>
                  <a:srgbClr val="E90C00"/>
                </a:solidFill>
                <a:latin typeface="微软雅黑" pitchFamily="34" charset="-122"/>
                <a:ea typeface="微软雅黑" pitchFamily="34" charset="-122"/>
              </a:rPr>
              <a:t>第一部分</a:t>
            </a:r>
          </a:p>
        </p:txBody>
      </p:sp>
      <p:pic>
        <p:nvPicPr>
          <p:cNvPr id="70" name="图片 69"/>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flipH="1">
            <a:off x="-1" y="-24254"/>
            <a:ext cx="3681971" cy="1873138"/>
          </a:xfrm>
          <a:prstGeom prst="rect">
            <a:avLst/>
          </a:prstGeom>
        </p:spPr>
      </p:pic>
      <p:sp>
        <p:nvSpPr>
          <p:cNvPr id="71" name="TextBox 56"/>
          <p:cNvSpPr txBox="1"/>
          <p:nvPr/>
        </p:nvSpPr>
        <p:spPr>
          <a:xfrm>
            <a:off x="1665510" y="584729"/>
            <a:ext cx="748923" cy="769441"/>
          </a:xfrm>
          <a:prstGeom prst="rect">
            <a:avLst/>
          </a:prstGeom>
          <a:noFill/>
        </p:spPr>
        <p:txBody>
          <a:bodyPr wrap="none" rtlCol="0">
            <a:spAutoFit/>
          </a:bodyPr>
          <a:lstStyle/>
          <a:p>
            <a:pPr lvl="0" algn="ctr" fontAlgn="base">
              <a:spcBef>
                <a:spcPct val="0"/>
              </a:spcBef>
              <a:spcAft>
                <a:spcPct val="0"/>
              </a:spcAft>
              <a:defRPr/>
            </a:pPr>
            <a:r>
              <a:rPr lang="zh-CN" altLang="en-US" sz="4400" b="1" kern="0" dirty="0">
                <a:solidFill>
                  <a:srgbClr val="FFFFFF"/>
                </a:solidFill>
                <a:latin typeface="微软雅黑" pitchFamily="34" charset="-122"/>
                <a:ea typeface="微软雅黑" pitchFamily="34" charset="-122"/>
              </a:rPr>
              <a:t>录</a:t>
            </a:r>
            <a:endParaRPr lang="zh-CN" altLang="en-US" dirty="0"/>
          </a:p>
        </p:txBody>
      </p:sp>
      <p:sp>
        <p:nvSpPr>
          <p:cNvPr id="72" name="TextBox 57"/>
          <p:cNvSpPr txBox="1"/>
          <p:nvPr/>
        </p:nvSpPr>
        <p:spPr>
          <a:xfrm>
            <a:off x="1044671" y="561401"/>
            <a:ext cx="748924" cy="769441"/>
          </a:xfrm>
          <a:prstGeom prst="rect">
            <a:avLst/>
          </a:prstGeom>
          <a:noFill/>
        </p:spPr>
        <p:txBody>
          <a:bodyPr wrap="none" rtlCol="0">
            <a:spAutoFit/>
          </a:bodyPr>
          <a:lstStyle/>
          <a:p>
            <a:pPr lvl="0" algn="ctr" fontAlgn="base">
              <a:spcBef>
                <a:spcPct val="0"/>
              </a:spcBef>
              <a:spcAft>
                <a:spcPct val="0"/>
              </a:spcAft>
              <a:defRPr/>
            </a:pPr>
            <a:r>
              <a:rPr lang="zh-CN" altLang="en-US" sz="4400" b="1" kern="0" dirty="0">
                <a:solidFill>
                  <a:srgbClr val="FFFFFF"/>
                </a:solidFill>
                <a:latin typeface="微软雅黑" pitchFamily="34" charset="-122"/>
                <a:ea typeface="微软雅黑" pitchFamily="34" charset="-122"/>
              </a:rPr>
              <a:t>目</a:t>
            </a:r>
          </a:p>
        </p:txBody>
      </p:sp>
      <p:sp>
        <p:nvSpPr>
          <p:cNvPr id="73" name="TextBox 58"/>
          <p:cNvSpPr txBox="1"/>
          <p:nvPr/>
        </p:nvSpPr>
        <p:spPr>
          <a:xfrm>
            <a:off x="2356756" y="1225013"/>
            <a:ext cx="963021" cy="400110"/>
          </a:xfrm>
          <a:prstGeom prst="rect">
            <a:avLst/>
          </a:prstGeom>
          <a:noFill/>
        </p:spPr>
        <p:txBody>
          <a:bodyPr wrap="none" rtlCol="0">
            <a:spAutoFit/>
          </a:bodyPr>
          <a:lstStyle/>
          <a:p>
            <a:r>
              <a:rPr lang="en-US" altLang="zh-CN" sz="2000" dirty="0">
                <a:solidFill>
                  <a:schemeClr val="bg1"/>
                </a:solidFill>
              </a:rPr>
              <a:t>Catalog</a:t>
            </a:r>
            <a:endParaRPr lang="zh-CN" altLang="en-US" sz="2000" dirty="0">
              <a:solidFill>
                <a:schemeClr val="bg1"/>
              </a:solidFill>
            </a:endParaRPr>
          </a:p>
        </p:txBody>
      </p:sp>
    </p:spTree>
    <p:extLst>
      <p:ext uri="{BB962C8B-B14F-4D97-AF65-F5344CB8AC3E}">
        <p14:creationId xmlns:p14="http://schemas.microsoft.com/office/powerpoint/2010/main" val="159261715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p:cTn id="7" dur="1000" fill="hold"/>
                                            <p:tgtEl>
                                              <p:spTgt spid="70"/>
                                            </p:tgtEl>
                                            <p:attrNameLst>
                                              <p:attrName>ppt_w</p:attrName>
                                            </p:attrNameLst>
                                          </p:cBhvr>
                                          <p:tavLst>
                                            <p:tav tm="0">
                                              <p:val>
                                                <p:strVal val="#ppt_w+.3"/>
                                              </p:val>
                                            </p:tav>
                                            <p:tav tm="100000">
                                              <p:val>
                                                <p:strVal val="#ppt_w"/>
                                              </p:val>
                                            </p:tav>
                                          </p:tavLst>
                                        </p:anim>
                                        <p:anim calcmode="lin" valueType="num">
                                          <p:cBhvr>
                                            <p:cTn id="8" dur="1000" fill="hold"/>
                                            <p:tgtEl>
                                              <p:spTgt spid="70"/>
                                            </p:tgtEl>
                                            <p:attrNameLst>
                                              <p:attrName>ppt_h</p:attrName>
                                            </p:attrNameLst>
                                          </p:cBhvr>
                                          <p:tavLst>
                                            <p:tav tm="0">
                                              <p:val>
                                                <p:strVal val="#ppt_h"/>
                                              </p:val>
                                            </p:tav>
                                            <p:tav tm="100000">
                                              <p:val>
                                                <p:strVal val="#ppt_h"/>
                                              </p:val>
                                            </p:tav>
                                          </p:tavLst>
                                        </p:anim>
                                        <p:animEffect transition="in" filter="fade">
                                          <p:cBhvr>
                                            <p:cTn id="9" dur="1000"/>
                                            <p:tgtEl>
                                              <p:spTgt spid="70"/>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72"/>
                                            </p:tgtEl>
                                            <p:attrNameLst>
                                              <p:attrName>style.visibility</p:attrName>
                                            </p:attrNameLst>
                                          </p:cBhvr>
                                          <p:to>
                                            <p:strVal val="visible"/>
                                          </p:to>
                                        </p:set>
                                        <p:animEffect transition="in" filter="fade">
                                          <p:cBhvr>
                                            <p:cTn id="13" dur="500"/>
                                            <p:tgtEl>
                                              <p:spTgt spid="72"/>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500"/>
                                            <p:tgtEl>
                                              <p:spTgt spid="71"/>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73"/>
                                            </p:tgtEl>
                                            <p:attrNameLst>
                                              <p:attrName>style.visibility</p:attrName>
                                            </p:attrNameLst>
                                          </p:cBhvr>
                                          <p:to>
                                            <p:strVal val="visible"/>
                                          </p:to>
                                        </p:set>
                                        <p:animEffect transition="in" filter="wipe(left)">
                                          <p:cBhvr>
                                            <p:cTn id="21" dur="500"/>
                                            <p:tgtEl>
                                              <p:spTgt spid="73"/>
                                            </p:tgtEl>
                                          </p:cBhvr>
                                        </p:animEffect>
                                      </p:childTnLst>
                                    </p:cTn>
                                  </p:par>
                                </p:childTnLst>
                              </p:cTn>
                            </p:par>
                            <p:par>
                              <p:cTn id="22" fill="hold">
                                <p:stCondLst>
                                  <p:cond delay="2500"/>
                                </p:stCondLst>
                                <p:childTnLst>
                                  <p:par>
                                    <p:cTn id="23" presetID="2" presetClass="entr" presetSubtype="4" fill="hold" nodeType="afterEffect" p14:presetBounceEnd="45333">
                                      <p:stCondLst>
                                        <p:cond delay="0"/>
                                      </p:stCondLst>
                                      <p:iterate type="lt">
                                        <p:tmPct val="17778"/>
                                      </p:iterate>
                                      <p:childTnLst>
                                        <p:set>
                                          <p:cBhvr>
                                            <p:cTn id="24" dur="1" fill="hold">
                                              <p:stCondLst>
                                                <p:cond delay="0"/>
                                              </p:stCondLst>
                                            </p:cTn>
                                            <p:tgtEl>
                                              <p:spTgt spid="62"/>
                                            </p:tgtEl>
                                            <p:attrNameLst>
                                              <p:attrName>style.visibility</p:attrName>
                                            </p:attrNameLst>
                                          </p:cBhvr>
                                          <p:to>
                                            <p:strVal val="visible"/>
                                          </p:to>
                                        </p:set>
                                        <p:anim calcmode="lin" valueType="num" p14:bounceEnd="45333">
                                          <p:cBhvr additive="base">
                                            <p:cTn id="25" dur="1000" fill="hold"/>
                                            <p:tgtEl>
                                              <p:spTgt spid="62"/>
                                            </p:tgtEl>
                                            <p:attrNameLst>
                                              <p:attrName>ppt_x</p:attrName>
                                            </p:attrNameLst>
                                          </p:cBhvr>
                                          <p:tavLst>
                                            <p:tav tm="0">
                                              <p:val>
                                                <p:strVal val="#ppt_x"/>
                                              </p:val>
                                            </p:tav>
                                            <p:tav tm="100000">
                                              <p:val>
                                                <p:strVal val="#ppt_x"/>
                                              </p:val>
                                            </p:tav>
                                          </p:tavLst>
                                        </p:anim>
                                        <p:anim calcmode="lin" valueType="num" p14:bounceEnd="45333">
                                          <p:cBhvr additive="base">
                                            <p:cTn id="26" dur="1000" fill="hold"/>
                                            <p:tgtEl>
                                              <p:spTgt spid="62"/>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3" presetClass="entr" presetSubtype="16" fill="hold" grpId="0" nodeType="afterEffect">
                                      <p:stCondLst>
                                        <p:cond delay="0"/>
                                      </p:stCondLst>
                                      <p:iterate type="lt">
                                        <p:tmPct val="10000"/>
                                      </p:iterate>
                                      <p:childTnLst>
                                        <p:set>
                                          <p:cBhvr>
                                            <p:cTn id="29" dur="1" fill="hold">
                                              <p:stCondLst>
                                                <p:cond delay="0"/>
                                              </p:stCondLst>
                                            </p:cTn>
                                            <p:tgtEl>
                                              <p:spTgt spid="67"/>
                                            </p:tgtEl>
                                            <p:attrNameLst>
                                              <p:attrName>style.visibility</p:attrName>
                                            </p:attrNameLst>
                                          </p:cBhvr>
                                          <p:to>
                                            <p:strVal val="visible"/>
                                          </p:to>
                                        </p:set>
                                        <p:anim calcmode="lin" valueType="num">
                                          <p:cBhvr>
                                            <p:cTn id="30" dur="500" fill="hold"/>
                                            <p:tgtEl>
                                              <p:spTgt spid="67"/>
                                            </p:tgtEl>
                                            <p:attrNameLst>
                                              <p:attrName>ppt_w</p:attrName>
                                            </p:attrNameLst>
                                          </p:cBhvr>
                                          <p:tavLst>
                                            <p:tav tm="0">
                                              <p:val>
                                                <p:fltVal val="0"/>
                                              </p:val>
                                            </p:tav>
                                            <p:tav tm="100000">
                                              <p:val>
                                                <p:strVal val="#ppt_w"/>
                                              </p:val>
                                            </p:tav>
                                          </p:tavLst>
                                        </p:anim>
                                        <p:anim calcmode="lin" valueType="num">
                                          <p:cBhvr>
                                            <p:cTn id="31" dur="500" fill="hold"/>
                                            <p:tgtEl>
                                              <p:spTgt spid="67"/>
                                            </p:tgtEl>
                                            <p:attrNameLst>
                                              <p:attrName>ppt_h</p:attrName>
                                            </p:attrNameLst>
                                          </p:cBhvr>
                                          <p:tavLst>
                                            <p:tav tm="0">
                                              <p:val>
                                                <p:fltVal val="0"/>
                                              </p:val>
                                            </p:tav>
                                            <p:tav tm="100000">
                                              <p:val>
                                                <p:strVal val="#ppt_h"/>
                                              </p:val>
                                            </p:tav>
                                          </p:tavLst>
                                        </p:anim>
                                      </p:childTnLst>
                                    </p:cTn>
                                  </p:par>
                                </p:childTnLst>
                              </p:cTn>
                            </p:par>
                            <p:par>
                              <p:cTn id="32" fill="hold">
                                <p:stCondLst>
                                  <p:cond delay="4150"/>
                                </p:stCondLst>
                                <p:childTnLst>
                                  <p:par>
                                    <p:cTn id="33" presetID="23" presetClass="entr" presetSubtype="16" fill="hold" grpId="0" nodeType="afterEffect">
                                      <p:stCondLst>
                                        <p:cond delay="0"/>
                                      </p:stCondLst>
                                      <p:iterate type="lt">
                                        <p:tmPct val="10000"/>
                                      </p:iterate>
                                      <p:childTnLst>
                                        <p:set>
                                          <p:cBhvr>
                                            <p:cTn id="34" dur="1" fill="hold">
                                              <p:stCondLst>
                                                <p:cond delay="0"/>
                                              </p:stCondLst>
                                            </p:cTn>
                                            <p:tgtEl>
                                              <p:spTgt spid="65"/>
                                            </p:tgtEl>
                                            <p:attrNameLst>
                                              <p:attrName>style.visibility</p:attrName>
                                            </p:attrNameLst>
                                          </p:cBhvr>
                                          <p:to>
                                            <p:strVal val="visible"/>
                                          </p:to>
                                        </p:set>
                                        <p:anim calcmode="lin" valueType="num">
                                          <p:cBhvr>
                                            <p:cTn id="35" dur="500" fill="hold"/>
                                            <p:tgtEl>
                                              <p:spTgt spid="65"/>
                                            </p:tgtEl>
                                            <p:attrNameLst>
                                              <p:attrName>ppt_w</p:attrName>
                                            </p:attrNameLst>
                                          </p:cBhvr>
                                          <p:tavLst>
                                            <p:tav tm="0">
                                              <p:val>
                                                <p:fltVal val="0"/>
                                              </p:val>
                                            </p:tav>
                                            <p:tav tm="100000">
                                              <p:val>
                                                <p:strVal val="#ppt_w"/>
                                              </p:val>
                                            </p:tav>
                                          </p:tavLst>
                                        </p:anim>
                                        <p:anim calcmode="lin" valueType="num">
                                          <p:cBhvr>
                                            <p:cTn id="36" dur="500" fill="hold"/>
                                            <p:tgtEl>
                                              <p:spTgt spid="65"/>
                                            </p:tgtEl>
                                            <p:attrNameLst>
                                              <p:attrName>ppt_h</p:attrName>
                                            </p:attrNameLst>
                                          </p:cBhvr>
                                          <p:tavLst>
                                            <p:tav tm="0">
                                              <p:val>
                                                <p:fltVal val="0"/>
                                              </p:val>
                                            </p:tav>
                                            <p:tav tm="100000">
                                              <p:val>
                                                <p:strVal val="#ppt_h"/>
                                              </p:val>
                                            </p:tav>
                                          </p:tavLst>
                                        </p:anim>
                                      </p:childTnLst>
                                    </p:cTn>
                                  </p:par>
                                </p:childTnLst>
                              </p:cTn>
                            </p:par>
                            <p:par>
                              <p:cTn id="37" fill="hold">
                                <p:stCondLst>
                                  <p:cond delay="5000"/>
                                </p:stCondLst>
                                <p:childTnLst>
                                  <p:par>
                                    <p:cTn id="38" presetID="22" presetClass="entr" presetSubtype="8" fill="hold" grpId="0" nodeType="afterEffect">
                                      <p:stCondLst>
                                        <p:cond delay="0"/>
                                      </p:stCondLst>
                                      <p:childTnLst>
                                        <p:set>
                                          <p:cBhvr>
                                            <p:cTn id="39" dur="1" fill="hold">
                                              <p:stCondLst>
                                                <p:cond delay="0"/>
                                              </p:stCondLst>
                                            </p:cTn>
                                            <p:tgtEl>
                                              <p:spTgt spid="66"/>
                                            </p:tgtEl>
                                            <p:attrNameLst>
                                              <p:attrName>style.visibility</p:attrName>
                                            </p:attrNameLst>
                                          </p:cBhvr>
                                          <p:to>
                                            <p:strVal val="visible"/>
                                          </p:to>
                                        </p:set>
                                        <p:animEffect transition="in" filter="wipe(left)">
                                          <p:cBhvr>
                                            <p:cTn id="40"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67" grpId="0"/>
          <p:bldP spid="71" grpId="0"/>
          <p:bldP spid="72" grpId="0"/>
          <p:bldP spid="7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p:cTn id="7" dur="1000" fill="hold"/>
                                            <p:tgtEl>
                                              <p:spTgt spid="70"/>
                                            </p:tgtEl>
                                            <p:attrNameLst>
                                              <p:attrName>ppt_w</p:attrName>
                                            </p:attrNameLst>
                                          </p:cBhvr>
                                          <p:tavLst>
                                            <p:tav tm="0">
                                              <p:val>
                                                <p:strVal val="#ppt_w+.3"/>
                                              </p:val>
                                            </p:tav>
                                            <p:tav tm="100000">
                                              <p:val>
                                                <p:strVal val="#ppt_w"/>
                                              </p:val>
                                            </p:tav>
                                          </p:tavLst>
                                        </p:anim>
                                        <p:anim calcmode="lin" valueType="num">
                                          <p:cBhvr>
                                            <p:cTn id="8" dur="1000" fill="hold"/>
                                            <p:tgtEl>
                                              <p:spTgt spid="70"/>
                                            </p:tgtEl>
                                            <p:attrNameLst>
                                              <p:attrName>ppt_h</p:attrName>
                                            </p:attrNameLst>
                                          </p:cBhvr>
                                          <p:tavLst>
                                            <p:tav tm="0">
                                              <p:val>
                                                <p:strVal val="#ppt_h"/>
                                              </p:val>
                                            </p:tav>
                                            <p:tav tm="100000">
                                              <p:val>
                                                <p:strVal val="#ppt_h"/>
                                              </p:val>
                                            </p:tav>
                                          </p:tavLst>
                                        </p:anim>
                                        <p:animEffect transition="in" filter="fade">
                                          <p:cBhvr>
                                            <p:cTn id="9" dur="1000"/>
                                            <p:tgtEl>
                                              <p:spTgt spid="70"/>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72"/>
                                            </p:tgtEl>
                                            <p:attrNameLst>
                                              <p:attrName>style.visibility</p:attrName>
                                            </p:attrNameLst>
                                          </p:cBhvr>
                                          <p:to>
                                            <p:strVal val="visible"/>
                                          </p:to>
                                        </p:set>
                                        <p:animEffect transition="in" filter="fade">
                                          <p:cBhvr>
                                            <p:cTn id="13" dur="500"/>
                                            <p:tgtEl>
                                              <p:spTgt spid="72"/>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500"/>
                                            <p:tgtEl>
                                              <p:spTgt spid="71"/>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73"/>
                                            </p:tgtEl>
                                            <p:attrNameLst>
                                              <p:attrName>style.visibility</p:attrName>
                                            </p:attrNameLst>
                                          </p:cBhvr>
                                          <p:to>
                                            <p:strVal val="visible"/>
                                          </p:to>
                                        </p:set>
                                        <p:animEffect transition="in" filter="wipe(left)">
                                          <p:cBhvr>
                                            <p:cTn id="21" dur="500"/>
                                            <p:tgtEl>
                                              <p:spTgt spid="73"/>
                                            </p:tgtEl>
                                          </p:cBhvr>
                                        </p:animEffect>
                                      </p:childTnLst>
                                    </p:cTn>
                                  </p:par>
                                </p:childTnLst>
                              </p:cTn>
                            </p:par>
                            <p:par>
                              <p:cTn id="22" fill="hold">
                                <p:stCondLst>
                                  <p:cond delay="2500"/>
                                </p:stCondLst>
                                <p:childTnLst>
                                  <p:par>
                                    <p:cTn id="23" presetID="2" presetClass="entr" presetSubtype="4" fill="hold" nodeType="afterEffect">
                                      <p:stCondLst>
                                        <p:cond delay="0"/>
                                      </p:stCondLst>
                                      <p:iterate type="lt">
                                        <p:tmPct val="17778"/>
                                      </p:iterate>
                                      <p:childTnLst>
                                        <p:set>
                                          <p:cBhvr>
                                            <p:cTn id="24" dur="1" fill="hold">
                                              <p:stCondLst>
                                                <p:cond delay="0"/>
                                              </p:stCondLst>
                                            </p:cTn>
                                            <p:tgtEl>
                                              <p:spTgt spid="62"/>
                                            </p:tgtEl>
                                            <p:attrNameLst>
                                              <p:attrName>style.visibility</p:attrName>
                                            </p:attrNameLst>
                                          </p:cBhvr>
                                          <p:to>
                                            <p:strVal val="visible"/>
                                          </p:to>
                                        </p:set>
                                        <p:anim calcmode="lin" valueType="num">
                                          <p:cBhvr additive="base">
                                            <p:cTn id="25" dur="1000" fill="hold"/>
                                            <p:tgtEl>
                                              <p:spTgt spid="62"/>
                                            </p:tgtEl>
                                            <p:attrNameLst>
                                              <p:attrName>ppt_x</p:attrName>
                                            </p:attrNameLst>
                                          </p:cBhvr>
                                          <p:tavLst>
                                            <p:tav tm="0">
                                              <p:val>
                                                <p:strVal val="#ppt_x"/>
                                              </p:val>
                                            </p:tav>
                                            <p:tav tm="100000">
                                              <p:val>
                                                <p:strVal val="#ppt_x"/>
                                              </p:val>
                                            </p:tav>
                                          </p:tavLst>
                                        </p:anim>
                                        <p:anim calcmode="lin" valueType="num">
                                          <p:cBhvr additive="base">
                                            <p:cTn id="26" dur="1000" fill="hold"/>
                                            <p:tgtEl>
                                              <p:spTgt spid="62"/>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3" presetClass="entr" presetSubtype="16" fill="hold" grpId="0" nodeType="afterEffect">
                                      <p:stCondLst>
                                        <p:cond delay="0"/>
                                      </p:stCondLst>
                                      <p:iterate type="lt">
                                        <p:tmPct val="10000"/>
                                      </p:iterate>
                                      <p:childTnLst>
                                        <p:set>
                                          <p:cBhvr>
                                            <p:cTn id="29" dur="1" fill="hold">
                                              <p:stCondLst>
                                                <p:cond delay="0"/>
                                              </p:stCondLst>
                                            </p:cTn>
                                            <p:tgtEl>
                                              <p:spTgt spid="67"/>
                                            </p:tgtEl>
                                            <p:attrNameLst>
                                              <p:attrName>style.visibility</p:attrName>
                                            </p:attrNameLst>
                                          </p:cBhvr>
                                          <p:to>
                                            <p:strVal val="visible"/>
                                          </p:to>
                                        </p:set>
                                        <p:anim calcmode="lin" valueType="num">
                                          <p:cBhvr>
                                            <p:cTn id="30" dur="500" fill="hold"/>
                                            <p:tgtEl>
                                              <p:spTgt spid="67"/>
                                            </p:tgtEl>
                                            <p:attrNameLst>
                                              <p:attrName>ppt_w</p:attrName>
                                            </p:attrNameLst>
                                          </p:cBhvr>
                                          <p:tavLst>
                                            <p:tav tm="0">
                                              <p:val>
                                                <p:fltVal val="0"/>
                                              </p:val>
                                            </p:tav>
                                            <p:tav tm="100000">
                                              <p:val>
                                                <p:strVal val="#ppt_w"/>
                                              </p:val>
                                            </p:tav>
                                          </p:tavLst>
                                        </p:anim>
                                        <p:anim calcmode="lin" valueType="num">
                                          <p:cBhvr>
                                            <p:cTn id="31" dur="500" fill="hold"/>
                                            <p:tgtEl>
                                              <p:spTgt spid="67"/>
                                            </p:tgtEl>
                                            <p:attrNameLst>
                                              <p:attrName>ppt_h</p:attrName>
                                            </p:attrNameLst>
                                          </p:cBhvr>
                                          <p:tavLst>
                                            <p:tav tm="0">
                                              <p:val>
                                                <p:fltVal val="0"/>
                                              </p:val>
                                            </p:tav>
                                            <p:tav tm="100000">
                                              <p:val>
                                                <p:strVal val="#ppt_h"/>
                                              </p:val>
                                            </p:tav>
                                          </p:tavLst>
                                        </p:anim>
                                      </p:childTnLst>
                                    </p:cTn>
                                  </p:par>
                                </p:childTnLst>
                              </p:cTn>
                            </p:par>
                            <p:par>
                              <p:cTn id="32" fill="hold">
                                <p:stCondLst>
                                  <p:cond delay="4150"/>
                                </p:stCondLst>
                                <p:childTnLst>
                                  <p:par>
                                    <p:cTn id="33" presetID="23" presetClass="entr" presetSubtype="16" fill="hold" grpId="0" nodeType="afterEffect">
                                      <p:stCondLst>
                                        <p:cond delay="0"/>
                                      </p:stCondLst>
                                      <p:iterate type="lt">
                                        <p:tmPct val="10000"/>
                                      </p:iterate>
                                      <p:childTnLst>
                                        <p:set>
                                          <p:cBhvr>
                                            <p:cTn id="34" dur="1" fill="hold">
                                              <p:stCondLst>
                                                <p:cond delay="0"/>
                                              </p:stCondLst>
                                            </p:cTn>
                                            <p:tgtEl>
                                              <p:spTgt spid="65"/>
                                            </p:tgtEl>
                                            <p:attrNameLst>
                                              <p:attrName>style.visibility</p:attrName>
                                            </p:attrNameLst>
                                          </p:cBhvr>
                                          <p:to>
                                            <p:strVal val="visible"/>
                                          </p:to>
                                        </p:set>
                                        <p:anim calcmode="lin" valueType="num">
                                          <p:cBhvr>
                                            <p:cTn id="35" dur="500" fill="hold"/>
                                            <p:tgtEl>
                                              <p:spTgt spid="65"/>
                                            </p:tgtEl>
                                            <p:attrNameLst>
                                              <p:attrName>ppt_w</p:attrName>
                                            </p:attrNameLst>
                                          </p:cBhvr>
                                          <p:tavLst>
                                            <p:tav tm="0">
                                              <p:val>
                                                <p:fltVal val="0"/>
                                              </p:val>
                                            </p:tav>
                                            <p:tav tm="100000">
                                              <p:val>
                                                <p:strVal val="#ppt_w"/>
                                              </p:val>
                                            </p:tav>
                                          </p:tavLst>
                                        </p:anim>
                                        <p:anim calcmode="lin" valueType="num">
                                          <p:cBhvr>
                                            <p:cTn id="36" dur="500" fill="hold"/>
                                            <p:tgtEl>
                                              <p:spTgt spid="65"/>
                                            </p:tgtEl>
                                            <p:attrNameLst>
                                              <p:attrName>ppt_h</p:attrName>
                                            </p:attrNameLst>
                                          </p:cBhvr>
                                          <p:tavLst>
                                            <p:tav tm="0">
                                              <p:val>
                                                <p:fltVal val="0"/>
                                              </p:val>
                                            </p:tav>
                                            <p:tav tm="100000">
                                              <p:val>
                                                <p:strVal val="#ppt_h"/>
                                              </p:val>
                                            </p:tav>
                                          </p:tavLst>
                                        </p:anim>
                                      </p:childTnLst>
                                    </p:cTn>
                                  </p:par>
                                </p:childTnLst>
                              </p:cTn>
                            </p:par>
                            <p:par>
                              <p:cTn id="37" fill="hold">
                                <p:stCondLst>
                                  <p:cond delay="5000"/>
                                </p:stCondLst>
                                <p:childTnLst>
                                  <p:par>
                                    <p:cTn id="38" presetID="22" presetClass="entr" presetSubtype="8" fill="hold" grpId="0" nodeType="afterEffect">
                                      <p:stCondLst>
                                        <p:cond delay="0"/>
                                      </p:stCondLst>
                                      <p:childTnLst>
                                        <p:set>
                                          <p:cBhvr>
                                            <p:cTn id="39" dur="1" fill="hold">
                                              <p:stCondLst>
                                                <p:cond delay="0"/>
                                              </p:stCondLst>
                                            </p:cTn>
                                            <p:tgtEl>
                                              <p:spTgt spid="66"/>
                                            </p:tgtEl>
                                            <p:attrNameLst>
                                              <p:attrName>style.visibility</p:attrName>
                                            </p:attrNameLst>
                                          </p:cBhvr>
                                          <p:to>
                                            <p:strVal val="visible"/>
                                          </p:to>
                                        </p:set>
                                        <p:animEffect transition="in" filter="wipe(left)">
                                          <p:cBhvr>
                                            <p:cTn id="40"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67" grpId="0"/>
          <p:bldP spid="71" grpId="0"/>
          <p:bldP spid="72" grpId="0"/>
          <p:bldP spid="73"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816113" y="934691"/>
            <a:ext cx="1511103" cy="1511103"/>
            <a:chOff x="5182632" y="1700808"/>
            <a:chExt cx="2015329" cy="2015329"/>
          </a:xfrm>
        </p:grpSpPr>
        <p:sp>
          <p:nvSpPr>
            <p:cNvPr id="21" name="Oval 6"/>
            <p:cNvSpPr>
              <a:spLocks noChangeArrowheads="1"/>
            </p:cNvSpPr>
            <p:nvPr/>
          </p:nvSpPr>
          <p:spPr bwMode="auto">
            <a:xfrm>
              <a:off x="5182632" y="1700808"/>
              <a:ext cx="2015329" cy="2015329"/>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2" name="Freeform 7"/>
            <p:cNvSpPr>
              <a:spLocks noEditPoints="1"/>
            </p:cNvSpPr>
            <p:nvPr/>
          </p:nvSpPr>
          <p:spPr bwMode="auto">
            <a:xfrm>
              <a:off x="5769194" y="1999060"/>
              <a:ext cx="886234" cy="1418826"/>
            </a:xfrm>
            <a:custGeom>
              <a:avLst/>
              <a:gdLst>
                <a:gd name="T0" fmla="*/ 74 w 991"/>
                <a:gd name="T1" fmla="*/ 0 h 1589"/>
                <a:gd name="T2" fmla="*/ 0 w 991"/>
                <a:gd name="T3" fmla="*/ 1517 h 1589"/>
                <a:gd name="T4" fmla="*/ 917 w 991"/>
                <a:gd name="T5" fmla="*/ 1589 h 1589"/>
                <a:gd name="T6" fmla="*/ 991 w 991"/>
                <a:gd name="T7" fmla="*/ 72 h 1589"/>
                <a:gd name="T8" fmla="*/ 401 w 991"/>
                <a:gd name="T9" fmla="*/ 38 h 1589"/>
                <a:gd name="T10" fmla="*/ 577 w 991"/>
                <a:gd name="T11" fmla="*/ 38 h 1589"/>
                <a:gd name="T12" fmla="*/ 577 w 991"/>
                <a:gd name="T13" fmla="*/ 88 h 1589"/>
                <a:gd name="T14" fmla="*/ 376 w 991"/>
                <a:gd name="T15" fmla="*/ 63 h 1589"/>
                <a:gd name="T16" fmla="*/ 753 w 991"/>
                <a:gd name="T17" fmla="*/ 1472 h 1589"/>
                <a:gd name="T18" fmla="*/ 722 w 991"/>
                <a:gd name="T19" fmla="*/ 1503 h 1589"/>
                <a:gd name="T20" fmla="*/ 180 w 991"/>
                <a:gd name="T21" fmla="*/ 1472 h 1589"/>
                <a:gd name="T22" fmla="*/ 211 w 991"/>
                <a:gd name="T23" fmla="*/ 1439 h 1589"/>
                <a:gd name="T24" fmla="*/ 753 w 991"/>
                <a:gd name="T25" fmla="*/ 1470 h 1589"/>
                <a:gd name="T26" fmla="*/ 866 w 991"/>
                <a:gd name="T27" fmla="*/ 1503 h 1589"/>
                <a:gd name="T28" fmla="*/ 835 w 991"/>
                <a:gd name="T29" fmla="*/ 1471 h 1589"/>
                <a:gd name="T30" fmla="*/ 898 w 991"/>
                <a:gd name="T31" fmla="*/ 1471 h 1589"/>
                <a:gd name="T32" fmla="*/ 903 w 991"/>
                <a:gd name="T33" fmla="*/ 1349 h 1589"/>
                <a:gd name="T34" fmla="*/ 88 w 991"/>
                <a:gd name="T35" fmla="*/ 1349 h 1589"/>
                <a:gd name="T36" fmla="*/ 903 w 991"/>
                <a:gd name="T37" fmla="*/ 141 h 1589"/>
                <a:gd name="T38" fmla="*/ 211 w 991"/>
                <a:gd name="T39" fmla="*/ 877 h 1589"/>
                <a:gd name="T40" fmla="*/ 347 w 991"/>
                <a:gd name="T41" fmla="*/ 1004 h 1589"/>
                <a:gd name="T42" fmla="*/ 289 w 991"/>
                <a:gd name="T43" fmla="*/ 556 h 1589"/>
                <a:gd name="T44" fmla="*/ 145 w 991"/>
                <a:gd name="T45" fmla="*/ 1004 h 1589"/>
                <a:gd name="T46" fmla="*/ 211 w 991"/>
                <a:gd name="T47" fmla="*/ 877 h 1589"/>
                <a:gd name="T48" fmla="*/ 222 w 991"/>
                <a:gd name="T49" fmla="*/ 823 h 1589"/>
                <a:gd name="T50" fmla="*/ 306 w 991"/>
                <a:gd name="T51" fmla="*/ 823 h 1589"/>
                <a:gd name="T52" fmla="*/ 456 w 991"/>
                <a:gd name="T53" fmla="*/ 818 h 1589"/>
                <a:gd name="T54" fmla="*/ 621 w 991"/>
                <a:gd name="T55" fmla="*/ 684 h 1589"/>
                <a:gd name="T56" fmla="*/ 420 w 991"/>
                <a:gd name="T57" fmla="*/ 556 h 1589"/>
                <a:gd name="T58" fmla="*/ 456 w 991"/>
                <a:gd name="T59" fmla="*/ 1004 h 1589"/>
                <a:gd name="T60" fmla="*/ 456 w 991"/>
                <a:gd name="T61" fmla="*/ 608 h 1589"/>
                <a:gd name="T62" fmla="*/ 584 w 991"/>
                <a:gd name="T63" fmla="*/ 684 h 1589"/>
                <a:gd name="T64" fmla="*/ 456 w 991"/>
                <a:gd name="T65" fmla="*/ 765 h 1589"/>
                <a:gd name="T66" fmla="*/ 690 w 991"/>
                <a:gd name="T67" fmla="*/ 818 h 1589"/>
                <a:gd name="T68" fmla="*/ 856 w 991"/>
                <a:gd name="T69" fmla="*/ 684 h 1589"/>
                <a:gd name="T70" fmla="*/ 654 w 991"/>
                <a:gd name="T71" fmla="*/ 556 h 1589"/>
                <a:gd name="T72" fmla="*/ 690 w 991"/>
                <a:gd name="T73" fmla="*/ 1004 h 1589"/>
                <a:gd name="T74" fmla="*/ 690 w 991"/>
                <a:gd name="T75" fmla="*/ 608 h 1589"/>
                <a:gd name="T76" fmla="*/ 818 w 991"/>
                <a:gd name="T77" fmla="*/ 684 h 1589"/>
                <a:gd name="T78" fmla="*/ 690 w 991"/>
                <a:gd name="T79" fmla="*/ 765 h 1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91" h="1589">
                  <a:moveTo>
                    <a:pt x="917" y="0"/>
                  </a:moveTo>
                  <a:lnTo>
                    <a:pt x="74" y="0"/>
                  </a:lnTo>
                  <a:cubicBezTo>
                    <a:pt x="33" y="0"/>
                    <a:pt x="0" y="32"/>
                    <a:pt x="0" y="72"/>
                  </a:cubicBezTo>
                  <a:lnTo>
                    <a:pt x="0" y="1517"/>
                  </a:lnTo>
                  <a:cubicBezTo>
                    <a:pt x="0" y="1556"/>
                    <a:pt x="33" y="1589"/>
                    <a:pt x="74" y="1589"/>
                  </a:cubicBezTo>
                  <a:lnTo>
                    <a:pt x="917" y="1589"/>
                  </a:lnTo>
                  <a:cubicBezTo>
                    <a:pt x="957" y="1589"/>
                    <a:pt x="991" y="1556"/>
                    <a:pt x="991" y="1517"/>
                  </a:cubicBezTo>
                  <a:lnTo>
                    <a:pt x="991" y="72"/>
                  </a:lnTo>
                  <a:cubicBezTo>
                    <a:pt x="991" y="32"/>
                    <a:pt x="957" y="0"/>
                    <a:pt x="917" y="0"/>
                  </a:cubicBezTo>
                  <a:close/>
                  <a:moveTo>
                    <a:pt x="401" y="38"/>
                  </a:moveTo>
                  <a:lnTo>
                    <a:pt x="401" y="38"/>
                  </a:lnTo>
                  <a:lnTo>
                    <a:pt x="577" y="38"/>
                  </a:lnTo>
                  <a:cubicBezTo>
                    <a:pt x="591" y="38"/>
                    <a:pt x="602" y="49"/>
                    <a:pt x="602" y="63"/>
                  </a:cubicBezTo>
                  <a:cubicBezTo>
                    <a:pt x="602" y="77"/>
                    <a:pt x="591" y="88"/>
                    <a:pt x="577" y="88"/>
                  </a:cubicBezTo>
                  <a:lnTo>
                    <a:pt x="401" y="88"/>
                  </a:lnTo>
                  <a:cubicBezTo>
                    <a:pt x="387" y="88"/>
                    <a:pt x="376" y="77"/>
                    <a:pt x="376" y="63"/>
                  </a:cubicBezTo>
                  <a:cubicBezTo>
                    <a:pt x="376" y="49"/>
                    <a:pt x="387" y="38"/>
                    <a:pt x="401" y="38"/>
                  </a:cubicBezTo>
                  <a:close/>
                  <a:moveTo>
                    <a:pt x="753" y="1472"/>
                  </a:moveTo>
                  <a:lnTo>
                    <a:pt x="753" y="1472"/>
                  </a:lnTo>
                  <a:cubicBezTo>
                    <a:pt x="753" y="1489"/>
                    <a:pt x="739" y="1503"/>
                    <a:pt x="722" y="1503"/>
                  </a:cubicBezTo>
                  <a:lnTo>
                    <a:pt x="211" y="1503"/>
                  </a:lnTo>
                  <a:cubicBezTo>
                    <a:pt x="194" y="1503"/>
                    <a:pt x="180" y="1489"/>
                    <a:pt x="180" y="1472"/>
                  </a:cubicBezTo>
                  <a:lnTo>
                    <a:pt x="180" y="1470"/>
                  </a:lnTo>
                  <a:cubicBezTo>
                    <a:pt x="180" y="1453"/>
                    <a:pt x="194" y="1439"/>
                    <a:pt x="211" y="1439"/>
                  </a:cubicBezTo>
                  <a:lnTo>
                    <a:pt x="722" y="1439"/>
                  </a:lnTo>
                  <a:cubicBezTo>
                    <a:pt x="739" y="1439"/>
                    <a:pt x="753" y="1453"/>
                    <a:pt x="753" y="1470"/>
                  </a:cubicBezTo>
                  <a:lnTo>
                    <a:pt x="753" y="1472"/>
                  </a:lnTo>
                  <a:close/>
                  <a:moveTo>
                    <a:pt x="866" y="1503"/>
                  </a:moveTo>
                  <a:lnTo>
                    <a:pt x="866" y="1503"/>
                  </a:lnTo>
                  <a:cubicBezTo>
                    <a:pt x="849" y="1503"/>
                    <a:pt x="835" y="1488"/>
                    <a:pt x="835" y="1471"/>
                  </a:cubicBezTo>
                  <a:cubicBezTo>
                    <a:pt x="835" y="1453"/>
                    <a:pt x="849" y="1439"/>
                    <a:pt x="866" y="1439"/>
                  </a:cubicBezTo>
                  <a:cubicBezTo>
                    <a:pt x="884" y="1439"/>
                    <a:pt x="898" y="1453"/>
                    <a:pt x="898" y="1471"/>
                  </a:cubicBezTo>
                  <a:cubicBezTo>
                    <a:pt x="898" y="1488"/>
                    <a:pt x="884" y="1503"/>
                    <a:pt x="866" y="1503"/>
                  </a:cubicBezTo>
                  <a:close/>
                  <a:moveTo>
                    <a:pt x="903" y="1349"/>
                  </a:moveTo>
                  <a:lnTo>
                    <a:pt x="903" y="1349"/>
                  </a:lnTo>
                  <a:lnTo>
                    <a:pt x="88" y="1349"/>
                  </a:lnTo>
                  <a:lnTo>
                    <a:pt x="88" y="141"/>
                  </a:lnTo>
                  <a:lnTo>
                    <a:pt x="903" y="141"/>
                  </a:lnTo>
                  <a:lnTo>
                    <a:pt x="903" y="1349"/>
                  </a:lnTo>
                  <a:close/>
                  <a:moveTo>
                    <a:pt x="211" y="877"/>
                  </a:moveTo>
                  <a:lnTo>
                    <a:pt x="320" y="877"/>
                  </a:lnTo>
                  <a:lnTo>
                    <a:pt x="347" y="1004"/>
                  </a:lnTo>
                  <a:lnTo>
                    <a:pt x="387" y="1004"/>
                  </a:lnTo>
                  <a:lnTo>
                    <a:pt x="289" y="556"/>
                  </a:lnTo>
                  <a:lnTo>
                    <a:pt x="247" y="556"/>
                  </a:lnTo>
                  <a:lnTo>
                    <a:pt x="145" y="1004"/>
                  </a:lnTo>
                  <a:lnTo>
                    <a:pt x="183" y="1004"/>
                  </a:lnTo>
                  <a:lnTo>
                    <a:pt x="211" y="877"/>
                  </a:lnTo>
                  <a:close/>
                  <a:moveTo>
                    <a:pt x="306" y="823"/>
                  </a:moveTo>
                  <a:lnTo>
                    <a:pt x="222" y="823"/>
                  </a:lnTo>
                  <a:lnTo>
                    <a:pt x="266" y="623"/>
                  </a:lnTo>
                  <a:lnTo>
                    <a:pt x="306" y="823"/>
                  </a:lnTo>
                  <a:close/>
                  <a:moveTo>
                    <a:pt x="456" y="1004"/>
                  </a:moveTo>
                  <a:lnTo>
                    <a:pt x="456" y="818"/>
                  </a:lnTo>
                  <a:lnTo>
                    <a:pt x="541" y="818"/>
                  </a:lnTo>
                  <a:cubicBezTo>
                    <a:pt x="592" y="815"/>
                    <a:pt x="619" y="770"/>
                    <a:pt x="621" y="684"/>
                  </a:cubicBezTo>
                  <a:cubicBezTo>
                    <a:pt x="619" y="602"/>
                    <a:pt x="592" y="559"/>
                    <a:pt x="541" y="556"/>
                  </a:cubicBezTo>
                  <a:lnTo>
                    <a:pt x="420" y="556"/>
                  </a:lnTo>
                  <a:lnTo>
                    <a:pt x="420" y="1004"/>
                  </a:lnTo>
                  <a:lnTo>
                    <a:pt x="456" y="1004"/>
                  </a:lnTo>
                  <a:close/>
                  <a:moveTo>
                    <a:pt x="456" y="765"/>
                  </a:moveTo>
                  <a:lnTo>
                    <a:pt x="456" y="608"/>
                  </a:lnTo>
                  <a:lnTo>
                    <a:pt x="530" y="608"/>
                  </a:lnTo>
                  <a:cubicBezTo>
                    <a:pt x="566" y="608"/>
                    <a:pt x="584" y="633"/>
                    <a:pt x="584" y="684"/>
                  </a:cubicBezTo>
                  <a:cubicBezTo>
                    <a:pt x="585" y="739"/>
                    <a:pt x="566" y="766"/>
                    <a:pt x="529" y="765"/>
                  </a:cubicBezTo>
                  <a:lnTo>
                    <a:pt x="456" y="765"/>
                  </a:lnTo>
                  <a:close/>
                  <a:moveTo>
                    <a:pt x="690" y="1004"/>
                  </a:moveTo>
                  <a:lnTo>
                    <a:pt x="690" y="818"/>
                  </a:lnTo>
                  <a:lnTo>
                    <a:pt x="775" y="818"/>
                  </a:lnTo>
                  <a:cubicBezTo>
                    <a:pt x="826" y="815"/>
                    <a:pt x="853" y="770"/>
                    <a:pt x="856" y="684"/>
                  </a:cubicBezTo>
                  <a:cubicBezTo>
                    <a:pt x="853" y="602"/>
                    <a:pt x="826" y="559"/>
                    <a:pt x="775" y="556"/>
                  </a:cubicBezTo>
                  <a:lnTo>
                    <a:pt x="654" y="556"/>
                  </a:lnTo>
                  <a:lnTo>
                    <a:pt x="654" y="1004"/>
                  </a:lnTo>
                  <a:lnTo>
                    <a:pt x="690" y="1004"/>
                  </a:lnTo>
                  <a:close/>
                  <a:moveTo>
                    <a:pt x="690" y="765"/>
                  </a:moveTo>
                  <a:lnTo>
                    <a:pt x="690" y="608"/>
                  </a:lnTo>
                  <a:lnTo>
                    <a:pt x="764" y="608"/>
                  </a:lnTo>
                  <a:cubicBezTo>
                    <a:pt x="800" y="608"/>
                    <a:pt x="818" y="633"/>
                    <a:pt x="818" y="684"/>
                  </a:cubicBezTo>
                  <a:cubicBezTo>
                    <a:pt x="819" y="739"/>
                    <a:pt x="801" y="766"/>
                    <a:pt x="763" y="765"/>
                  </a:cubicBezTo>
                  <a:lnTo>
                    <a:pt x="690" y="7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23" name="组合 22"/>
          <p:cNvGrpSpPr/>
          <p:nvPr/>
        </p:nvGrpSpPr>
        <p:grpSpPr>
          <a:xfrm>
            <a:off x="6299742" y="934691"/>
            <a:ext cx="1512168" cy="1511103"/>
            <a:chOff x="8758812" y="1700808"/>
            <a:chExt cx="2016749" cy="2015329"/>
          </a:xfrm>
        </p:grpSpPr>
        <p:sp>
          <p:nvSpPr>
            <p:cNvPr id="24" name="Oval 8"/>
            <p:cNvSpPr>
              <a:spLocks noChangeArrowheads="1"/>
            </p:cNvSpPr>
            <p:nvPr/>
          </p:nvSpPr>
          <p:spPr bwMode="auto">
            <a:xfrm>
              <a:off x="8758812" y="1700808"/>
              <a:ext cx="2016749" cy="2015329"/>
            </a:xfrm>
            <a:prstGeom prst="ellipse">
              <a:avLst/>
            </a:prstGeom>
            <a:solidFill>
              <a:srgbClr val="E62A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5" name="Freeform 9"/>
            <p:cNvSpPr>
              <a:spLocks noEditPoints="1"/>
            </p:cNvSpPr>
            <p:nvPr/>
          </p:nvSpPr>
          <p:spPr bwMode="auto">
            <a:xfrm>
              <a:off x="9081207" y="2189373"/>
              <a:ext cx="1380479" cy="1038200"/>
            </a:xfrm>
            <a:custGeom>
              <a:avLst/>
              <a:gdLst>
                <a:gd name="T0" fmla="*/ 42 w 1545"/>
                <a:gd name="T1" fmla="*/ 0 h 1162"/>
                <a:gd name="T2" fmla="*/ 0 w 1545"/>
                <a:gd name="T3" fmla="*/ 932 h 1162"/>
                <a:gd name="T4" fmla="*/ 1503 w 1545"/>
                <a:gd name="T5" fmla="*/ 973 h 1162"/>
                <a:gd name="T6" fmla="*/ 1545 w 1545"/>
                <a:gd name="T7" fmla="*/ 41 h 1162"/>
                <a:gd name="T8" fmla="*/ 866 w 1545"/>
                <a:gd name="T9" fmla="*/ 907 h 1162"/>
                <a:gd name="T10" fmla="*/ 850 w 1545"/>
                <a:gd name="T11" fmla="*/ 922 h 1162"/>
                <a:gd name="T12" fmla="*/ 681 w 1545"/>
                <a:gd name="T13" fmla="*/ 907 h 1162"/>
                <a:gd name="T14" fmla="*/ 696 w 1545"/>
                <a:gd name="T15" fmla="*/ 885 h 1162"/>
                <a:gd name="T16" fmla="*/ 866 w 1545"/>
                <a:gd name="T17" fmla="*/ 900 h 1162"/>
                <a:gd name="T18" fmla="*/ 1481 w 1545"/>
                <a:gd name="T19" fmla="*/ 818 h 1162"/>
                <a:gd name="T20" fmla="*/ 64 w 1545"/>
                <a:gd name="T21" fmla="*/ 818 h 1162"/>
                <a:gd name="T22" fmla="*/ 1481 w 1545"/>
                <a:gd name="T23" fmla="*/ 65 h 1162"/>
                <a:gd name="T24" fmla="*/ 1008 w 1545"/>
                <a:gd name="T25" fmla="*/ 1083 h 1162"/>
                <a:gd name="T26" fmla="*/ 648 w 1545"/>
                <a:gd name="T27" fmla="*/ 1000 h 1162"/>
                <a:gd name="T28" fmla="*/ 1008 w 1545"/>
                <a:gd name="T29" fmla="*/ 1083 h 1162"/>
                <a:gd name="T30" fmla="*/ 477 w 1545"/>
                <a:gd name="T31" fmla="*/ 1162 h 1162"/>
                <a:gd name="T32" fmla="*/ 1051 w 1545"/>
                <a:gd name="T33" fmla="*/ 1107 h 1162"/>
                <a:gd name="T34" fmla="*/ 307 w 1545"/>
                <a:gd name="T35" fmla="*/ 550 h 1162"/>
                <a:gd name="T36" fmla="*/ 533 w 1545"/>
                <a:gd name="T37" fmla="*/ 678 h 1162"/>
                <a:gd name="T38" fmla="*/ 437 w 1545"/>
                <a:gd name="T39" fmla="*/ 230 h 1162"/>
                <a:gd name="T40" fmla="*/ 197 w 1545"/>
                <a:gd name="T41" fmla="*/ 678 h 1162"/>
                <a:gd name="T42" fmla="*/ 307 w 1545"/>
                <a:gd name="T43" fmla="*/ 550 h 1162"/>
                <a:gd name="T44" fmla="*/ 325 w 1545"/>
                <a:gd name="T45" fmla="*/ 497 h 1162"/>
                <a:gd name="T46" fmla="*/ 466 w 1545"/>
                <a:gd name="T47" fmla="*/ 497 h 1162"/>
                <a:gd name="T48" fmla="*/ 715 w 1545"/>
                <a:gd name="T49" fmla="*/ 492 h 1162"/>
                <a:gd name="T50" fmla="*/ 991 w 1545"/>
                <a:gd name="T51" fmla="*/ 358 h 1162"/>
                <a:gd name="T52" fmla="*/ 655 w 1545"/>
                <a:gd name="T53" fmla="*/ 230 h 1162"/>
                <a:gd name="T54" fmla="*/ 715 w 1545"/>
                <a:gd name="T55" fmla="*/ 678 h 1162"/>
                <a:gd name="T56" fmla="*/ 715 w 1545"/>
                <a:gd name="T57" fmla="*/ 282 h 1162"/>
                <a:gd name="T58" fmla="*/ 928 w 1545"/>
                <a:gd name="T59" fmla="*/ 358 h 1162"/>
                <a:gd name="T60" fmla="*/ 715 w 1545"/>
                <a:gd name="T61" fmla="*/ 438 h 1162"/>
                <a:gd name="T62" fmla="*/ 1106 w 1545"/>
                <a:gd name="T63" fmla="*/ 492 h 1162"/>
                <a:gd name="T64" fmla="*/ 1381 w 1545"/>
                <a:gd name="T65" fmla="*/ 358 h 1162"/>
                <a:gd name="T66" fmla="*/ 1045 w 1545"/>
                <a:gd name="T67" fmla="*/ 230 h 1162"/>
                <a:gd name="T68" fmla="*/ 1106 w 1545"/>
                <a:gd name="T69" fmla="*/ 678 h 1162"/>
                <a:gd name="T70" fmla="*/ 1106 w 1545"/>
                <a:gd name="T71" fmla="*/ 282 h 1162"/>
                <a:gd name="T72" fmla="*/ 1318 w 1545"/>
                <a:gd name="T73" fmla="*/ 358 h 1162"/>
                <a:gd name="T74" fmla="*/ 1106 w 1545"/>
                <a:gd name="T75" fmla="*/ 438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45" h="1162">
                  <a:moveTo>
                    <a:pt x="1503" y="0"/>
                  </a:moveTo>
                  <a:lnTo>
                    <a:pt x="42" y="0"/>
                  </a:lnTo>
                  <a:cubicBezTo>
                    <a:pt x="19" y="0"/>
                    <a:pt x="0" y="18"/>
                    <a:pt x="0" y="41"/>
                  </a:cubicBezTo>
                  <a:lnTo>
                    <a:pt x="0" y="932"/>
                  </a:lnTo>
                  <a:cubicBezTo>
                    <a:pt x="0" y="955"/>
                    <a:pt x="19" y="973"/>
                    <a:pt x="42" y="973"/>
                  </a:cubicBezTo>
                  <a:lnTo>
                    <a:pt x="1503" y="973"/>
                  </a:lnTo>
                  <a:cubicBezTo>
                    <a:pt x="1526" y="973"/>
                    <a:pt x="1545" y="955"/>
                    <a:pt x="1545" y="932"/>
                  </a:cubicBezTo>
                  <a:lnTo>
                    <a:pt x="1545" y="41"/>
                  </a:lnTo>
                  <a:cubicBezTo>
                    <a:pt x="1545" y="18"/>
                    <a:pt x="1526" y="0"/>
                    <a:pt x="1503" y="0"/>
                  </a:cubicBezTo>
                  <a:close/>
                  <a:moveTo>
                    <a:pt x="866" y="907"/>
                  </a:moveTo>
                  <a:lnTo>
                    <a:pt x="866" y="907"/>
                  </a:lnTo>
                  <a:cubicBezTo>
                    <a:pt x="866" y="915"/>
                    <a:pt x="859" y="922"/>
                    <a:pt x="850" y="922"/>
                  </a:cubicBezTo>
                  <a:lnTo>
                    <a:pt x="696" y="922"/>
                  </a:lnTo>
                  <a:cubicBezTo>
                    <a:pt x="687" y="922"/>
                    <a:pt x="681" y="915"/>
                    <a:pt x="681" y="907"/>
                  </a:cubicBezTo>
                  <a:lnTo>
                    <a:pt x="681" y="900"/>
                  </a:lnTo>
                  <a:cubicBezTo>
                    <a:pt x="681" y="892"/>
                    <a:pt x="687" y="885"/>
                    <a:pt x="696" y="885"/>
                  </a:cubicBezTo>
                  <a:lnTo>
                    <a:pt x="850" y="885"/>
                  </a:lnTo>
                  <a:cubicBezTo>
                    <a:pt x="859" y="885"/>
                    <a:pt x="866" y="892"/>
                    <a:pt x="866" y="900"/>
                  </a:cubicBezTo>
                  <a:lnTo>
                    <a:pt x="866" y="907"/>
                  </a:lnTo>
                  <a:close/>
                  <a:moveTo>
                    <a:pt x="1481" y="818"/>
                  </a:moveTo>
                  <a:lnTo>
                    <a:pt x="1481" y="818"/>
                  </a:lnTo>
                  <a:lnTo>
                    <a:pt x="64" y="818"/>
                  </a:lnTo>
                  <a:lnTo>
                    <a:pt x="64" y="65"/>
                  </a:lnTo>
                  <a:lnTo>
                    <a:pt x="1481" y="65"/>
                  </a:lnTo>
                  <a:lnTo>
                    <a:pt x="1481" y="818"/>
                  </a:lnTo>
                  <a:close/>
                  <a:moveTo>
                    <a:pt x="1008" y="1083"/>
                  </a:moveTo>
                  <a:lnTo>
                    <a:pt x="537" y="1083"/>
                  </a:lnTo>
                  <a:lnTo>
                    <a:pt x="648" y="1000"/>
                  </a:lnTo>
                  <a:lnTo>
                    <a:pt x="897" y="1000"/>
                  </a:lnTo>
                  <a:lnTo>
                    <a:pt x="1008" y="1083"/>
                  </a:lnTo>
                  <a:close/>
                  <a:moveTo>
                    <a:pt x="1051" y="1162"/>
                  </a:moveTo>
                  <a:lnTo>
                    <a:pt x="477" y="1162"/>
                  </a:lnTo>
                  <a:lnTo>
                    <a:pt x="477" y="1107"/>
                  </a:lnTo>
                  <a:lnTo>
                    <a:pt x="1051" y="1107"/>
                  </a:lnTo>
                  <a:lnTo>
                    <a:pt x="1051" y="1162"/>
                  </a:lnTo>
                  <a:close/>
                  <a:moveTo>
                    <a:pt x="307" y="550"/>
                  </a:moveTo>
                  <a:lnTo>
                    <a:pt x="489" y="550"/>
                  </a:lnTo>
                  <a:lnTo>
                    <a:pt x="533" y="678"/>
                  </a:lnTo>
                  <a:lnTo>
                    <a:pt x="600" y="678"/>
                  </a:lnTo>
                  <a:lnTo>
                    <a:pt x="437" y="230"/>
                  </a:lnTo>
                  <a:lnTo>
                    <a:pt x="367" y="230"/>
                  </a:lnTo>
                  <a:lnTo>
                    <a:pt x="197" y="678"/>
                  </a:lnTo>
                  <a:lnTo>
                    <a:pt x="260" y="678"/>
                  </a:lnTo>
                  <a:lnTo>
                    <a:pt x="307" y="550"/>
                  </a:lnTo>
                  <a:close/>
                  <a:moveTo>
                    <a:pt x="466" y="497"/>
                  </a:moveTo>
                  <a:lnTo>
                    <a:pt x="325" y="497"/>
                  </a:lnTo>
                  <a:lnTo>
                    <a:pt x="399" y="297"/>
                  </a:lnTo>
                  <a:lnTo>
                    <a:pt x="466" y="497"/>
                  </a:lnTo>
                  <a:close/>
                  <a:moveTo>
                    <a:pt x="715" y="678"/>
                  </a:moveTo>
                  <a:lnTo>
                    <a:pt x="715" y="492"/>
                  </a:lnTo>
                  <a:lnTo>
                    <a:pt x="856" y="492"/>
                  </a:lnTo>
                  <a:cubicBezTo>
                    <a:pt x="942" y="489"/>
                    <a:pt x="986" y="444"/>
                    <a:pt x="991" y="358"/>
                  </a:cubicBezTo>
                  <a:cubicBezTo>
                    <a:pt x="986" y="276"/>
                    <a:pt x="942" y="233"/>
                    <a:pt x="856" y="230"/>
                  </a:cubicBezTo>
                  <a:lnTo>
                    <a:pt x="655" y="230"/>
                  </a:lnTo>
                  <a:lnTo>
                    <a:pt x="655" y="678"/>
                  </a:lnTo>
                  <a:lnTo>
                    <a:pt x="715" y="678"/>
                  </a:lnTo>
                  <a:close/>
                  <a:moveTo>
                    <a:pt x="715" y="438"/>
                  </a:moveTo>
                  <a:lnTo>
                    <a:pt x="715" y="282"/>
                  </a:lnTo>
                  <a:lnTo>
                    <a:pt x="838" y="282"/>
                  </a:lnTo>
                  <a:cubicBezTo>
                    <a:pt x="898" y="282"/>
                    <a:pt x="928" y="307"/>
                    <a:pt x="928" y="358"/>
                  </a:cubicBezTo>
                  <a:cubicBezTo>
                    <a:pt x="930" y="413"/>
                    <a:pt x="899" y="440"/>
                    <a:pt x="836" y="438"/>
                  </a:cubicBezTo>
                  <a:lnTo>
                    <a:pt x="715" y="438"/>
                  </a:lnTo>
                  <a:close/>
                  <a:moveTo>
                    <a:pt x="1106" y="678"/>
                  </a:moveTo>
                  <a:lnTo>
                    <a:pt x="1106" y="492"/>
                  </a:lnTo>
                  <a:lnTo>
                    <a:pt x="1247" y="492"/>
                  </a:lnTo>
                  <a:cubicBezTo>
                    <a:pt x="1332" y="489"/>
                    <a:pt x="1377" y="444"/>
                    <a:pt x="1381" y="358"/>
                  </a:cubicBezTo>
                  <a:cubicBezTo>
                    <a:pt x="1377" y="276"/>
                    <a:pt x="1332" y="233"/>
                    <a:pt x="1247" y="230"/>
                  </a:cubicBezTo>
                  <a:lnTo>
                    <a:pt x="1045" y="230"/>
                  </a:lnTo>
                  <a:lnTo>
                    <a:pt x="1045" y="678"/>
                  </a:lnTo>
                  <a:lnTo>
                    <a:pt x="1106" y="678"/>
                  </a:lnTo>
                  <a:close/>
                  <a:moveTo>
                    <a:pt x="1106" y="438"/>
                  </a:moveTo>
                  <a:lnTo>
                    <a:pt x="1106" y="282"/>
                  </a:lnTo>
                  <a:lnTo>
                    <a:pt x="1229" y="282"/>
                  </a:lnTo>
                  <a:cubicBezTo>
                    <a:pt x="1289" y="282"/>
                    <a:pt x="1318" y="307"/>
                    <a:pt x="1318" y="358"/>
                  </a:cubicBezTo>
                  <a:cubicBezTo>
                    <a:pt x="1320" y="413"/>
                    <a:pt x="1289" y="440"/>
                    <a:pt x="1227" y="438"/>
                  </a:cubicBezTo>
                  <a:lnTo>
                    <a:pt x="1106" y="4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26" name="组合 25"/>
          <p:cNvGrpSpPr/>
          <p:nvPr/>
        </p:nvGrpSpPr>
        <p:grpSpPr>
          <a:xfrm>
            <a:off x="1375219" y="934691"/>
            <a:ext cx="1512168" cy="1511103"/>
            <a:chOff x="1204523" y="1700808"/>
            <a:chExt cx="2016749" cy="2015329"/>
          </a:xfrm>
        </p:grpSpPr>
        <p:sp>
          <p:nvSpPr>
            <p:cNvPr id="27" name="Oval 10"/>
            <p:cNvSpPr>
              <a:spLocks noChangeArrowheads="1"/>
            </p:cNvSpPr>
            <p:nvPr/>
          </p:nvSpPr>
          <p:spPr bwMode="auto">
            <a:xfrm>
              <a:off x="1204523" y="1700808"/>
              <a:ext cx="2016749" cy="2015329"/>
            </a:xfrm>
            <a:prstGeom prst="ellipse">
              <a:avLst/>
            </a:pr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8" name="Freeform 11"/>
            <p:cNvSpPr>
              <a:spLocks noEditPoints="1"/>
            </p:cNvSpPr>
            <p:nvPr/>
          </p:nvSpPr>
          <p:spPr bwMode="auto">
            <a:xfrm>
              <a:off x="1453066" y="2193633"/>
              <a:ext cx="1560850" cy="1029678"/>
            </a:xfrm>
            <a:custGeom>
              <a:avLst/>
              <a:gdLst>
                <a:gd name="T0" fmla="*/ 1295 w 1747"/>
                <a:gd name="T1" fmla="*/ 377 h 1154"/>
                <a:gd name="T2" fmla="*/ 1260 w 1747"/>
                <a:gd name="T3" fmla="*/ 0 h 1154"/>
                <a:gd name="T4" fmla="*/ 641 w 1747"/>
                <a:gd name="T5" fmla="*/ 1031 h 1154"/>
                <a:gd name="T6" fmla="*/ 59 w 1747"/>
                <a:gd name="T7" fmla="*/ 1031 h 1154"/>
                <a:gd name="T8" fmla="*/ 1747 w 1747"/>
                <a:gd name="T9" fmla="*/ 1154 h 1154"/>
                <a:gd name="T10" fmla="*/ 371 w 1747"/>
                <a:gd name="T11" fmla="*/ 962 h 1154"/>
                <a:gd name="T12" fmla="*/ 270 w 1747"/>
                <a:gd name="T13" fmla="*/ 863 h 1154"/>
                <a:gd name="T14" fmla="*/ 371 w 1747"/>
                <a:gd name="T15" fmla="*/ 830 h 1154"/>
                <a:gd name="T16" fmla="*/ 270 w 1747"/>
                <a:gd name="T17" fmla="*/ 731 h 1154"/>
                <a:gd name="T18" fmla="*/ 371 w 1747"/>
                <a:gd name="T19" fmla="*/ 691 h 1154"/>
                <a:gd name="T20" fmla="*/ 270 w 1747"/>
                <a:gd name="T21" fmla="*/ 592 h 1154"/>
                <a:gd name="T22" fmla="*/ 371 w 1747"/>
                <a:gd name="T23" fmla="*/ 559 h 1154"/>
                <a:gd name="T24" fmla="*/ 270 w 1747"/>
                <a:gd name="T25" fmla="*/ 460 h 1154"/>
                <a:gd name="T26" fmla="*/ 524 w 1747"/>
                <a:gd name="T27" fmla="*/ 962 h 1154"/>
                <a:gd name="T28" fmla="*/ 422 w 1747"/>
                <a:gd name="T29" fmla="*/ 863 h 1154"/>
                <a:gd name="T30" fmla="*/ 524 w 1747"/>
                <a:gd name="T31" fmla="*/ 830 h 1154"/>
                <a:gd name="T32" fmla="*/ 422 w 1747"/>
                <a:gd name="T33" fmla="*/ 731 h 1154"/>
                <a:gd name="T34" fmla="*/ 524 w 1747"/>
                <a:gd name="T35" fmla="*/ 691 h 1154"/>
                <a:gd name="T36" fmla="*/ 422 w 1747"/>
                <a:gd name="T37" fmla="*/ 592 h 1154"/>
                <a:gd name="T38" fmla="*/ 524 w 1747"/>
                <a:gd name="T39" fmla="*/ 559 h 1154"/>
                <a:gd name="T40" fmla="*/ 422 w 1747"/>
                <a:gd name="T41" fmla="*/ 460 h 1154"/>
                <a:gd name="T42" fmla="*/ 940 w 1747"/>
                <a:gd name="T43" fmla="*/ 938 h 1154"/>
                <a:gd name="T44" fmla="*/ 774 w 1747"/>
                <a:gd name="T45" fmla="*/ 776 h 1154"/>
                <a:gd name="T46" fmla="*/ 940 w 1747"/>
                <a:gd name="T47" fmla="*/ 723 h 1154"/>
                <a:gd name="T48" fmla="*/ 774 w 1747"/>
                <a:gd name="T49" fmla="*/ 561 h 1154"/>
                <a:gd name="T50" fmla="*/ 940 w 1747"/>
                <a:gd name="T51" fmla="*/ 496 h 1154"/>
                <a:gd name="T52" fmla="*/ 774 w 1747"/>
                <a:gd name="T53" fmla="*/ 334 h 1154"/>
                <a:gd name="T54" fmla="*/ 940 w 1747"/>
                <a:gd name="T55" fmla="*/ 281 h 1154"/>
                <a:gd name="T56" fmla="*/ 774 w 1747"/>
                <a:gd name="T57" fmla="*/ 119 h 1154"/>
                <a:gd name="T58" fmla="*/ 1163 w 1747"/>
                <a:gd name="T59" fmla="*/ 938 h 1154"/>
                <a:gd name="T60" fmla="*/ 997 w 1747"/>
                <a:gd name="T61" fmla="*/ 776 h 1154"/>
                <a:gd name="T62" fmla="*/ 1163 w 1747"/>
                <a:gd name="T63" fmla="*/ 723 h 1154"/>
                <a:gd name="T64" fmla="*/ 997 w 1747"/>
                <a:gd name="T65" fmla="*/ 561 h 1154"/>
                <a:gd name="T66" fmla="*/ 1163 w 1747"/>
                <a:gd name="T67" fmla="*/ 496 h 1154"/>
                <a:gd name="T68" fmla="*/ 997 w 1747"/>
                <a:gd name="T69" fmla="*/ 334 h 1154"/>
                <a:gd name="T70" fmla="*/ 1163 w 1747"/>
                <a:gd name="T71" fmla="*/ 281 h 1154"/>
                <a:gd name="T72" fmla="*/ 997 w 1747"/>
                <a:gd name="T73" fmla="*/ 119 h 1154"/>
                <a:gd name="T74" fmla="*/ 1463 w 1747"/>
                <a:gd name="T75" fmla="*/ 950 h 1154"/>
                <a:gd name="T76" fmla="*/ 1361 w 1747"/>
                <a:gd name="T77" fmla="*/ 850 h 1154"/>
                <a:gd name="T78" fmla="*/ 1463 w 1747"/>
                <a:gd name="T79" fmla="*/ 810 h 1154"/>
                <a:gd name="T80" fmla="*/ 1361 w 1747"/>
                <a:gd name="T81" fmla="*/ 711 h 1154"/>
                <a:gd name="T82" fmla="*/ 1463 w 1747"/>
                <a:gd name="T83" fmla="*/ 679 h 1154"/>
                <a:gd name="T84" fmla="*/ 1361 w 1747"/>
                <a:gd name="T85" fmla="*/ 579 h 1154"/>
                <a:gd name="T86" fmla="*/ 1615 w 1747"/>
                <a:gd name="T87" fmla="*/ 950 h 1154"/>
                <a:gd name="T88" fmla="*/ 1514 w 1747"/>
                <a:gd name="T89" fmla="*/ 850 h 1154"/>
                <a:gd name="T90" fmla="*/ 1615 w 1747"/>
                <a:gd name="T91" fmla="*/ 810 h 1154"/>
                <a:gd name="T92" fmla="*/ 1514 w 1747"/>
                <a:gd name="T93" fmla="*/ 711 h 1154"/>
                <a:gd name="T94" fmla="*/ 1615 w 1747"/>
                <a:gd name="T95" fmla="*/ 679 h 1154"/>
                <a:gd name="T96" fmla="*/ 1514 w 1747"/>
                <a:gd name="T97" fmla="*/ 579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47" h="1154">
                  <a:moveTo>
                    <a:pt x="1689" y="1031"/>
                  </a:moveTo>
                  <a:lnTo>
                    <a:pt x="1689" y="548"/>
                  </a:lnTo>
                  <a:lnTo>
                    <a:pt x="1295" y="377"/>
                  </a:lnTo>
                  <a:lnTo>
                    <a:pt x="1295" y="1031"/>
                  </a:lnTo>
                  <a:lnTo>
                    <a:pt x="1260" y="1031"/>
                  </a:lnTo>
                  <a:lnTo>
                    <a:pt x="1260" y="0"/>
                  </a:lnTo>
                  <a:lnTo>
                    <a:pt x="677" y="0"/>
                  </a:lnTo>
                  <a:lnTo>
                    <a:pt x="677" y="1031"/>
                  </a:lnTo>
                  <a:lnTo>
                    <a:pt x="641" y="1031"/>
                  </a:lnTo>
                  <a:lnTo>
                    <a:pt x="641" y="262"/>
                  </a:lnTo>
                  <a:lnTo>
                    <a:pt x="59" y="463"/>
                  </a:lnTo>
                  <a:lnTo>
                    <a:pt x="59" y="1031"/>
                  </a:lnTo>
                  <a:lnTo>
                    <a:pt x="0" y="1031"/>
                  </a:lnTo>
                  <a:lnTo>
                    <a:pt x="0" y="1154"/>
                  </a:lnTo>
                  <a:lnTo>
                    <a:pt x="1747" y="1154"/>
                  </a:lnTo>
                  <a:lnTo>
                    <a:pt x="1747" y="1031"/>
                  </a:lnTo>
                  <a:lnTo>
                    <a:pt x="1689" y="1031"/>
                  </a:lnTo>
                  <a:close/>
                  <a:moveTo>
                    <a:pt x="371" y="962"/>
                  </a:moveTo>
                  <a:lnTo>
                    <a:pt x="371" y="962"/>
                  </a:lnTo>
                  <a:lnTo>
                    <a:pt x="270" y="962"/>
                  </a:lnTo>
                  <a:lnTo>
                    <a:pt x="270" y="863"/>
                  </a:lnTo>
                  <a:lnTo>
                    <a:pt x="371" y="863"/>
                  </a:lnTo>
                  <a:lnTo>
                    <a:pt x="371" y="962"/>
                  </a:lnTo>
                  <a:close/>
                  <a:moveTo>
                    <a:pt x="371" y="830"/>
                  </a:moveTo>
                  <a:lnTo>
                    <a:pt x="371" y="830"/>
                  </a:lnTo>
                  <a:lnTo>
                    <a:pt x="270" y="830"/>
                  </a:lnTo>
                  <a:lnTo>
                    <a:pt x="270" y="731"/>
                  </a:lnTo>
                  <a:lnTo>
                    <a:pt x="371" y="731"/>
                  </a:lnTo>
                  <a:lnTo>
                    <a:pt x="371" y="830"/>
                  </a:lnTo>
                  <a:close/>
                  <a:moveTo>
                    <a:pt x="371" y="691"/>
                  </a:moveTo>
                  <a:lnTo>
                    <a:pt x="371" y="691"/>
                  </a:lnTo>
                  <a:lnTo>
                    <a:pt x="270" y="691"/>
                  </a:lnTo>
                  <a:lnTo>
                    <a:pt x="270" y="592"/>
                  </a:lnTo>
                  <a:lnTo>
                    <a:pt x="371" y="592"/>
                  </a:lnTo>
                  <a:lnTo>
                    <a:pt x="371" y="691"/>
                  </a:lnTo>
                  <a:close/>
                  <a:moveTo>
                    <a:pt x="371" y="559"/>
                  </a:moveTo>
                  <a:lnTo>
                    <a:pt x="371" y="559"/>
                  </a:lnTo>
                  <a:lnTo>
                    <a:pt x="270" y="559"/>
                  </a:lnTo>
                  <a:lnTo>
                    <a:pt x="270" y="460"/>
                  </a:lnTo>
                  <a:lnTo>
                    <a:pt x="371" y="460"/>
                  </a:lnTo>
                  <a:lnTo>
                    <a:pt x="371" y="559"/>
                  </a:lnTo>
                  <a:close/>
                  <a:moveTo>
                    <a:pt x="524" y="962"/>
                  </a:moveTo>
                  <a:lnTo>
                    <a:pt x="524" y="962"/>
                  </a:lnTo>
                  <a:lnTo>
                    <a:pt x="422" y="962"/>
                  </a:lnTo>
                  <a:lnTo>
                    <a:pt x="422" y="863"/>
                  </a:lnTo>
                  <a:lnTo>
                    <a:pt x="524" y="863"/>
                  </a:lnTo>
                  <a:lnTo>
                    <a:pt x="524" y="962"/>
                  </a:lnTo>
                  <a:close/>
                  <a:moveTo>
                    <a:pt x="524" y="830"/>
                  </a:moveTo>
                  <a:lnTo>
                    <a:pt x="524" y="830"/>
                  </a:lnTo>
                  <a:lnTo>
                    <a:pt x="422" y="830"/>
                  </a:lnTo>
                  <a:lnTo>
                    <a:pt x="422" y="731"/>
                  </a:lnTo>
                  <a:lnTo>
                    <a:pt x="524" y="731"/>
                  </a:lnTo>
                  <a:lnTo>
                    <a:pt x="524" y="830"/>
                  </a:lnTo>
                  <a:close/>
                  <a:moveTo>
                    <a:pt x="524" y="691"/>
                  </a:moveTo>
                  <a:lnTo>
                    <a:pt x="524" y="691"/>
                  </a:lnTo>
                  <a:lnTo>
                    <a:pt x="422" y="691"/>
                  </a:lnTo>
                  <a:lnTo>
                    <a:pt x="422" y="592"/>
                  </a:lnTo>
                  <a:lnTo>
                    <a:pt x="524" y="592"/>
                  </a:lnTo>
                  <a:lnTo>
                    <a:pt x="524" y="691"/>
                  </a:lnTo>
                  <a:close/>
                  <a:moveTo>
                    <a:pt x="524" y="559"/>
                  </a:moveTo>
                  <a:lnTo>
                    <a:pt x="524" y="559"/>
                  </a:lnTo>
                  <a:lnTo>
                    <a:pt x="422" y="559"/>
                  </a:lnTo>
                  <a:lnTo>
                    <a:pt x="422" y="460"/>
                  </a:lnTo>
                  <a:lnTo>
                    <a:pt x="524" y="460"/>
                  </a:lnTo>
                  <a:lnTo>
                    <a:pt x="524" y="559"/>
                  </a:lnTo>
                  <a:close/>
                  <a:moveTo>
                    <a:pt x="940" y="938"/>
                  </a:moveTo>
                  <a:lnTo>
                    <a:pt x="940" y="938"/>
                  </a:lnTo>
                  <a:lnTo>
                    <a:pt x="774" y="938"/>
                  </a:lnTo>
                  <a:lnTo>
                    <a:pt x="774" y="776"/>
                  </a:lnTo>
                  <a:lnTo>
                    <a:pt x="940" y="776"/>
                  </a:lnTo>
                  <a:lnTo>
                    <a:pt x="940" y="938"/>
                  </a:lnTo>
                  <a:close/>
                  <a:moveTo>
                    <a:pt x="940" y="723"/>
                  </a:moveTo>
                  <a:lnTo>
                    <a:pt x="940" y="723"/>
                  </a:lnTo>
                  <a:lnTo>
                    <a:pt x="774" y="723"/>
                  </a:lnTo>
                  <a:lnTo>
                    <a:pt x="774" y="561"/>
                  </a:lnTo>
                  <a:lnTo>
                    <a:pt x="940" y="561"/>
                  </a:lnTo>
                  <a:lnTo>
                    <a:pt x="940" y="723"/>
                  </a:lnTo>
                  <a:close/>
                  <a:moveTo>
                    <a:pt x="940" y="496"/>
                  </a:moveTo>
                  <a:lnTo>
                    <a:pt x="940" y="496"/>
                  </a:lnTo>
                  <a:lnTo>
                    <a:pt x="774" y="496"/>
                  </a:lnTo>
                  <a:lnTo>
                    <a:pt x="774" y="334"/>
                  </a:lnTo>
                  <a:lnTo>
                    <a:pt x="940" y="334"/>
                  </a:lnTo>
                  <a:lnTo>
                    <a:pt x="940" y="496"/>
                  </a:lnTo>
                  <a:close/>
                  <a:moveTo>
                    <a:pt x="940" y="281"/>
                  </a:moveTo>
                  <a:lnTo>
                    <a:pt x="940" y="281"/>
                  </a:lnTo>
                  <a:lnTo>
                    <a:pt x="774" y="281"/>
                  </a:lnTo>
                  <a:lnTo>
                    <a:pt x="774" y="119"/>
                  </a:lnTo>
                  <a:lnTo>
                    <a:pt x="940" y="119"/>
                  </a:lnTo>
                  <a:lnTo>
                    <a:pt x="940" y="281"/>
                  </a:lnTo>
                  <a:close/>
                  <a:moveTo>
                    <a:pt x="1163" y="938"/>
                  </a:moveTo>
                  <a:lnTo>
                    <a:pt x="1163" y="938"/>
                  </a:lnTo>
                  <a:lnTo>
                    <a:pt x="997" y="938"/>
                  </a:lnTo>
                  <a:lnTo>
                    <a:pt x="997" y="776"/>
                  </a:lnTo>
                  <a:lnTo>
                    <a:pt x="1163" y="776"/>
                  </a:lnTo>
                  <a:lnTo>
                    <a:pt x="1163" y="938"/>
                  </a:lnTo>
                  <a:close/>
                  <a:moveTo>
                    <a:pt x="1163" y="723"/>
                  </a:moveTo>
                  <a:lnTo>
                    <a:pt x="1163" y="723"/>
                  </a:lnTo>
                  <a:lnTo>
                    <a:pt x="997" y="723"/>
                  </a:lnTo>
                  <a:lnTo>
                    <a:pt x="997" y="561"/>
                  </a:lnTo>
                  <a:lnTo>
                    <a:pt x="1163" y="561"/>
                  </a:lnTo>
                  <a:lnTo>
                    <a:pt x="1163" y="723"/>
                  </a:lnTo>
                  <a:close/>
                  <a:moveTo>
                    <a:pt x="1163" y="496"/>
                  </a:moveTo>
                  <a:lnTo>
                    <a:pt x="1163" y="496"/>
                  </a:lnTo>
                  <a:lnTo>
                    <a:pt x="997" y="496"/>
                  </a:lnTo>
                  <a:lnTo>
                    <a:pt x="997" y="334"/>
                  </a:lnTo>
                  <a:lnTo>
                    <a:pt x="1163" y="334"/>
                  </a:lnTo>
                  <a:lnTo>
                    <a:pt x="1163" y="496"/>
                  </a:lnTo>
                  <a:close/>
                  <a:moveTo>
                    <a:pt x="1163" y="281"/>
                  </a:moveTo>
                  <a:lnTo>
                    <a:pt x="1163" y="281"/>
                  </a:lnTo>
                  <a:lnTo>
                    <a:pt x="997" y="281"/>
                  </a:lnTo>
                  <a:lnTo>
                    <a:pt x="997" y="119"/>
                  </a:lnTo>
                  <a:lnTo>
                    <a:pt x="1163" y="119"/>
                  </a:lnTo>
                  <a:lnTo>
                    <a:pt x="1163" y="281"/>
                  </a:lnTo>
                  <a:close/>
                  <a:moveTo>
                    <a:pt x="1463" y="950"/>
                  </a:moveTo>
                  <a:lnTo>
                    <a:pt x="1463" y="950"/>
                  </a:lnTo>
                  <a:lnTo>
                    <a:pt x="1361" y="950"/>
                  </a:lnTo>
                  <a:lnTo>
                    <a:pt x="1361" y="850"/>
                  </a:lnTo>
                  <a:lnTo>
                    <a:pt x="1463" y="850"/>
                  </a:lnTo>
                  <a:lnTo>
                    <a:pt x="1463" y="950"/>
                  </a:lnTo>
                  <a:close/>
                  <a:moveTo>
                    <a:pt x="1463" y="810"/>
                  </a:moveTo>
                  <a:lnTo>
                    <a:pt x="1463" y="810"/>
                  </a:lnTo>
                  <a:lnTo>
                    <a:pt x="1361" y="810"/>
                  </a:lnTo>
                  <a:lnTo>
                    <a:pt x="1361" y="711"/>
                  </a:lnTo>
                  <a:lnTo>
                    <a:pt x="1463" y="711"/>
                  </a:lnTo>
                  <a:lnTo>
                    <a:pt x="1463" y="810"/>
                  </a:lnTo>
                  <a:close/>
                  <a:moveTo>
                    <a:pt x="1463" y="679"/>
                  </a:moveTo>
                  <a:lnTo>
                    <a:pt x="1463" y="679"/>
                  </a:lnTo>
                  <a:lnTo>
                    <a:pt x="1361" y="679"/>
                  </a:lnTo>
                  <a:lnTo>
                    <a:pt x="1361" y="579"/>
                  </a:lnTo>
                  <a:lnTo>
                    <a:pt x="1463" y="579"/>
                  </a:lnTo>
                  <a:lnTo>
                    <a:pt x="1463" y="679"/>
                  </a:lnTo>
                  <a:close/>
                  <a:moveTo>
                    <a:pt x="1615" y="950"/>
                  </a:moveTo>
                  <a:lnTo>
                    <a:pt x="1615" y="950"/>
                  </a:lnTo>
                  <a:lnTo>
                    <a:pt x="1514" y="950"/>
                  </a:lnTo>
                  <a:lnTo>
                    <a:pt x="1514" y="850"/>
                  </a:lnTo>
                  <a:lnTo>
                    <a:pt x="1615" y="850"/>
                  </a:lnTo>
                  <a:lnTo>
                    <a:pt x="1615" y="950"/>
                  </a:lnTo>
                  <a:close/>
                  <a:moveTo>
                    <a:pt x="1615" y="810"/>
                  </a:moveTo>
                  <a:lnTo>
                    <a:pt x="1615" y="810"/>
                  </a:lnTo>
                  <a:lnTo>
                    <a:pt x="1514" y="810"/>
                  </a:lnTo>
                  <a:lnTo>
                    <a:pt x="1514" y="711"/>
                  </a:lnTo>
                  <a:lnTo>
                    <a:pt x="1615" y="711"/>
                  </a:lnTo>
                  <a:lnTo>
                    <a:pt x="1615" y="810"/>
                  </a:lnTo>
                  <a:close/>
                  <a:moveTo>
                    <a:pt x="1615" y="679"/>
                  </a:moveTo>
                  <a:lnTo>
                    <a:pt x="1615" y="679"/>
                  </a:lnTo>
                  <a:lnTo>
                    <a:pt x="1514" y="679"/>
                  </a:lnTo>
                  <a:lnTo>
                    <a:pt x="1514" y="579"/>
                  </a:lnTo>
                  <a:lnTo>
                    <a:pt x="1615" y="579"/>
                  </a:lnTo>
                  <a:lnTo>
                    <a:pt x="1615" y="6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sp>
        <p:nvSpPr>
          <p:cNvPr id="29" name="Freeform 12"/>
          <p:cNvSpPr>
            <a:spLocks/>
          </p:cNvSpPr>
          <p:nvPr/>
        </p:nvSpPr>
        <p:spPr bwMode="auto">
          <a:xfrm>
            <a:off x="3162469" y="1449041"/>
            <a:ext cx="437677" cy="437677"/>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0" name="Freeform 13"/>
          <p:cNvSpPr>
            <a:spLocks/>
          </p:cNvSpPr>
          <p:nvPr/>
        </p:nvSpPr>
        <p:spPr bwMode="auto">
          <a:xfrm>
            <a:off x="5651839" y="1449041"/>
            <a:ext cx="437677" cy="437677"/>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1" name="矩形 83"/>
          <p:cNvSpPr>
            <a:spLocks noChangeArrowheads="1"/>
          </p:cNvSpPr>
          <p:nvPr/>
        </p:nvSpPr>
        <p:spPr bwMode="auto">
          <a:xfrm>
            <a:off x="1163974" y="3262699"/>
            <a:ext cx="6791481" cy="1440597"/>
          </a:xfrm>
          <a:prstGeom prst="rect">
            <a:avLst/>
          </a:prstGeom>
          <a:solidFill>
            <a:srgbClr val="F2F2F2"/>
          </a:solidFill>
          <a:ln w="9525" cmpd="sng">
            <a:solidFill>
              <a:srgbClr val="55735B"/>
            </a:solidFill>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4" name="TextBox 84"/>
          <p:cNvSpPr txBox="1">
            <a:spLocks noChangeArrowheads="1"/>
          </p:cNvSpPr>
          <p:nvPr/>
        </p:nvSpPr>
        <p:spPr bwMode="auto">
          <a:xfrm>
            <a:off x="1343651" y="3387939"/>
            <a:ext cx="6376459"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just" defTabSz="685800" rtl="0" eaLnBrk="0" fontAlgn="auto" latinLnBrk="0" hangingPunct="0">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sym typeface="微软雅黑" pitchFamily="34" charset="-122"/>
              </a:rPr>
              <a:t>这里输入产品形式的简介，这里输入产品形式的简介，这里输入产品形式的简介，这里输入产品形式的简介，这里输入产品形式的简介，里输入产品形式的简介，这里输入产品形式的简介，这里输入产品形式的简介，这里输入产品形式的简介，这里输入产品形式的简介，这里输入产品形式的简介，里输入产品形式的简介。</a:t>
            </a:r>
          </a:p>
          <a:p>
            <a:pPr marL="0" marR="0" lvl="0" indent="0" algn="just" defTabSz="685800" rtl="0" eaLnBrk="0" fontAlgn="auto" latinLnBrk="0" hangingPunct="0">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sym typeface="微软雅黑" pitchFamily="34" charset="-122"/>
              </a:rPr>
              <a:t>这里输入产品形式的简介，这里输入产品形式的简介，这里输入产品形式的简介，这里输入产品形式的简介，这里输入产品形式的简介，里输入产品形式的简介。</a:t>
            </a:r>
          </a:p>
        </p:txBody>
      </p:sp>
      <p:sp>
        <p:nvSpPr>
          <p:cNvPr id="45" name="Freeform 12"/>
          <p:cNvSpPr>
            <a:spLocks/>
          </p:cNvSpPr>
          <p:nvPr/>
        </p:nvSpPr>
        <p:spPr bwMode="auto">
          <a:xfrm>
            <a:off x="1108028" y="3153190"/>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srgbClr val="2C3637"/>
              </a:solidFill>
              <a:effectLst/>
              <a:uLnTx/>
              <a:uFillTx/>
              <a:latin typeface="Calibri" panose="020F0502020204030204"/>
              <a:ea typeface="等线" panose="02010600030101010101" pitchFamily="2" charset="-122"/>
              <a:cs typeface="+mn-cs"/>
            </a:endParaRPr>
          </a:p>
        </p:txBody>
      </p:sp>
      <p:sp>
        <p:nvSpPr>
          <p:cNvPr id="46" name="Freeform 12"/>
          <p:cNvSpPr>
            <a:spLocks/>
          </p:cNvSpPr>
          <p:nvPr/>
        </p:nvSpPr>
        <p:spPr bwMode="auto">
          <a:xfrm flipH="1" flipV="1">
            <a:off x="7631109" y="4407476"/>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srgbClr val="2C3637"/>
              </a:solidFill>
              <a:effectLst/>
              <a:uLnTx/>
              <a:uFillTx/>
              <a:latin typeface="Calibri" panose="020F0502020204030204"/>
              <a:ea typeface="等线" panose="02010600030101010101" pitchFamily="2" charset="-122"/>
              <a:cs typeface="+mn-cs"/>
            </a:endParaRPr>
          </a:p>
        </p:txBody>
      </p:sp>
      <p:sp>
        <p:nvSpPr>
          <p:cNvPr id="47" name="TextBox 46"/>
          <p:cNvSpPr txBox="1"/>
          <p:nvPr/>
        </p:nvSpPr>
        <p:spPr>
          <a:xfrm>
            <a:off x="1484446" y="2541706"/>
            <a:ext cx="1247464" cy="323165"/>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线下门店</a:t>
            </a:r>
          </a:p>
        </p:txBody>
      </p:sp>
      <p:sp>
        <p:nvSpPr>
          <p:cNvPr id="48" name="TextBox 47"/>
          <p:cNvSpPr txBox="1"/>
          <p:nvPr/>
        </p:nvSpPr>
        <p:spPr>
          <a:xfrm>
            <a:off x="3920384" y="2541706"/>
            <a:ext cx="1247464" cy="323165"/>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手机</a:t>
            </a:r>
            <a:r>
              <a:rPr kumimoji="0" lang="en-US" altLang="zh-CN" sz="15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APP</a:t>
            </a:r>
            <a:endParaRPr kumimoji="0" lang="zh-CN" altLang="en-US" sz="15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
        <p:nvSpPr>
          <p:cNvPr id="49" name="TextBox 48"/>
          <p:cNvSpPr txBox="1"/>
          <p:nvPr/>
        </p:nvSpPr>
        <p:spPr>
          <a:xfrm>
            <a:off x="6475296" y="2541706"/>
            <a:ext cx="1247464" cy="323165"/>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电脑客户端</a:t>
            </a:r>
          </a:p>
        </p:txBody>
      </p:sp>
      <p:sp>
        <p:nvSpPr>
          <p:cNvPr id="50" name="标题 4"/>
          <p:cNvSpPr txBox="1">
            <a:spLocks/>
          </p:cNvSpPr>
          <p:nvPr/>
        </p:nvSpPr>
        <p:spPr>
          <a:xfrm>
            <a:off x="36677" y="1440037"/>
            <a:ext cx="1295807"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9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270141446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fade">
                                      <p:cBhvr>
                                        <p:cTn id="13" dur="1000"/>
                                        <p:tgtEl>
                                          <p:spTgt spid="47"/>
                                        </p:tgtEl>
                                      </p:cBhvr>
                                    </p:animEffect>
                                    <p:anim calcmode="lin" valueType="num">
                                      <p:cBhvr>
                                        <p:cTn id="14" dur="1000" fill="hold"/>
                                        <p:tgtEl>
                                          <p:spTgt spid="47"/>
                                        </p:tgtEl>
                                        <p:attrNameLst>
                                          <p:attrName>ppt_x</p:attrName>
                                        </p:attrNameLst>
                                      </p:cBhvr>
                                      <p:tavLst>
                                        <p:tav tm="0">
                                          <p:val>
                                            <p:strVal val="#ppt_x"/>
                                          </p:val>
                                        </p:tav>
                                        <p:tav tm="100000">
                                          <p:val>
                                            <p:strVal val="#ppt_x"/>
                                          </p:val>
                                        </p:tav>
                                      </p:tavLst>
                                    </p:anim>
                                    <p:anim calcmode="lin" valueType="num">
                                      <p:cBhvr>
                                        <p:cTn id="15" dur="1000" fill="hold"/>
                                        <p:tgtEl>
                                          <p:spTgt spid="47"/>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300" fill="hold"/>
                                        <p:tgtEl>
                                          <p:spTgt spid="29"/>
                                        </p:tgtEl>
                                        <p:attrNameLst>
                                          <p:attrName>ppt_w</p:attrName>
                                        </p:attrNameLst>
                                      </p:cBhvr>
                                      <p:tavLst>
                                        <p:tav tm="0">
                                          <p:val>
                                            <p:fltVal val="0"/>
                                          </p:val>
                                        </p:tav>
                                        <p:tav tm="100000">
                                          <p:val>
                                            <p:strVal val="#ppt_w"/>
                                          </p:val>
                                        </p:tav>
                                      </p:tavLst>
                                    </p:anim>
                                    <p:anim calcmode="lin" valueType="num">
                                      <p:cBhvr>
                                        <p:cTn id="20" dur="300" fill="hold"/>
                                        <p:tgtEl>
                                          <p:spTgt spid="29"/>
                                        </p:tgtEl>
                                        <p:attrNameLst>
                                          <p:attrName>ppt_h</p:attrName>
                                        </p:attrNameLst>
                                      </p:cBhvr>
                                      <p:tavLst>
                                        <p:tav tm="0">
                                          <p:val>
                                            <p:fltVal val="0"/>
                                          </p:val>
                                        </p:tav>
                                        <p:tav tm="100000">
                                          <p:val>
                                            <p:strVal val="#ppt_h"/>
                                          </p:val>
                                        </p:tav>
                                      </p:tavLst>
                                    </p:anim>
                                    <p:anim calcmode="lin" valueType="num">
                                      <p:cBhvr>
                                        <p:cTn id="21" dur="300" fill="hold"/>
                                        <p:tgtEl>
                                          <p:spTgt spid="29"/>
                                        </p:tgtEl>
                                        <p:attrNameLst>
                                          <p:attrName>style.rotation</p:attrName>
                                        </p:attrNameLst>
                                      </p:cBhvr>
                                      <p:tavLst>
                                        <p:tav tm="0">
                                          <p:val>
                                            <p:fltVal val="90"/>
                                          </p:val>
                                        </p:tav>
                                        <p:tav tm="100000">
                                          <p:val>
                                            <p:fltVal val="0"/>
                                          </p:val>
                                        </p:tav>
                                      </p:tavLst>
                                    </p:anim>
                                    <p:animEffect transition="in" filter="fade">
                                      <p:cBhvr>
                                        <p:cTn id="22" dur="300"/>
                                        <p:tgtEl>
                                          <p:spTgt spid="29"/>
                                        </p:tgtEl>
                                      </p:cBhvr>
                                    </p:animEffect>
                                  </p:childTnLst>
                                </p:cTn>
                              </p:par>
                            </p:childTnLst>
                          </p:cTn>
                        </p:par>
                        <p:par>
                          <p:cTn id="23" fill="hold">
                            <p:stCondLst>
                              <p:cond delay="1800"/>
                            </p:stCondLst>
                            <p:childTnLst>
                              <p:par>
                                <p:cTn id="24" presetID="53" presetClass="entr" presetSubtype="16"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fltVal val="0"/>
                                          </p:val>
                                        </p:tav>
                                        <p:tav tm="100000">
                                          <p:val>
                                            <p:strVal val="#ppt_h"/>
                                          </p:val>
                                        </p:tav>
                                      </p:tavLst>
                                    </p:anim>
                                    <p:animEffect transition="in" filter="fade">
                                      <p:cBhvr>
                                        <p:cTn id="28" dur="500"/>
                                        <p:tgtEl>
                                          <p:spTgt spid="20"/>
                                        </p:tgtEl>
                                      </p:cBhvr>
                                    </p:animEffect>
                                  </p:childTnLst>
                                </p:cTn>
                              </p:par>
                              <p:par>
                                <p:cTn id="29" presetID="42" presetClass="entr" presetSubtype="0" fill="hold" grpId="0" nodeType="withEffect">
                                  <p:stCondLst>
                                    <p:cond delay="0"/>
                                  </p:stCondLst>
                                  <p:childTnLst>
                                    <p:set>
                                      <p:cBhvr>
                                        <p:cTn id="30" dur="1" fill="hold">
                                          <p:stCondLst>
                                            <p:cond delay="0"/>
                                          </p:stCondLst>
                                        </p:cTn>
                                        <p:tgtEl>
                                          <p:spTgt spid="48"/>
                                        </p:tgtEl>
                                        <p:attrNameLst>
                                          <p:attrName>style.visibility</p:attrName>
                                        </p:attrNameLst>
                                      </p:cBhvr>
                                      <p:to>
                                        <p:strVal val="visible"/>
                                      </p:to>
                                    </p:set>
                                    <p:animEffect transition="in" filter="fade">
                                      <p:cBhvr>
                                        <p:cTn id="31" dur="1000"/>
                                        <p:tgtEl>
                                          <p:spTgt spid="48"/>
                                        </p:tgtEl>
                                      </p:cBhvr>
                                    </p:animEffect>
                                    <p:anim calcmode="lin" valueType="num">
                                      <p:cBhvr>
                                        <p:cTn id="32" dur="1000" fill="hold"/>
                                        <p:tgtEl>
                                          <p:spTgt spid="48"/>
                                        </p:tgtEl>
                                        <p:attrNameLst>
                                          <p:attrName>ppt_x</p:attrName>
                                        </p:attrNameLst>
                                      </p:cBhvr>
                                      <p:tavLst>
                                        <p:tav tm="0">
                                          <p:val>
                                            <p:strVal val="#ppt_x"/>
                                          </p:val>
                                        </p:tav>
                                        <p:tav tm="100000">
                                          <p:val>
                                            <p:strVal val="#ppt_x"/>
                                          </p:val>
                                        </p:tav>
                                      </p:tavLst>
                                    </p:anim>
                                    <p:anim calcmode="lin" valueType="num">
                                      <p:cBhvr>
                                        <p:cTn id="33" dur="1000" fill="hold"/>
                                        <p:tgtEl>
                                          <p:spTgt spid="48"/>
                                        </p:tgtEl>
                                        <p:attrNameLst>
                                          <p:attrName>ppt_y</p:attrName>
                                        </p:attrNameLst>
                                      </p:cBhvr>
                                      <p:tavLst>
                                        <p:tav tm="0">
                                          <p:val>
                                            <p:strVal val="#ppt_y+.1"/>
                                          </p:val>
                                        </p:tav>
                                        <p:tav tm="100000">
                                          <p:val>
                                            <p:strVal val="#ppt_y"/>
                                          </p:val>
                                        </p:tav>
                                      </p:tavLst>
                                    </p:anim>
                                  </p:childTnLst>
                                </p:cTn>
                              </p:par>
                            </p:childTnLst>
                          </p:cTn>
                        </p:par>
                        <p:par>
                          <p:cTn id="34" fill="hold">
                            <p:stCondLst>
                              <p:cond delay="2800"/>
                            </p:stCondLst>
                            <p:childTnLst>
                              <p:par>
                                <p:cTn id="35" presetID="31" presetClass="entr" presetSubtype="0"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p:cTn id="37" dur="300" fill="hold"/>
                                        <p:tgtEl>
                                          <p:spTgt spid="40"/>
                                        </p:tgtEl>
                                        <p:attrNameLst>
                                          <p:attrName>ppt_w</p:attrName>
                                        </p:attrNameLst>
                                      </p:cBhvr>
                                      <p:tavLst>
                                        <p:tav tm="0">
                                          <p:val>
                                            <p:fltVal val="0"/>
                                          </p:val>
                                        </p:tav>
                                        <p:tav tm="100000">
                                          <p:val>
                                            <p:strVal val="#ppt_w"/>
                                          </p:val>
                                        </p:tav>
                                      </p:tavLst>
                                    </p:anim>
                                    <p:anim calcmode="lin" valueType="num">
                                      <p:cBhvr>
                                        <p:cTn id="38" dur="300" fill="hold"/>
                                        <p:tgtEl>
                                          <p:spTgt spid="40"/>
                                        </p:tgtEl>
                                        <p:attrNameLst>
                                          <p:attrName>ppt_h</p:attrName>
                                        </p:attrNameLst>
                                      </p:cBhvr>
                                      <p:tavLst>
                                        <p:tav tm="0">
                                          <p:val>
                                            <p:fltVal val="0"/>
                                          </p:val>
                                        </p:tav>
                                        <p:tav tm="100000">
                                          <p:val>
                                            <p:strVal val="#ppt_h"/>
                                          </p:val>
                                        </p:tav>
                                      </p:tavLst>
                                    </p:anim>
                                    <p:anim calcmode="lin" valueType="num">
                                      <p:cBhvr>
                                        <p:cTn id="39" dur="300" fill="hold"/>
                                        <p:tgtEl>
                                          <p:spTgt spid="40"/>
                                        </p:tgtEl>
                                        <p:attrNameLst>
                                          <p:attrName>style.rotation</p:attrName>
                                        </p:attrNameLst>
                                      </p:cBhvr>
                                      <p:tavLst>
                                        <p:tav tm="0">
                                          <p:val>
                                            <p:fltVal val="90"/>
                                          </p:val>
                                        </p:tav>
                                        <p:tav tm="100000">
                                          <p:val>
                                            <p:fltVal val="0"/>
                                          </p:val>
                                        </p:tav>
                                      </p:tavLst>
                                    </p:anim>
                                    <p:animEffect transition="in" filter="fade">
                                      <p:cBhvr>
                                        <p:cTn id="40" dur="300"/>
                                        <p:tgtEl>
                                          <p:spTgt spid="40"/>
                                        </p:tgtEl>
                                      </p:cBhvr>
                                    </p:animEffect>
                                  </p:childTnLst>
                                </p:cTn>
                              </p:par>
                            </p:childTnLst>
                          </p:cTn>
                        </p:par>
                        <p:par>
                          <p:cTn id="41" fill="hold">
                            <p:stCondLst>
                              <p:cond delay="3100"/>
                            </p:stCondLst>
                            <p:childTnLst>
                              <p:par>
                                <p:cTn id="42" presetID="53" presetClass="entr" presetSubtype="16" fill="hold" nodeType="afterEffect">
                                  <p:stCondLst>
                                    <p:cond delay="0"/>
                                  </p:stCondLst>
                                  <p:childTnLst>
                                    <p:set>
                                      <p:cBhvr>
                                        <p:cTn id="43" dur="1" fill="hold">
                                          <p:stCondLst>
                                            <p:cond delay="0"/>
                                          </p:stCondLst>
                                        </p:cTn>
                                        <p:tgtEl>
                                          <p:spTgt spid="23"/>
                                        </p:tgtEl>
                                        <p:attrNameLst>
                                          <p:attrName>style.visibility</p:attrName>
                                        </p:attrNameLst>
                                      </p:cBhvr>
                                      <p:to>
                                        <p:strVal val="visible"/>
                                      </p:to>
                                    </p:set>
                                    <p:anim calcmode="lin" valueType="num">
                                      <p:cBhvr>
                                        <p:cTn id="44" dur="500" fill="hold"/>
                                        <p:tgtEl>
                                          <p:spTgt spid="23"/>
                                        </p:tgtEl>
                                        <p:attrNameLst>
                                          <p:attrName>ppt_w</p:attrName>
                                        </p:attrNameLst>
                                      </p:cBhvr>
                                      <p:tavLst>
                                        <p:tav tm="0">
                                          <p:val>
                                            <p:fltVal val="0"/>
                                          </p:val>
                                        </p:tav>
                                        <p:tav tm="100000">
                                          <p:val>
                                            <p:strVal val="#ppt_w"/>
                                          </p:val>
                                        </p:tav>
                                      </p:tavLst>
                                    </p:anim>
                                    <p:anim calcmode="lin" valueType="num">
                                      <p:cBhvr>
                                        <p:cTn id="45" dur="500" fill="hold"/>
                                        <p:tgtEl>
                                          <p:spTgt spid="23"/>
                                        </p:tgtEl>
                                        <p:attrNameLst>
                                          <p:attrName>ppt_h</p:attrName>
                                        </p:attrNameLst>
                                      </p:cBhvr>
                                      <p:tavLst>
                                        <p:tav tm="0">
                                          <p:val>
                                            <p:fltVal val="0"/>
                                          </p:val>
                                        </p:tav>
                                        <p:tav tm="100000">
                                          <p:val>
                                            <p:strVal val="#ppt_h"/>
                                          </p:val>
                                        </p:tav>
                                      </p:tavLst>
                                    </p:anim>
                                    <p:animEffect transition="in" filter="fade">
                                      <p:cBhvr>
                                        <p:cTn id="46" dur="500"/>
                                        <p:tgtEl>
                                          <p:spTgt spid="23"/>
                                        </p:tgtEl>
                                      </p:cBhvr>
                                    </p:animEffect>
                                  </p:childTnLst>
                                </p:cTn>
                              </p:par>
                              <p:par>
                                <p:cTn id="47" presetID="42" presetClass="entr" presetSubtype="0" fill="hold" grpId="0" nodeType="withEffect">
                                  <p:stCondLst>
                                    <p:cond delay="400"/>
                                  </p:stCondLst>
                                  <p:childTnLst>
                                    <p:set>
                                      <p:cBhvr>
                                        <p:cTn id="48" dur="1" fill="hold">
                                          <p:stCondLst>
                                            <p:cond delay="0"/>
                                          </p:stCondLst>
                                        </p:cTn>
                                        <p:tgtEl>
                                          <p:spTgt spid="49"/>
                                        </p:tgtEl>
                                        <p:attrNameLst>
                                          <p:attrName>style.visibility</p:attrName>
                                        </p:attrNameLst>
                                      </p:cBhvr>
                                      <p:to>
                                        <p:strVal val="visible"/>
                                      </p:to>
                                    </p:set>
                                    <p:animEffect transition="in" filter="fade">
                                      <p:cBhvr>
                                        <p:cTn id="49" dur="1000"/>
                                        <p:tgtEl>
                                          <p:spTgt spid="49"/>
                                        </p:tgtEl>
                                      </p:cBhvr>
                                    </p:animEffect>
                                    <p:anim calcmode="lin" valueType="num">
                                      <p:cBhvr>
                                        <p:cTn id="50" dur="1000" fill="hold"/>
                                        <p:tgtEl>
                                          <p:spTgt spid="49"/>
                                        </p:tgtEl>
                                        <p:attrNameLst>
                                          <p:attrName>ppt_x</p:attrName>
                                        </p:attrNameLst>
                                      </p:cBhvr>
                                      <p:tavLst>
                                        <p:tav tm="0">
                                          <p:val>
                                            <p:strVal val="#ppt_x"/>
                                          </p:val>
                                        </p:tav>
                                        <p:tav tm="100000">
                                          <p:val>
                                            <p:strVal val="#ppt_x"/>
                                          </p:val>
                                        </p:tav>
                                      </p:tavLst>
                                    </p:anim>
                                    <p:anim calcmode="lin" valueType="num">
                                      <p:cBhvr>
                                        <p:cTn id="51" dur="1000" fill="hold"/>
                                        <p:tgtEl>
                                          <p:spTgt spid="49"/>
                                        </p:tgtEl>
                                        <p:attrNameLst>
                                          <p:attrName>ppt_y</p:attrName>
                                        </p:attrNameLst>
                                      </p:cBhvr>
                                      <p:tavLst>
                                        <p:tav tm="0">
                                          <p:val>
                                            <p:strVal val="#ppt_y+.1"/>
                                          </p:val>
                                        </p:tav>
                                        <p:tav tm="100000">
                                          <p:val>
                                            <p:strVal val="#ppt_y"/>
                                          </p:val>
                                        </p:tav>
                                      </p:tavLst>
                                    </p:anim>
                                  </p:childTnLst>
                                </p:cTn>
                              </p:par>
                            </p:childTnLst>
                          </p:cTn>
                        </p:par>
                        <p:par>
                          <p:cTn id="52" fill="hold">
                            <p:stCondLst>
                              <p:cond delay="4500"/>
                            </p:stCondLst>
                            <p:childTnLst>
                              <p:par>
                                <p:cTn id="53" presetID="1" presetClass="entr" presetSubtype="0" fill="hold" grpId="0" nodeType="afterEffect">
                                  <p:stCondLst>
                                    <p:cond delay="0"/>
                                  </p:stCondLst>
                                  <p:childTnLst>
                                    <p:set>
                                      <p:cBhvr>
                                        <p:cTn id="54" dur="1" fill="hold">
                                          <p:stCondLst>
                                            <p:cond delay="0"/>
                                          </p:stCondLst>
                                        </p:cTn>
                                        <p:tgtEl>
                                          <p:spTgt spid="45"/>
                                        </p:tgtEl>
                                        <p:attrNameLst>
                                          <p:attrName>style.visibility</p:attrName>
                                        </p:attrNameLst>
                                      </p:cBhvr>
                                      <p:to>
                                        <p:strVal val="visible"/>
                                      </p:to>
                                    </p:set>
                                  </p:childTnLst>
                                </p:cTn>
                              </p:par>
                              <p:par>
                                <p:cTn id="55" presetID="35" presetClass="path" presetSubtype="0" accel="50000" decel="50000" fill="hold" grpId="1" nodeType="withEffect">
                                  <p:stCondLst>
                                    <p:cond delay="0"/>
                                  </p:stCondLst>
                                  <p:childTnLst>
                                    <p:animMotion origin="layout" path="M -3.56836E-6 -3.7037E-7 L 0.36686 0.15278 " pathEditMode="relative" rAng="0" ptsTypes="AA">
                                      <p:cBhvr>
                                        <p:cTn id="56" dur="500" spd="-99900" fill="hold"/>
                                        <p:tgtEl>
                                          <p:spTgt spid="45"/>
                                        </p:tgtEl>
                                        <p:attrNameLst>
                                          <p:attrName>ppt_x,ppt_y</p:attrName>
                                        </p:attrNameLst>
                                      </p:cBhvr>
                                      <p:rCtr x="18343" y="7639"/>
                                    </p:animMotion>
                                  </p:childTnLst>
                                </p:cTn>
                              </p:par>
                              <p:par>
                                <p:cTn id="57" presetID="1" presetClass="entr" presetSubtype="0" fill="hold" grpId="0" nodeType="withEffect">
                                  <p:stCondLst>
                                    <p:cond delay="0"/>
                                  </p:stCondLst>
                                  <p:childTnLst>
                                    <p:set>
                                      <p:cBhvr>
                                        <p:cTn id="58" dur="1" fill="hold">
                                          <p:stCondLst>
                                            <p:cond delay="0"/>
                                          </p:stCondLst>
                                        </p:cTn>
                                        <p:tgtEl>
                                          <p:spTgt spid="46"/>
                                        </p:tgtEl>
                                        <p:attrNameLst>
                                          <p:attrName>style.visibility</p:attrName>
                                        </p:attrNameLst>
                                      </p:cBhvr>
                                      <p:to>
                                        <p:strVal val="visible"/>
                                      </p:to>
                                    </p:set>
                                  </p:childTnLst>
                                </p:cTn>
                              </p:par>
                              <p:par>
                                <p:cTn id="59" presetID="35" presetClass="path" presetSubtype="0" accel="50000" decel="50000" fill="hold" grpId="1" nodeType="withEffect">
                                  <p:stCondLst>
                                    <p:cond delay="0"/>
                                  </p:stCondLst>
                                  <p:childTnLst>
                                    <p:animMotion origin="layout" path="M 7.85742E-7 -3.33333E-6 L -0.39495 -0.11018 " pathEditMode="relative" rAng="0" ptsTypes="AA">
                                      <p:cBhvr>
                                        <p:cTn id="60" dur="500" spd="-99900" fill="hold"/>
                                        <p:tgtEl>
                                          <p:spTgt spid="46"/>
                                        </p:tgtEl>
                                        <p:attrNameLst>
                                          <p:attrName>ppt_x,ppt_y</p:attrName>
                                        </p:attrNameLst>
                                      </p:cBhvr>
                                      <p:rCtr x="-19748" y="-5509"/>
                                    </p:animMotion>
                                  </p:childTnLst>
                                </p:cTn>
                              </p:par>
                              <p:par>
                                <p:cTn id="61" presetID="10" presetClass="entr" presetSubtype="0" fill="hold" grpId="0" nodeType="withEffect">
                                  <p:stCondLst>
                                    <p:cond delay="0"/>
                                  </p:stCondLst>
                                  <p:childTnLst>
                                    <p:set>
                                      <p:cBhvr>
                                        <p:cTn id="62" dur="1" fill="hold">
                                          <p:stCondLst>
                                            <p:cond delay="0"/>
                                          </p:stCondLst>
                                        </p:cTn>
                                        <p:tgtEl>
                                          <p:spTgt spid="41"/>
                                        </p:tgtEl>
                                        <p:attrNameLst>
                                          <p:attrName>style.visibility</p:attrName>
                                        </p:attrNameLst>
                                      </p:cBhvr>
                                      <p:to>
                                        <p:strVal val="visible"/>
                                      </p:to>
                                    </p:set>
                                    <p:anim calcmode="lin" valueType="num">
                                      <p:cBhvr>
                                        <p:cTn id="63" dur="500" fill="hold"/>
                                        <p:tgtEl>
                                          <p:spTgt spid="41"/>
                                        </p:tgtEl>
                                        <p:attrNameLst>
                                          <p:attrName>ppt_w</p:attrName>
                                        </p:attrNameLst>
                                      </p:cBhvr>
                                      <p:tavLst>
                                        <p:tav tm="0">
                                          <p:val>
                                            <p:fltVal val="0"/>
                                          </p:val>
                                        </p:tav>
                                        <p:tav tm="100000">
                                          <p:val>
                                            <p:strVal val="#ppt_w"/>
                                          </p:val>
                                        </p:tav>
                                      </p:tavLst>
                                    </p:anim>
                                    <p:anim calcmode="lin" valueType="num">
                                      <p:cBhvr>
                                        <p:cTn id="64" dur="500" fill="hold"/>
                                        <p:tgtEl>
                                          <p:spTgt spid="41"/>
                                        </p:tgtEl>
                                        <p:attrNameLst>
                                          <p:attrName>ppt_h</p:attrName>
                                        </p:attrNameLst>
                                      </p:cBhvr>
                                      <p:tavLst>
                                        <p:tav tm="0">
                                          <p:val>
                                            <p:fltVal val="0"/>
                                          </p:val>
                                        </p:tav>
                                        <p:tav tm="100000">
                                          <p:val>
                                            <p:strVal val="#ppt_h"/>
                                          </p:val>
                                        </p:tav>
                                      </p:tavLst>
                                    </p:anim>
                                    <p:animEffect transition="in" filter="fade">
                                      <p:cBhvr>
                                        <p:cTn id="65" dur="500"/>
                                        <p:tgtEl>
                                          <p:spTgt spid="41"/>
                                        </p:tgtEl>
                                      </p:cBhvr>
                                    </p:animEffect>
                                  </p:childTnLst>
                                </p:cTn>
                              </p:par>
                            </p:childTnLst>
                          </p:cTn>
                        </p:par>
                        <p:par>
                          <p:cTn id="66" fill="hold">
                            <p:stCondLst>
                              <p:cond delay="5000"/>
                            </p:stCondLst>
                            <p:childTnLst>
                              <p:par>
                                <p:cTn id="67" presetID="22" presetClass="entr" presetSubtype="1" fill="hold" nodeType="afterEffect">
                                  <p:stCondLst>
                                    <p:cond delay="0"/>
                                  </p:stCondLst>
                                  <p:childTnLst>
                                    <p:set>
                                      <p:cBhvr>
                                        <p:cTn id="68" dur="1" fill="hold">
                                          <p:stCondLst>
                                            <p:cond delay="0"/>
                                          </p:stCondLst>
                                        </p:cTn>
                                        <p:tgtEl>
                                          <p:spTgt spid="44">
                                            <p:txEl>
                                              <p:pRg st="0" end="0"/>
                                            </p:txEl>
                                          </p:spTgt>
                                        </p:tgtEl>
                                        <p:attrNameLst>
                                          <p:attrName>style.visibility</p:attrName>
                                        </p:attrNameLst>
                                      </p:cBhvr>
                                      <p:to>
                                        <p:strVal val="visible"/>
                                      </p:to>
                                    </p:set>
                                    <p:animEffect transition="in" filter="wipe(up)">
                                      <p:cBhvr>
                                        <p:cTn id="69" dur="500"/>
                                        <p:tgtEl>
                                          <p:spTgt spid="44">
                                            <p:txEl>
                                              <p:pRg st="0" end="0"/>
                                            </p:txEl>
                                          </p:spTgt>
                                        </p:tgtEl>
                                      </p:cBhvr>
                                    </p:animEffect>
                                  </p:childTnLst>
                                </p:cTn>
                              </p:par>
                            </p:childTnLst>
                          </p:cTn>
                        </p:par>
                        <p:par>
                          <p:cTn id="70" fill="hold">
                            <p:stCondLst>
                              <p:cond delay="5500"/>
                            </p:stCondLst>
                            <p:childTnLst>
                              <p:par>
                                <p:cTn id="71" presetID="22" presetClass="entr" presetSubtype="1" fill="hold" nodeType="afterEffect">
                                  <p:stCondLst>
                                    <p:cond delay="0"/>
                                  </p:stCondLst>
                                  <p:childTnLst>
                                    <p:set>
                                      <p:cBhvr>
                                        <p:cTn id="72" dur="1" fill="hold">
                                          <p:stCondLst>
                                            <p:cond delay="0"/>
                                          </p:stCondLst>
                                        </p:cTn>
                                        <p:tgtEl>
                                          <p:spTgt spid="44">
                                            <p:txEl>
                                              <p:pRg st="1" end="1"/>
                                            </p:txEl>
                                          </p:spTgt>
                                        </p:tgtEl>
                                        <p:attrNameLst>
                                          <p:attrName>style.visibility</p:attrName>
                                        </p:attrNameLst>
                                      </p:cBhvr>
                                      <p:to>
                                        <p:strVal val="visible"/>
                                      </p:to>
                                    </p:set>
                                    <p:animEffect transition="in" filter="wipe(up)">
                                      <p:cBhvr>
                                        <p:cTn id="73" dur="500"/>
                                        <p:tgtEl>
                                          <p:spTgt spid="4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40" grpId="0" animBg="1"/>
      <p:bldP spid="41" grpId="0" animBg="1" autoUpdateAnimBg="0"/>
      <p:bldP spid="45" grpId="0" animBg="1"/>
      <p:bldP spid="45" grpId="1" animBg="1"/>
      <p:bldP spid="46" grpId="0" animBg="1"/>
      <p:bldP spid="46" grpId="1" animBg="1"/>
      <p:bldP spid="47" grpId="0"/>
      <p:bldP spid="48" grpId="0"/>
      <p:bldP spid="4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Oval 120"/>
          <p:cNvSpPr>
            <a:spLocks noChangeAspect="1"/>
          </p:cNvSpPr>
          <p:nvPr/>
        </p:nvSpPr>
        <p:spPr>
          <a:xfrm>
            <a:off x="2618944" y="1768422"/>
            <a:ext cx="729493" cy="729493"/>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4" name="Oval 105"/>
          <p:cNvSpPr>
            <a:spLocks noChangeAspect="1"/>
          </p:cNvSpPr>
          <p:nvPr/>
        </p:nvSpPr>
        <p:spPr>
          <a:xfrm>
            <a:off x="5261022" y="1849528"/>
            <a:ext cx="567384" cy="56738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5" name="Oval 106"/>
          <p:cNvSpPr>
            <a:spLocks noChangeAspect="1"/>
          </p:cNvSpPr>
          <p:nvPr/>
        </p:nvSpPr>
        <p:spPr>
          <a:xfrm>
            <a:off x="1910509" y="1727894"/>
            <a:ext cx="810548" cy="81054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6" name="Oval 109"/>
          <p:cNvSpPr>
            <a:spLocks noChangeAspect="1"/>
          </p:cNvSpPr>
          <p:nvPr/>
        </p:nvSpPr>
        <p:spPr>
          <a:xfrm>
            <a:off x="3659574" y="1639476"/>
            <a:ext cx="972657" cy="97265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7" name="Oval 111"/>
          <p:cNvSpPr>
            <a:spLocks noChangeAspect="1"/>
          </p:cNvSpPr>
          <p:nvPr/>
        </p:nvSpPr>
        <p:spPr>
          <a:xfrm>
            <a:off x="3236021" y="1837349"/>
            <a:ext cx="567384" cy="567384"/>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8" name="Oval 112"/>
          <p:cNvSpPr>
            <a:spLocks noChangeAspect="1"/>
          </p:cNvSpPr>
          <p:nvPr/>
        </p:nvSpPr>
        <p:spPr>
          <a:xfrm>
            <a:off x="4517376" y="1727894"/>
            <a:ext cx="810548" cy="810548"/>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9" name="Oval 113"/>
          <p:cNvSpPr>
            <a:spLocks noChangeAspect="1"/>
          </p:cNvSpPr>
          <p:nvPr/>
        </p:nvSpPr>
        <p:spPr>
          <a:xfrm>
            <a:off x="5732549" y="1877876"/>
            <a:ext cx="486329" cy="486329"/>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0" name="Oval 114"/>
          <p:cNvSpPr>
            <a:spLocks noChangeAspect="1"/>
          </p:cNvSpPr>
          <p:nvPr/>
        </p:nvSpPr>
        <p:spPr>
          <a:xfrm>
            <a:off x="6131313" y="1558421"/>
            <a:ext cx="1134766" cy="113476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1" name="Oval 115"/>
          <p:cNvSpPr>
            <a:spLocks noChangeAspect="1"/>
          </p:cNvSpPr>
          <p:nvPr/>
        </p:nvSpPr>
        <p:spPr>
          <a:xfrm>
            <a:off x="7136016" y="1756293"/>
            <a:ext cx="729493" cy="729493"/>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5" name="Oval 119"/>
          <p:cNvSpPr>
            <a:spLocks noChangeAspect="1"/>
          </p:cNvSpPr>
          <p:nvPr/>
        </p:nvSpPr>
        <p:spPr>
          <a:xfrm>
            <a:off x="1534762" y="1882641"/>
            <a:ext cx="486329" cy="486329"/>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56" name="Group 121"/>
          <p:cNvGrpSpPr/>
          <p:nvPr/>
        </p:nvGrpSpPr>
        <p:grpSpPr>
          <a:xfrm>
            <a:off x="1515882" y="2483922"/>
            <a:ext cx="538610" cy="619285"/>
            <a:chOff x="1088633" y="2876550"/>
            <a:chExt cx="718333" cy="825928"/>
          </a:xfrm>
        </p:grpSpPr>
        <p:cxnSp>
          <p:nvCxnSpPr>
            <p:cNvPr id="57" name="Straight Connector 122"/>
            <p:cNvCxnSpPr/>
            <p:nvPr/>
          </p:nvCxnSpPr>
          <p:spPr>
            <a:xfrm>
              <a:off x="1447800" y="2876550"/>
              <a:ext cx="0" cy="6096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58" name="Rectangle 1436"/>
            <p:cNvSpPr>
              <a:spLocks noChangeArrowheads="1"/>
            </p:cNvSpPr>
            <p:nvPr/>
          </p:nvSpPr>
          <p:spPr bwMode="auto">
            <a:xfrm>
              <a:off x="1088633" y="3486978"/>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05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输入标题</a:t>
              </a:r>
              <a:endParaRPr kumimoji="0" lang="en-US" sz="2699" b="0" i="0" u="none" strike="noStrike" kern="1200" cap="none" spc="0" normalizeH="0" baseline="0" noProof="0" dirty="0">
                <a:ln>
                  <a:noFill/>
                </a:ln>
                <a:solidFill>
                  <a:prstClr val="white">
                    <a:lumMod val="50000"/>
                  </a:prstClr>
                </a:solidFill>
                <a:effectLst/>
                <a:uLnTx/>
                <a:uFillTx/>
                <a:latin typeface="Calibri" panose="020F0502020204030204"/>
                <a:ea typeface="+mn-ea"/>
                <a:cs typeface="Arial" pitchFamily="34" charset="0"/>
              </a:endParaRPr>
            </a:p>
          </p:txBody>
        </p:sp>
      </p:grpSp>
      <p:grpSp>
        <p:nvGrpSpPr>
          <p:cNvPr id="59" name="Group 124"/>
          <p:cNvGrpSpPr/>
          <p:nvPr/>
        </p:nvGrpSpPr>
        <p:grpSpPr>
          <a:xfrm>
            <a:off x="2054693" y="1059976"/>
            <a:ext cx="538610" cy="575082"/>
            <a:chOff x="1560490" y="1499974"/>
            <a:chExt cx="718333" cy="766976"/>
          </a:xfrm>
        </p:grpSpPr>
        <p:cxnSp>
          <p:nvCxnSpPr>
            <p:cNvPr id="60" name="Straight Connector 125"/>
            <p:cNvCxnSpPr/>
            <p:nvPr/>
          </p:nvCxnSpPr>
          <p:spPr>
            <a:xfrm flipV="1">
              <a:off x="1919654" y="1757797"/>
              <a:ext cx="0" cy="509153"/>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61" name="Rectangle 1436"/>
            <p:cNvSpPr>
              <a:spLocks noChangeArrowheads="1"/>
            </p:cNvSpPr>
            <p:nvPr/>
          </p:nvSpPr>
          <p:spPr bwMode="auto">
            <a:xfrm>
              <a:off x="1560490" y="1499974"/>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05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输入标题</a:t>
              </a:r>
              <a:endParaRPr kumimoji="0" lang="en-US" sz="2699" b="0" i="0" u="none" strike="noStrike" kern="1200" cap="none" spc="0" normalizeH="0" baseline="0" noProof="0" dirty="0">
                <a:ln>
                  <a:noFill/>
                </a:ln>
                <a:solidFill>
                  <a:prstClr val="white">
                    <a:lumMod val="50000"/>
                  </a:prstClr>
                </a:solidFill>
                <a:effectLst/>
                <a:uLnTx/>
                <a:uFillTx/>
                <a:latin typeface="Calibri" panose="020F0502020204030204"/>
                <a:ea typeface="+mn-ea"/>
                <a:cs typeface="Arial" pitchFamily="34" charset="0"/>
              </a:endParaRPr>
            </a:p>
          </p:txBody>
        </p:sp>
      </p:grpSp>
      <p:grpSp>
        <p:nvGrpSpPr>
          <p:cNvPr id="62" name="Group 127"/>
          <p:cNvGrpSpPr/>
          <p:nvPr/>
        </p:nvGrpSpPr>
        <p:grpSpPr>
          <a:xfrm>
            <a:off x="3250657" y="1059976"/>
            <a:ext cx="538610" cy="660785"/>
            <a:chOff x="2618496" y="1499974"/>
            <a:chExt cx="718333" cy="881276"/>
          </a:xfrm>
        </p:grpSpPr>
        <p:cxnSp>
          <p:nvCxnSpPr>
            <p:cNvPr id="63" name="Straight Connector 128"/>
            <p:cNvCxnSpPr/>
            <p:nvPr/>
          </p:nvCxnSpPr>
          <p:spPr>
            <a:xfrm flipV="1">
              <a:off x="2977662" y="1762991"/>
              <a:ext cx="0" cy="618259"/>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64" name="Rectangle 1436"/>
            <p:cNvSpPr>
              <a:spLocks noChangeArrowheads="1"/>
            </p:cNvSpPr>
            <p:nvPr/>
          </p:nvSpPr>
          <p:spPr bwMode="auto">
            <a:xfrm>
              <a:off x="2618496" y="1499974"/>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05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输入标题</a:t>
              </a:r>
              <a:endParaRPr kumimoji="0" lang="en-US" sz="2699" b="0" i="0" u="none" strike="noStrike" kern="1200" cap="none" spc="0" normalizeH="0" baseline="0" noProof="0" dirty="0">
                <a:ln>
                  <a:noFill/>
                </a:ln>
                <a:solidFill>
                  <a:prstClr val="white">
                    <a:lumMod val="50000"/>
                  </a:prstClr>
                </a:solidFill>
                <a:effectLst/>
                <a:uLnTx/>
                <a:uFillTx/>
                <a:latin typeface="Calibri" panose="020F0502020204030204"/>
                <a:ea typeface="+mn-ea"/>
                <a:cs typeface="Arial" pitchFamily="34" charset="0"/>
              </a:endParaRPr>
            </a:p>
          </p:txBody>
        </p:sp>
      </p:grpSp>
      <p:grpSp>
        <p:nvGrpSpPr>
          <p:cNvPr id="65" name="Group 130"/>
          <p:cNvGrpSpPr/>
          <p:nvPr/>
        </p:nvGrpSpPr>
        <p:grpSpPr>
          <a:xfrm>
            <a:off x="4650678" y="1059976"/>
            <a:ext cx="538610" cy="575082"/>
            <a:chOff x="3905106" y="1499974"/>
            <a:chExt cx="718333" cy="766976"/>
          </a:xfrm>
        </p:grpSpPr>
        <p:cxnSp>
          <p:nvCxnSpPr>
            <p:cNvPr id="66" name="Straight Connector 131"/>
            <p:cNvCxnSpPr/>
            <p:nvPr/>
          </p:nvCxnSpPr>
          <p:spPr>
            <a:xfrm flipV="1">
              <a:off x="4264270" y="1757797"/>
              <a:ext cx="0" cy="509153"/>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67" name="Rectangle 1436"/>
            <p:cNvSpPr>
              <a:spLocks noChangeArrowheads="1"/>
            </p:cNvSpPr>
            <p:nvPr/>
          </p:nvSpPr>
          <p:spPr bwMode="auto">
            <a:xfrm>
              <a:off x="3905106" y="1499974"/>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05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输入标题</a:t>
              </a:r>
              <a:endParaRPr kumimoji="0" lang="en-US" sz="2699" b="0" i="0" u="none" strike="noStrike" kern="1200" cap="none" spc="0" normalizeH="0" baseline="0" noProof="0" dirty="0">
                <a:ln>
                  <a:noFill/>
                </a:ln>
                <a:solidFill>
                  <a:prstClr val="white">
                    <a:lumMod val="50000"/>
                  </a:prstClr>
                </a:solidFill>
                <a:effectLst/>
                <a:uLnTx/>
                <a:uFillTx/>
                <a:latin typeface="Calibri" panose="020F0502020204030204"/>
                <a:ea typeface="+mn-ea"/>
                <a:cs typeface="Arial" pitchFamily="34" charset="0"/>
              </a:endParaRPr>
            </a:p>
          </p:txBody>
        </p:sp>
      </p:grpSp>
      <p:grpSp>
        <p:nvGrpSpPr>
          <p:cNvPr id="68" name="Group 133"/>
          <p:cNvGrpSpPr/>
          <p:nvPr/>
        </p:nvGrpSpPr>
        <p:grpSpPr>
          <a:xfrm>
            <a:off x="5695746" y="1059976"/>
            <a:ext cx="538610" cy="689352"/>
            <a:chOff x="4863467" y="1499974"/>
            <a:chExt cx="718333" cy="919376"/>
          </a:xfrm>
        </p:grpSpPr>
        <p:cxnSp>
          <p:nvCxnSpPr>
            <p:cNvPr id="69" name="Straight Connector 134"/>
            <p:cNvCxnSpPr/>
            <p:nvPr/>
          </p:nvCxnSpPr>
          <p:spPr>
            <a:xfrm flipV="1">
              <a:off x="5222632" y="1761259"/>
              <a:ext cx="0" cy="658091"/>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0" name="Rectangle 1436"/>
            <p:cNvSpPr>
              <a:spLocks noChangeArrowheads="1"/>
            </p:cNvSpPr>
            <p:nvPr/>
          </p:nvSpPr>
          <p:spPr bwMode="auto">
            <a:xfrm>
              <a:off x="4863467" y="1499974"/>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05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输入标题</a:t>
              </a:r>
              <a:endParaRPr kumimoji="0" lang="en-US" sz="2699" b="0" i="0" u="none" strike="noStrike" kern="1200" cap="none" spc="0" normalizeH="0" baseline="0" noProof="0" dirty="0">
                <a:ln>
                  <a:noFill/>
                </a:ln>
                <a:solidFill>
                  <a:prstClr val="white">
                    <a:lumMod val="50000"/>
                  </a:prstClr>
                </a:solidFill>
                <a:effectLst/>
                <a:uLnTx/>
                <a:uFillTx/>
                <a:latin typeface="Calibri" panose="020F0502020204030204"/>
                <a:ea typeface="+mn-ea"/>
                <a:cs typeface="Arial" pitchFamily="34" charset="0"/>
              </a:endParaRPr>
            </a:p>
          </p:txBody>
        </p:sp>
      </p:grpSp>
      <p:grpSp>
        <p:nvGrpSpPr>
          <p:cNvPr id="71" name="Group 136"/>
          <p:cNvGrpSpPr/>
          <p:nvPr/>
        </p:nvGrpSpPr>
        <p:grpSpPr>
          <a:xfrm>
            <a:off x="7218195" y="1059976"/>
            <a:ext cx="538610" cy="603650"/>
            <a:chOff x="6226273" y="1499974"/>
            <a:chExt cx="718333" cy="805076"/>
          </a:xfrm>
        </p:grpSpPr>
        <p:cxnSp>
          <p:nvCxnSpPr>
            <p:cNvPr id="72" name="Straight Connector 137"/>
            <p:cNvCxnSpPr/>
            <p:nvPr/>
          </p:nvCxnSpPr>
          <p:spPr>
            <a:xfrm flipV="1">
              <a:off x="6585440" y="1759529"/>
              <a:ext cx="0" cy="545521"/>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3" name="Rectangle 1436"/>
            <p:cNvSpPr>
              <a:spLocks noChangeArrowheads="1"/>
            </p:cNvSpPr>
            <p:nvPr/>
          </p:nvSpPr>
          <p:spPr bwMode="auto">
            <a:xfrm>
              <a:off x="6226273" y="1499974"/>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05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输入标题</a:t>
              </a:r>
              <a:endParaRPr kumimoji="0" lang="en-US" sz="2699" b="0" i="0" u="none" strike="noStrike" kern="1200" cap="none" spc="0" normalizeH="0" baseline="0" noProof="0" dirty="0">
                <a:ln>
                  <a:noFill/>
                </a:ln>
                <a:solidFill>
                  <a:prstClr val="white">
                    <a:lumMod val="50000"/>
                  </a:prstClr>
                </a:solidFill>
                <a:effectLst/>
                <a:uLnTx/>
                <a:uFillTx/>
                <a:latin typeface="Calibri" panose="020F0502020204030204"/>
                <a:ea typeface="+mn-ea"/>
                <a:cs typeface="Arial" pitchFamily="34" charset="0"/>
              </a:endParaRPr>
            </a:p>
          </p:txBody>
        </p:sp>
      </p:grpSp>
      <p:grpSp>
        <p:nvGrpSpPr>
          <p:cNvPr id="77" name="Group 142"/>
          <p:cNvGrpSpPr/>
          <p:nvPr/>
        </p:nvGrpSpPr>
        <p:grpSpPr>
          <a:xfrm>
            <a:off x="2700964" y="2569625"/>
            <a:ext cx="538610" cy="533582"/>
            <a:chOff x="2146641" y="2990850"/>
            <a:chExt cx="718333" cy="711628"/>
          </a:xfrm>
        </p:grpSpPr>
        <p:cxnSp>
          <p:nvCxnSpPr>
            <p:cNvPr id="78" name="Straight Connector 143"/>
            <p:cNvCxnSpPr/>
            <p:nvPr/>
          </p:nvCxnSpPr>
          <p:spPr>
            <a:xfrm>
              <a:off x="2505808" y="2990850"/>
              <a:ext cx="0" cy="4953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9" name="Rectangle 1436"/>
            <p:cNvSpPr>
              <a:spLocks noChangeArrowheads="1"/>
            </p:cNvSpPr>
            <p:nvPr/>
          </p:nvSpPr>
          <p:spPr bwMode="auto">
            <a:xfrm>
              <a:off x="2146641" y="3486978"/>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05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输入标题</a:t>
              </a:r>
              <a:endParaRPr kumimoji="0" lang="en-US" sz="2699" b="0" i="0" u="none" strike="noStrike" kern="1200" cap="none" spc="0" normalizeH="0" baseline="0" noProof="0" dirty="0">
                <a:ln>
                  <a:noFill/>
                </a:ln>
                <a:solidFill>
                  <a:prstClr val="white">
                    <a:lumMod val="50000"/>
                  </a:prstClr>
                </a:solidFill>
                <a:effectLst/>
                <a:uLnTx/>
                <a:uFillTx/>
                <a:latin typeface="Calibri" panose="020F0502020204030204"/>
                <a:ea typeface="+mn-ea"/>
                <a:cs typeface="Arial" pitchFamily="34" charset="0"/>
              </a:endParaRPr>
            </a:p>
          </p:txBody>
        </p:sp>
      </p:grpSp>
      <p:grpSp>
        <p:nvGrpSpPr>
          <p:cNvPr id="84" name="Group 145"/>
          <p:cNvGrpSpPr/>
          <p:nvPr/>
        </p:nvGrpSpPr>
        <p:grpSpPr>
          <a:xfrm>
            <a:off x="3864282" y="2655328"/>
            <a:ext cx="538610" cy="447879"/>
            <a:chOff x="3204651" y="3105150"/>
            <a:chExt cx="718333" cy="597328"/>
          </a:xfrm>
        </p:grpSpPr>
        <p:cxnSp>
          <p:nvCxnSpPr>
            <p:cNvPr id="85" name="Straight Connector 146"/>
            <p:cNvCxnSpPr/>
            <p:nvPr/>
          </p:nvCxnSpPr>
          <p:spPr>
            <a:xfrm>
              <a:off x="3563816" y="3105150"/>
              <a:ext cx="0" cy="3810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6" name="Rectangle 1436"/>
            <p:cNvSpPr>
              <a:spLocks noChangeArrowheads="1"/>
            </p:cNvSpPr>
            <p:nvPr/>
          </p:nvSpPr>
          <p:spPr bwMode="auto">
            <a:xfrm>
              <a:off x="3204651" y="3486978"/>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05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输入标题</a:t>
              </a:r>
              <a:endParaRPr kumimoji="0" lang="en-US" sz="2699" b="0" i="0" u="none" strike="noStrike" kern="1200" cap="none" spc="0" normalizeH="0" baseline="0" noProof="0" dirty="0">
                <a:ln>
                  <a:noFill/>
                </a:ln>
                <a:solidFill>
                  <a:prstClr val="white">
                    <a:lumMod val="50000"/>
                  </a:prstClr>
                </a:solidFill>
                <a:effectLst/>
                <a:uLnTx/>
                <a:uFillTx/>
                <a:latin typeface="Calibri" panose="020F0502020204030204"/>
                <a:ea typeface="+mn-ea"/>
                <a:cs typeface="Arial" pitchFamily="34" charset="0"/>
              </a:endParaRPr>
            </a:p>
          </p:txBody>
        </p:sp>
      </p:grpSp>
      <p:grpSp>
        <p:nvGrpSpPr>
          <p:cNvPr id="87" name="Group 148"/>
          <p:cNvGrpSpPr/>
          <p:nvPr/>
        </p:nvGrpSpPr>
        <p:grpSpPr>
          <a:xfrm>
            <a:off x="5264405" y="2512490"/>
            <a:ext cx="538610" cy="590717"/>
            <a:chOff x="4505912" y="2914650"/>
            <a:chExt cx="718333" cy="787828"/>
          </a:xfrm>
        </p:grpSpPr>
        <p:cxnSp>
          <p:nvCxnSpPr>
            <p:cNvPr id="88" name="Straight Connector 149"/>
            <p:cNvCxnSpPr/>
            <p:nvPr/>
          </p:nvCxnSpPr>
          <p:spPr>
            <a:xfrm>
              <a:off x="4865078" y="2914650"/>
              <a:ext cx="0" cy="5715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9" name="Rectangle 1436"/>
            <p:cNvSpPr>
              <a:spLocks noChangeArrowheads="1"/>
            </p:cNvSpPr>
            <p:nvPr/>
          </p:nvSpPr>
          <p:spPr bwMode="auto">
            <a:xfrm>
              <a:off x="4505912" y="3486978"/>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05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输入标题</a:t>
              </a:r>
              <a:endParaRPr kumimoji="0" lang="en-US" sz="2699" b="0" i="0" u="none" strike="noStrike" kern="1200" cap="none" spc="0" normalizeH="0" baseline="0" noProof="0" dirty="0">
                <a:ln>
                  <a:noFill/>
                </a:ln>
                <a:solidFill>
                  <a:prstClr val="white">
                    <a:lumMod val="50000"/>
                  </a:prstClr>
                </a:solidFill>
                <a:effectLst/>
                <a:uLnTx/>
                <a:uFillTx/>
                <a:latin typeface="Calibri" panose="020F0502020204030204"/>
                <a:ea typeface="+mn-ea"/>
                <a:cs typeface="Arial" pitchFamily="34" charset="0"/>
              </a:endParaRPr>
            </a:p>
          </p:txBody>
        </p:sp>
      </p:grpSp>
      <p:grpSp>
        <p:nvGrpSpPr>
          <p:cNvPr id="90" name="Group 151"/>
          <p:cNvGrpSpPr/>
          <p:nvPr/>
        </p:nvGrpSpPr>
        <p:grpSpPr>
          <a:xfrm>
            <a:off x="6446768" y="2712463"/>
            <a:ext cx="538610" cy="390744"/>
            <a:chOff x="5487721" y="3181350"/>
            <a:chExt cx="718333" cy="521128"/>
          </a:xfrm>
        </p:grpSpPr>
        <p:cxnSp>
          <p:nvCxnSpPr>
            <p:cNvPr id="91" name="Straight Connector 152"/>
            <p:cNvCxnSpPr/>
            <p:nvPr/>
          </p:nvCxnSpPr>
          <p:spPr>
            <a:xfrm>
              <a:off x="5846886" y="3181350"/>
              <a:ext cx="0" cy="3048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92" name="Rectangle 1436"/>
            <p:cNvSpPr>
              <a:spLocks noChangeArrowheads="1"/>
            </p:cNvSpPr>
            <p:nvPr/>
          </p:nvSpPr>
          <p:spPr bwMode="auto">
            <a:xfrm>
              <a:off x="5487721" y="3486978"/>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05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输入标题</a:t>
              </a:r>
              <a:endParaRPr kumimoji="0" lang="en-US" sz="2699" b="0" i="0" u="none" strike="noStrike" kern="1200" cap="none" spc="0" normalizeH="0" baseline="0" noProof="0" dirty="0">
                <a:ln>
                  <a:noFill/>
                </a:ln>
                <a:solidFill>
                  <a:prstClr val="white">
                    <a:lumMod val="50000"/>
                  </a:prstClr>
                </a:solidFill>
                <a:effectLst/>
                <a:uLnTx/>
                <a:uFillTx/>
                <a:latin typeface="Calibri" panose="020F0502020204030204"/>
                <a:ea typeface="+mn-ea"/>
                <a:cs typeface="Arial" pitchFamily="34" charset="0"/>
              </a:endParaRPr>
            </a:p>
          </p:txBody>
        </p:sp>
      </p:grpSp>
      <p:sp>
        <p:nvSpPr>
          <p:cNvPr id="121" name="Freeform 36"/>
          <p:cNvSpPr>
            <a:spLocks noChangeAspect="1" noEditPoints="1"/>
          </p:cNvSpPr>
          <p:nvPr/>
        </p:nvSpPr>
        <p:spPr bwMode="auto">
          <a:xfrm>
            <a:off x="5375806" y="2027618"/>
            <a:ext cx="308860" cy="173080"/>
          </a:xfrm>
          <a:custGeom>
            <a:avLst/>
            <a:gdLst>
              <a:gd name="T0" fmla="*/ 200 w 400"/>
              <a:gd name="T1" fmla="*/ 0 h 224"/>
              <a:gd name="T2" fmla="*/ 0 w 400"/>
              <a:gd name="T3" fmla="*/ 112 h 224"/>
              <a:gd name="T4" fmla="*/ 200 w 400"/>
              <a:gd name="T5" fmla="*/ 224 h 224"/>
              <a:gd name="T6" fmla="*/ 400 w 400"/>
              <a:gd name="T7" fmla="*/ 112 h 224"/>
              <a:gd name="T8" fmla="*/ 200 w 400"/>
              <a:gd name="T9" fmla="*/ 0 h 224"/>
              <a:gd name="T10" fmla="*/ 200 w 400"/>
              <a:gd name="T11" fmla="*/ 198 h 224"/>
              <a:gd name="T12" fmla="*/ 111 w 400"/>
              <a:gd name="T13" fmla="*/ 112 h 224"/>
              <a:gd name="T14" fmla="*/ 200 w 400"/>
              <a:gd name="T15" fmla="*/ 26 h 224"/>
              <a:gd name="T16" fmla="*/ 289 w 400"/>
              <a:gd name="T17" fmla="*/ 112 h 224"/>
              <a:gd name="T18" fmla="*/ 200 w 400"/>
              <a:gd name="T19" fmla="*/ 198 h 224"/>
              <a:gd name="T20" fmla="*/ 200 w 400"/>
              <a:gd name="T21" fmla="*/ 112 h 224"/>
              <a:gd name="T22" fmla="*/ 200 w 400"/>
              <a:gd name="T23" fmla="*/ 69 h 224"/>
              <a:gd name="T24" fmla="*/ 155 w 400"/>
              <a:gd name="T25" fmla="*/ 112 h 224"/>
              <a:gd name="T26" fmla="*/ 200 w 400"/>
              <a:gd name="T27" fmla="*/ 155 h 224"/>
              <a:gd name="T28" fmla="*/ 244 w 400"/>
              <a:gd name="T29" fmla="*/ 112 h 224"/>
              <a:gd name="T30" fmla="*/ 200 w 400"/>
              <a:gd name="T31" fmla="*/ 1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0" h="224">
                <a:moveTo>
                  <a:pt x="200" y="0"/>
                </a:moveTo>
                <a:cubicBezTo>
                  <a:pt x="69" y="0"/>
                  <a:pt x="0" y="97"/>
                  <a:pt x="0" y="112"/>
                </a:cubicBezTo>
                <a:cubicBezTo>
                  <a:pt x="0" y="127"/>
                  <a:pt x="69" y="224"/>
                  <a:pt x="200" y="224"/>
                </a:cubicBezTo>
                <a:cubicBezTo>
                  <a:pt x="331" y="224"/>
                  <a:pt x="400" y="127"/>
                  <a:pt x="400" y="112"/>
                </a:cubicBezTo>
                <a:cubicBezTo>
                  <a:pt x="400" y="97"/>
                  <a:pt x="331" y="0"/>
                  <a:pt x="200" y="0"/>
                </a:cubicBezTo>
                <a:close/>
                <a:moveTo>
                  <a:pt x="200" y="198"/>
                </a:moveTo>
                <a:cubicBezTo>
                  <a:pt x="151" y="198"/>
                  <a:pt x="111" y="159"/>
                  <a:pt x="111" y="112"/>
                </a:cubicBezTo>
                <a:cubicBezTo>
                  <a:pt x="111" y="64"/>
                  <a:pt x="151" y="26"/>
                  <a:pt x="200" y="26"/>
                </a:cubicBezTo>
                <a:cubicBezTo>
                  <a:pt x="249" y="26"/>
                  <a:pt x="289" y="64"/>
                  <a:pt x="289" y="112"/>
                </a:cubicBezTo>
                <a:cubicBezTo>
                  <a:pt x="289" y="159"/>
                  <a:pt x="249" y="198"/>
                  <a:pt x="200" y="198"/>
                </a:cubicBezTo>
                <a:close/>
                <a:moveTo>
                  <a:pt x="200" y="112"/>
                </a:moveTo>
                <a:cubicBezTo>
                  <a:pt x="192" y="103"/>
                  <a:pt x="213" y="69"/>
                  <a:pt x="200" y="69"/>
                </a:cubicBezTo>
                <a:cubicBezTo>
                  <a:pt x="175" y="69"/>
                  <a:pt x="155" y="88"/>
                  <a:pt x="155" y="112"/>
                </a:cubicBezTo>
                <a:cubicBezTo>
                  <a:pt x="155" y="136"/>
                  <a:pt x="175" y="155"/>
                  <a:pt x="200" y="155"/>
                </a:cubicBezTo>
                <a:cubicBezTo>
                  <a:pt x="224" y="155"/>
                  <a:pt x="244" y="136"/>
                  <a:pt x="244" y="112"/>
                </a:cubicBezTo>
                <a:cubicBezTo>
                  <a:pt x="244" y="101"/>
                  <a:pt x="207" y="119"/>
                  <a:pt x="200" y="112"/>
                </a:cubicBezTo>
                <a:close/>
              </a:path>
            </a:pathLst>
          </a:custGeom>
          <a:solidFill>
            <a:schemeClr val="bg1"/>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22" name="Freeform 6"/>
          <p:cNvSpPr>
            <a:spLocks noChangeAspect="1" noEditPoints="1"/>
          </p:cNvSpPr>
          <p:nvPr/>
        </p:nvSpPr>
        <p:spPr bwMode="auto">
          <a:xfrm>
            <a:off x="2183319" y="1995434"/>
            <a:ext cx="256801" cy="225583"/>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lumMod val="95000"/>
            </a:schemeClr>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23" name="Freeform 26"/>
          <p:cNvSpPr>
            <a:spLocks noEditPoints="1"/>
          </p:cNvSpPr>
          <p:nvPr/>
        </p:nvSpPr>
        <p:spPr bwMode="auto">
          <a:xfrm>
            <a:off x="4020981" y="1999719"/>
            <a:ext cx="257472" cy="229196"/>
          </a:xfrm>
          <a:custGeom>
            <a:avLst/>
            <a:gdLst>
              <a:gd name="T0" fmla="*/ 62 w 401"/>
              <a:gd name="T1" fmla="*/ 116 h 357"/>
              <a:gd name="T2" fmla="*/ 117 w 401"/>
              <a:gd name="T3" fmla="*/ 135 h 357"/>
              <a:gd name="T4" fmla="*/ 124 w 401"/>
              <a:gd name="T5" fmla="*/ 133 h 357"/>
              <a:gd name="T6" fmla="*/ 155 w 401"/>
              <a:gd name="T7" fmla="*/ 106 h 357"/>
              <a:gd name="T8" fmla="*/ 156 w 401"/>
              <a:gd name="T9" fmla="*/ 100 h 357"/>
              <a:gd name="T10" fmla="*/ 141 w 401"/>
              <a:gd name="T11" fmla="*/ 81 h 357"/>
              <a:gd name="T12" fmla="*/ 219 w 401"/>
              <a:gd name="T13" fmla="*/ 1 h 357"/>
              <a:gd name="T14" fmla="*/ 160 w 401"/>
              <a:gd name="T15" fmla="*/ 1 h 357"/>
              <a:gd name="T16" fmla="*/ 86 w 401"/>
              <a:gd name="T17" fmla="*/ 39 h 357"/>
              <a:gd name="T18" fmla="*/ 55 w 401"/>
              <a:gd name="T19" fmla="*/ 63 h 357"/>
              <a:gd name="T20" fmla="*/ 43 w 401"/>
              <a:gd name="T21" fmla="*/ 90 h 357"/>
              <a:gd name="T22" fmla="*/ 18 w 401"/>
              <a:gd name="T23" fmla="*/ 98 h 357"/>
              <a:gd name="T24" fmla="*/ 3 w 401"/>
              <a:gd name="T25" fmla="*/ 110 h 357"/>
              <a:gd name="T26" fmla="*/ 2 w 401"/>
              <a:gd name="T27" fmla="*/ 120 h 357"/>
              <a:gd name="T28" fmla="*/ 30 w 401"/>
              <a:gd name="T29" fmla="*/ 150 h 357"/>
              <a:gd name="T30" fmla="*/ 41 w 401"/>
              <a:gd name="T31" fmla="*/ 152 h 357"/>
              <a:gd name="T32" fmla="*/ 55 w 401"/>
              <a:gd name="T33" fmla="*/ 139 h 357"/>
              <a:gd name="T34" fmla="*/ 62 w 401"/>
              <a:gd name="T35" fmla="*/ 116 h 357"/>
              <a:gd name="T36" fmla="*/ 177 w 401"/>
              <a:gd name="T37" fmla="*/ 126 h 357"/>
              <a:gd name="T38" fmla="*/ 169 w 401"/>
              <a:gd name="T39" fmla="*/ 125 h 357"/>
              <a:gd name="T40" fmla="*/ 140 w 401"/>
              <a:gd name="T41" fmla="*/ 150 h 357"/>
              <a:gd name="T42" fmla="*/ 139 w 401"/>
              <a:gd name="T43" fmla="*/ 158 h 357"/>
              <a:gd name="T44" fmla="*/ 305 w 401"/>
              <a:gd name="T45" fmla="*/ 347 h 357"/>
              <a:gd name="T46" fmla="*/ 320 w 401"/>
              <a:gd name="T47" fmla="*/ 348 h 357"/>
              <a:gd name="T48" fmla="*/ 340 w 401"/>
              <a:gd name="T49" fmla="*/ 332 h 357"/>
              <a:gd name="T50" fmla="*/ 341 w 401"/>
              <a:gd name="T51" fmla="*/ 317 h 357"/>
              <a:gd name="T52" fmla="*/ 177 w 401"/>
              <a:gd name="T53" fmla="*/ 126 h 357"/>
              <a:gd name="T54" fmla="*/ 398 w 401"/>
              <a:gd name="T55" fmla="*/ 46 h 357"/>
              <a:gd name="T56" fmla="*/ 389 w 401"/>
              <a:gd name="T57" fmla="*/ 42 h 357"/>
              <a:gd name="T58" fmla="*/ 369 w 401"/>
              <a:gd name="T59" fmla="*/ 72 h 357"/>
              <a:gd name="T60" fmla="*/ 331 w 401"/>
              <a:gd name="T61" fmla="*/ 80 h 357"/>
              <a:gd name="T62" fmla="*/ 320 w 401"/>
              <a:gd name="T63" fmla="*/ 45 h 357"/>
              <a:gd name="T64" fmla="*/ 338 w 401"/>
              <a:gd name="T65" fmla="*/ 13 h 357"/>
              <a:gd name="T66" fmla="*/ 330 w 401"/>
              <a:gd name="T67" fmla="*/ 6 h 357"/>
              <a:gd name="T68" fmla="*/ 274 w 401"/>
              <a:gd name="T69" fmla="*/ 51 h 357"/>
              <a:gd name="T70" fmla="*/ 257 w 401"/>
              <a:gd name="T71" fmla="*/ 121 h 357"/>
              <a:gd name="T72" fmla="*/ 230 w 401"/>
              <a:gd name="T73" fmla="*/ 149 h 357"/>
              <a:gd name="T74" fmla="*/ 257 w 401"/>
              <a:gd name="T75" fmla="*/ 181 h 357"/>
              <a:gd name="T76" fmla="*/ 290 w 401"/>
              <a:gd name="T77" fmla="*/ 149 h 357"/>
              <a:gd name="T78" fmla="*/ 330 w 401"/>
              <a:gd name="T79" fmla="*/ 137 h 357"/>
              <a:gd name="T80" fmla="*/ 391 w 401"/>
              <a:gd name="T81" fmla="*/ 112 h 357"/>
              <a:gd name="T82" fmla="*/ 398 w 401"/>
              <a:gd name="T83" fmla="*/ 46 h 357"/>
              <a:gd name="T84" fmla="*/ 55 w 401"/>
              <a:gd name="T85" fmla="*/ 319 h 357"/>
              <a:gd name="T86" fmla="*/ 55 w 401"/>
              <a:gd name="T87" fmla="*/ 334 h 357"/>
              <a:gd name="T88" fmla="*/ 74 w 401"/>
              <a:gd name="T89" fmla="*/ 353 h 357"/>
              <a:gd name="T90" fmla="*/ 89 w 401"/>
              <a:gd name="T91" fmla="*/ 351 h 357"/>
              <a:gd name="T92" fmla="*/ 187 w 401"/>
              <a:gd name="T93" fmla="*/ 254 h 357"/>
              <a:gd name="T94" fmla="*/ 157 w 401"/>
              <a:gd name="T95" fmla="*/ 220 h 357"/>
              <a:gd name="T96" fmla="*/ 55 w 401"/>
              <a:gd name="T97" fmla="*/ 31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1" h="357">
                <a:moveTo>
                  <a:pt x="62" y="116"/>
                </a:moveTo>
                <a:cubicBezTo>
                  <a:pt x="81" y="101"/>
                  <a:pt x="97" y="111"/>
                  <a:pt x="117" y="135"/>
                </a:cubicBezTo>
                <a:cubicBezTo>
                  <a:pt x="120" y="138"/>
                  <a:pt x="123" y="135"/>
                  <a:pt x="124" y="133"/>
                </a:cubicBezTo>
                <a:cubicBezTo>
                  <a:pt x="126" y="132"/>
                  <a:pt x="154" y="107"/>
                  <a:pt x="155" y="106"/>
                </a:cubicBezTo>
                <a:cubicBezTo>
                  <a:pt x="156" y="105"/>
                  <a:pt x="158" y="102"/>
                  <a:pt x="156" y="100"/>
                </a:cubicBezTo>
                <a:cubicBezTo>
                  <a:pt x="154" y="98"/>
                  <a:pt x="146" y="88"/>
                  <a:pt x="141" y="81"/>
                </a:cubicBezTo>
                <a:cubicBezTo>
                  <a:pt x="105" y="34"/>
                  <a:pt x="240" y="2"/>
                  <a:pt x="219" y="1"/>
                </a:cubicBezTo>
                <a:cubicBezTo>
                  <a:pt x="208" y="1"/>
                  <a:pt x="166" y="0"/>
                  <a:pt x="160" y="1"/>
                </a:cubicBezTo>
                <a:cubicBezTo>
                  <a:pt x="134" y="4"/>
                  <a:pt x="102" y="28"/>
                  <a:pt x="86" y="39"/>
                </a:cubicBezTo>
                <a:cubicBezTo>
                  <a:pt x="64" y="53"/>
                  <a:pt x="57" y="62"/>
                  <a:pt x="55" y="63"/>
                </a:cubicBezTo>
                <a:cubicBezTo>
                  <a:pt x="49" y="68"/>
                  <a:pt x="54" y="80"/>
                  <a:pt x="43" y="90"/>
                </a:cubicBezTo>
                <a:cubicBezTo>
                  <a:pt x="32" y="100"/>
                  <a:pt x="25" y="92"/>
                  <a:pt x="18" y="98"/>
                </a:cubicBezTo>
                <a:cubicBezTo>
                  <a:pt x="15" y="101"/>
                  <a:pt x="5" y="108"/>
                  <a:pt x="3" y="110"/>
                </a:cubicBezTo>
                <a:cubicBezTo>
                  <a:pt x="0" y="113"/>
                  <a:pt x="0" y="117"/>
                  <a:pt x="2" y="120"/>
                </a:cubicBezTo>
                <a:cubicBezTo>
                  <a:pt x="2" y="120"/>
                  <a:pt x="28" y="148"/>
                  <a:pt x="30" y="150"/>
                </a:cubicBezTo>
                <a:cubicBezTo>
                  <a:pt x="32" y="153"/>
                  <a:pt x="38" y="155"/>
                  <a:pt x="41" y="152"/>
                </a:cubicBezTo>
                <a:cubicBezTo>
                  <a:pt x="45" y="149"/>
                  <a:pt x="54" y="141"/>
                  <a:pt x="55" y="139"/>
                </a:cubicBezTo>
                <a:cubicBezTo>
                  <a:pt x="57" y="138"/>
                  <a:pt x="54" y="122"/>
                  <a:pt x="62" y="116"/>
                </a:cubicBezTo>
                <a:close/>
                <a:moveTo>
                  <a:pt x="177" y="126"/>
                </a:moveTo>
                <a:cubicBezTo>
                  <a:pt x="174" y="123"/>
                  <a:pt x="171" y="123"/>
                  <a:pt x="169" y="125"/>
                </a:cubicBezTo>
                <a:cubicBezTo>
                  <a:pt x="140" y="150"/>
                  <a:pt x="140" y="150"/>
                  <a:pt x="140" y="150"/>
                </a:cubicBezTo>
                <a:cubicBezTo>
                  <a:pt x="138" y="152"/>
                  <a:pt x="137" y="156"/>
                  <a:pt x="139" y="158"/>
                </a:cubicBezTo>
                <a:cubicBezTo>
                  <a:pt x="305" y="347"/>
                  <a:pt x="305" y="347"/>
                  <a:pt x="305" y="347"/>
                </a:cubicBezTo>
                <a:cubicBezTo>
                  <a:pt x="309" y="352"/>
                  <a:pt x="316" y="352"/>
                  <a:pt x="320" y="348"/>
                </a:cubicBezTo>
                <a:cubicBezTo>
                  <a:pt x="340" y="332"/>
                  <a:pt x="340" y="332"/>
                  <a:pt x="340" y="332"/>
                </a:cubicBezTo>
                <a:cubicBezTo>
                  <a:pt x="344" y="328"/>
                  <a:pt x="345" y="321"/>
                  <a:pt x="341" y="317"/>
                </a:cubicBezTo>
                <a:lnTo>
                  <a:pt x="177" y="126"/>
                </a:lnTo>
                <a:close/>
                <a:moveTo>
                  <a:pt x="398" y="46"/>
                </a:moveTo>
                <a:cubicBezTo>
                  <a:pt x="396" y="36"/>
                  <a:pt x="391" y="38"/>
                  <a:pt x="389" y="42"/>
                </a:cubicBezTo>
                <a:cubicBezTo>
                  <a:pt x="386" y="46"/>
                  <a:pt x="374" y="64"/>
                  <a:pt x="369" y="72"/>
                </a:cubicBezTo>
                <a:cubicBezTo>
                  <a:pt x="364" y="80"/>
                  <a:pt x="353" y="96"/>
                  <a:pt x="331" y="80"/>
                </a:cubicBezTo>
                <a:cubicBezTo>
                  <a:pt x="308" y="64"/>
                  <a:pt x="316" y="53"/>
                  <a:pt x="320" y="45"/>
                </a:cubicBezTo>
                <a:cubicBezTo>
                  <a:pt x="324" y="38"/>
                  <a:pt x="336" y="16"/>
                  <a:pt x="338" y="13"/>
                </a:cubicBezTo>
                <a:cubicBezTo>
                  <a:pt x="340" y="11"/>
                  <a:pt x="338" y="3"/>
                  <a:pt x="330" y="6"/>
                </a:cubicBezTo>
                <a:cubicBezTo>
                  <a:pt x="323" y="9"/>
                  <a:pt x="280" y="27"/>
                  <a:pt x="274" y="51"/>
                </a:cubicBezTo>
                <a:cubicBezTo>
                  <a:pt x="268" y="76"/>
                  <a:pt x="279" y="99"/>
                  <a:pt x="257" y="121"/>
                </a:cubicBezTo>
                <a:cubicBezTo>
                  <a:pt x="230" y="149"/>
                  <a:pt x="230" y="149"/>
                  <a:pt x="230" y="149"/>
                </a:cubicBezTo>
                <a:cubicBezTo>
                  <a:pt x="257" y="181"/>
                  <a:pt x="257" y="181"/>
                  <a:pt x="257" y="181"/>
                </a:cubicBezTo>
                <a:cubicBezTo>
                  <a:pt x="290" y="149"/>
                  <a:pt x="290" y="149"/>
                  <a:pt x="290" y="149"/>
                </a:cubicBezTo>
                <a:cubicBezTo>
                  <a:pt x="298" y="141"/>
                  <a:pt x="315" y="134"/>
                  <a:pt x="330" y="137"/>
                </a:cubicBezTo>
                <a:cubicBezTo>
                  <a:pt x="363" y="144"/>
                  <a:pt x="381" y="132"/>
                  <a:pt x="391" y="112"/>
                </a:cubicBezTo>
                <a:cubicBezTo>
                  <a:pt x="401" y="94"/>
                  <a:pt x="399" y="56"/>
                  <a:pt x="398" y="46"/>
                </a:cubicBezTo>
                <a:close/>
                <a:moveTo>
                  <a:pt x="55" y="319"/>
                </a:moveTo>
                <a:cubicBezTo>
                  <a:pt x="50" y="323"/>
                  <a:pt x="50" y="330"/>
                  <a:pt x="55" y="334"/>
                </a:cubicBezTo>
                <a:cubicBezTo>
                  <a:pt x="74" y="353"/>
                  <a:pt x="74" y="353"/>
                  <a:pt x="74" y="353"/>
                </a:cubicBezTo>
                <a:cubicBezTo>
                  <a:pt x="78" y="357"/>
                  <a:pt x="84" y="355"/>
                  <a:pt x="89" y="351"/>
                </a:cubicBezTo>
                <a:cubicBezTo>
                  <a:pt x="187" y="254"/>
                  <a:pt x="187" y="254"/>
                  <a:pt x="187" y="254"/>
                </a:cubicBezTo>
                <a:cubicBezTo>
                  <a:pt x="157" y="220"/>
                  <a:pt x="157" y="220"/>
                  <a:pt x="157" y="220"/>
                </a:cubicBezTo>
                <a:lnTo>
                  <a:pt x="55" y="319"/>
                </a:lnTo>
                <a:close/>
              </a:path>
            </a:pathLst>
          </a:custGeom>
          <a:solidFill>
            <a:schemeClr val="bg1">
              <a:lumMod val="95000"/>
            </a:schemeClr>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24" name="Freeform 16"/>
          <p:cNvSpPr>
            <a:spLocks noEditPoints="1"/>
          </p:cNvSpPr>
          <p:nvPr/>
        </p:nvSpPr>
        <p:spPr bwMode="auto">
          <a:xfrm>
            <a:off x="6592996" y="2011967"/>
            <a:ext cx="244218" cy="244793"/>
          </a:xfrm>
          <a:custGeom>
            <a:avLst/>
            <a:gdLst>
              <a:gd name="T0" fmla="*/ 136 w 360"/>
              <a:gd name="T1" fmla="*/ 226 h 361"/>
              <a:gd name="T2" fmla="*/ 56 w 360"/>
              <a:gd name="T3" fmla="*/ 194 h 361"/>
              <a:gd name="T4" fmla="*/ 56 w 360"/>
              <a:gd name="T5" fmla="*/ 221 h 361"/>
              <a:gd name="T6" fmla="*/ 136 w 360"/>
              <a:gd name="T7" fmla="*/ 253 h 361"/>
              <a:gd name="T8" fmla="*/ 136 w 360"/>
              <a:gd name="T9" fmla="*/ 226 h 361"/>
              <a:gd name="T10" fmla="*/ 136 w 360"/>
              <a:gd name="T11" fmla="*/ 143 h 361"/>
              <a:gd name="T12" fmla="*/ 56 w 360"/>
              <a:gd name="T13" fmla="*/ 111 h 361"/>
              <a:gd name="T14" fmla="*/ 56 w 360"/>
              <a:gd name="T15" fmla="*/ 138 h 361"/>
              <a:gd name="T16" fmla="*/ 136 w 360"/>
              <a:gd name="T17" fmla="*/ 170 h 361"/>
              <a:gd name="T18" fmla="*/ 136 w 360"/>
              <a:gd name="T19" fmla="*/ 143 h 361"/>
              <a:gd name="T20" fmla="*/ 351 w 360"/>
              <a:gd name="T21" fmla="*/ 4 h 361"/>
              <a:gd name="T22" fmla="*/ 332 w 360"/>
              <a:gd name="T23" fmla="*/ 2 h 361"/>
              <a:gd name="T24" fmla="*/ 180 w 360"/>
              <a:gd name="T25" fmla="*/ 63 h 361"/>
              <a:gd name="T26" fmla="*/ 27 w 360"/>
              <a:gd name="T27" fmla="*/ 2 h 361"/>
              <a:gd name="T28" fmla="*/ 8 w 360"/>
              <a:gd name="T29" fmla="*/ 4 h 361"/>
              <a:gd name="T30" fmla="*/ 0 w 360"/>
              <a:gd name="T31" fmla="*/ 21 h 361"/>
              <a:gd name="T32" fmla="*/ 0 w 360"/>
              <a:gd name="T33" fmla="*/ 277 h 361"/>
              <a:gd name="T34" fmla="*/ 12 w 360"/>
              <a:gd name="T35" fmla="*/ 295 h 361"/>
              <a:gd name="T36" fmla="*/ 172 w 360"/>
              <a:gd name="T37" fmla="*/ 359 h 361"/>
              <a:gd name="T38" fmla="*/ 176 w 360"/>
              <a:gd name="T39" fmla="*/ 361 h 361"/>
              <a:gd name="T40" fmla="*/ 180 w 360"/>
              <a:gd name="T41" fmla="*/ 361 h 361"/>
              <a:gd name="T42" fmla="*/ 184 w 360"/>
              <a:gd name="T43" fmla="*/ 361 h 361"/>
              <a:gd name="T44" fmla="*/ 187 w 360"/>
              <a:gd name="T45" fmla="*/ 359 h 361"/>
              <a:gd name="T46" fmla="*/ 347 w 360"/>
              <a:gd name="T47" fmla="*/ 295 h 361"/>
              <a:gd name="T48" fmla="*/ 360 w 360"/>
              <a:gd name="T49" fmla="*/ 277 h 361"/>
              <a:gd name="T50" fmla="*/ 360 w 360"/>
              <a:gd name="T51" fmla="*/ 21 h 361"/>
              <a:gd name="T52" fmla="*/ 351 w 360"/>
              <a:gd name="T53" fmla="*/ 4 h 361"/>
              <a:gd name="T54" fmla="*/ 160 w 360"/>
              <a:gd name="T55" fmla="*/ 320 h 361"/>
              <a:gd name="T56" fmla="*/ 32 w 360"/>
              <a:gd name="T57" fmla="*/ 269 h 361"/>
              <a:gd name="T58" fmla="*/ 32 w 360"/>
              <a:gd name="T59" fmla="*/ 45 h 361"/>
              <a:gd name="T60" fmla="*/ 160 w 360"/>
              <a:gd name="T61" fmla="*/ 96 h 361"/>
              <a:gd name="T62" fmla="*/ 160 w 360"/>
              <a:gd name="T63" fmla="*/ 320 h 361"/>
              <a:gd name="T64" fmla="*/ 328 w 360"/>
              <a:gd name="T65" fmla="*/ 269 h 361"/>
              <a:gd name="T66" fmla="*/ 200 w 360"/>
              <a:gd name="T67" fmla="*/ 320 h 361"/>
              <a:gd name="T68" fmla="*/ 200 w 360"/>
              <a:gd name="T69" fmla="*/ 96 h 361"/>
              <a:gd name="T70" fmla="*/ 328 w 360"/>
              <a:gd name="T71" fmla="*/ 45 h 361"/>
              <a:gd name="T72" fmla="*/ 328 w 360"/>
              <a:gd name="T73" fmla="*/ 269 h 361"/>
              <a:gd name="T74" fmla="*/ 304 w 360"/>
              <a:gd name="T75" fmla="*/ 194 h 361"/>
              <a:gd name="T76" fmla="*/ 224 w 360"/>
              <a:gd name="T77" fmla="*/ 226 h 361"/>
              <a:gd name="T78" fmla="*/ 224 w 360"/>
              <a:gd name="T79" fmla="*/ 253 h 361"/>
              <a:gd name="T80" fmla="*/ 304 w 360"/>
              <a:gd name="T81" fmla="*/ 221 h 361"/>
              <a:gd name="T82" fmla="*/ 304 w 360"/>
              <a:gd name="T83" fmla="*/ 194 h 361"/>
              <a:gd name="T84" fmla="*/ 304 w 360"/>
              <a:gd name="T85" fmla="*/ 111 h 361"/>
              <a:gd name="T86" fmla="*/ 224 w 360"/>
              <a:gd name="T87" fmla="*/ 143 h 361"/>
              <a:gd name="T88" fmla="*/ 224 w 360"/>
              <a:gd name="T89" fmla="*/ 170 h 361"/>
              <a:gd name="T90" fmla="*/ 304 w 360"/>
              <a:gd name="T91" fmla="*/ 138 h 361"/>
              <a:gd name="T92" fmla="*/ 304 w 360"/>
              <a:gd name="T93" fmla="*/ 11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0" h="361">
                <a:moveTo>
                  <a:pt x="136" y="226"/>
                </a:moveTo>
                <a:cubicBezTo>
                  <a:pt x="56" y="194"/>
                  <a:pt x="56" y="194"/>
                  <a:pt x="56" y="194"/>
                </a:cubicBezTo>
                <a:cubicBezTo>
                  <a:pt x="56" y="221"/>
                  <a:pt x="56" y="221"/>
                  <a:pt x="56" y="221"/>
                </a:cubicBezTo>
                <a:cubicBezTo>
                  <a:pt x="136" y="253"/>
                  <a:pt x="136" y="253"/>
                  <a:pt x="136" y="253"/>
                </a:cubicBezTo>
                <a:lnTo>
                  <a:pt x="136" y="226"/>
                </a:lnTo>
                <a:close/>
                <a:moveTo>
                  <a:pt x="136" y="143"/>
                </a:moveTo>
                <a:cubicBezTo>
                  <a:pt x="56" y="111"/>
                  <a:pt x="56" y="111"/>
                  <a:pt x="56" y="111"/>
                </a:cubicBezTo>
                <a:cubicBezTo>
                  <a:pt x="56" y="138"/>
                  <a:pt x="56" y="138"/>
                  <a:pt x="56" y="138"/>
                </a:cubicBezTo>
                <a:cubicBezTo>
                  <a:pt x="136" y="170"/>
                  <a:pt x="136" y="170"/>
                  <a:pt x="136" y="170"/>
                </a:cubicBezTo>
                <a:lnTo>
                  <a:pt x="136" y="143"/>
                </a:lnTo>
                <a:close/>
                <a:moveTo>
                  <a:pt x="351" y="4"/>
                </a:moveTo>
                <a:cubicBezTo>
                  <a:pt x="345" y="1"/>
                  <a:pt x="338" y="0"/>
                  <a:pt x="332" y="2"/>
                </a:cubicBezTo>
                <a:cubicBezTo>
                  <a:pt x="180" y="63"/>
                  <a:pt x="180" y="63"/>
                  <a:pt x="180" y="63"/>
                </a:cubicBezTo>
                <a:cubicBezTo>
                  <a:pt x="27" y="2"/>
                  <a:pt x="27" y="2"/>
                  <a:pt x="27" y="2"/>
                </a:cubicBezTo>
                <a:cubicBezTo>
                  <a:pt x="21" y="0"/>
                  <a:pt x="14" y="1"/>
                  <a:pt x="8" y="4"/>
                </a:cubicBezTo>
                <a:cubicBezTo>
                  <a:pt x="3" y="8"/>
                  <a:pt x="0" y="14"/>
                  <a:pt x="0" y="21"/>
                </a:cubicBezTo>
                <a:cubicBezTo>
                  <a:pt x="0" y="277"/>
                  <a:pt x="0" y="277"/>
                  <a:pt x="0" y="277"/>
                </a:cubicBezTo>
                <a:cubicBezTo>
                  <a:pt x="0" y="285"/>
                  <a:pt x="5" y="292"/>
                  <a:pt x="12" y="295"/>
                </a:cubicBezTo>
                <a:cubicBezTo>
                  <a:pt x="172" y="359"/>
                  <a:pt x="172" y="359"/>
                  <a:pt x="172" y="359"/>
                </a:cubicBezTo>
                <a:cubicBezTo>
                  <a:pt x="172" y="359"/>
                  <a:pt x="175" y="360"/>
                  <a:pt x="176" y="361"/>
                </a:cubicBezTo>
                <a:cubicBezTo>
                  <a:pt x="177" y="361"/>
                  <a:pt x="178" y="361"/>
                  <a:pt x="180" y="361"/>
                </a:cubicBezTo>
                <a:cubicBezTo>
                  <a:pt x="181" y="361"/>
                  <a:pt x="182" y="361"/>
                  <a:pt x="184" y="361"/>
                </a:cubicBezTo>
                <a:cubicBezTo>
                  <a:pt x="184" y="360"/>
                  <a:pt x="187" y="359"/>
                  <a:pt x="187" y="359"/>
                </a:cubicBezTo>
                <a:cubicBezTo>
                  <a:pt x="347" y="295"/>
                  <a:pt x="347" y="295"/>
                  <a:pt x="347" y="295"/>
                </a:cubicBezTo>
                <a:cubicBezTo>
                  <a:pt x="355" y="292"/>
                  <a:pt x="360" y="285"/>
                  <a:pt x="360" y="277"/>
                </a:cubicBezTo>
                <a:cubicBezTo>
                  <a:pt x="360" y="21"/>
                  <a:pt x="360" y="21"/>
                  <a:pt x="360" y="21"/>
                </a:cubicBezTo>
                <a:cubicBezTo>
                  <a:pt x="360" y="14"/>
                  <a:pt x="356" y="8"/>
                  <a:pt x="351" y="4"/>
                </a:cubicBezTo>
                <a:close/>
                <a:moveTo>
                  <a:pt x="160" y="320"/>
                </a:moveTo>
                <a:cubicBezTo>
                  <a:pt x="32" y="269"/>
                  <a:pt x="32" y="269"/>
                  <a:pt x="32" y="269"/>
                </a:cubicBezTo>
                <a:cubicBezTo>
                  <a:pt x="32" y="45"/>
                  <a:pt x="32" y="45"/>
                  <a:pt x="32" y="45"/>
                </a:cubicBezTo>
                <a:cubicBezTo>
                  <a:pt x="160" y="96"/>
                  <a:pt x="160" y="96"/>
                  <a:pt x="160" y="96"/>
                </a:cubicBezTo>
                <a:lnTo>
                  <a:pt x="160" y="320"/>
                </a:lnTo>
                <a:close/>
                <a:moveTo>
                  <a:pt x="328" y="269"/>
                </a:moveTo>
                <a:cubicBezTo>
                  <a:pt x="200" y="320"/>
                  <a:pt x="200" y="320"/>
                  <a:pt x="200" y="320"/>
                </a:cubicBezTo>
                <a:cubicBezTo>
                  <a:pt x="200" y="96"/>
                  <a:pt x="200" y="96"/>
                  <a:pt x="200" y="96"/>
                </a:cubicBezTo>
                <a:cubicBezTo>
                  <a:pt x="328" y="45"/>
                  <a:pt x="328" y="45"/>
                  <a:pt x="328" y="45"/>
                </a:cubicBezTo>
                <a:lnTo>
                  <a:pt x="328" y="269"/>
                </a:lnTo>
                <a:close/>
                <a:moveTo>
                  <a:pt x="304" y="194"/>
                </a:moveTo>
                <a:cubicBezTo>
                  <a:pt x="224" y="226"/>
                  <a:pt x="224" y="226"/>
                  <a:pt x="224" y="226"/>
                </a:cubicBezTo>
                <a:cubicBezTo>
                  <a:pt x="224" y="253"/>
                  <a:pt x="224" y="253"/>
                  <a:pt x="224" y="253"/>
                </a:cubicBezTo>
                <a:cubicBezTo>
                  <a:pt x="304" y="221"/>
                  <a:pt x="304" y="221"/>
                  <a:pt x="304" y="221"/>
                </a:cubicBezTo>
                <a:lnTo>
                  <a:pt x="304" y="194"/>
                </a:lnTo>
                <a:close/>
                <a:moveTo>
                  <a:pt x="304" y="111"/>
                </a:moveTo>
                <a:cubicBezTo>
                  <a:pt x="224" y="143"/>
                  <a:pt x="224" y="143"/>
                  <a:pt x="224" y="143"/>
                </a:cubicBezTo>
                <a:cubicBezTo>
                  <a:pt x="224" y="170"/>
                  <a:pt x="224" y="170"/>
                  <a:pt x="224" y="170"/>
                </a:cubicBezTo>
                <a:cubicBezTo>
                  <a:pt x="304" y="138"/>
                  <a:pt x="304" y="138"/>
                  <a:pt x="304" y="138"/>
                </a:cubicBezTo>
                <a:lnTo>
                  <a:pt x="304" y="111"/>
                </a:lnTo>
                <a:close/>
              </a:path>
            </a:pathLst>
          </a:custGeom>
          <a:solidFill>
            <a:schemeClr val="bg1">
              <a:lumMod val="95000"/>
            </a:schemeClr>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27" name="TextBox 126"/>
          <p:cNvSpPr txBox="1"/>
          <p:nvPr/>
        </p:nvSpPr>
        <p:spPr>
          <a:xfrm>
            <a:off x="1679328" y="3868862"/>
            <a:ext cx="6128085" cy="484748"/>
          </a:xfrm>
          <a:prstGeom prst="rect">
            <a:avLst/>
          </a:prstGeom>
          <a:noFill/>
        </p:spPr>
        <p:txBody>
          <a:bodyPr wrap="square" lIns="0" tIns="0" rIns="0" bIns="0" rtlCol="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128" name="TextBox 127"/>
          <p:cNvSpPr txBox="1"/>
          <p:nvPr/>
        </p:nvSpPr>
        <p:spPr>
          <a:xfrm>
            <a:off x="3995647" y="3542734"/>
            <a:ext cx="1544105" cy="230832"/>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点击输入标题文本</a:t>
            </a:r>
          </a:p>
        </p:txBody>
      </p:sp>
      <p:sp>
        <p:nvSpPr>
          <p:cNvPr id="76" name="标题 4"/>
          <p:cNvSpPr txBox="1">
            <a:spLocks/>
          </p:cNvSpPr>
          <p:nvPr/>
        </p:nvSpPr>
        <p:spPr>
          <a:xfrm>
            <a:off x="36677" y="1903891"/>
            <a:ext cx="1295807"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9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246216401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p:cTn id="7" dur="500" fill="hold"/>
                                        <p:tgtEl>
                                          <p:spTgt spid="55"/>
                                        </p:tgtEl>
                                        <p:attrNameLst>
                                          <p:attrName>ppt_w</p:attrName>
                                        </p:attrNameLst>
                                      </p:cBhvr>
                                      <p:tavLst>
                                        <p:tav tm="0">
                                          <p:val>
                                            <p:fltVal val="0"/>
                                          </p:val>
                                        </p:tav>
                                        <p:tav tm="100000">
                                          <p:val>
                                            <p:strVal val="#ppt_w"/>
                                          </p:val>
                                        </p:tav>
                                      </p:tavLst>
                                    </p:anim>
                                    <p:anim calcmode="lin" valueType="num">
                                      <p:cBhvr>
                                        <p:cTn id="8" dur="500" fill="hold"/>
                                        <p:tgtEl>
                                          <p:spTgt spid="55"/>
                                        </p:tgtEl>
                                        <p:attrNameLst>
                                          <p:attrName>ppt_h</p:attrName>
                                        </p:attrNameLst>
                                      </p:cBhvr>
                                      <p:tavLst>
                                        <p:tav tm="0">
                                          <p:val>
                                            <p:fltVal val="0"/>
                                          </p:val>
                                        </p:tav>
                                        <p:tav tm="100000">
                                          <p:val>
                                            <p:strVal val="#ppt_h"/>
                                          </p:val>
                                        </p:tav>
                                      </p:tavLst>
                                    </p:anim>
                                    <p:animEffect transition="in" filter="fade">
                                      <p:cBhvr>
                                        <p:cTn id="9" dur="500"/>
                                        <p:tgtEl>
                                          <p:spTgt spid="5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5"/>
                                        </p:tgtEl>
                                        <p:attrNameLst>
                                          <p:attrName>style.visibility</p:attrName>
                                        </p:attrNameLst>
                                      </p:cBhvr>
                                      <p:to>
                                        <p:strVal val="visible"/>
                                      </p:to>
                                    </p:set>
                                    <p:anim calcmode="lin" valueType="num">
                                      <p:cBhvr>
                                        <p:cTn id="13" dur="500" fill="hold"/>
                                        <p:tgtEl>
                                          <p:spTgt spid="45"/>
                                        </p:tgtEl>
                                        <p:attrNameLst>
                                          <p:attrName>ppt_w</p:attrName>
                                        </p:attrNameLst>
                                      </p:cBhvr>
                                      <p:tavLst>
                                        <p:tav tm="0">
                                          <p:val>
                                            <p:fltVal val="0"/>
                                          </p:val>
                                        </p:tav>
                                        <p:tav tm="100000">
                                          <p:val>
                                            <p:strVal val="#ppt_w"/>
                                          </p:val>
                                        </p:tav>
                                      </p:tavLst>
                                    </p:anim>
                                    <p:anim calcmode="lin" valueType="num">
                                      <p:cBhvr>
                                        <p:cTn id="14" dur="500" fill="hold"/>
                                        <p:tgtEl>
                                          <p:spTgt spid="45"/>
                                        </p:tgtEl>
                                        <p:attrNameLst>
                                          <p:attrName>ppt_h</p:attrName>
                                        </p:attrNameLst>
                                      </p:cBhvr>
                                      <p:tavLst>
                                        <p:tav tm="0">
                                          <p:val>
                                            <p:fltVal val="0"/>
                                          </p:val>
                                        </p:tav>
                                        <p:tav tm="100000">
                                          <p:val>
                                            <p:strVal val="#ppt_h"/>
                                          </p:val>
                                        </p:tav>
                                      </p:tavLst>
                                    </p:anim>
                                    <p:animEffect transition="in" filter="fade">
                                      <p:cBhvr>
                                        <p:cTn id="15" dur="500"/>
                                        <p:tgtEl>
                                          <p:spTgt spid="4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cBhvr>
                                        <p:cTn id="19" dur="500" fill="hold"/>
                                        <p:tgtEl>
                                          <p:spTgt spid="41"/>
                                        </p:tgtEl>
                                        <p:attrNameLst>
                                          <p:attrName>ppt_w</p:attrName>
                                        </p:attrNameLst>
                                      </p:cBhvr>
                                      <p:tavLst>
                                        <p:tav tm="0">
                                          <p:val>
                                            <p:fltVal val="0"/>
                                          </p:val>
                                        </p:tav>
                                        <p:tav tm="100000">
                                          <p:val>
                                            <p:strVal val="#ppt_w"/>
                                          </p:val>
                                        </p:tav>
                                      </p:tavLst>
                                    </p:anim>
                                    <p:anim calcmode="lin" valueType="num">
                                      <p:cBhvr>
                                        <p:cTn id="20" dur="500" fill="hold"/>
                                        <p:tgtEl>
                                          <p:spTgt spid="41"/>
                                        </p:tgtEl>
                                        <p:attrNameLst>
                                          <p:attrName>ppt_h</p:attrName>
                                        </p:attrNameLst>
                                      </p:cBhvr>
                                      <p:tavLst>
                                        <p:tav tm="0">
                                          <p:val>
                                            <p:fltVal val="0"/>
                                          </p:val>
                                        </p:tav>
                                        <p:tav tm="100000">
                                          <p:val>
                                            <p:strVal val="#ppt_h"/>
                                          </p:val>
                                        </p:tav>
                                      </p:tavLst>
                                    </p:anim>
                                    <p:animEffect transition="in" filter="fade">
                                      <p:cBhvr>
                                        <p:cTn id="21" dur="500"/>
                                        <p:tgtEl>
                                          <p:spTgt spid="4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47"/>
                                        </p:tgtEl>
                                        <p:attrNameLst>
                                          <p:attrName>style.visibility</p:attrName>
                                        </p:attrNameLst>
                                      </p:cBhvr>
                                      <p:to>
                                        <p:strVal val="visible"/>
                                      </p:to>
                                    </p:set>
                                    <p:anim calcmode="lin" valueType="num">
                                      <p:cBhvr>
                                        <p:cTn id="25" dur="500" fill="hold"/>
                                        <p:tgtEl>
                                          <p:spTgt spid="47"/>
                                        </p:tgtEl>
                                        <p:attrNameLst>
                                          <p:attrName>ppt_w</p:attrName>
                                        </p:attrNameLst>
                                      </p:cBhvr>
                                      <p:tavLst>
                                        <p:tav tm="0">
                                          <p:val>
                                            <p:fltVal val="0"/>
                                          </p:val>
                                        </p:tav>
                                        <p:tav tm="100000">
                                          <p:val>
                                            <p:strVal val="#ppt_w"/>
                                          </p:val>
                                        </p:tav>
                                      </p:tavLst>
                                    </p:anim>
                                    <p:anim calcmode="lin" valueType="num">
                                      <p:cBhvr>
                                        <p:cTn id="26" dur="500" fill="hold"/>
                                        <p:tgtEl>
                                          <p:spTgt spid="47"/>
                                        </p:tgtEl>
                                        <p:attrNameLst>
                                          <p:attrName>ppt_h</p:attrName>
                                        </p:attrNameLst>
                                      </p:cBhvr>
                                      <p:tavLst>
                                        <p:tav tm="0">
                                          <p:val>
                                            <p:fltVal val="0"/>
                                          </p:val>
                                        </p:tav>
                                        <p:tav tm="100000">
                                          <p:val>
                                            <p:strVal val="#ppt_h"/>
                                          </p:val>
                                        </p:tav>
                                      </p:tavLst>
                                    </p:anim>
                                    <p:animEffect transition="in" filter="fade">
                                      <p:cBhvr>
                                        <p:cTn id="27" dur="500"/>
                                        <p:tgtEl>
                                          <p:spTgt spid="47"/>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p:cTn id="31" dur="500" fill="hold"/>
                                        <p:tgtEl>
                                          <p:spTgt spid="46"/>
                                        </p:tgtEl>
                                        <p:attrNameLst>
                                          <p:attrName>ppt_w</p:attrName>
                                        </p:attrNameLst>
                                      </p:cBhvr>
                                      <p:tavLst>
                                        <p:tav tm="0">
                                          <p:val>
                                            <p:fltVal val="0"/>
                                          </p:val>
                                        </p:tav>
                                        <p:tav tm="100000">
                                          <p:val>
                                            <p:strVal val="#ppt_w"/>
                                          </p:val>
                                        </p:tav>
                                      </p:tavLst>
                                    </p:anim>
                                    <p:anim calcmode="lin" valueType="num">
                                      <p:cBhvr>
                                        <p:cTn id="32" dur="500" fill="hold"/>
                                        <p:tgtEl>
                                          <p:spTgt spid="46"/>
                                        </p:tgtEl>
                                        <p:attrNameLst>
                                          <p:attrName>ppt_h</p:attrName>
                                        </p:attrNameLst>
                                      </p:cBhvr>
                                      <p:tavLst>
                                        <p:tav tm="0">
                                          <p:val>
                                            <p:fltVal val="0"/>
                                          </p:val>
                                        </p:tav>
                                        <p:tav tm="100000">
                                          <p:val>
                                            <p:strVal val="#ppt_h"/>
                                          </p:val>
                                        </p:tav>
                                      </p:tavLst>
                                    </p:anim>
                                    <p:animEffect transition="in" filter="fade">
                                      <p:cBhvr>
                                        <p:cTn id="33" dur="500"/>
                                        <p:tgtEl>
                                          <p:spTgt spid="46"/>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p:cTn id="37" dur="500" fill="hold"/>
                                        <p:tgtEl>
                                          <p:spTgt spid="48"/>
                                        </p:tgtEl>
                                        <p:attrNameLst>
                                          <p:attrName>ppt_w</p:attrName>
                                        </p:attrNameLst>
                                      </p:cBhvr>
                                      <p:tavLst>
                                        <p:tav tm="0">
                                          <p:val>
                                            <p:fltVal val="0"/>
                                          </p:val>
                                        </p:tav>
                                        <p:tav tm="100000">
                                          <p:val>
                                            <p:strVal val="#ppt_w"/>
                                          </p:val>
                                        </p:tav>
                                      </p:tavLst>
                                    </p:anim>
                                    <p:anim calcmode="lin" valueType="num">
                                      <p:cBhvr>
                                        <p:cTn id="38" dur="500" fill="hold"/>
                                        <p:tgtEl>
                                          <p:spTgt spid="48"/>
                                        </p:tgtEl>
                                        <p:attrNameLst>
                                          <p:attrName>ppt_h</p:attrName>
                                        </p:attrNameLst>
                                      </p:cBhvr>
                                      <p:tavLst>
                                        <p:tav tm="0">
                                          <p:val>
                                            <p:fltVal val="0"/>
                                          </p:val>
                                        </p:tav>
                                        <p:tav tm="100000">
                                          <p:val>
                                            <p:strVal val="#ppt_h"/>
                                          </p:val>
                                        </p:tav>
                                      </p:tavLst>
                                    </p:anim>
                                    <p:animEffect transition="in" filter="fade">
                                      <p:cBhvr>
                                        <p:cTn id="39" dur="500"/>
                                        <p:tgtEl>
                                          <p:spTgt spid="48"/>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 calcmode="lin" valueType="num">
                                      <p:cBhvr>
                                        <p:cTn id="43" dur="500" fill="hold"/>
                                        <p:tgtEl>
                                          <p:spTgt spid="44"/>
                                        </p:tgtEl>
                                        <p:attrNameLst>
                                          <p:attrName>ppt_w</p:attrName>
                                        </p:attrNameLst>
                                      </p:cBhvr>
                                      <p:tavLst>
                                        <p:tav tm="0">
                                          <p:val>
                                            <p:fltVal val="0"/>
                                          </p:val>
                                        </p:tav>
                                        <p:tav tm="100000">
                                          <p:val>
                                            <p:strVal val="#ppt_w"/>
                                          </p:val>
                                        </p:tav>
                                      </p:tavLst>
                                    </p:anim>
                                    <p:anim calcmode="lin" valueType="num">
                                      <p:cBhvr>
                                        <p:cTn id="44" dur="500" fill="hold"/>
                                        <p:tgtEl>
                                          <p:spTgt spid="44"/>
                                        </p:tgtEl>
                                        <p:attrNameLst>
                                          <p:attrName>ppt_h</p:attrName>
                                        </p:attrNameLst>
                                      </p:cBhvr>
                                      <p:tavLst>
                                        <p:tav tm="0">
                                          <p:val>
                                            <p:fltVal val="0"/>
                                          </p:val>
                                        </p:tav>
                                        <p:tav tm="100000">
                                          <p:val>
                                            <p:strVal val="#ppt_h"/>
                                          </p:val>
                                        </p:tav>
                                      </p:tavLst>
                                    </p:anim>
                                    <p:animEffect transition="in" filter="fade">
                                      <p:cBhvr>
                                        <p:cTn id="45" dur="500"/>
                                        <p:tgtEl>
                                          <p:spTgt spid="44"/>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49"/>
                                        </p:tgtEl>
                                        <p:attrNameLst>
                                          <p:attrName>style.visibility</p:attrName>
                                        </p:attrNameLst>
                                      </p:cBhvr>
                                      <p:to>
                                        <p:strVal val="visible"/>
                                      </p:to>
                                    </p:set>
                                    <p:anim calcmode="lin" valueType="num">
                                      <p:cBhvr>
                                        <p:cTn id="49" dur="500" fill="hold"/>
                                        <p:tgtEl>
                                          <p:spTgt spid="49"/>
                                        </p:tgtEl>
                                        <p:attrNameLst>
                                          <p:attrName>ppt_w</p:attrName>
                                        </p:attrNameLst>
                                      </p:cBhvr>
                                      <p:tavLst>
                                        <p:tav tm="0">
                                          <p:val>
                                            <p:fltVal val="0"/>
                                          </p:val>
                                        </p:tav>
                                        <p:tav tm="100000">
                                          <p:val>
                                            <p:strVal val="#ppt_w"/>
                                          </p:val>
                                        </p:tav>
                                      </p:tavLst>
                                    </p:anim>
                                    <p:anim calcmode="lin" valueType="num">
                                      <p:cBhvr>
                                        <p:cTn id="50" dur="500" fill="hold"/>
                                        <p:tgtEl>
                                          <p:spTgt spid="49"/>
                                        </p:tgtEl>
                                        <p:attrNameLst>
                                          <p:attrName>ppt_h</p:attrName>
                                        </p:attrNameLst>
                                      </p:cBhvr>
                                      <p:tavLst>
                                        <p:tav tm="0">
                                          <p:val>
                                            <p:fltVal val="0"/>
                                          </p:val>
                                        </p:tav>
                                        <p:tav tm="100000">
                                          <p:val>
                                            <p:strVal val="#ppt_h"/>
                                          </p:val>
                                        </p:tav>
                                      </p:tavLst>
                                    </p:anim>
                                    <p:animEffect transition="in" filter="fade">
                                      <p:cBhvr>
                                        <p:cTn id="51" dur="500"/>
                                        <p:tgtEl>
                                          <p:spTgt spid="49"/>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50"/>
                                        </p:tgtEl>
                                        <p:attrNameLst>
                                          <p:attrName>style.visibility</p:attrName>
                                        </p:attrNameLst>
                                      </p:cBhvr>
                                      <p:to>
                                        <p:strVal val="visible"/>
                                      </p:to>
                                    </p:set>
                                    <p:anim calcmode="lin" valueType="num">
                                      <p:cBhvr>
                                        <p:cTn id="55" dur="500" fill="hold"/>
                                        <p:tgtEl>
                                          <p:spTgt spid="50"/>
                                        </p:tgtEl>
                                        <p:attrNameLst>
                                          <p:attrName>ppt_w</p:attrName>
                                        </p:attrNameLst>
                                      </p:cBhvr>
                                      <p:tavLst>
                                        <p:tav tm="0">
                                          <p:val>
                                            <p:fltVal val="0"/>
                                          </p:val>
                                        </p:tav>
                                        <p:tav tm="100000">
                                          <p:val>
                                            <p:strVal val="#ppt_w"/>
                                          </p:val>
                                        </p:tav>
                                      </p:tavLst>
                                    </p:anim>
                                    <p:anim calcmode="lin" valueType="num">
                                      <p:cBhvr>
                                        <p:cTn id="56" dur="500" fill="hold"/>
                                        <p:tgtEl>
                                          <p:spTgt spid="50"/>
                                        </p:tgtEl>
                                        <p:attrNameLst>
                                          <p:attrName>ppt_h</p:attrName>
                                        </p:attrNameLst>
                                      </p:cBhvr>
                                      <p:tavLst>
                                        <p:tav tm="0">
                                          <p:val>
                                            <p:fltVal val="0"/>
                                          </p:val>
                                        </p:tav>
                                        <p:tav tm="100000">
                                          <p:val>
                                            <p:strVal val="#ppt_h"/>
                                          </p:val>
                                        </p:tav>
                                      </p:tavLst>
                                    </p:anim>
                                    <p:animEffect transition="in" filter="fade">
                                      <p:cBhvr>
                                        <p:cTn id="57" dur="500"/>
                                        <p:tgtEl>
                                          <p:spTgt spid="50"/>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 calcmode="lin" valueType="num">
                                      <p:cBhvr>
                                        <p:cTn id="61" dur="500" fill="hold"/>
                                        <p:tgtEl>
                                          <p:spTgt spid="51"/>
                                        </p:tgtEl>
                                        <p:attrNameLst>
                                          <p:attrName>ppt_w</p:attrName>
                                        </p:attrNameLst>
                                      </p:cBhvr>
                                      <p:tavLst>
                                        <p:tav tm="0">
                                          <p:val>
                                            <p:fltVal val="0"/>
                                          </p:val>
                                        </p:tav>
                                        <p:tav tm="100000">
                                          <p:val>
                                            <p:strVal val="#ppt_w"/>
                                          </p:val>
                                        </p:tav>
                                      </p:tavLst>
                                    </p:anim>
                                    <p:anim calcmode="lin" valueType="num">
                                      <p:cBhvr>
                                        <p:cTn id="62" dur="500" fill="hold"/>
                                        <p:tgtEl>
                                          <p:spTgt spid="51"/>
                                        </p:tgtEl>
                                        <p:attrNameLst>
                                          <p:attrName>ppt_h</p:attrName>
                                        </p:attrNameLst>
                                      </p:cBhvr>
                                      <p:tavLst>
                                        <p:tav tm="0">
                                          <p:val>
                                            <p:fltVal val="0"/>
                                          </p:val>
                                        </p:tav>
                                        <p:tav tm="100000">
                                          <p:val>
                                            <p:strVal val="#ppt_h"/>
                                          </p:val>
                                        </p:tav>
                                      </p:tavLst>
                                    </p:anim>
                                    <p:animEffect transition="in" filter="fade">
                                      <p:cBhvr>
                                        <p:cTn id="63" dur="500"/>
                                        <p:tgtEl>
                                          <p:spTgt spid="51"/>
                                        </p:tgtEl>
                                      </p:cBhvr>
                                    </p:animEffect>
                                  </p:childTnLst>
                                </p:cTn>
                              </p:par>
                              <p:par>
                                <p:cTn id="64" presetID="53" presetClass="entr" presetSubtype="16" fill="hold" grpId="0" nodeType="withEffect">
                                  <p:stCondLst>
                                    <p:cond delay="500"/>
                                  </p:stCondLst>
                                  <p:childTnLst>
                                    <p:set>
                                      <p:cBhvr>
                                        <p:cTn id="65" dur="1" fill="hold">
                                          <p:stCondLst>
                                            <p:cond delay="0"/>
                                          </p:stCondLst>
                                        </p:cTn>
                                        <p:tgtEl>
                                          <p:spTgt spid="122"/>
                                        </p:tgtEl>
                                        <p:attrNameLst>
                                          <p:attrName>style.visibility</p:attrName>
                                        </p:attrNameLst>
                                      </p:cBhvr>
                                      <p:to>
                                        <p:strVal val="visible"/>
                                      </p:to>
                                    </p:set>
                                    <p:anim calcmode="lin" valueType="num">
                                      <p:cBhvr>
                                        <p:cTn id="66" dur="1000" fill="hold"/>
                                        <p:tgtEl>
                                          <p:spTgt spid="122"/>
                                        </p:tgtEl>
                                        <p:attrNameLst>
                                          <p:attrName>ppt_w</p:attrName>
                                        </p:attrNameLst>
                                      </p:cBhvr>
                                      <p:tavLst>
                                        <p:tav tm="0">
                                          <p:val>
                                            <p:fltVal val="0"/>
                                          </p:val>
                                        </p:tav>
                                        <p:tav tm="100000">
                                          <p:val>
                                            <p:strVal val="#ppt_w"/>
                                          </p:val>
                                        </p:tav>
                                      </p:tavLst>
                                    </p:anim>
                                    <p:anim calcmode="lin" valueType="num">
                                      <p:cBhvr>
                                        <p:cTn id="67" dur="1000" fill="hold"/>
                                        <p:tgtEl>
                                          <p:spTgt spid="122"/>
                                        </p:tgtEl>
                                        <p:attrNameLst>
                                          <p:attrName>ppt_h</p:attrName>
                                        </p:attrNameLst>
                                      </p:cBhvr>
                                      <p:tavLst>
                                        <p:tav tm="0">
                                          <p:val>
                                            <p:fltVal val="0"/>
                                          </p:val>
                                        </p:tav>
                                        <p:tav tm="100000">
                                          <p:val>
                                            <p:strVal val="#ppt_h"/>
                                          </p:val>
                                        </p:tav>
                                      </p:tavLst>
                                    </p:anim>
                                    <p:animEffect transition="in" filter="fade">
                                      <p:cBhvr>
                                        <p:cTn id="68" dur="1000"/>
                                        <p:tgtEl>
                                          <p:spTgt spid="122"/>
                                        </p:tgtEl>
                                      </p:cBhvr>
                                    </p:animEffect>
                                  </p:childTnLst>
                                </p:cTn>
                              </p:par>
                              <p:par>
                                <p:cTn id="69" presetID="53" presetClass="entr" presetSubtype="16" fill="hold" grpId="0" nodeType="withEffect">
                                  <p:stCondLst>
                                    <p:cond delay="500"/>
                                  </p:stCondLst>
                                  <p:childTnLst>
                                    <p:set>
                                      <p:cBhvr>
                                        <p:cTn id="70" dur="1" fill="hold">
                                          <p:stCondLst>
                                            <p:cond delay="0"/>
                                          </p:stCondLst>
                                        </p:cTn>
                                        <p:tgtEl>
                                          <p:spTgt spid="123"/>
                                        </p:tgtEl>
                                        <p:attrNameLst>
                                          <p:attrName>style.visibility</p:attrName>
                                        </p:attrNameLst>
                                      </p:cBhvr>
                                      <p:to>
                                        <p:strVal val="visible"/>
                                      </p:to>
                                    </p:set>
                                    <p:anim calcmode="lin" valueType="num">
                                      <p:cBhvr>
                                        <p:cTn id="71" dur="1000" fill="hold"/>
                                        <p:tgtEl>
                                          <p:spTgt spid="123"/>
                                        </p:tgtEl>
                                        <p:attrNameLst>
                                          <p:attrName>ppt_w</p:attrName>
                                        </p:attrNameLst>
                                      </p:cBhvr>
                                      <p:tavLst>
                                        <p:tav tm="0">
                                          <p:val>
                                            <p:fltVal val="0"/>
                                          </p:val>
                                        </p:tav>
                                        <p:tav tm="100000">
                                          <p:val>
                                            <p:strVal val="#ppt_w"/>
                                          </p:val>
                                        </p:tav>
                                      </p:tavLst>
                                    </p:anim>
                                    <p:anim calcmode="lin" valueType="num">
                                      <p:cBhvr>
                                        <p:cTn id="72" dur="1000" fill="hold"/>
                                        <p:tgtEl>
                                          <p:spTgt spid="123"/>
                                        </p:tgtEl>
                                        <p:attrNameLst>
                                          <p:attrName>ppt_h</p:attrName>
                                        </p:attrNameLst>
                                      </p:cBhvr>
                                      <p:tavLst>
                                        <p:tav tm="0">
                                          <p:val>
                                            <p:fltVal val="0"/>
                                          </p:val>
                                        </p:tav>
                                        <p:tav tm="100000">
                                          <p:val>
                                            <p:strVal val="#ppt_h"/>
                                          </p:val>
                                        </p:tav>
                                      </p:tavLst>
                                    </p:anim>
                                    <p:animEffect transition="in" filter="fade">
                                      <p:cBhvr>
                                        <p:cTn id="73" dur="1000"/>
                                        <p:tgtEl>
                                          <p:spTgt spid="123"/>
                                        </p:tgtEl>
                                      </p:cBhvr>
                                    </p:animEffect>
                                  </p:childTnLst>
                                </p:cTn>
                              </p:par>
                              <p:par>
                                <p:cTn id="74" presetID="53" presetClass="entr" presetSubtype="16" fill="hold" grpId="0" nodeType="withEffect">
                                  <p:stCondLst>
                                    <p:cond delay="500"/>
                                  </p:stCondLst>
                                  <p:childTnLst>
                                    <p:set>
                                      <p:cBhvr>
                                        <p:cTn id="75" dur="1" fill="hold">
                                          <p:stCondLst>
                                            <p:cond delay="0"/>
                                          </p:stCondLst>
                                        </p:cTn>
                                        <p:tgtEl>
                                          <p:spTgt spid="121"/>
                                        </p:tgtEl>
                                        <p:attrNameLst>
                                          <p:attrName>style.visibility</p:attrName>
                                        </p:attrNameLst>
                                      </p:cBhvr>
                                      <p:to>
                                        <p:strVal val="visible"/>
                                      </p:to>
                                    </p:set>
                                    <p:anim calcmode="lin" valueType="num">
                                      <p:cBhvr>
                                        <p:cTn id="76" dur="1000" fill="hold"/>
                                        <p:tgtEl>
                                          <p:spTgt spid="121"/>
                                        </p:tgtEl>
                                        <p:attrNameLst>
                                          <p:attrName>ppt_w</p:attrName>
                                        </p:attrNameLst>
                                      </p:cBhvr>
                                      <p:tavLst>
                                        <p:tav tm="0">
                                          <p:val>
                                            <p:fltVal val="0"/>
                                          </p:val>
                                        </p:tav>
                                        <p:tav tm="100000">
                                          <p:val>
                                            <p:strVal val="#ppt_w"/>
                                          </p:val>
                                        </p:tav>
                                      </p:tavLst>
                                    </p:anim>
                                    <p:anim calcmode="lin" valueType="num">
                                      <p:cBhvr>
                                        <p:cTn id="77" dur="1000" fill="hold"/>
                                        <p:tgtEl>
                                          <p:spTgt spid="121"/>
                                        </p:tgtEl>
                                        <p:attrNameLst>
                                          <p:attrName>ppt_h</p:attrName>
                                        </p:attrNameLst>
                                      </p:cBhvr>
                                      <p:tavLst>
                                        <p:tav tm="0">
                                          <p:val>
                                            <p:fltVal val="0"/>
                                          </p:val>
                                        </p:tav>
                                        <p:tav tm="100000">
                                          <p:val>
                                            <p:strVal val="#ppt_h"/>
                                          </p:val>
                                        </p:tav>
                                      </p:tavLst>
                                    </p:anim>
                                    <p:animEffect transition="in" filter="fade">
                                      <p:cBhvr>
                                        <p:cTn id="78" dur="1000"/>
                                        <p:tgtEl>
                                          <p:spTgt spid="121"/>
                                        </p:tgtEl>
                                      </p:cBhvr>
                                    </p:animEffect>
                                  </p:childTnLst>
                                </p:cTn>
                              </p:par>
                              <p:par>
                                <p:cTn id="79" presetID="53" presetClass="entr" presetSubtype="16" fill="hold" grpId="0" nodeType="withEffect">
                                  <p:stCondLst>
                                    <p:cond delay="500"/>
                                  </p:stCondLst>
                                  <p:childTnLst>
                                    <p:set>
                                      <p:cBhvr>
                                        <p:cTn id="80" dur="1" fill="hold">
                                          <p:stCondLst>
                                            <p:cond delay="0"/>
                                          </p:stCondLst>
                                        </p:cTn>
                                        <p:tgtEl>
                                          <p:spTgt spid="124"/>
                                        </p:tgtEl>
                                        <p:attrNameLst>
                                          <p:attrName>style.visibility</p:attrName>
                                        </p:attrNameLst>
                                      </p:cBhvr>
                                      <p:to>
                                        <p:strVal val="visible"/>
                                      </p:to>
                                    </p:set>
                                    <p:anim calcmode="lin" valueType="num">
                                      <p:cBhvr>
                                        <p:cTn id="81" dur="1000" fill="hold"/>
                                        <p:tgtEl>
                                          <p:spTgt spid="124"/>
                                        </p:tgtEl>
                                        <p:attrNameLst>
                                          <p:attrName>ppt_w</p:attrName>
                                        </p:attrNameLst>
                                      </p:cBhvr>
                                      <p:tavLst>
                                        <p:tav tm="0">
                                          <p:val>
                                            <p:fltVal val="0"/>
                                          </p:val>
                                        </p:tav>
                                        <p:tav tm="100000">
                                          <p:val>
                                            <p:strVal val="#ppt_w"/>
                                          </p:val>
                                        </p:tav>
                                      </p:tavLst>
                                    </p:anim>
                                    <p:anim calcmode="lin" valueType="num">
                                      <p:cBhvr>
                                        <p:cTn id="82" dur="1000" fill="hold"/>
                                        <p:tgtEl>
                                          <p:spTgt spid="124"/>
                                        </p:tgtEl>
                                        <p:attrNameLst>
                                          <p:attrName>ppt_h</p:attrName>
                                        </p:attrNameLst>
                                      </p:cBhvr>
                                      <p:tavLst>
                                        <p:tav tm="0">
                                          <p:val>
                                            <p:fltVal val="0"/>
                                          </p:val>
                                        </p:tav>
                                        <p:tav tm="100000">
                                          <p:val>
                                            <p:strVal val="#ppt_h"/>
                                          </p:val>
                                        </p:tav>
                                      </p:tavLst>
                                    </p:anim>
                                    <p:animEffect transition="in" filter="fade">
                                      <p:cBhvr>
                                        <p:cTn id="83" dur="1000"/>
                                        <p:tgtEl>
                                          <p:spTgt spid="124"/>
                                        </p:tgtEl>
                                      </p:cBhvr>
                                    </p:animEffect>
                                  </p:childTnLst>
                                </p:cTn>
                              </p:par>
                            </p:childTnLst>
                          </p:cTn>
                        </p:par>
                        <p:par>
                          <p:cTn id="84" fill="hold">
                            <p:stCondLst>
                              <p:cond delay="6000"/>
                            </p:stCondLst>
                            <p:childTnLst>
                              <p:par>
                                <p:cTn id="85" presetID="22" presetClass="entr" presetSubtype="1" fill="hold" nodeType="afterEffect">
                                  <p:stCondLst>
                                    <p:cond delay="0"/>
                                  </p:stCondLst>
                                  <p:childTnLst>
                                    <p:set>
                                      <p:cBhvr>
                                        <p:cTn id="86" dur="1" fill="hold">
                                          <p:stCondLst>
                                            <p:cond delay="0"/>
                                          </p:stCondLst>
                                        </p:cTn>
                                        <p:tgtEl>
                                          <p:spTgt spid="56"/>
                                        </p:tgtEl>
                                        <p:attrNameLst>
                                          <p:attrName>style.visibility</p:attrName>
                                        </p:attrNameLst>
                                      </p:cBhvr>
                                      <p:to>
                                        <p:strVal val="visible"/>
                                      </p:to>
                                    </p:set>
                                    <p:animEffect transition="in" filter="wipe(up)">
                                      <p:cBhvr>
                                        <p:cTn id="87" dur="500"/>
                                        <p:tgtEl>
                                          <p:spTgt spid="56"/>
                                        </p:tgtEl>
                                      </p:cBhvr>
                                    </p:animEffect>
                                  </p:childTnLst>
                                </p:cTn>
                              </p:par>
                            </p:childTnLst>
                          </p:cTn>
                        </p:par>
                        <p:par>
                          <p:cTn id="88" fill="hold">
                            <p:stCondLst>
                              <p:cond delay="6500"/>
                            </p:stCondLst>
                            <p:childTnLst>
                              <p:par>
                                <p:cTn id="89" presetID="22" presetClass="entr" presetSubtype="4" fill="hold" nodeType="afterEffect">
                                  <p:stCondLst>
                                    <p:cond delay="0"/>
                                  </p:stCondLst>
                                  <p:childTnLst>
                                    <p:set>
                                      <p:cBhvr>
                                        <p:cTn id="90" dur="1" fill="hold">
                                          <p:stCondLst>
                                            <p:cond delay="0"/>
                                          </p:stCondLst>
                                        </p:cTn>
                                        <p:tgtEl>
                                          <p:spTgt spid="59"/>
                                        </p:tgtEl>
                                        <p:attrNameLst>
                                          <p:attrName>style.visibility</p:attrName>
                                        </p:attrNameLst>
                                      </p:cBhvr>
                                      <p:to>
                                        <p:strVal val="visible"/>
                                      </p:to>
                                    </p:set>
                                    <p:animEffect transition="in" filter="wipe(down)">
                                      <p:cBhvr>
                                        <p:cTn id="91" dur="500"/>
                                        <p:tgtEl>
                                          <p:spTgt spid="59"/>
                                        </p:tgtEl>
                                      </p:cBhvr>
                                    </p:animEffect>
                                  </p:childTnLst>
                                </p:cTn>
                              </p:par>
                            </p:childTnLst>
                          </p:cTn>
                        </p:par>
                        <p:par>
                          <p:cTn id="92" fill="hold">
                            <p:stCondLst>
                              <p:cond delay="7000"/>
                            </p:stCondLst>
                            <p:childTnLst>
                              <p:par>
                                <p:cTn id="93" presetID="22" presetClass="entr" presetSubtype="1" fill="hold" nodeType="afterEffect">
                                  <p:stCondLst>
                                    <p:cond delay="0"/>
                                  </p:stCondLst>
                                  <p:childTnLst>
                                    <p:set>
                                      <p:cBhvr>
                                        <p:cTn id="94" dur="1" fill="hold">
                                          <p:stCondLst>
                                            <p:cond delay="0"/>
                                          </p:stCondLst>
                                        </p:cTn>
                                        <p:tgtEl>
                                          <p:spTgt spid="77"/>
                                        </p:tgtEl>
                                        <p:attrNameLst>
                                          <p:attrName>style.visibility</p:attrName>
                                        </p:attrNameLst>
                                      </p:cBhvr>
                                      <p:to>
                                        <p:strVal val="visible"/>
                                      </p:to>
                                    </p:set>
                                    <p:animEffect transition="in" filter="wipe(up)">
                                      <p:cBhvr>
                                        <p:cTn id="95" dur="500"/>
                                        <p:tgtEl>
                                          <p:spTgt spid="77"/>
                                        </p:tgtEl>
                                      </p:cBhvr>
                                    </p:animEffect>
                                  </p:childTnLst>
                                </p:cTn>
                              </p:par>
                            </p:childTnLst>
                          </p:cTn>
                        </p:par>
                        <p:par>
                          <p:cTn id="96" fill="hold">
                            <p:stCondLst>
                              <p:cond delay="7500"/>
                            </p:stCondLst>
                            <p:childTnLst>
                              <p:par>
                                <p:cTn id="97" presetID="22" presetClass="entr" presetSubtype="4" fill="hold" nodeType="afterEffect">
                                  <p:stCondLst>
                                    <p:cond delay="0"/>
                                  </p:stCondLst>
                                  <p:childTnLst>
                                    <p:set>
                                      <p:cBhvr>
                                        <p:cTn id="98" dur="1" fill="hold">
                                          <p:stCondLst>
                                            <p:cond delay="0"/>
                                          </p:stCondLst>
                                        </p:cTn>
                                        <p:tgtEl>
                                          <p:spTgt spid="62"/>
                                        </p:tgtEl>
                                        <p:attrNameLst>
                                          <p:attrName>style.visibility</p:attrName>
                                        </p:attrNameLst>
                                      </p:cBhvr>
                                      <p:to>
                                        <p:strVal val="visible"/>
                                      </p:to>
                                    </p:set>
                                    <p:animEffect transition="in" filter="wipe(down)">
                                      <p:cBhvr>
                                        <p:cTn id="99" dur="500"/>
                                        <p:tgtEl>
                                          <p:spTgt spid="62"/>
                                        </p:tgtEl>
                                      </p:cBhvr>
                                    </p:animEffect>
                                  </p:childTnLst>
                                </p:cTn>
                              </p:par>
                            </p:childTnLst>
                          </p:cTn>
                        </p:par>
                        <p:par>
                          <p:cTn id="100" fill="hold">
                            <p:stCondLst>
                              <p:cond delay="8000"/>
                            </p:stCondLst>
                            <p:childTnLst>
                              <p:par>
                                <p:cTn id="101" presetID="22" presetClass="entr" presetSubtype="1" fill="hold" nodeType="afterEffect">
                                  <p:stCondLst>
                                    <p:cond delay="0"/>
                                  </p:stCondLst>
                                  <p:childTnLst>
                                    <p:set>
                                      <p:cBhvr>
                                        <p:cTn id="102" dur="1" fill="hold">
                                          <p:stCondLst>
                                            <p:cond delay="0"/>
                                          </p:stCondLst>
                                        </p:cTn>
                                        <p:tgtEl>
                                          <p:spTgt spid="84"/>
                                        </p:tgtEl>
                                        <p:attrNameLst>
                                          <p:attrName>style.visibility</p:attrName>
                                        </p:attrNameLst>
                                      </p:cBhvr>
                                      <p:to>
                                        <p:strVal val="visible"/>
                                      </p:to>
                                    </p:set>
                                    <p:animEffect transition="in" filter="wipe(up)">
                                      <p:cBhvr>
                                        <p:cTn id="103" dur="500"/>
                                        <p:tgtEl>
                                          <p:spTgt spid="84"/>
                                        </p:tgtEl>
                                      </p:cBhvr>
                                    </p:animEffect>
                                  </p:childTnLst>
                                </p:cTn>
                              </p:par>
                            </p:childTnLst>
                          </p:cTn>
                        </p:par>
                        <p:par>
                          <p:cTn id="104" fill="hold">
                            <p:stCondLst>
                              <p:cond delay="8500"/>
                            </p:stCondLst>
                            <p:childTnLst>
                              <p:par>
                                <p:cTn id="105" presetID="22" presetClass="entr" presetSubtype="4" fill="hold" nodeType="afterEffect">
                                  <p:stCondLst>
                                    <p:cond delay="0"/>
                                  </p:stCondLst>
                                  <p:childTnLst>
                                    <p:set>
                                      <p:cBhvr>
                                        <p:cTn id="106" dur="1" fill="hold">
                                          <p:stCondLst>
                                            <p:cond delay="0"/>
                                          </p:stCondLst>
                                        </p:cTn>
                                        <p:tgtEl>
                                          <p:spTgt spid="65"/>
                                        </p:tgtEl>
                                        <p:attrNameLst>
                                          <p:attrName>style.visibility</p:attrName>
                                        </p:attrNameLst>
                                      </p:cBhvr>
                                      <p:to>
                                        <p:strVal val="visible"/>
                                      </p:to>
                                    </p:set>
                                    <p:animEffect transition="in" filter="wipe(down)">
                                      <p:cBhvr>
                                        <p:cTn id="107" dur="500"/>
                                        <p:tgtEl>
                                          <p:spTgt spid="65"/>
                                        </p:tgtEl>
                                      </p:cBhvr>
                                    </p:animEffect>
                                  </p:childTnLst>
                                </p:cTn>
                              </p:par>
                            </p:childTnLst>
                          </p:cTn>
                        </p:par>
                        <p:par>
                          <p:cTn id="108" fill="hold">
                            <p:stCondLst>
                              <p:cond delay="9000"/>
                            </p:stCondLst>
                            <p:childTnLst>
                              <p:par>
                                <p:cTn id="109" presetID="22" presetClass="entr" presetSubtype="1" fill="hold" nodeType="afterEffect">
                                  <p:stCondLst>
                                    <p:cond delay="0"/>
                                  </p:stCondLst>
                                  <p:childTnLst>
                                    <p:set>
                                      <p:cBhvr>
                                        <p:cTn id="110" dur="1" fill="hold">
                                          <p:stCondLst>
                                            <p:cond delay="0"/>
                                          </p:stCondLst>
                                        </p:cTn>
                                        <p:tgtEl>
                                          <p:spTgt spid="87"/>
                                        </p:tgtEl>
                                        <p:attrNameLst>
                                          <p:attrName>style.visibility</p:attrName>
                                        </p:attrNameLst>
                                      </p:cBhvr>
                                      <p:to>
                                        <p:strVal val="visible"/>
                                      </p:to>
                                    </p:set>
                                    <p:animEffect transition="in" filter="wipe(up)">
                                      <p:cBhvr>
                                        <p:cTn id="111" dur="500"/>
                                        <p:tgtEl>
                                          <p:spTgt spid="87"/>
                                        </p:tgtEl>
                                      </p:cBhvr>
                                    </p:animEffect>
                                  </p:childTnLst>
                                </p:cTn>
                              </p:par>
                            </p:childTnLst>
                          </p:cTn>
                        </p:par>
                        <p:par>
                          <p:cTn id="112" fill="hold">
                            <p:stCondLst>
                              <p:cond delay="9500"/>
                            </p:stCondLst>
                            <p:childTnLst>
                              <p:par>
                                <p:cTn id="113" presetID="22" presetClass="entr" presetSubtype="4" fill="hold" nodeType="afterEffect">
                                  <p:stCondLst>
                                    <p:cond delay="0"/>
                                  </p:stCondLst>
                                  <p:childTnLst>
                                    <p:set>
                                      <p:cBhvr>
                                        <p:cTn id="114" dur="1" fill="hold">
                                          <p:stCondLst>
                                            <p:cond delay="0"/>
                                          </p:stCondLst>
                                        </p:cTn>
                                        <p:tgtEl>
                                          <p:spTgt spid="68"/>
                                        </p:tgtEl>
                                        <p:attrNameLst>
                                          <p:attrName>style.visibility</p:attrName>
                                        </p:attrNameLst>
                                      </p:cBhvr>
                                      <p:to>
                                        <p:strVal val="visible"/>
                                      </p:to>
                                    </p:set>
                                    <p:animEffect transition="in" filter="wipe(down)">
                                      <p:cBhvr>
                                        <p:cTn id="115" dur="500"/>
                                        <p:tgtEl>
                                          <p:spTgt spid="68"/>
                                        </p:tgtEl>
                                      </p:cBhvr>
                                    </p:animEffect>
                                  </p:childTnLst>
                                </p:cTn>
                              </p:par>
                            </p:childTnLst>
                          </p:cTn>
                        </p:par>
                        <p:par>
                          <p:cTn id="116" fill="hold">
                            <p:stCondLst>
                              <p:cond delay="10000"/>
                            </p:stCondLst>
                            <p:childTnLst>
                              <p:par>
                                <p:cTn id="117" presetID="22" presetClass="entr" presetSubtype="1" fill="hold" nodeType="afterEffect">
                                  <p:stCondLst>
                                    <p:cond delay="0"/>
                                  </p:stCondLst>
                                  <p:childTnLst>
                                    <p:set>
                                      <p:cBhvr>
                                        <p:cTn id="118" dur="1" fill="hold">
                                          <p:stCondLst>
                                            <p:cond delay="0"/>
                                          </p:stCondLst>
                                        </p:cTn>
                                        <p:tgtEl>
                                          <p:spTgt spid="90"/>
                                        </p:tgtEl>
                                        <p:attrNameLst>
                                          <p:attrName>style.visibility</p:attrName>
                                        </p:attrNameLst>
                                      </p:cBhvr>
                                      <p:to>
                                        <p:strVal val="visible"/>
                                      </p:to>
                                    </p:set>
                                    <p:animEffect transition="in" filter="wipe(up)">
                                      <p:cBhvr>
                                        <p:cTn id="119" dur="500"/>
                                        <p:tgtEl>
                                          <p:spTgt spid="90"/>
                                        </p:tgtEl>
                                      </p:cBhvr>
                                    </p:animEffect>
                                  </p:childTnLst>
                                </p:cTn>
                              </p:par>
                            </p:childTnLst>
                          </p:cTn>
                        </p:par>
                        <p:par>
                          <p:cTn id="120" fill="hold">
                            <p:stCondLst>
                              <p:cond delay="10500"/>
                            </p:stCondLst>
                            <p:childTnLst>
                              <p:par>
                                <p:cTn id="121" presetID="22" presetClass="entr" presetSubtype="4" fill="hold" nodeType="afterEffect">
                                  <p:stCondLst>
                                    <p:cond delay="0"/>
                                  </p:stCondLst>
                                  <p:childTnLst>
                                    <p:set>
                                      <p:cBhvr>
                                        <p:cTn id="122" dur="1" fill="hold">
                                          <p:stCondLst>
                                            <p:cond delay="0"/>
                                          </p:stCondLst>
                                        </p:cTn>
                                        <p:tgtEl>
                                          <p:spTgt spid="71"/>
                                        </p:tgtEl>
                                        <p:attrNameLst>
                                          <p:attrName>style.visibility</p:attrName>
                                        </p:attrNameLst>
                                      </p:cBhvr>
                                      <p:to>
                                        <p:strVal val="visible"/>
                                      </p:to>
                                    </p:set>
                                    <p:animEffect transition="in" filter="wipe(down)">
                                      <p:cBhvr>
                                        <p:cTn id="123" dur="500"/>
                                        <p:tgtEl>
                                          <p:spTgt spid="71"/>
                                        </p:tgtEl>
                                      </p:cBhvr>
                                    </p:animEffect>
                                  </p:childTnLst>
                                </p:cTn>
                              </p:par>
                            </p:childTnLst>
                          </p:cTn>
                        </p:par>
                        <p:par>
                          <p:cTn id="124" fill="hold">
                            <p:stCondLst>
                              <p:cond delay="11000"/>
                            </p:stCondLst>
                            <p:childTnLst>
                              <p:par>
                                <p:cTn id="125" presetID="2" presetClass="entr" presetSubtype="2" fill="hold" grpId="0" nodeType="afterEffect">
                                  <p:stCondLst>
                                    <p:cond delay="0"/>
                                  </p:stCondLst>
                                  <p:childTnLst>
                                    <p:set>
                                      <p:cBhvr>
                                        <p:cTn id="126" dur="1" fill="hold">
                                          <p:stCondLst>
                                            <p:cond delay="0"/>
                                          </p:stCondLst>
                                        </p:cTn>
                                        <p:tgtEl>
                                          <p:spTgt spid="128"/>
                                        </p:tgtEl>
                                        <p:attrNameLst>
                                          <p:attrName>style.visibility</p:attrName>
                                        </p:attrNameLst>
                                      </p:cBhvr>
                                      <p:to>
                                        <p:strVal val="visible"/>
                                      </p:to>
                                    </p:set>
                                    <p:anim calcmode="lin" valueType="num">
                                      <p:cBhvr additive="base">
                                        <p:cTn id="127" dur="300" fill="hold"/>
                                        <p:tgtEl>
                                          <p:spTgt spid="128"/>
                                        </p:tgtEl>
                                        <p:attrNameLst>
                                          <p:attrName>ppt_x</p:attrName>
                                        </p:attrNameLst>
                                      </p:cBhvr>
                                      <p:tavLst>
                                        <p:tav tm="0">
                                          <p:val>
                                            <p:strVal val="1+#ppt_w/2"/>
                                          </p:val>
                                        </p:tav>
                                        <p:tav tm="100000">
                                          <p:val>
                                            <p:strVal val="#ppt_x"/>
                                          </p:val>
                                        </p:tav>
                                      </p:tavLst>
                                    </p:anim>
                                    <p:anim calcmode="lin" valueType="num">
                                      <p:cBhvr additive="base">
                                        <p:cTn id="128" dur="300" fill="hold"/>
                                        <p:tgtEl>
                                          <p:spTgt spid="128"/>
                                        </p:tgtEl>
                                        <p:attrNameLst>
                                          <p:attrName>ppt_y</p:attrName>
                                        </p:attrNameLst>
                                      </p:cBhvr>
                                      <p:tavLst>
                                        <p:tav tm="0">
                                          <p:val>
                                            <p:strVal val="#ppt_y"/>
                                          </p:val>
                                        </p:tav>
                                        <p:tav tm="100000">
                                          <p:val>
                                            <p:strVal val="#ppt_y"/>
                                          </p:val>
                                        </p:tav>
                                      </p:tavLst>
                                    </p:anim>
                                  </p:childTnLst>
                                </p:cTn>
                              </p:par>
                            </p:childTnLst>
                          </p:cTn>
                        </p:par>
                        <p:par>
                          <p:cTn id="129" fill="hold">
                            <p:stCondLst>
                              <p:cond delay="11300"/>
                            </p:stCondLst>
                            <p:childTnLst>
                              <p:par>
                                <p:cTn id="130" presetID="2" presetClass="entr" presetSubtype="2" fill="hold" grpId="0" nodeType="afterEffect">
                                  <p:stCondLst>
                                    <p:cond delay="0"/>
                                  </p:stCondLst>
                                  <p:childTnLst>
                                    <p:set>
                                      <p:cBhvr>
                                        <p:cTn id="131" dur="1" fill="hold">
                                          <p:stCondLst>
                                            <p:cond delay="0"/>
                                          </p:stCondLst>
                                        </p:cTn>
                                        <p:tgtEl>
                                          <p:spTgt spid="127"/>
                                        </p:tgtEl>
                                        <p:attrNameLst>
                                          <p:attrName>style.visibility</p:attrName>
                                        </p:attrNameLst>
                                      </p:cBhvr>
                                      <p:to>
                                        <p:strVal val="visible"/>
                                      </p:to>
                                    </p:set>
                                    <p:anim calcmode="lin" valueType="num">
                                      <p:cBhvr additive="base">
                                        <p:cTn id="132" dur="300" fill="hold"/>
                                        <p:tgtEl>
                                          <p:spTgt spid="127"/>
                                        </p:tgtEl>
                                        <p:attrNameLst>
                                          <p:attrName>ppt_x</p:attrName>
                                        </p:attrNameLst>
                                      </p:cBhvr>
                                      <p:tavLst>
                                        <p:tav tm="0">
                                          <p:val>
                                            <p:strVal val="1+#ppt_w/2"/>
                                          </p:val>
                                        </p:tav>
                                        <p:tav tm="100000">
                                          <p:val>
                                            <p:strVal val="#ppt_x"/>
                                          </p:val>
                                        </p:tav>
                                      </p:tavLst>
                                    </p:anim>
                                    <p:anim calcmode="lin" valueType="num">
                                      <p:cBhvr additive="base">
                                        <p:cTn id="133" dur="300" fill="hold"/>
                                        <p:tgtEl>
                                          <p:spTgt spid="1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4" grpId="0" animBg="1"/>
      <p:bldP spid="45" grpId="0" animBg="1"/>
      <p:bldP spid="46" grpId="0" animBg="1"/>
      <p:bldP spid="47" grpId="0" animBg="1"/>
      <p:bldP spid="48" grpId="0" animBg="1"/>
      <p:bldP spid="49" grpId="0" animBg="1"/>
      <p:bldP spid="50" grpId="0" animBg="1"/>
      <p:bldP spid="51" grpId="0" animBg="1"/>
      <p:bldP spid="55" grpId="0" animBg="1"/>
      <p:bldP spid="121" grpId="0" animBg="1"/>
      <p:bldP spid="122" grpId="0" animBg="1"/>
      <p:bldP spid="123" grpId="0" animBg="1"/>
      <p:bldP spid="124" grpId="0" animBg="1"/>
      <p:bldP spid="127" grpId="0"/>
      <p:bldP spid="12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6"/>
          <p:cNvSpPr/>
          <p:nvPr/>
        </p:nvSpPr>
        <p:spPr>
          <a:xfrm>
            <a:off x="2908771" y="1127992"/>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8" tIns="28568" rIns="28568" bIns="28568" numCol="1" spcCol="1270" anchor="b" anchorCtr="0">
            <a:noAutofit/>
          </a:bodyPr>
          <a:lstStyle/>
          <a:p>
            <a:pPr marL="0" marR="0" lvl="0" indent="0" algn="l" defTabSz="666572" rtl="0" eaLnBrk="1" fontAlgn="auto" latinLnBrk="0" hangingPunct="1">
              <a:lnSpc>
                <a:spcPct val="90000"/>
              </a:lnSpc>
              <a:spcBef>
                <a:spcPct val="0"/>
              </a:spcBef>
              <a:spcAft>
                <a:spcPct val="35000"/>
              </a:spcAft>
              <a:buClrTx/>
              <a:buSzTx/>
              <a:buFontTx/>
              <a:buNone/>
              <a:tabLst/>
              <a:defRPr/>
            </a:pPr>
            <a:endParaRPr kumimoji="0" lang="id-ID" sz="1500" b="0" i="0" u="none" strike="noStrike" kern="1200" cap="none" spc="0" normalizeH="0" baseline="0" noProof="0">
              <a:ln>
                <a:noFill/>
              </a:ln>
              <a:solidFill>
                <a:prstClr val="black">
                  <a:hueOff val="0"/>
                  <a:satOff val="0"/>
                  <a:lumOff val="0"/>
                  <a:alphaOff val="0"/>
                </a:prstClr>
              </a:solidFill>
              <a:effectLst/>
              <a:uLnTx/>
              <a:uFillTx/>
              <a:latin typeface="Calibri" panose="020F0502020204030204"/>
              <a:ea typeface="+mn-ea"/>
              <a:cs typeface="+mn-cs"/>
            </a:endParaRPr>
          </a:p>
        </p:txBody>
      </p:sp>
      <p:sp>
        <p:nvSpPr>
          <p:cNvPr id="21" name="Straight Connector 10"/>
          <p:cNvSpPr/>
          <p:nvPr/>
        </p:nvSpPr>
        <p:spPr>
          <a:xfrm>
            <a:off x="1332195" y="1406502"/>
            <a:ext cx="6695289" cy="0"/>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grpSp>
        <p:nvGrpSpPr>
          <p:cNvPr id="22" name="Group 3"/>
          <p:cNvGrpSpPr/>
          <p:nvPr/>
        </p:nvGrpSpPr>
        <p:grpSpPr>
          <a:xfrm>
            <a:off x="1474188" y="1059976"/>
            <a:ext cx="685621" cy="685621"/>
            <a:chOff x="1071014" y="2141084"/>
            <a:chExt cx="914400" cy="914400"/>
          </a:xfrm>
        </p:grpSpPr>
        <p:sp>
          <p:nvSpPr>
            <p:cNvPr id="23" name="Teardrop 1"/>
            <p:cNvSpPr/>
            <p:nvPr/>
          </p:nvSpPr>
          <p:spPr>
            <a:xfrm rot="2714409">
              <a:off x="1071014" y="2141084"/>
              <a:ext cx="914400" cy="914400"/>
            </a:xfrm>
            <a:prstGeom prst="teardrop">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24" name="Group 26"/>
            <p:cNvGrpSpPr>
              <a:grpSpLocks noChangeAspect="1"/>
            </p:cNvGrpSpPr>
            <p:nvPr/>
          </p:nvGrpSpPr>
          <p:grpSpPr>
            <a:xfrm>
              <a:off x="1352010" y="2413086"/>
              <a:ext cx="352407" cy="359364"/>
              <a:chOff x="7160655" y="2178006"/>
              <a:chExt cx="379359" cy="386846"/>
            </a:xfrm>
            <a:solidFill>
              <a:schemeClr val="bg1">
                <a:lumMod val="95000"/>
              </a:schemeClr>
            </a:solidFill>
          </p:grpSpPr>
          <p:sp>
            <p:nvSpPr>
              <p:cNvPr id="25" name="Freeform 36"/>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6" name="Freeform 37"/>
              <p:cNvSpPr>
                <a:spLocks/>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7" name="Freeform 38"/>
              <p:cNvSpPr>
                <a:spLocks/>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sp>
        <p:nvSpPr>
          <p:cNvPr id="28" name="Content Placeholder 2"/>
          <p:cNvSpPr txBox="1">
            <a:spLocks/>
          </p:cNvSpPr>
          <p:nvPr/>
        </p:nvSpPr>
        <p:spPr>
          <a:xfrm>
            <a:off x="3003536" y="1218825"/>
            <a:ext cx="5671851" cy="43596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5B9BD5">
                  <a:lumMod val="75000"/>
                </a:srgbClr>
              </a:buClr>
              <a:buSzPct val="145000"/>
              <a:buFont typeface="Arial"/>
              <a:buNone/>
              <a:tabLst/>
              <a:defRPr/>
            </a:pPr>
            <a:r>
              <a:rPr kumimoji="0" lang="zh-CN" altLang="en-US" sz="90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点击输入简要文字解说，解说文字尽量概括精炼，不用多余的文字修饰解说所提炼的核心概念。</a:t>
            </a:r>
            <a:endParaRPr kumimoji="0" lang="en-US" sz="900" b="1" i="0" u="none" strike="noStrike" kern="1200" cap="none" spc="0" normalizeH="0" baseline="0" noProof="0" dirty="0">
              <a:ln>
                <a:noFill/>
              </a:ln>
              <a:solidFill>
                <a:srgbClr val="E7E6E6">
                  <a:lumMod val="75000"/>
                </a:srgbClr>
              </a:solidFill>
              <a:effectLst/>
              <a:uLnTx/>
              <a:uFillTx/>
              <a:latin typeface="Roboto" panose="02000000000000000000" pitchFamily="2" charset="0"/>
              <a:ea typeface="Roboto" panose="02000000000000000000" pitchFamily="2" charset="0"/>
              <a:cs typeface="Arial" panose="020B0604020202020204" pitchFamily="34" charset="0"/>
            </a:endParaRPr>
          </a:p>
        </p:txBody>
      </p:sp>
      <p:sp>
        <p:nvSpPr>
          <p:cNvPr id="29" name="Content Placeholder 2"/>
          <p:cNvSpPr txBox="1">
            <a:spLocks/>
          </p:cNvSpPr>
          <p:nvPr/>
        </p:nvSpPr>
        <p:spPr>
          <a:xfrm>
            <a:off x="2423266" y="1178241"/>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5B9BD5">
                  <a:lumMod val="75000"/>
                </a:srgbClr>
              </a:buClr>
              <a:buSzPct val="145000"/>
              <a:buFont typeface="Arial"/>
              <a:buNone/>
              <a:tabLst/>
              <a:defRPr/>
            </a:pPr>
            <a:r>
              <a:rPr kumimoji="0" lang="zh-CN" altLang="en-US" sz="105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Arial" panose="020B0604020202020204" pitchFamily="34" charset="0"/>
              </a:rPr>
              <a:t>输入标题</a:t>
            </a:r>
            <a:endParaRPr kumimoji="0" lang="en-US" sz="105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40" name="Freeform 47"/>
          <p:cNvSpPr/>
          <p:nvPr/>
        </p:nvSpPr>
        <p:spPr>
          <a:xfrm>
            <a:off x="3393575" y="1693152"/>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8" tIns="28568" rIns="28568" bIns="28568" numCol="1" spcCol="1270" anchor="b" anchorCtr="0">
            <a:noAutofit/>
          </a:bodyPr>
          <a:lstStyle/>
          <a:p>
            <a:pPr marL="0" marR="0" lvl="0" indent="0" algn="l" defTabSz="666572" rtl="0" eaLnBrk="1" fontAlgn="auto" latinLnBrk="0" hangingPunct="1">
              <a:lnSpc>
                <a:spcPct val="90000"/>
              </a:lnSpc>
              <a:spcBef>
                <a:spcPct val="0"/>
              </a:spcBef>
              <a:spcAft>
                <a:spcPct val="35000"/>
              </a:spcAft>
              <a:buClrTx/>
              <a:buSzTx/>
              <a:buFontTx/>
              <a:buNone/>
              <a:tabLst/>
              <a:defRPr/>
            </a:pPr>
            <a:endParaRPr kumimoji="0" lang="id-ID" sz="1500" b="0" i="0" u="none" strike="noStrike" kern="1200" cap="none" spc="0" normalizeH="0" baseline="0" noProof="0">
              <a:ln>
                <a:noFill/>
              </a:ln>
              <a:solidFill>
                <a:prstClr val="black">
                  <a:hueOff val="0"/>
                  <a:satOff val="0"/>
                  <a:lumOff val="0"/>
                  <a:alphaOff val="0"/>
                </a:prstClr>
              </a:solidFill>
              <a:effectLst/>
              <a:uLnTx/>
              <a:uFillTx/>
              <a:latin typeface="Calibri" panose="020F0502020204030204"/>
              <a:ea typeface="+mn-ea"/>
              <a:cs typeface="+mn-cs"/>
            </a:endParaRPr>
          </a:p>
        </p:txBody>
      </p:sp>
      <p:sp>
        <p:nvSpPr>
          <p:cNvPr id="41" name="Straight Connector 48"/>
          <p:cNvSpPr/>
          <p:nvPr/>
        </p:nvSpPr>
        <p:spPr>
          <a:xfrm flipV="1">
            <a:off x="1830235" y="1969324"/>
            <a:ext cx="6197249" cy="0"/>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45" name="Content Placeholder 2"/>
          <p:cNvSpPr txBox="1">
            <a:spLocks/>
          </p:cNvSpPr>
          <p:nvPr/>
        </p:nvSpPr>
        <p:spPr>
          <a:xfrm>
            <a:off x="3488340" y="1761992"/>
            <a:ext cx="5349023" cy="43596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5B9BD5">
                  <a:lumMod val="75000"/>
                </a:srgbClr>
              </a:buClr>
              <a:buSzPct val="145000"/>
              <a:buFont typeface="Arial"/>
              <a:buNone/>
              <a:tabLst/>
              <a:defRPr/>
            </a:pPr>
            <a:r>
              <a:rPr kumimoji="0" lang="zh-CN" altLang="en-US" sz="90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a:t>
            </a:r>
            <a:endParaRPr kumimoji="0" lang="en-US" altLang="zh-CN" sz="900" b="1" i="0" u="none" strike="noStrike" kern="1200" cap="none" spc="0" normalizeH="0" baseline="0" noProof="0" dirty="0">
              <a:ln>
                <a:noFill/>
              </a:ln>
              <a:solidFill>
                <a:srgbClr val="E7E6E6">
                  <a:lumMod val="75000"/>
                </a:srgbClr>
              </a:solidFill>
              <a:effectLst/>
              <a:uLnTx/>
              <a:uFillTx/>
              <a:latin typeface="Roboto" panose="02000000000000000000" pitchFamily="2" charset="0"/>
              <a:ea typeface="Roboto" panose="02000000000000000000" pitchFamily="2" charset="0"/>
              <a:cs typeface="Arial" panose="020B0604020202020204" pitchFamily="34" charset="0"/>
            </a:endParaRPr>
          </a:p>
        </p:txBody>
      </p:sp>
      <p:sp>
        <p:nvSpPr>
          <p:cNvPr id="46" name="Content Placeholder 2"/>
          <p:cNvSpPr txBox="1">
            <a:spLocks/>
          </p:cNvSpPr>
          <p:nvPr/>
        </p:nvSpPr>
        <p:spPr>
          <a:xfrm>
            <a:off x="2908070" y="1718161"/>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5B9BD5">
                  <a:lumMod val="75000"/>
                </a:srgbClr>
              </a:buClr>
              <a:buSzPct val="145000"/>
              <a:buFont typeface="Arial"/>
              <a:buNone/>
              <a:tabLst/>
              <a:defRPr/>
            </a:pPr>
            <a:r>
              <a:rPr kumimoji="0" lang="zh-CN" altLang="en-US" sz="105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Arial" panose="020B0604020202020204" pitchFamily="34" charset="0"/>
              </a:rPr>
              <a:t>输入标题</a:t>
            </a:r>
            <a:endParaRPr kumimoji="0" lang="en-US" altLang="zh-CN" sz="105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47" name="Freeform 57"/>
          <p:cNvSpPr/>
          <p:nvPr/>
        </p:nvSpPr>
        <p:spPr>
          <a:xfrm>
            <a:off x="2908771" y="2255984"/>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8" tIns="28568" rIns="28568" bIns="28568" numCol="1" spcCol="1270" anchor="b" anchorCtr="0">
            <a:noAutofit/>
          </a:bodyPr>
          <a:lstStyle/>
          <a:p>
            <a:pPr marL="0" marR="0" lvl="0" indent="0" algn="l" defTabSz="666572" rtl="0" eaLnBrk="1" fontAlgn="auto" latinLnBrk="0" hangingPunct="1">
              <a:lnSpc>
                <a:spcPct val="90000"/>
              </a:lnSpc>
              <a:spcBef>
                <a:spcPct val="0"/>
              </a:spcBef>
              <a:spcAft>
                <a:spcPct val="35000"/>
              </a:spcAft>
              <a:buClrTx/>
              <a:buSzTx/>
              <a:buFontTx/>
              <a:buNone/>
              <a:tabLst/>
              <a:defRPr/>
            </a:pPr>
            <a:endParaRPr kumimoji="0" lang="id-ID" sz="1500" b="0" i="0" u="none" strike="noStrike" kern="1200" cap="none" spc="0" normalizeH="0" baseline="0" noProof="0">
              <a:ln>
                <a:noFill/>
              </a:ln>
              <a:solidFill>
                <a:prstClr val="black">
                  <a:hueOff val="0"/>
                  <a:satOff val="0"/>
                  <a:lumOff val="0"/>
                  <a:alphaOff val="0"/>
                </a:prstClr>
              </a:solidFill>
              <a:effectLst/>
              <a:uLnTx/>
              <a:uFillTx/>
              <a:latin typeface="Calibri" panose="020F0502020204030204"/>
              <a:ea typeface="+mn-ea"/>
              <a:cs typeface="+mn-cs"/>
            </a:endParaRPr>
          </a:p>
        </p:txBody>
      </p:sp>
      <p:sp>
        <p:nvSpPr>
          <p:cNvPr id="48" name="Straight Connector 58"/>
          <p:cNvSpPr/>
          <p:nvPr/>
        </p:nvSpPr>
        <p:spPr>
          <a:xfrm>
            <a:off x="1332195" y="2534494"/>
            <a:ext cx="6695289" cy="0"/>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49" name="Content Placeholder 2"/>
          <p:cNvSpPr txBox="1">
            <a:spLocks/>
          </p:cNvSpPr>
          <p:nvPr/>
        </p:nvSpPr>
        <p:spPr>
          <a:xfrm>
            <a:off x="3003537" y="2324825"/>
            <a:ext cx="5671850" cy="43596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5B9BD5">
                  <a:lumMod val="75000"/>
                </a:srgbClr>
              </a:buClr>
              <a:buSzPct val="145000"/>
              <a:buFont typeface="Arial"/>
              <a:buNone/>
              <a:tabLst/>
              <a:defRPr/>
            </a:pPr>
            <a:r>
              <a:rPr kumimoji="0" lang="zh-CN" altLang="en-US" sz="90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点击输入简要文字解说，解说文字尽量概括精炼，不用多余的文字修饰解说所提炼的核心概念。</a:t>
            </a:r>
            <a:endParaRPr kumimoji="0" lang="en-US" altLang="zh-CN" sz="900" b="1" i="0" u="none" strike="noStrike" kern="1200" cap="none" spc="0" normalizeH="0" baseline="0" noProof="0" dirty="0">
              <a:ln>
                <a:noFill/>
              </a:ln>
              <a:solidFill>
                <a:srgbClr val="E7E6E6">
                  <a:lumMod val="75000"/>
                </a:srgbClr>
              </a:solidFill>
              <a:effectLst/>
              <a:uLnTx/>
              <a:uFillTx/>
              <a:latin typeface="Roboto" panose="02000000000000000000" pitchFamily="2" charset="0"/>
              <a:ea typeface="Roboto" panose="02000000000000000000" pitchFamily="2" charset="0"/>
              <a:cs typeface="Arial" panose="020B0604020202020204" pitchFamily="34" charset="0"/>
            </a:endParaRPr>
          </a:p>
        </p:txBody>
      </p:sp>
      <p:sp>
        <p:nvSpPr>
          <p:cNvPr id="50" name="Content Placeholder 2"/>
          <p:cNvSpPr txBox="1">
            <a:spLocks/>
          </p:cNvSpPr>
          <p:nvPr/>
        </p:nvSpPr>
        <p:spPr>
          <a:xfrm>
            <a:off x="2423266" y="2258080"/>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5B9BD5">
                  <a:lumMod val="75000"/>
                </a:srgbClr>
              </a:buClr>
              <a:buSzPct val="145000"/>
              <a:buFont typeface="Arial"/>
              <a:buNone/>
              <a:tabLst/>
              <a:defRPr/>
            </a:pPr>
            <a:r>
              <a:rPr kumimoji="0" lang="zh-CN" altLang="en-US" sz="105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Arial" panose="020B0604020202020204" pitchFamily="34" charset="0"/>
              </a:rPr>
              <a:t>输入标题</a:t>
            </a:r>
            <a:endParaRPr kumimoji="0" lang="en-US" altLang="zh-CN" sz="105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51" name="Freeform 67"/>
          <p:cNvSpPr/>
          <p:nvPr/>
        </p:nvSpPr>
        <p:spPr>
          <a:xfrm>
            <a:off x="3393575" y="2821144"/>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8" tIns="28568" rIns="28568" bIns="28568" numCol="1" spcCol="1270" anchor="b" anchorCtr="0">
            <a:noAutofit/>
          </a:bodyPr>
          <a:lstStyle/>
          <a:p>
            <a:pPr marL="0" marR="0" lvl="0" indent="0" algn="l" defTabSz="666572" rtl="0" eaLnBrk="1" fontAlgn="auto" latinLnBrk="0" hangingPunct="1">
              <a:lnSpc>
                <a:spcPct val="90000"/>
              </a:lnSpc>
              <a:spcBef>
                <a:spcPct val="0"/>
              </a:spcBef>
              <a:spcAft>
                <a:spcPct val="35000"/>
              </a:spcAft>
              <a:buClrTx/>
              <a:buSzTx/>
              <a:buFontTx/>
              <a:buNone/>
              <a:tabLst/>
              <a:defRPr/>
            </a:pPr>
            <a:endParaRPr kumimoji="0" lang="id-ID" sz="1500" b="0" i="0" u="none" strike="noStrike" kern="1200" cap="none" spc="0" normalizeH="0" baseline="0" noProof="0">
              <a:ln>
                <a:noFill/>
              </a:ln>
              <a:solidFill>
                <a:prstClr val="black">
                  <a:hueOff val="0"/>
                  <a:satOff val="0"/>
                  <a:lumOff val="0"/>
                  <a:alphaOff val="0"/>
                </a:prstClr>
              </a:solidFill>
              <a:effectLst/>
              <a:uLnTx/>
              <a:uFillTx/>
              <a:latin typeface="Calibri" panose="020F0502020204030204"/>
              <a:ea typeface="+mn-ea"/>
              <a:cs typeface="+mn-cs"/>
            </a:endParaRPr>
          </a:p>
        </p:txBody>
      </p:sp>
      <p:sp>
        <p:nvSpPr>
          <p:cNvPr id="52" name="Straight Connector 68"/>
          <p:cNvSpPr/>
          <p:nvPr/>
        </p:nvSpPr>
        <p:spPr>
          <a:xfrm flipV="1">
            <a:off x="1853412" y="3097316"/>
            <a:ext cx="6174072" cy="0"/>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53" name="Freeform 69"/>
          <p:cNvSpPr/>
          <p:nvPr/>
        </p:nvSpPr>
        <p:spPr>
          <a:xfrm>
            <a:off x="3447988" y="3086271"/>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8" tIns="28568" rIns="28568" bIns="28568" numCol="1" spcCol="1270" anchor="b" anchorCtr="0">
            <a:noAutofit/>
          </a:bodyPr>
          <a:lstStyle/>
          <a:p>
            <a:pPr marL="0" marR="0" lvl="0" indent="0" algn="l" defTabSz="666572" rtl="0" eaLnBrk="1" fontAlgn="auto" latinLnBrk="0" hangingPunct="1">
              <a:lnSpc>
                <a:spcPct val="90000"/>
              </a:lnSpc>
              <a:spcBef>
                <a:spcPct val="0"/>
              </a:spcBef>
              <a:spcAft>
                <a:spcPct val="35000"/>
              </a:spcAft>
              <a:buClrTx/>
              <a:buSzTx/>
              <a:buFontTx/>
              <a:buNone/>
              <a:tabLst/>
              <a:defRPr/>
            </a:pPr>
            <a:endParaRPr kumimoji="0" lang="id-ID" sz="1500" b="0" i="0" u="none" strike="noStrike" kern="1200" cap="none" spc="0" normalizeH="0" baseline="0" noProof="0">
              <a:ln>
                <a:noFill/>
              </a:ln>
              <a:solidFill>
                <a:prstClr val="black">
                  <a:hueOff val="0"/>
                  <a:satOff val="0"/>
                  <a:lumOff val="0"/>
                  <a:alphaOff val="0"/>
                </a:prstClr>
              </a:solidFill>
              <a:effectLst/>
              <a:uLnTx/>
              <a:uFillTx/>
              <a:latin typeface="Calibri" panose="020F0502020204030204"/>
              <a:ea typeface="+mn-ea"/>
              <a:cs typeface="+mn-cs"/>
            </a:endParaRPr>
          </a:p>
        </p:txBody>
      </p:sp>
      <p:sp>
        <p:nvSpPr>
          <p:cNvPr id="54" name="Content Placeholder 2"/>
          <p:cNvSpPr txBox="1">
            <a:spLocks/>
          </p:cNvSpPr>
          <p:nvPr/>
        </p:nvSpPr>
        <p:spPr>
          <a:xfrm>
            <a:off x="3488341" y="2889984"/>
            <a:ext cx="5187046" cy="43596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5B9BD5">
                  <a:lumMod val="75000"/>
                </a:srgbClr>
              </a:buClr>
              <a:buSzPct val="145000"/>
              <a:buFont typeface="Arial"/>
              <a:buNone/>
              <a:tabLst/>
              <a:defRPr/>
            </a:pPr>
            <a:r>
              <a:rPr kumimoji="0" lang="zh-CN" altLang="en-US" sz="90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a:t>
            </a:r>
            <a:endParaRPr kumimoji="0" lang="en-US" altLang="zh-CN" sz="900" b="1" i="0" u="none" strike="noStrike" kern="1200" cap="none" spc="0" normalizeH="0" baseline="0" noProof="0" dirty="0">
              <a:ln>
                <a:noFill/>
              </a:ln>
              <a:solidFill>
                <a:srgbClr val="E7E6E6">
                  <a:lumMod val="75000"/>
                </a:srgbClr>
              </a:solidFill>
              <a:effectLst/>
              <a:uLnTx/>
              <a:uFillTx/>
              <a:latin typeface="Roboto" panose="02000000000000000000" pitchFamily="2" charset="0"/>
              <a:ea typeface="Roboto" panose="02000000000000000000" pitchFamily="2" charset="0"/>
              <a:cs typeface="Arial" panose="020B0604020202020204" pitchFamily="34" charset="0"/>
            </a:endParaRPr>
          </a:p>
        </p:txBody>
      </p:sp>
      <p:sp>
        <p:nvSpPr>
          <p:cNvPr id="55" name="Content Placeholder 2"/>
          <p:cNvSpPr txBox="1">
            <a:spLocks/>
          </p:cNvSpPr>
          <p:nvPr/>
        </p:nvSpPr>
        <p:spPr>
          <a:xfrm>
            <a:off x="2908070" y="2851991"/>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5B9BD5">
                  <a:lumMod val="75000"/>
                </a:srgbClr>
              </a:buClr>
              <a:buSzPct val="145000"/>
              <a:buFont typeface="Arial"/>
              <a:buNone/>
              <a:tabLst/>
              <a:defRPr/>
            </a:pPr>
            <a:r>
              <a:rPr kumimoji="0" lang="zh-CN" altLang="en-US" sz="105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Arial" panose="020B0604020202020204" pitchFamily="34" charset="0"/>
              </a:rPr>
              <a:t>输入标题</a:t>
            </a:r>
            <a:endParaRPr kumimoji="0" lang="en-US" altLang="zh-CN" sz="105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56" name="Group 85"/>
          <p:cNvGrpSpPr/>
          <p:nvPr/>
        </p:nvGrpSpPr>
        <p:grpSpPr>
          <a:xfrm>
            <a:off x="1474188" y="2187968"/>
            <a:ext cx="685621" cy="685621"/>
            <a:chOff x="1071014" y="3645465"/>
            <a:chExt cx="914400" cy="914400"/>
          </a:xfrm>
        </p:grpSpPr>
        <p:sp>
          <p:nvSpPr>
            <p:cNvPr id="57" name="Teardrop 56"/>
            <p:cNvSpPr/>
            <p:nvPr/>
          </p:nvSpPr>
          <p:spPr>
            <a:xfrm rot="2714409">
              <a:off x="1071014" y="3645465"/>
              <a:ext cx="914400" cy="914400"/>
            </a:xfrm>
            <a:prstGeom prst="teardrop">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58" name="Group 76"/>
            <p:cNvGrpSpPr>
              <a:grpSpLocks noChangeAspect="1"/>
            </p:cNvGrpSpPr>
            <p:nvPr/>
          </p:nvGrpSpPr>
          <p:grpSpPr>
            <a:xfrm>
              <a:off x="1357162" y="3948046"/>
              <a:ext cx="339996" cy="299327"/>
              <a:chOff x="6040049" y="4182118"/>
              <a:chExt cx="521619" cy="459224"/>
            </a:xfrm>
            <a:solidFill>
              <a:schemeClr val="bg1">
                <a:lumMod val="95000"/>
              </a:schemeClr>
            </a:solidFill>
          </p:grpSpPr>
          <p:sp>
            <p:nvSpPr>
              <p:cNvPr id="59" name="Freeform 84"/>
              <p:cNvSpPr>
                <a:spLocks/>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0" name="Freeform 85"/>
              <p:cNvSpPr>
                <a:spLocks/>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1" name="Freeform 86"/>
              <p:cNvSpPr>
                <a:spLocks/>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2" name="Freeform 87"/>
              <p:cNvSpPr>
                <a:spLocks/>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3" name="Freeform 88"/>
              <p:cNvSpPr>
                <a:spLocks/>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grpSp>
        <p:nvGrpSpPr>
          <p:cNvPr id="64" name="Group 86"/>
          <p:cNvGrpSpPr/>
          <p:nvPr/>
        </p:nvGrpSpPr>
        <p:grpSpPr>
          <a:xfrm>
            <a:off x="1958991" y="2753127"/>
            <a:ext cx="685621" cy="685621"/>
            <a:chOff x="1717587" y="4399207"/>
            <a:chExt cx="914400" cy="914400"/>
          </a:xfrm>
        </p:grpSpPr>
        <p:sp>
          <p:nvSpPr>
            <p:cNvPr id="65" name="Teardrop 66"/>
            <p:cNvSpPr/>
            <p:nvPr/>
          </p:nvSpPr>
          <p:spPr>
            <a:xfrm rot="2714409">
              <a:off x="1717587" y="4399207"/>
              <a:ext cx="914400" cy="914400"/>
            </a:xfrm>
            <a:prstGeom prst="teardrop">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6" name="Freeform 16"/>
            <p:cNvSpPr>
              <a:spLocks noChangeAspect="1" noEditPoints="1"/>
            </p:cNvSpPr>
            <p:nvPr/>
          </p:nvSpPr>
          <p:spPr bwMode="auto">
            <a:xfrm>
              <a:off x="2009712" y="4632711"/>
              <a:ext cx="335981" cy="389311"/>
            </a:xfrm>
            <a:custGeom>
              <a:avLst/>
              <a:gdLst>
                <a:gd name="T0" fmla="*/ 233 w 320"/>
                <a:gd name="T1" fmla="*/ 138 h 371"/>
                <a:gd name="T2" fmla="*/ 261 w 320"/>
                <a:gd name="T3" fmla="*/ 12 h 371"/>
                <a:gd name="T4" fmla="*/ 168 w 320"/>
                <a:gd name="T5" fmla="*/ 104 h 371"/>
                <a:gd name="T6" fmla="*/ 80 w 320"/>
                <a:gd name="T7" fmla="*/ 182 h 371"/>
                <a:gd name="T8" fmla="*/ 80 w 320"/>
                <a:gd name="T9" fmla="*/ 319 h 371"/>
                <a:gd name="T10" fmla="*/ 253 w 320"/>
                <a:gd name="T11" fmla="*/ 371 h 371"/>
                <a:gd name="T12" fmla="*/ 320 w 320"/>
                <a:gd name="T13" fmla="*/ 172 h 371"/>
                <a:gd name="T14" fmla="*/ 233 w 320"/>
                <a:gd name="T15" fmla="*/ 138 h 371"/>
                <a:gd name="T16" fmla="*/ 60 w 320"/>
                <a:gd name="T17" fmla="*/ 140 h 371"/>
                <a:gd name="T18" fmla="*/ 0 w 320"/>
                <a:gd name="T19" fmla="*/ 202 h 371"/>
                <a:gd name="T20" fmla="*/ 0 w 320"/>
                <a:gd name="T21" fmla="*/ 299 h 371"/>
                <a:gd name="T22" fmla="*/ 60 w 320"/>
                <a:gd name="T23" fmla="*/ 360 h 371"/>
                <a:gd name="T24" fmla="*/ 40 w 320"/>
                <a:gd name="T25" fmla="*/ 315 h 371"/>
                <a:gd name="T26" fmla="*/ 40 w 320"/>
                <a:gd name="T27" fmla="*/ 187 h 371"/>
                <a:gd name="T28" fmla="*/ 60 w 320"/>
                <a:gd name="T29" fmla="*/ 14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0" h="371">
                  <a:moveTo>
                    <a:pt x="233" y="138"/>
                  </a:moveTo>
                  <a:cubicBezTo>
                    <a:pt x="230" y="131"/>
                    <a:pt x="304" y="65"/>
                    <a:pt x="261" y="12"/>
                  </a:cubicBezTo>
                  <a:cubicBezTo>
                    <a:pt x="251" y="0"/>
                    <a:pt x="217" y="72"/>
                    <a:pt x="168" y="104"/>
                  </a:cubicBezTo>
                  <a:cubicBezTo>
                    <a:pt x="142" y="122"/>
                    <a:pt x="80" y="161"/>
                    <a:pt x="80" y="182"/>
                  </a:cubicBezTo>
                  <a:cubicBezTo>
                    <a:pt x="80" y="319"/>
                    <a:pt x="80" y="319"/>
                    <a:pt x="80" y="319"/>
                  </a:cubicBezTo>
                  <a:cubicBezTo>
                    <a:pt x="80" y="344"/>
                    <a:pt x="178" y="371"/>
                    <a:pt x="253" y="371"/>
                  </a:cubicBezTo>
                  <a:cubicBezTo>
                    <a:pt x="280" y="371"/>
                    <a:pt x="320" y="199"/>
                    <a:pt x="320" y="172"/>
                  </a:cubicBezTo>
                  <a:cubicBezTo>
                    <a:pt x="320" y="145"/>
                    <a:pt x="235" y="145"/>
                    <a:pt x="233" y="138"/>
                  </a:cubicBezTo>
                  <a:close/>
                  <a:moveTo>
                    <a:pt x="60" y="140"/>
                  </a:moveTo>
                  <a:cubicBezTo>
                    <a:pt x="47" y="140"/>
                    <a:pt x="0" y="148"/>
                    <a:pt x="0" y="202"/>
                  </a:cubicBezTo>
                  <a:cubicBezTo>
                    <a:pt x="0" y="299"/>
                    <a:pt x="0" y="299"/>
                    <a:pt x="0" y="299"/>
                  </a:cubicBezTo>
                  <a:cubicBezTo>
                    <a:pt x="0" y="354"/>
                    <a:pt x="47" y="360"/>
                    <a:pt x="60" y="360"/>
                  </a:cubicBezTo>
                  <a:cubicBezTo>
                    <a:pt x="73" y="360"/>
                    <a:pt x="40" y="348"/>
                    <a:pt x="40" y="315"/>
                  </a:cubicBezTo>
                  <a:cubicBezTo>
                    <a:pt x="40" y="187"/>
                    <a:pt x="40" y="187"/>
                    <a:pt x="40" y="187"/>
                  </a:cubicBezTo>
                  <a:cubicBezTo>
                    <a:pt x="40" y="152"/>
                    <a:pt x="73" y="140"/>
                    <a:pt x="60" y="140"/>
                  </a:cubicBezTo>
                  <a:close/>
                </a:path>
              </a:pathLst>
            </a:custGeom>
            <a:solidFill>
              <a:schemeClr val="bg1">
                <a:lumMod val="95000"/>
              </a:schemeClr>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67" name="Group 84"/>
          <p:cNvGrpSpPr/>
          <p:nvPr/>
        </p:nvGrpSpPr>
        <p:grpSpPr>
          <a:xfrm>
            <a:off x="1958991" y="1625135"/>
            <a:ext cx="685621" cy="685621"/>
            <a:chOff x="1717587" y="2894826"/>
            <a:chExt cx="914400" cy="914400"/>
          </a:xfrm>
        </p:grpSpPr>
        <p:sp>
          <p:nvSpPr>
            <p:cNvPr id="68" name="Teardrop 46"/>
            <p:cNvSpPr/>
            <p:nvPr/>
          </p:nvSpPr>
          <p:spPr>
            <a:xfrm rot="2714409">
              <a:off x="1717587" y="2894826"/>
              <a:ext cx="914400" cy="914400"/>
            </a:xfrm>
            <a:prstGeom prst="teardrop">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9" name="Freeform 6"/>
            <p:cNvSpPr>
              <a:spLocks noChangeAspect="1" noEditPoints="1"/>
            </p:cNvSpPr>
            <p:nvPr/>
          </p:nvSpPr>
          <p:spPr bwMode="auto">
            <a:xfrm>
              <a:off x="2033640" y="3176640"/>
              <a:ext cx="312053" cy="274118"/>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lumMod val="95000"/>
              </a:schemeClr>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sp>
        <p:nvSpPr>
          <p:cNvPr id="91" name="TextBox 90"/>
          <p:cNvSpPr txBox="1"/>
          <p:nvPr/>
        </p:nvSpPr>
        <p:spPr>
          <a:xfrm>
            <a:off x="1575447" y="4085700"/>
            <a:ext cx="6128085" cy="484748"/>
          </a:xfrm>
          <a:prstGeom prst="rect">
            <a:avLst/>
          </a:prstGeom>
          <a:noFill/>
        </p:spPr>
        <p:txBody>
          <a:bodyPr wrap="square" lIns="0" tIns="0" rIns="0" bIns="0" rtlCol="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92" name="TextBox 91"/>
          <p:cNvSpPr txBox="1"/>
          <p:nvPr/>
        </p:nvSpPr>
        <p:spPr>
          <a:xfrm>
            <a:off x="3891766" y="3759573"/>
            <a:ext cx="1544105" cy="230832"/>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点击输入标题文本</a:t>
            </a:r>
          </a:p>
        </p:txBody>
      </p:sp>
    </p:spTree>
    <p:extLst>
      <p:ext uri="{BB962C8B-B14F-4D97-AF65-F5344CB8AC3E}">
        <p14:creationId xmlns:p14="http://schemas.microsoft.com/office/powerpoint/2010/main" val="246649562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nodePh="1">
                                  <p:stCondLst>
                                    <p:cond delay="0"/>
                                  </p:stCondLst>
                                  <p:endCondLst>
                                    <p:cond evt="begin" delay="0">
                                      <p:tn val="5"/>
                                    </p:cond>
                                  </p:end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0-#ppt_w/2"/>
                                          </p:val>
                                        </p:tav>
                                        <p:tav tm="100000">
                                          <p:val>
                                            <p:strVal val="#ppt_x"/>
                                          </p:val>
                                        </p:tav>
                                      </p:tavLst>
                                    </p:anim>
                                    <p:anim calcmode="lin" valueType="num">
                                      <p:cBhvr additive="base">
                                        <p:cTn id="12" dur="500" fill="hold"/>
                                        <p:tgtEl>
                                          <p:spTgt spid="21"/>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0-#ppt_w/2"/>
                                          </p:val>
                                        </p:tav>
                                        <p:tav tm="100000">
                                          <p:val>
                                            <p:strVal val="#ppt_x"/>
                                          </p:val>
                                        </p:tav>
                                      </p:tavLst>
                                    </p:anim>
                                    <p:anim calcmode="lin" valueType="num">
                                      <p:cBhvr additive="base">
                                        <p:cTn id="16" dur="500" fill="hold"/>
                                        <p:tgtEl>
                                          <p:spTgt spid="2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500" fill="hold"/>
                                        <p:tgtEl>
                                          <p:spTgt spid="28"/>
                                        </p:tgtEl>
                                        <p:attrNameLst>
                                          <p:attrName>ppt_x</p:attrName>
                                        </p:attrNameLst>
                                      </p:cBhvr>
                                      <p:tavLst>
                                        <p:tav tm="0">
                                          <p:val>
                                            <p:strVal val="0-#ppt_w/2"/>
                                          </p:val>
                                        </p:tav>
                                        <p:tav tm="100000">
                                          <p:val>
                                            <p:strVal val="#ppt_x"/>
                                          </p:val>
                                        </p:tav>
                                      </p:tavLst>
                                    </p:anim>
                                    <p:anim calcmode="lin" valueType="num">
                                      <p:cBhvr additive="base">
                                        <p:cTn id="20" dur="5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fill="hold"/>
                                        <p:tgtEl>
                                          <p:spTgt spid="29"/>
                                        </p:tgtEl>
                                        <p:attrNameLst>
                                          <p:attrName>ppt_x</p:attrName>
                                        </p:attrNameLst>
                                      </p:cBhvr>
                                      <p:tavLst>
                                        <p:tav tm="0">
                                          <p:val>
                                            <p:strVal val="0-#ppt_w/2"/>
                                          </p:val>
                                        </p:tav>
                                        <p:tav tm="100000">
                                          <p:val>
                                            <p:strVal val="#ppt_x"/>
                                          </p:val>
                                        </p:tav>
                                      </p:tavLst>
                                    </p:anim>
                                    <p:anim calcmode="lin" valueType="num">
                                      <p:cBhvr additive="base">
                                        <p:cTn id="24" dur="5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nodePh="1">
                                  <p:stCondLst>
                                    <p:cond delay="500"/>
                                  </p:stCondLst>
                                  <p:endCondLst>
                                    <p:cond evt="begin" delay="0">
                                      <p:tn val="25"/>
                                    </p:cond>
                                  </p:endCondLst>
                                  <p:childTnLst>
                                    <p:set>
                                      <p:cBhvr>
                                        <p:cTn id="26" dur="1" fill="hold">
                                          <p:stCondLst>
                                            <p:cond delay="0"/>
                                          </p:stCondLst>
                                        </p:cTn>
                                        <p:tgtEl>
                                          <p:spTgt spid="40"/>
                                        </p:tgtEl>
                                        <p:attrNameLst>
                                          <p:attrName>style.visibility</p:attrName>
                                        </p:attrNameLst>
                                      </p:cBhvr>
                                      <p:to>
                                        <p:strVal val="visible"/>
                                      </p:to>
                                    </p:set>
                                    <p:anim calcmode="lin" valueType="num">
                                      <p:cBhvr additive="base">
                                        <p:cTn id="27" dur="500" fill="hold"/>
                                        <p:tgtEl>
                                          <p:spTgt spid="40"/>
                                        </p:tgtEl>
                                        <p:attrNameLst>
                                          <p:attrName>ppt_x</p:attrName>
                                        </p:attrNameLst>
                                      </p:cBhvr>
                                      <p:tavLst>
                                        <p:tav tm="0">
                                          <p:val>
                                            <p:strVal val="1+#ppt_w/2"/>
                                          </p:val>
                                        </p:tav>
                                        <p:tav tm="100000">
                                          <p:val>
                                            <p:strVal val="#ppt_x"/>
                                          </p:val>
                                        </p:tav>
                                      </p:tavLst>
                                    </p:anim>
                                    <p:anim calcmode="lin" valueType="num">
                                      <p:cBhvr additive="base">
                                        <p:cTn id="28" dur="500" fill="hold"/>
                                        <p:tgtEl>
                                          <p:spTgt spid="40"/>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500"/>
                                  </p:stCondLst>
                                  <p:childTnLst>
                                    <p:set>
                                      <p:cBhvr>
                                        <p:cTn id="30" dur="1" fill="hold">
                                          <p:stCondLst>
                                            <p:cond delay="0"/>
                                          </p:stCondLst>
                                        </p:cTn>
                                        <p:tgtEl>
                                          <p:spTgt spid="41"/>
                                        </p:tgtEl>
                                        <p:attrNameLst>
                                          <p:attrName>style.visibility</p:attrName>
                                        </p:attrNameLst>
                                      </p:cBhvr>
                                      <p:to>
                                        <p:strVal val="visible"/>
                                      </p:to>
                                    </p:set>
                                    <p:anim calcmode="lin" valueType="num">
                                      <p:cBhvr additive="base">
                                        <p:cTn id="31" dur="500" fill="hold"/>
                                        <p:tgtEl>
                                          <p:spTgt spid="41"/>
                                        </p:tgtEl>
                                        <p:attrNameLst>
                                          <p:attrName>ppt_x</p:attrName>
                                        </p:attrNameLst>
                                      </p:cBhvr>
                                      <p:tavLst>
                                        <p:tav tm="0">
                                          <p:val>
                                            <p:strVal val="1+#ppt_w/2"/>
                                          </p:val>
                                        </p:tav>
                                        <p:tav tm="100000">
                                          <p:val>
                                            <p:strVal val="#ppt_x"/>
                                          </p:val>
                                        </p:tav>
                                      </p:tavLst>
                                    </p:anim>
                                    <p:anim calcmode="lin" valueType="num">
                                      <p:cBhvr additive="base">
                                        <p:cTn id="32" dur="500" fill="hold"/>
                                        <p:tgtEl>
                                          <p:spTgt spid="41"/>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50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500" fill="hold"/>
                                        <p:tgtEl>
                                          <p:spTgt spid="45"/>
                                        </p:tgtEl>
                                        <p:attrNameLst>
                                          <p:attrName>ppt_x</p:attrName>
                                        </p:attrNameLst>
                                      </p:cBhvr>
                                      <p:tavLst>
                                        <p:tav tm="0">
                                          <p:val>
                                            <p:strVal val="1+#ppt_w/2"/>
                                          </p:val>
                                        </p:tav>
                                        <p:tav tm="100000">
                                          <p:val>
                                            <p:strVal val="#ppt_x"/>
                                          </p:val>
                                        </p:tav>
                                      </p:tavLst>
                                    </p:anim>
                                    <p:anim calcmode="lin" valueType="num">
                                      <p:cBhvr additive="base">
                                        <p:cTn id="36" dur="500" fill="hold"/>
                                        <p:tgtEl>
                                          <p:spTgt spid="45"/>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50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500" fill="hold"/>
                                        <p:tgtEl>
                                          <p:spTgt spid="46"/>
                                        </p:tgtEl>
                                        <p:attrNameLst>
                                          <p:attrName>ppt_x</p:attrName>
                                        </p:attrNameLst>
                                      </p:cBhvr>
                                      <p:tavLst>
                                        <p:tav tm="0">
                                          <p:val>
                                            <p:strVal val="1+#ppt_w/2"/>
                                          </p:val>
                                        </p:tav>
                                        <p:tav tm="100000">
                                          <p:val>
                                            <p:strVal val="#ppt_x"/>
                                          </p:val>
                                        </p:tav>
                                      </p:tavLst>
                                    </p:anim>
                                    <p:anim calcmode="lin" valueType="num">
                                      <p:cBhvr additive="base">
                                        <p:cTn id="40" dur="500" fill="hold"/>
                                        <p:tgtEl>
                                          <p:spTgt spid="46"/>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500"/>
                                  </p:stCondLst>
                                  <p:childTnLst>
                                    <p:set>
                                      <p:cBhvr>
                                        <p:cTn id="42" dur="1" fill="hold">
                                          <p:stCondLst>
                                            <p:cond delay="0"/>
                                          </p:stCondLst>
                                        </p:cTn>
                                        <p:tgtEl>
                                          <p:spTgt spid="67"/>
                                        </p:tgtEl>
                                        <p:attrNameLst>
                                          <p:attrName>style.visibility</p:attrName>
                                        </p:attrNameLst>
                                      </p:cBhvr>
                                      <p:to>
                                        <p:strVal val="visible"/>
                                      </p:to>
                                    </p:set>
                                    <p:anim calcmode="lin" valueType="num">
                                      <p:cBhvr additive="base">
                                        <p:cTn id="43" dur="500" fill="hold"/>
                                        <p:tgtEl>
                                          <p:spTgt spid="67"/>
                                        </p:tgtEl>
                                        <p:attrNameLst>
                                          <p:attrName>ppt_x</p:attrName>
                                        </p:attrNameLst>
                                      </p:cBhvr>
                                      <p:tavLst>
                                        <p:tav tm="0">
                                          <p:val>
                                            <p:strVal val="1+#ppt_w/2"/>
                                          </p:val>
                                        </p:tav>
                                        <p:tav tm="100000">
                                          <p:val>
                                            <p:strVal val="#ppt_x"/>
                                          </p:val>
                                        </p:tav>
                                      </p:tavLst>
                                    </p:anim>
                                    <p:anim calcmode="lin" valueType="num">
                                      <p:cBhvr additive="base">
                                        <p:cTn id="44" dur="500" fill="hold"/>
                                        <p:tgtEl>
                                          <p:spTgt spid="67"/>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1000"/>
                                  </p:stCondLst>
                                  <p:childTnLst>
                                    <p:set>
                                      <p:cBhvr>
                                        <p:cTn id="46" dur="1" fill="hold">
                                          <p:stCondLst>
                                            <p:cond delay="0"/>
                                          </p:stCondLst>
                                        </p:cTn>
                                        <p:tgtEl>
                                          <p:spTgt spid="49"/>
                                        </p:tgtEl>
                                        <p:attrNameLst>
                                          <p:attrName>style.visibility</p:attrName>
                                        </p:attrNameLst>
                                      </p:cBhvr>
                                      <p:to>
                                        <p:strVal val="visible"/>
                                      </p:to>
                                    </p:set>
                                    <p:anim calcmode="lin" valueType="num">
                                      <p:cBhvr additive="base">
                                        <p:cTn id="47" dur="500" fill="hold"/>
                                        <p:tgtEl>
                                          <p:spTgt spid="49"/>
                                        </p:tgtEl>
                                        <p:attrNameLst>
                                          <p:attrName>ppt_x</p:attrName>
                                        </p:attrNameLst>
                                      </p:cBhvr>
                                      <p:tavLst>
                                        <p:tav tm="0">
                                          <p:val>
                                            <p:strVal val="0-#ppt_w/2"/>
                                          </p:val>
                                        </p:tav>
                                        <p:tav tm="100000">
                                          <p:val>
                                            <p:strVal val="#ppt_x"/>
                                          </p:val>
                                        </p:tav>
                                      </p:tavLst>
                                    </p:anim>
                                    <p:anim calcmode="lin" valueType="num">
                                      <p:cBhvr additive="base">
                                        <p:cTn id="48" dur="500" fill="hold"/>
                                        <p:tgtEl>
                                          <p:spTgt spid="49"/>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1000"/>
                                  </p:stCondLst>
                                  <p:childTnLst>
                                    <p:set>
                                      <p:cBhvr>
                                        <p:cTn id="50" dur="1" fill="hold">
                                          <p:stCondLst>
                                            <p:cond delay="0"/>
                                          </p:stCondLst>
                                        </p:cTn>
                                        <p:tgtEl>
                                          <p:spTgt spid="48"/>
                                        </p:tgtEl>
                                        <p:attrNameLst>
                                          <p:attrName>style.visibility</p:attrName>
                                        </p:attrNameLst>
                                      </p:cBhvr>
                                      <p:to>
                                        <p:strVal val="visible"/>
                                      </p:to>
                                    </p:set>
                                    <p:anim calcmode="lin" valueType="num">
                                      <p:cBhvr additive="base">
                                        <p:cTn id="51" dur="500" fill="hold"/>
                                        <p:tgtEl>
                                          <p:spTgt spid="48"/>
                                        </p:tgtEl>
                                        <p:attrNameLst>
                                          <p:attrName>ppt_x</p:attrName>
                                        </p:attrNameLst>
                                      </p:cBhvr>
                                      <p:tavLst>
                                        <p:tav tm="0">
                                          <p:val>
                                            <p:strVal val="0-#ppt_w/2"/>
                                          </p:val>
                                        </p:tav>
                                        <p:tav tm="100000">
                                          <p:val>
                                            <p:strVal val="#ppt_x"/>
                                          </p:val>
                                        </p:tav>
                                      </p:tavLst>
                                    </p:anim>
                                    <p:anim calcmode="lin" valueType="num">
                                      <p:cBhvr additive="base">
                                        <p:cTn id="52" dur="500" fill="hold"/>
                                        <p:tgtEl>
                                          <p:spTgt spid="48"/>
                                        </p:tgtEl>
                                        <p:attrNameLst>
                                          <p:attrName>ppt_y</p:attrName>
                                        </p:attrNameLst>
                                      </p:cBhvr>
                                      <p:tavLst>
                                        <p:tav tm="0">
                                          <p:val>
                                            <p:strVal val="#ppt_y"/>
                                          </p:val>
                                        </p:tav>
                                        <p:tav tm="100000">
                                          <p:val>
                                            <p:strVal val="#ppt_y"/>
                                          </p:val>
                                        </p:tav>
                                      </p:tavLst>
                                    </p:anim>
                                  </p:childTnLst>
                                </p:cTn>
                              </p:par>
                              <p:par>
                                <p:cTn id="53" presetID="2" presetClass="entr" presetSubtype="8" fill="hold" nodeType="withEffect">
                                  <p:stCondLst>
                                    <p:cond delay="1000"/>
                                  </p:stCondLst>
                                  <p:childTnLst>
                                    <p:set>
                                      <p:cBhvr>
                                        <p:cTn id="54" dur="1" fill="hold">
                                          <p:stCondLst>
                                            <p:cond delay="0"/>
                                          </p:stCondLst>
                                        </p:cTn>
                                        <p:tgtEl>
                                          <p:spTgt spid="56"/>
                                        </p:tgtEl>
                                        <p:attrNameLst>
                                          <p:attrName>style.visibility</p:attrName>
                                        </p:attrNameLst>
                                      </p:cBhvr>
                                      <p:to>
                                        <p:strVal val="visible"/>
                                      </p:to>
                                    </p:set>
                                    <p:anim calcmode="lin" valueType="num">
                                      <p:cBhvr additive="base">
                                        <p:cTn id="55" dur="500" fill="hold"/>
                                        <p:tgtEl>
                                          <p:spTgt spid="56"/>
                                        </p:tgtEl>
                                        <p:attrNameLst>
                                          <p:attrName>ppt_x</p:attrName>
                                        </p:attrNameLst>
                                      </p:cBhvr>
                                      <p:tavLst>
                                        <p:tav tm="0">
                                          <p:val>
                                            <p:strVal val="0-#ppt_w/2"/>
                                          </p:val>
                                        </p:tav>
                                        <p:tav tm="100000">
                                          <p:val>
                                            <p:strVal val="#ppt_x"/>
                                          </p:val>
                                        </p:tav>
                                      </p:tavLst>
                                    </p:anim>
                                    <p:anim calcmode="lin" valueType="num">
                                      <p:cBhvr additive="base">
                                        <p:cTn id="56" dur="500" fill="hold"/>
                                        <p:tgtEl>
                                          <p:spTgt spid="56"/>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1000"/>
                                  </p:stCondLst>
                                  <p:childTnLst>
                                    <p:set>
                                      <p:cBhvr>
                                        <p:cTn id="58" dur="1" fill="hold">
                                          <p:stCondLst>
                                            <p:cond delay="0"/>
                                          </p:stCondLst>
                                        </p:cTn>
                                        <p:tgtEl>
                                          <p:spTgt spid="50"/>
                                        </p:tgtEl>
                                        <p:attrNameLst>
                                          <p:attrName>style.visibility</p:attrName>
                                        </p:attrNameLst>
                                      </p:cBhvr>
                                      <p:to>
                                        <p:strVal val="visible"/>
                                      </p:to>
                                    </p:set>
                                    <p:anim calcmode="lin" valueType="num">
                                      <p:cBhvr additive="base">
                                        <p:cTn id="59" dur="500" fill="hold"/>
                                        <p:tgtEl>
                                          <p:spTgt spid="50"/>
                                        </p:tgtEl>
                                        <p:attrNameLst>
                                          <p:attrName>ppt_x</p:attrName>
                                        </p:attrNameLst>
                                      </p:cBhvr>
                                      <p:tavLst>
                                        <p:tav tm="0">
                                          <p:val>
                                            <p:strVal val="0-#ppt_w/2"/>
                                          </p:val>
                                        </p:tav>
                                        <p:tav tm="100000">
                                          <p:val>
                                            <p:strVal val="#ppt_x"/>
                                          </p:val>
                                        </p:tav>
                                      </p:tavLst>
                                    </p:anim>
                                    <p:anim calcmode="lin" valueType="num">
                                      <p:cBhvr additive="base">
                                        <p:cTn id="60" dur="500" fill="hold"/>
                                        <p:tgtEl>
                                          <p:spTgt spid="50"/>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nodePh="1">
                                  <p:stCondLst>
                                    <p:cond delay="1500"/>
                                  </p:stCondLst>
                                  <p:endCondLst>
                                    <p:cond evt="begin" delay="0">
                                      <p:tn val="61"/>
                                    </p:cond>
                                  </p:endCondLst>
                                  <p:childTnLst>
                                    <p:set>
                                      <p:cBhvr>
                                        <p:cTn id="62" dur="1" fill="hold">
                                          <p:stCondLst>
                                            <p:cond delay="0"/>
                                          </p:stCondLst>
                                        </p:cTn>
                                        <p:tgtEl>
                                          <p:spTgt spid="51"/>
                                        </p:tgtEl>
                                        <p:attrNameLst>
                                          <p:attrName>style.visibility</p:attrName>
                                        </p:attrNameLst>
                                      </p:cBhvr>
                                      <p:to>
                                        <p:strVal val="visible"/>
                                      </p:to>
                                    </p:set>
                                    <p:anim calcmode="lin" valueType="num">
                                      <p:cBhvr additive="base">
                                        <p:cTn id="63" dur="500" fill="hold"/>
                                        <p:tgtEl>
                                          <p:spTgt spid="51"/>
                                        </p:tgtEl>
                                        <p:attrNameLst>
                                          <p:attrName>ppt_x</p:attrName>
                                        </p:attrNameLst>
                                      </p:cBhvr>
                                      <p:tavLst>
                                        <p:tav tm="0">
                                          <p:val>
                                            <p:strVal val="1+#ppt_w/2"/>
                                          </p:val>
                                        </p:tav>
                                        <p:tav tm="100000">
                                          <p:val>
                                            <p:strVal val="#ppt_x"/>
                                          </p:val>
                                        </p:tav>
                                      </p:tavLst>
                                    </p:anim>
                                    <p:anim calcmode="lin" valueType="num">
                                      <p:cBhvr additive="base">
                                        <p:cTn id="64" dur="500" fill="hold"/>
                                        <p:tgtEl>
                                          <p:spTgt spid="51"/>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1500"/>
                                  </p:stCondLst>
                                  <p:childTnLst>
                                    <p:set>
                                      <p:cBhvr>
                                        <p:cTn id="66" dur="1" fill="hold">
                                          <p:stCondLst>
                                            <p:cond delay="0"/>
                                          </p:stCondLst>
                                        </p:cTn>
                                        <p:tgtEl>
                                          <p:spTgt spid="52"/>
                                        </p:tgtEl>
                                        <p:attrNameLst>
                                          <p:attrName>style.visibility</p:attrName>
                                        </p:attrNameLst>
                                      </p:cBhvr>
                                      <p:to>
                                        <p:strVal val="visible"/>
                                      </p:to>
                                    </p:set>
                                    <p:anim calcmode="lin" valueType="num">
                                      <p:cBhvr additive="base">
                                        <p:cTn id="67" dur="500" fill="hold"/>
                                        <p:tgtEl>
                                          <p:spTgt spid="52"/>
                                        </p:tgtEl>
                                        <p:attrNameLst>
                                          <p:attrName>ppt_x</p:attrName>
                                        </p:attrNameLst>
                                      </p:cBhvr>
                                      <p:tavLst>
                                        <p:tav tm="0">
                                          <p:val>
                                            <p:strVal val="1+#ppt_w/2"/>
                                          </p:val>
                                        </p:tav>
                                        <p:tav tm="100000">
                                          <p:val>
                                            <p:strVal val="#ppt_x"/>
                                          </p:val>
                                        </p:tav>
                                      </p:tavLst>
                                    </p:anim>
                                    <p:anim calcmode="lin" valueType="num">
                                      <p:cBhvr additive="base">
                                        <p:cTn id="68" dur="500" fill="hold"/>
                                        <p:tgtEl>
                                          <p:spTgt spid="52"/>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nodePh="1">
                                  <p:stCondLst>
                                    <p:cond delay="1500"/>
                                  </p:stCondLst>
                                  <p:endCondLst>
                                    <p:cond evt="begin" delay="0">
                                      <p:tn val="69"/>
                                    </p:cond>
                                  </p:endCondLst>
                                  <p:childTnLst>
                                    <p:set>
                                      <p:cBhvr>
                                        <p:cTn id="70" dur="1" fill="hold">
                                          <p:stCondLst>
                                            <p:cond delay="0"/>
                                          </p:stCondLst>
                                        </p:cTn>
                                        <p:tgtEl>
                                          <p:spTgt spid="53"/>
                                        </p:tgtEl>
                                        <p:attrNameLst>
                                          <p:attrName>style.visibility</p:attrName>
                                        </p:attrNameLst>
                                      </p:cBhvr>
                                      <p:to>
                                        <p:strVal val="visible"/>
                                      </p:to>
                                    </p:set>
                                    <p:anim calcmode="lin" valueType="num">
                                      <p:cBhvr additive="base">
                                        <p:cTn id="71" dur="500" fill="hold"/>
                                        <p:tgtEl>
                                          <p:spTgt spid="53"/>
                                        </p:tgtEl>
                                        <p:attrNameLst>
                                          <p:attrName>ppt_x</p:attrName>
                                        </p:attrNameLst>
                                      </p:cBhvr>
                                      <p:tavLst>
                                        <p:tav tm="0">
                                          <p:val>
                                            <p:strVal val="1+#ppt_w/2"/>
                                          </p:val>
                                        </p:tav>
                                        <p:tav tm="100000">
                                          <p:val>
                                            <p:strVal val="#ppt_x"/>
                                          </p:val>
                                        </p:tav>
                                      </p:tavLst>
                                    </p:anim>
                                    <p:anim calcmode="lin" valueType="num">
                                      <p:cBhvr additive="base">
                                        <p:cTn id="72" dur="500" fill="hold"/>
                                        <p:tgtEl>
                                          <p:spTgt spid="53"/>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1500"/>
                                  </p:stCondLst>
                                  <p:childTnLst>
                                    <p:set>
                                      <p:cBhvr>
                                        <p:cTn id="74" dur="1" fill="hold">
                                          <p:stCondLst>
                                            <p:cond delay="0"/>
                                          </p:stCondLst>
                                        </p:cTn>
                                        <p:tgtEl>
                                          <p:spTgt spid="54"/>
                                        </p:tgtEl>
                                        <p:attrNameLst>
                                          <p:attrName>style.visibility</p:attrName>
                                        </p:attrNameLst>
                                      </p:cBhvr>
                                      <p:to>
                                        <p:strVal val="visible"/>
                                      </p:to>
                                    </p:set>
                                    <p:anim calcmode="lin" valueType="num">
                                      <p:cBhvr additive="base">
                                        <p:cTn id="75" dur="500" fill="hold"/>
                                        <p:tgtEl>
                                          <p:spTgt spid="54"/>
                                        </p:tgtEl>
                                        <p:attrNameLst>
                                          <p:attrName>ppt_x</p:attrName>
                                        </p:attrNameLst>
                                      </p:cBhvr>
                                      <p:tavLst>
                                        <p:tav tm="0">
                                          <p:val>
                                            <p:strVal val="1+#ppt_w/2"/>
                                          </p:val>
                                        </p:tav>
                                        <p:tav tm="100000">
                                          <p:val>
                                            <p:strVal val="#ppt_x"/>
                                          </p:val>
                                        </p:tav>
                                      </p:tavLst>
                                    </p:anim>
                                    <p:anim calcmode="lin" valueType="num">
                                      <p:cBhvr additive="base">
                                        <p:cTn id="76" dur="500" fill="hold"/>
                                        <p:tgtEl>
                                          <p:spTgt spid="54"/>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1500"/>
                                  </p:stCondLst>
                                  <p:childTnLst>
                                    <p:set>
                                      <p:cBhvr>
                                        <p:cTn id="78" dur="1" fill="hold">
                                          <p:stCondLst>
                                            <p:cond delay="0"/>
                                          </p:stCondLst>
                                        </p:cTn>
                                        <p:tgtEl>
                                          <p:spTgt spid="55"/>
                                        </p:tgtEl>
                                        <p:attrNameLst>
                                          <p:attrName>style.visibility</p:attrName>
                                        </p:attrNameLst>
                                      </p:cBhvr>
                                      <p:to>
                                        <p:strVal val="visible"/>
                                      </p:to>
                                    </p:set>
                                    <p:anim calcmode="lin" valueType="num">
                                      <p:cBhvr additive="base">
                                        <p:cTn id="79" dur="500" fill="hold"/>
                                        <p:tgtEl>
                                          <p:spTgt spid="55"/>
                                        </p:tgtEl>
                                        <p:attrNameLst>
                                          <p:attrName>ppt_x</p:attrName>
                                        </p:attrNameLst>
                                      </p:cBhvr>
                                      <p:tavLst>
                                        <p:tav tm="0">
                                          <p:val>
                                            <p:strVal val="1+#ppt_w/2"/>
                                          </p:val>
                                        </p:tav>
                                        <p:tav tm="100000">
                                          <p:val>
                                            <p:strVal val="#ppt_x"/>
                                          </p:val>
                                        </p:tav>
                                      </p:tavLst>
                                    </p:anim>
                                    <p:anim calcmode="lin" valueType="num">
                                      <p:cBhvr additive="base">
                                        <p:cTn id="80" dur="500" fill="hold"/>
                                        <p:tgtEl>
                                          <p:spTgt spid="55"/>
                                        </p:tgtEl>
                                        <p:attrNameLst>
                                          <p:attrName>ppt_y</p:attrName>
                                        </p:attrNameLst>
                                      </p:cBhvr>
                                      <p:tavLst>
                                        <p:tav tm="0">
                                          <p:val>
                                            <p:strVal val="#ppt_y"/>
                                          </p:val>
                                        </p:tav>
                                        <p:tav tm="100000">
                                          <p:val>
                                            <p:strVal val="#ppt_y"/>
                                          </p:val>
                                        </p:tav>
                                      </p:tavLst>
                                    </p:anim>
                                  </p:childTnLst>
                                </p:cTn>
                              </p:par>
                              <p:par>
                                <p:cTn id="81" presetID="2" presetClass="entr" presetSubtype="2" fill="hold" nodeType="withEffect">
                                  <p:stCondLst>
                                    <p:cond delay="1500"/>
                                  </p:stCondLst>
                                  <p:childTnLst>
                                    <p:set>
                                      <p:cBhvr>
                                        <p:cTn id="82" dur="1" fill="hold">
                                          <p:stCondLst>
                                            <p:cond delay="0"/>
                                          </p:stCondLst>
                                        </p:cTn>
                                        <p:tgtEl>
                                          <p:spTgt spid="64"/>
                                        </p:tgtEl>
                                        <p:attrNameLst>
                                          <p:attrName>style.visibility</p:attrName>
                                        </p:attrNameLst>
                                      </p:cBhvr>
                                      <p:to>
                                        <p:strVal val="visible"/>
                                      </p:to>
                                    </p:set>
                                    <p:anim calcmode="lin" valueType="num">
                                      <p:cBhvr additive="base">
                                        <p:cTn id="83" dur="500" fill="hold"/>
                                        <p:tgtEl>
                                          <p:spTgt spid="64"/>
                                        </p:tgtEl>
                                        <p:attrNameLst>
                                          <p:attrName>ppt_x</p:attrName>
                                        </p:attrNameLst>
                                      </p:cBhvr>
                                      <p:tavLst>
                                        <p:tav tm="0">
                                          <p:val>
                                            <p:strVal val="1+#ppt_w/2"/>
                                          </p:val>
                                        </p:tav>
                                        <p:tav tm="100000">
                                          <p:val>
                                            <p:strVal val="#ppt_x"/>
                                          </p:val>
                                        </p:tav>
                                      </p:tavLst>
                                    </p:anim>
                                    <p:anim calcmode="lin" valueType="num">
                                      <p:cBhvr additive="base">
                                        <p:cTn id="84" dur="500" fill="hold"/>
                                        <p:tgtEl>
                                          <p:spTgt spid="64"/>
                                        </p:tgtEl>
                                        <p:attrNameLst>
                                          <p:attrName>ppt_y</p:attrName>
                                        </p:attrNameLst>
                                      </p:cBhvr>
                                      <p:tavLst>
                                        <p:tav tm="0">
                                          <p:val>
                                            <p:strVal val="#ppt_y"/>
                                          </p:val>
                                        </p:tav>
                                        <p:tav tm="100000">
                                          <p:val>
                                            <p:strVal val="#ppt_y"/>
                                          </p:val>
                                        </p:tav>
                                      </p:tavLst>
                                    </p:anim>
                                  </p:childTnLst>
                                </p:cTn>
                              </p:par>
                            </p:childTnLst>
                          </p:cTn>
                        </p:par>
                        <p:par>
                          <p:cTn id="85" fill="hold">
                            <p:stCondLst>
                              <p:cond delay="2000"/>
                            </p:stCondLst>
                            <p:childTnLst>
                              <p:par>
                                <p:cTn id="86" presetID="2" presetClass="entr" presetSubtype="2" fill="hold" grpId="0" nodeType="afterEffect">
                                  <p:stCondLst>
                                    <p:cond delay="0"/>
                                  </p:stCondLst>
                                  <p:childTnLst>
                                    <p:set>
                                      <p:cBhvr>
                                        <p:cTn id="87" dur="1" fill="hold">
                                          <p:stCondLst>
                                            <p:cond delay="0"/>
                                          </p:stCondLst>
                                        </p:cTn>
                                        <p:tgtEl>
                                          <p:spTgt spid="92"/>
                                        </p:tgtEl>
                                        <p:attrNameLst>
                                          <p:attrName>style.visibility</p:attrName>
                                        </p:attrNameLst>
                                      </p:cBhvr>
                                      <p:to>
                                        <p:strVal val="visible"/>
                                      </p:to>
                                    </p:set>
                                    <p:anim calcmode="lin" valueType="num">
                                      <p:cBhvr additive="base">
                                        <p:cTn id="88" dur="300" fill="hold"/>
                                        <p:tgtEl>
                                          <p:spTgt spid="92"/>
                                        </p:tgtEl>
                                        <p:attrNameLst>
                                          <p:attrName>ppt_x</p:attrName>
                                        </p:attrNameLst>
                                      </p:cBhvr>
                                      <p:tavLst>
                                        <p:tav tm="0">
                                          <p:val>
                                            <p:strVal val="1+#ppt_w/2"/>
                                          </p:val>
                                        </p:tav>
                                        <p:tav tm="100000">
                                          <p:val>
                                            <p:strVal val="#ppt_x"/>
                                          </p:val>
                                        </p:tav>
                                      </p:tavLst>
                                    </p:anim>
                                    <p:anim calcmode="lin" valueType="num">
                                      <p:cBhvr additive="base">
                                        <p:cTn id="89" dur="300" fill="hold"/>
                                        <p:tgtEl>
                                          <p:spTgt spid="92"/>
                                        </p:tgtEl>
                                        <p:attrNameLst>
                                          <p:attrName>ppt_y</p:attrName>
                                        </p:attrNameLst>
                                      </p:cBhvr>
                                      <p:tavLst>
                                        <p:tav tm="0">
                                          <p:val>
                                            <p:strVal val="#ppt_y"/>
                                          </p:val>
                                        </p:tav>
                                        <p:tav tm="100000">
                                          <p:val>
                                            <p:strVal val="#ppt_y"/>
                                          </p:val>
                                        </p:tav>
                                      </p:tavLst>
                                    </p:anim>
                                  </p:childTnLst>
                                </p:cTn>
                              </p:par>
                            </p:childTnLst>
                          </p:cTn>
                        </p:par>
                        <p:par>
                          <p:cTn id="90" fill="hold">
                            <p:stCondLst>
                              <p:cond delay="2300"/>
                            </p:stCondLst>
                            <p:childTnLst>
                              <p:par>
                                <p:cTn id="91" presetID="2" presetClass="entr" presetSubtype="2" fill="hold" grpId="0" nodeType="afterEffect">
                                  <p:stCondLst>
                                    <p:cond delay="0"/>
                                  </p:stCondLst>
                                  <p:childTnLst>
                                    <p:set>
                                      <p:cBhvr>
                                        <p:cTn id="92" dur="1" fill="hold">
                                          <p:stCondLst>
                                            <p:cond delay="0"/>
                                          </p:stCondLst>
                                        </p:cTn>
                                        <p:tgtEl>
                                          <p:spTgt spid="91"/>
                                        </p:tgtEl>
                                        <p:attrNameLst>
                                          <p:attrName>style.visibility</p:attrName>
                                        </p:attrNameLst>
                                      </p:cBhvr>
                                      <p:to>
                                        <p:strVal val="visible"/>
                                      </p:to>
                                    </p:set>
                                    <p:anim calcmode="lin" valueType="num">
                                      <p:cBhvr additive="base">
                                        <p:cTn id="93" dur="300" fill="hold"/>
                                        <p:tgtEl>
                                          <p:spTgt spid="91"/>
                                        </p:tgtEl>
                                        <p:attrNameLst>
                                          <p:attrName>ppt_x</p:attrName>
                                        </p:attrNameLst>
                                      </p:cBhvr>
                                      <p:tavLst>
                                        <p:tav tm="0">
                                          <p:val>
                                            <p:strVal val="1+#ppt_w/2"/>
                                          </p:val>
                                        </p:tav>
                                        <p:tav tm="100000">
                                          <p:val>
                                            <p:strVal val="#ppt_x"/>
                                          </p:val>
                                        </p:tav>
                                      </p:tavLst>
                                    </p:anim>
                                    <p:anim calcmode="lin" valueType="num">
                                      <p:cBhvr additive="base">
                                        <p:cTn id="94" dur="300" fill="hold"/>
                                        <p:tgtEl>
                                          <p:spTgt spid="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8" grpId="0"/>
      <p:bldP spid="29" grpId="0"/>
      <p:bldP spid="40" grpId="0"/>
      <p:bldP spid="45" grpId="0"/>
      <p:bldP spid="46" grpId="0"/>
      <p:bldP spid="49" grpId="0"/>
      <p:bldP spid="50" grpId="0"/>
      <p:bldP spid="51" grpId="0"/>
      <p:bldP spid="53" grpId="0"/>
      <p:bldP spid="54" grpId="0"/>
      <p:bldP spid="55" grpId="0"/>
      <p:bldP spid="91" grpId="0"/>
      <p:bldP spid="9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标题 4"/>
          <p:cNvSpPr txBox="1">
            <a:spLocks/>
          </p:cNvSpPr>
          <p:nvPr/>
        </p:nvSpPr>
        <p:spPr>
          <a:xfrm>
            <a:off x="36677" y="1207387"/>
            <a:ext cx="1295807"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9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endParaRPr>
          </a:p>
        </p:txBody>
      </p:sp>
      <p:grpSp>
        <p:nvGrpSpPr>
          <p:cNvPr id="130" name="组合 129"/>
          <p:cNvGrpSpPr/>
          <p:nvPr/>
        </p:nvGrpSpPr>
        <p:grpSpPr>
          <a:xfrm>
            <a:off x="3950067" y="956349"/>
            <a:ext cx="842064" cy="976795"/>
            <a:chOff x="5301679" y="1577352"/>
            <a:chExt cx="1123045" cy="1302732"/>
          </a:xfrm>
        </p:grpSpPr>
        <p:sp>
          <p:nvSpPr>
            <p:cNvPr id="131" name="六边形 130"/>
            <p:cNvSpPr/>
            <p:nvPr/>
          </p:nvSpPr>
          <p:spPr>
            <a:xfrm rot="5400000">
              <a:off x="5211836" y="1667195"/>
              <a:ext cx="1302732" cy="1123045"/>
            </a:xfrm>
            <a:prstGeom prst="hexag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sp>
          <p:nvSpPr>
            <p:cNvPr id="132" name="KSO_Shape"/>
            <p:cNvSpPr>
              <a:spLocks/>
            </p:cNvSpPr>
            <p:nvPr/>
          </p:nvSpPr>
          <p:spPr bwMode="auto">
            <a:xfrm>
              <a:off x="5635344" y="2000361"/>
              <a:ext cx="455715" cy="455715"/>
            </a:xfrm>
            <a:custGeom>
              <a:avLst/>
              <a:gdLst>
                <a:gd name="T0" fmla="*/ 1159904 w 2208213"/>
                <a:gd name="T1" fmla="*/ 523327 h 2209801"/>
                <a:gd name="T2" fmla="*/ 1199134 w 2208213"/>
                <a:gd name="T3" fmla="*/ 565478 h 2209801"/>
                <a:gd name="T4" fmla="*/ 1206816 w 2208213"/>
                <a:gd name="T5" fmla="*/ 627336 h 2209801"/>
                <a:gd name="T6" fmla="*/ 1183496 w 2208213"/>
                <a:gd name="T7" fmla="*/ 668666 h 2209801"/>
                <a:gd name="T8" fmla="*/ 954421 w 2208213"/>
                <a:gd name="T9" fmla="*/ 947300 h 2209801"/>
                <a:gd name="T10" fmla="*/ 901747 w 2208213"/>
                <a:gd name="T11" fmla="*/ 1002588 h 2209801"/>
                <a:gd name="T12" fmla="*/ 871569 w 2208213"/>
                <a:gd name="T13" fmla="*/ 1378936 h 2209801"/>
                <a:gd name="T14" fmla="*/ 822461 w 2208213"/>
                <a:gd name="T15" fmla="*/ 1396179 h 2209801"/>
                <a:gd name="T16" fmla="*/ 784602 w 2208213"/>
                <a:gd name="T17" fmla="*/ 1361418 h 2209801"/>
                <a:gd name="T18" fmla="*/ 740982 w 2208213"/>
                <a:gd name="T19" fmla="*/ 986166 h 2209801"/>
                <a:gd name="T20" fmla="*/ 701476 w 2208213"/>
                <a:gd name="T21" fmla="*/ 923487 h 2209801"/>
                <a:gd name="T22" fmla="*/ 699830 w 2208213"/>
                <a:gd name="T23" fmla="*/ 851775 h 2209801"/>
                <a:gd name="T24" fmla="*/ 735769 w 2208213"/>
                <a:gd name="T25" fmla="*/ 788002 h 2209801"/>
                <a:gd name="T26" fmla="*/ 801886 w 2208213"/>
                <a:gd name="T27" fmla="*/ 751873 h 2209801"/>
                <a:gd name="T28" fmla="*/ 1066626 w 2208213"/>
                <a:gd name="T29" fmla="*/ 521138 h 2209801"/>
                <a:gd name="T30" fmla="*/ 533853 w 2208213"/>
                <a:gd name="T31" fmla="*/ 676984 h 2209801"/>
                <a:gd name="T32" fmla="*/ 283900 w 2208213"/>
                <a:gd name="T33" fmla="*/ 652063 h 2209801"/>
                <a:gd name="T34" fmla="*/ 235717 w 2208213"/>
                <a:gd name="T35" fmla="*/ 799950 h 2209801"/>
                <a:gd name="T36" fmla="*/ 219838 w 2208213"/>
                <a:gd name="T37" fmla="*/ 953315 h 2209801"/>
                <a:gd name="T38" fmla="*/ 235990 w 2208213"/>
                <a:gd name="T39" fmla="*/ 1107228 h 2209801"/>
                <a:gd name="T40" fmla="*/ 284722 w 2208213"/>
                <a:gd name="T41" fmla="*/ 1255389 h 2209801"/>
                <a:gd name="T42" fmla="*/ 365484 w 2208213"/>
                <a:gd name="T43" fmla="*/ 1392049 h 2209801"/>
                <a:gd name="T44" fmla="*/ 469517 w 2208213"/>
                <a:gd name="T45" fmla="*/ 1504060 h 2209801"/>
                <a:gd name="T46" fmla="*/ 671834 w 2208213"/>
                <a:gd name="T47" fmla="*/ 1628669 h 2209801"/>
                <a:gd name="T48" fmla="*/ 922061 w 2208213"/>
                <a:gd name="T49" fmla="*/ 1683442 h 2209801"/>
                <a:gd name="T50" fmla="*/ 1075099 w 2208213"/>
                <a:gd name="T51" fmla="*/ 1897058 h 2209801"/>
                <a:gd name="T52" fmla="*/ 829252 w 2208213"/>
                <a:gd name="T53" fmla="*/ 1897606 h 2209801"/>
                <a:gd name="T54" fmla="*/ 643088 w 2208213"/>
                <a:gd name="T55" fmla="*/ 1852966 h 2209801"/>
                <a:gd name="T56" fmla="*/ 484300 w 2208213"/>
                <a:gd name="T57" fmla="*/ 1782308 h 2209801"/>
                <a:gd name="T58" fmla="*/ 338654 w 2208213"/>
                <a:gd name="T59" fmla="*/ 1681799 h 2209801"/>
                <a:gd name="T60" fmla="*/ 196841 w 2208213"/>
                <a:gd name="T61" fmla="*/ 1533637 h 2209801"/>
                <a:gd name="T62" fmla="*/ 84047 w 2208213"/>
                <a:gd name="T63" fmla="*/ 1345217 h 2209801"/>
                <a:gd name="T64" fmla="*/ 18342 w 2208213"/>
                <a:gd name="T65" fmla="*/ 1140913 h 2209801"/>
                <a:gd name="T66" fmla="*/ 0 w 2208213"/>
                <a:gd name="T67" fmla="*/ 928667 h 2209801"/>
                <a:gd name="T68" fmla="*/ 29020 w 2208213"/>
                <a:gd name="T69" fmla="*/ 717516 h 2209801"/>
                <a:gd name="T70" fmla="*/ 105128 w 2208213"/>
                <a:gd name="T71" fmla="*/ 516225 h 2209801"/>
                <a:gd name="T72" fmla="*/ 210530 w 2208213"/>
                <a:gd name="T73" fmla="*/ 353822 h 2209801"/>
                <a:gd name="T74" fmla="*/ 1141446 w 2208213"/>
                <a:gd name="T75" fmla="*/ 18620 h 2209801"/>
                <a:gd name="T76" fmla="*/ 1322266 w 2208213"/>
                <a:gd name="T77" fmla="*/ 74481 h 2209801"/>
                <a:gd name="T78" fmla="*/ 1477059 w 2208213"/>
                <a:gd name="T79" fmla="*/ 157177 h 2209801"/>
                <a:gd name="T80" fmla="*/ 1614592 w 2208213"/>
                <a:gd name="T81" fmla="*/ 267528 h 2209801"/>
                <a:gd name="T82" fmla="*/ 1754042 w 2208213"/>
                <a:gd name="T83" fmla="*/ 437575 h 2209801"/>
                <a:gd name="T84" fmla="*/ 1849932 w 2208213"/>
                <a:gd name="T85" fmla="*/ 632539 h 2209801"/>
                <a:gd name="T86" fmla="*/ 1898425 w 2208213"/>
                <a:gd name="T87" fmla="*/ 840647 h 2209801"/>
                <a:gd name="T88" fmla="*/ 1899521 w 2208213"/>
                <a:gd name="T89" fmla="*/ 1053410 h 2209801"/>
                <a:gd name="T90" fmla="*/ 1853220 w 2208213"/>
                <a:gd name="T91" fmla="*/ 1262339 h 2209801"/>
                <a:gd name="T92" fmla="*/ 1761440 w 2208213"/>
                <a:gd name="T93" fmla="*/ 1455113 h 2209801"/>
                <a:gd name="T94" fmla="*/ 1536237 w 2208213"/>
                <a:gd name="T95" fmla="*/ 1393502 h 2209801"/>
                <a:gd name="T96" fmla="*/ 1625825 w 2208213"/>
                <a:gd name="T97" fmla="*/ 1239886 h 2209801"/>
                <a:gd name="T98" fmla="*/ 1671304 w 2208213"/>
                <a:gd name="T99" fmla="*/ 1090925 h 2209801"/>
                <a:gd name="T100" fmla="*/ 1684455 w 2208213"/>
                <a:gd name="T101" fmla="*/ 937034 h 2209801"/>
                <a:gd name="T102" fmla="*/ 1665003 w 2208213"/>
                <a:gd name="T103" fmla="*/ 783965 h 2209801"/>
                <a:gd name="T104" fmla="*/ 1613770 w 2208213"/>
                <a:gd name="T105" fmla="*/ 636646 h 2209801"/>
                <a:gd name="T106" fmla="*/ 1529935 w 2208213"/>
                <a:gd name="T107" fmla="*/ 501102 h 2209801"/>
                <a:gd name="T108" fmla="*/ 1425004 w 2208213"/>
                <a:gd name="T109" fmla="*/ 392393 h 2209801"/>
                <a:gd name="T110" fmla="*/ 1313773 w 2208213"/>
                <a:gd name="T111" fmla="*/ 315174 h 2209801"/>
                <a:gd name="T112" fmla="*/ 1191035 w 2208213"/>
                <a:gd name="T113" fmla="*/ 259314 h 2209801"/>
                <a:gd name="T114" fmla="*/ 996790 w 2208213"/>
                <a:gd name="T115" fmla="*/ 220977 h 2209801"/>
                <a:gd name="T116" fmla="*/ 817613 w 2208213"/>
                <a:gd name="T117" fmla="*/ 53670 h 22098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08213" h="2209801">
                  <a:moveTo>
                    <a:pt x="1288552" y="590550"/>
                  </a:moveTo>
                  <a:lnTo>
                    <a:pt x="1298410" y="590868"/>
                  </a:lnTo>
                  <a:lnTo>
                    <a:pt x="1307950" y="592138"/>
                  </a:lnTo>
                  <a:lnTo>
                    <a:pt x="1313039" y="593408"/>
                  </a:lnTo>
                  <a:lnTo>
                    <a:pt x="1317809" y="594678"/>
                  </a:lnTo>
                  <a:lnTo>
                    <a:pt x="1322579" y="596265"/>
                  </a:lnTo>
                  <a:lnTo>
                    <a:pt x="1326713" y="598170"/>
                  </a:lnTo>
                  <a:lnTo>
                    <a:pt x="1331483" y="600075"/>
                  </a:lnTo>
                  <a:lnTo>
                    <a:pt x="1335935" y="601980"/>
                  </a:lnTo>
                  <a:lnTo>
                    <a:pt x="1340705" y="604520"/>
                  </a:lnTo>
                  <a:lnTo>
                    <a:pt x="1344522" y="607060"/>
                  </a:lnTo>
                  <a:lnTo>
                    <a:pt x="1348974" y="610235"/>
                  </a:lnTo>
                  <a:lnTo>
                    <a:pt x="1352790" y="613410"/>
                  </a:lnTo>
                  <a:lnTo>
                    <a:pt x="1356924" y="616585"/>
                  </a:lnTo>
                  <a:lnTo>
                    <a:pt x="1360740" y="620078"/>
                  </a:lnTo>
                  <a:lnTo>
                    <a:pt x="1371870" y="631190"/>
                  </a:lnTo>
                  <a:lnTo>
                    <a:pt x="1375368" y="635000"/>
                  </a:lnTo>
                  <a:lnTo>
                    <a:pt x="1378867" y="639128"/>
                  </a:lnTo>
                  <a:lnTo>
                    <a:pt x="1382047" y="642938"/>
                  </a:lnTo>
                  <a:lnTo>
                    <a:pt x="1384909" y="647383"/>
                  </a:lnTo>
                  <a:lnTo>
                    <a:pt x="1387453" y="651510"/>
                  </a:lnTo>
                  <a:lnTo>
                    <a:pt x="1389997" y="655955"/>
                  </a:lnTo>
                  <a:lnTo>
                    <a:pt x="1392223" y="660718"/>
                  </a:lnTo>
                  <a:lnTo>
                    <a:pt x="1394131" y="664845"/>
                  </a:lnTo>
                  <a:lnTo>
                    <a:pt x="1395721" y="669608"/>
                  </a:lnTo>
                  <a:lnTo>
                    <a:pt x="1397311" y="674370"/>
                  </a:lnTo>
                  <a:lnTo>
                    <a:pt x="1398901" y="679133"/>
                  </a:lnTo>
                  <a:lnTo>
                    <a:pt x="1399855" y="683895"/>
                  </a:lnTo>
                  <a:lnTo>
                    <a:pt x="1401445" y="693738"/>
                  </a:lnTo>
                  <a:lnTo>
                    <a:pt x="1401763" y="703580"/>
                  </a:lnTo>
                  <a:lnTo>
                    <a:pt x="1401445" y="713105"/>
                  </a:lnTo>
                  <a:lnTo>
                    <a:pt x="1399855" y="722948"/>
                  </a:lnTo>
                  <a:lnTo>
                    <a:pt x="1398901" y="727710"/>
                  </a:lnTo>
                  <a:lnTo>
                    <a:pt x="1397311" y="732155"/>
                  </a:lnTo>
                  <a:lnTo>
                    <a:pt x="1395721" y="736918"/>
                  </a:lnTo>
                  <a:lnTo>
                    <a:pt x="1394131" y="741680"/>
                  </a:lnTo>
                  <a:lnTo>
                    <a:pt x="1392223" y="746443"/>
                  </a:lnTo>
                  <a:lnTo>
                    <a:pt x="1389997" y="750888"/>
                  </a:lnTo>
                  <a:lnTo>
                    <a:pt x="1387453" y="755015"/>
                  </a:lnTo>
                  <a:lnTo>
                    <a:pt x="1384909" y="759460"/>
                  </a:lnTo>
                  <a:lnTo>
                    <a:pt x="1382047" y="763905"/>
                  </a:lnTo>
                  <a:lnTo>
                    <a:pt x="1378867" y="767715"/>
                  </a:lnTo>
                  <a:lnTo>
                    <a:pt x="1375368" y="771525"/>
                  </a:lnTo>
                  <a:lnTo>
                    <a:pt x="1371870" y="775653"/>
                  </a:lnTo>
                  <a:lnTo>
                    <a:pt x="1123823" y="1022668"/>
                  </a:lnTo>
                  <a:lnTo>
                    <a:pt x="1123823" y="1030605"/>
                  </a:lnTo>
                  <a:lnTo>
                    <a:pt x="1123505" y="1038543"/>
                  </a:lnTo>
                  <a:lnTo>
                    <a:pt x="1122551" y="1046480"/>
                  </a:lnTo>
                  <a:lnTo>
                    <a:pt x="1121279" y="1053783"/>
                  </a:lnTo>
                  <a:lnTo>
                    <a:pt x="1120007" y="1061720"/>
                  </a:lnTo>
                  <a:lnTo>
                    <a:pt x="1117781" y="1069340"/>
                  </a:lnTo>
                  <a:lnTo>
                    <a:pt x="1115555" y="1076643"/>
                  </a:lnTo>
                  <a:lnTo>
                    <a:pt x="1112693" y="1084263"/>
                  </a:lnTo>
                  <a:lnTo>
                    <a:pt x="1109513" y="1091565"/>
                  </a:lnTo>
                  <a:lnTo>
                    <a:pt x="1106333" y="1098868"/>
                  </a:lnTo>
                  <a:lnTo>
                    <a:pt x="1102517" y="1105853"/>
                  </a:lnTo>
                  <a:lnTo>
                    <a:pt x="1098064" y="1112520"/>
                  </a:lnTo>
                  <a:lnTo>
                    <a:pt x="1093930" y="1119188"/>
                  </a:lnTo>
                  <a:lnTo>
                    <a:pt x="1088842" y="1125855"/>
                  </a:lnTo>
                  <a:lnTo>
                    <a:pt x="1083118" y="1132205"/>
                  </a:lnTo>
                  <a:lnTo>
                    <a:pt x="1077712" y="1138238"/>
                  </a:lnTo>
                  <a:lnTo>
                    <a:pt x="1071352" y="1143953"/>
                  </a:lnTo>
                  <a:lnTo>
                    <a:pt x="1064992" y="1149033"/>
                  </a:lnTo>
                  <a:lnTo>
                    <a:pt x="1058631" y="1154113"/>
                  </a:lnTo>
                  <a:lnTo>
                    <a:pt x="1051953" y="1158558"/>
                  </a:lnTo>
                  <a:lnTo>
                    <a:pt x="1045275" y="1163003"/>
                  </a:lnTo>
                  <a:lnTo>
                    <a:pt x="1038279" y="1166813"/>
                  </a:lnTo>
                  <a:lnTo>
                    <a:pt x="1031283" y="1169988"/>
                  </a:lnTo>
                  <a:lnTo>
                    <a:pt x="1023650" y="1173163"/>
                  </a:lnTo>
                  <a:lnTo>
                    <a:pt x="1023650" y="1562101"/>
                  </a:lnTo>
                  <a:lnTo>
                    <a:pt x="1023650" y="1567816"/>
                  </a:lnTo>
                  <a:lnTo>
                    <a:pt x="1022378" y="1573848"/>
                  </a:lnTo>
                  <a:lnTo>
                    <a:pt x="1021424" y="1579246"/>
                  </a:lnTo>
                  <a:lnTo>
                    <a:pt x="1019198" y="1584961"/>
                  </a:lnTo>
                  <a:lnTo>
                    <a:pt x="1016654" y="1590041"/>
                  </a:lnTo>
                  <a:lnTo>
                    <a:pt x="1013792" y="1594803"/>
                  </a:lnTo>
                  <a:lnTo>
                    <a:pt x="1010294" y="1599566"/>
                  </a:lnTo>
                  <a:lnTo>
                    <a:pt x="1006796" y="1603376"/>
                  </a:lnTo>
                  <a:lnTo>
                    <a:pt x="1002344" y="1607186"/>
                  </a:lnTo>
                  <a:lnTo>
                    <a:pt x="997892" y="1610361"/>
                  </a:lnTo>
                  <a:lnTo>
                    <a:pt x="993439" y="1613536"/>
                  </a:lnTo>
                  <a:lnTo>
                    <a:pt x="988033" y="1616076"/>
                  </a:lnTo>
                  <a:lnTo>
                    <a:pt x="982627" y="1617981"/>
                  </a:lnTo>
                  <a:lnTo>
                    <a:pt x="977221" y="1619568"/>
                  </a:lnTo>
                  <a:lnTo>
                    <a:pt x="971179" y="1620203"/>
                  </a:lnTo>
                  <a:lnTo>
                    <a:pt x="965455" y="1620838"/>
                  </a:lnTo>
                  <a:lnTo>
                    <a:pt x="959413" y="1620203"/>
                  </a:lnTo>
                  <a:lnTo>
                    <a:pt x="953370" y="1619568"/>
                  </a:lnTo>
                  <a:lnTo>
                    <a:pt x="947964" y="1617981"/>
                  </a:lnTo>
                  <a:lnTo>
                    <a:pt x="942558" y="1616076"/>
                  </a:lnTo>
                  <a:lnTo>
                    <a:pt x="937470" y="1613536"/>
                  </a:lnTo>
                  <a:lnTo>
                    <a:pt x="932700" y="1610361"/>
                  </a:lnTo>
                  <a:lnTo>
                    <a:pt x="927930" y="1607186"/>
                  </a:lnTo>
                  <a:lnTo>
                    <a:pt x="923795" y="1603376"/>
                  </a:lnTo>
                  <a:lnTo>
                    <a:pt x="919979" y="1599566"/>
                  </a:lnTo>
                  <a:lnTo>
                    <a:pt x="916799" y="1594803"/>
                  </a:lnTo>
                  <a:lnTo>
                    <a:pt x="913619" y="1590041"/>
                  </a:lnTo>
                  <a:lnTo>
                    <a:pt x="911393" y="1584961"/>
                  </a:lnTo>
                  <a:lnTo>
                    <a:pt x="909485" y="1579246"/>
                  </a:lnTo>
                  <a:lnTo>
                    <a:pt x="907895" y="1573848"/>
                  </a:lnTo>
                  <a:lnTo>
                    <a:pt x="906941" y="1567816"/>
                  </a:lnTo>
                  <a:lnTo>
                    <a:pt x="906623" y="1562101"/>
                  </a:lnTo>
                  <a:lnTo>
                    <a:pt x="906623" y="1173163"/>
                  </a:lnTo>
                  <a:lnTo>
                    <a:pt x="899627" y="1169988"/>
                  </a:lnTo>
                  <a:lnTo>
                    <a:pt x="892313" y="1166813"/>
                  </a:lnTo>
                  <a:lnTo>
                    <a:pt x="885316" y="1163003"/>
                  </a:lnTo>
                  <a:lnTo>
                    <a:pt x="878638" y="1158558"/>
                  </a:lnTo>
                  <a:lnTo>
                    <a:pt x="871960" y="1154113"/>
                  </a:lnTo>
                  <a:lnTo>
                    <a:pt x="865282" y="1149033"/>
                  </a:lnTo>
                  <a:lnTo>
                    <a:pt x="858922" y="1143953"/>
                  </a:lnTo>
                  <a:lnTo>
                    <a:pt x="852879" y="1138238"/>
                  </a:lnTo>
                  <a:lnTo>
                    <a:pt x="847473" y="1132205"/>
                  </a:lnTo>
                  <a:lnTo>
                    <a:pt x="842385" y="1125855"/>
                  </a:lnTo>
                  <a:lnTo>
                    <a:pt x="837297" y="1119505"/>
                  </a:lnTo>
                  <a:lnTo>
                    <a:pt x="832845" y="1113473"/>
                  </a:lnTo>
                  <a:lnTo>
                    <a:pt x="828393" y="1106488"/>
                  </a:lnTo>
                  <a:lnTo>
                    <a:pt x="824577" y="1099503"/>
                  </a:lnTo>
                  <a:lnTo>
                    <a:pt x="821397" y="1092835"/>
                  </a:lnTo>
                  <a:lnTo>
                    <a:pt x="818216" y="1085850"/>
                  </a:lnTo>
                  <a:lnTo>
                    <a:pt x="815354" y="1078230"/>
                  </a:lnTo>
                  <a:lnTo>
                    <a:pt x="813128" y="1071245"/>
                  </a:lnTo>
                  <a:lnTo>
                    <a:pt x="811220" y="1063625"/>
                  </a:lnTo>
                  <a:lnTo>
                    <a:pt x="809630" y="1056323"/>
                  </a:lnTo>
                  <a:lnTo>
                    <a:pt x="808040" y="1048703"/>
                  </a:lnTo>
                  <a:lnTo>
                    <a:pt x="807086" y="1041400"/>
                  </a:lnTo>
                  <a:lnTo>
                    <a:pt x="806768" y="1033463"/>
                  </a:lnTo>
                  <a:lnTo>
                    <a:pt x="806450" y="1025843"/>
                  </a:lnTo>
                  <a:lnTo>
                    <a:pt x="806768" y="1018540"/>
                  </a:lnTo>
                  <a:lnTo>
                    <a:pt x="807086" y="1010920"/>
                  </a:lnTo>
                  <a:lnTo>
                    <a:pt x="808040" y="1002983"/>
                  </a:lnTo>
                  <a:lnTo>
                    <a:pt x="809630" y="995680"/>
                  </a:lnTo>
                  <a:lnTo>
                    <a:pt x="811220" y="988060"/>
                  </a:lnTo>
                  <a:lnTo>
                    <a:pt x="813128" y="981075"/>
                  </a:lnTo>
                  <a:lnTo>
                    <a:pt x="815354" y="973455"/>
                  </a:lnTo>
                  <a:lnTo>
                    <a:pt x="818216" y="966470"/>
                  </a:lnTo>
                  <a:lnTo>
                    <a:pt x="821397" y="959485"/>
                  </a:lnTo>
                  <a:lnTo>
                    <a:pt x="824577" y="952183"/>
                  </a:lnTo>
                  <a:lnTo>
                    <a:pt x="828393" y="945515"/>
                  </a:lnTo>
                  <a:lnTo>
                    <a:pt x="832845" y="938848"/>
                  </a:lnTo>
                  <a:lnTo>
                    <a:pt x="837297" y="932180"/>
                  </a:lnTo>
                  <a:lnTo>
                    <a:pt x="842385" y="925830"/>
                  </a:lnTo>
                  <a:lnTo>
                    <a:pt x="847473" y="920115"/>
                  </a:lnTo>
                  <a:lnTo>
                    <a:pt x="852879" y="914083"/>
                  </a:lnTo>
                  <a:lnTo>
                    <a:pt x="859240" y="908368"/>
                  </a:lnTo>
                  <a:lnTo>
                    <a:pt x="865282" y="902653"/>
                  </a:lnTo>
                  <a:lnTo>
                    <a:pt x="871960" y="897890"/>
                  </a:lnTo>
                  <a:lnTo>
                    <a:pt x="878638" y="893445"/>
                  </a:lnTo>
                  <a:lnTo>
                    <a:pt x="885316" y="889000"/>
                  </a:lnTo>
                  <a:lnTo>
                    <a:pt x="892313" y="885508"/>
                  </a:lnTo>
                  <a:lnTo>
                    <a:pt x="899627" y="882015"/>
                  </a:lnTo>
                  <a:lnTo>
                    <a:pt x="906941" y="878840"/>
                  </a:lnTo>
                  <a:lnTo>
                    <a:pt x="914573" y="875983"/>
                  </a:lnTo>
                  <a:lnTo>
                    <a:pt x="921887" y="873760"/>
                  </a:lnTo>
                  <a:lnTo>
                    <a:pt x="929520" y="872173"/>
                  </a:lnTo>
                  <a:lnTo>
                    <a:pt x="936834" y="870585"/>
                  </a:lnTo>
                  <a:lnTo>
                    <a:pt x="944784" y="869315"/>
                  </a:lnTo>
                  <a:lnTo>
                    <a:pt x="952734" y="868363"/>
                  </a:lnTo>
                  <a:lnTo>
                    <a:pt x="960685" y="868045"/>
                  </a:lnTo>
                  <a:lnTo>
                    <a:pt x="967999" y="867728"/>
                  </a:lnTo>
                  <a:lnTo>
                    <a:pt x="1216364" y="620078"/>
                  </a:lnTo>
                  <a:lnTo>
                    <a:pt x="1219862" y="616585"/>
                  </a:lnTo>
                  <a:lnTo>
                    <a:pt x="1223996" y="613410"/>
                  </a:lnTo>
                  <a:lnTo>
                    <a:pt x="1228130" y="610235"/>
                  </a:lnTo>
                  <a:lnTo>
                    <a:pt x="1232264" y="607060"/>
                  </a:lnTo>
                  <a:lnTo>
                    <a:pt x="1236398" y="604520"/>
                  </a:lnTo>
                  <a:lnTo>
                    <a:pt x="1240851" y="601980"/>
                  </a:lnTo>
                  <a:lnTo>
                    <a:pt x="1245621" y="599758"/>
                  </a:lnTo>
                  <a:lnTo>
                    <a:pt x="1250073" y="597535"/>
                  </a:lnTo>
                  <a:lnTo>
                    <a:pt x="1254843" y="596265"/>
                  </a:lnTo>
                  <a:lnTo>
                    <a:pt x="1259295" y="594678"/>
                  </a:lnTo>
                  <a:lnTo>
                    <a:pt x="1264065" y="593408"/>
                  </a:lnTo>
                  <a:lnTo>
                    <a:pt x="1268835" y="592138"/>
                  </a:lnTo>
                  <a:lnTo>
                    <a:pt x="1278694" y="590868"/>
                  </a:lnTo>
                  <a:lnTo>
                    <a:pt x="1288552" y="590550"/>
                  </a:lnTo>
                  <a:close/>
                  <a:moveTo>
                    <a:pt x="799395" y="26988"/>
                  </a:moveTo>
                  <a:lnTo>
                    <a:pt x="618825" y="785302"/>
                  </a:lnTo>
                  <a:lnTo>
                    <a:pt x="426196" y="592785"/>
                  </a:lnTo>
                  <a:lnTo>
                    <a:pt x="414454" y="608987"/>
                  </a:lnTo>
                  <a:lnTo>
                    <a:pt x="403030" y="625189"/>
                  </a:lnTo>
                  <a:lnTo>
                    <a:pt x="392240" y="641708"/>
                  </a:lnTo>
                  <a:lnTo>
                    <a:pt x="381450" y="658228"/>
                  </a:lnTo>
                  <a:lnTo>
                    <a:pt x="371295" y="674748"/>
                  </a:lnTo>
                  <a:lnTo>
                    <a:pt x="361775" y="691585"/>
                  </a:lnTo>
                  <a:lnTo>
                    <a:pt x="352254" y="709058"/>
                  </a:lnTo>
                  <a:lnTo>
                    <a:pt x="343369" y="726213"/>
                  </a:lnTo>
                  <a:lnTo>
                    <a:pt x="336387" y="741144"/>
                  </a:lnTo>
                  <a:lnTo>
                    <a:pt x="329088" y="756393"/>
                  </a:lnTo>
                  <a:lnTo>
                    <a:pt x="322741" y="771642"/>
                  </a:lnTo>
                  <a:lnTo>
                    <a:pt x="316711" y="786573"/>
                  </a:lnTo>
                  <a:lnTo>
                    <a:pt x="310365" y="801822"/>
                  </a:lnTo>
                  <a:lnTo>
                    <a:pt x="304652" y="817706"/>
                  </a:lnTo>
                  <a:lnTo>
                    <a:pt x="299257" y="832955"/>
                  </a:lnTo>
                  <a:lnTo>
                    <a:pt x="294180" y="848839"/>
                  </a:lnTo>
                  <a:lnTo>
                    <a:pt x="289420" y="864723"/>
                  </a:lnTo>
                  <a:lnTo>
                    <a:pt x="284977" y="880290"/>
                  </a:lnTo>
                  <a:lnTo>
                    <a:pt x="280851" y="896174"/>
                  </a:lnTo>
                  <a:lnTo>
                    <a:pt x="276726" y="912376"/>
                  </a:lnTo>
                  <a:lnTo>
                    <a:pt x="273235" y="927942"/>
                  </a:lnTo>
                  <a:lnTo>
                    <a:pt x="270062" y="944144"/>
                  </a:lnTo>
                  <a:lnTo>
                    <a:pt x="267523" y="960346"/>
                  </a:lnTo>
                  <a:lnTo>
                    <a:pt x="264667" y="976548"/>
                  </a:lnTo>
                  <a:lnTo>
                    <a:pt x="262128" y="992433"/>
                  </a:lnTo>
                  <a:lnTo>
                    <a:pt x="260224" y="1008634"/>
                  </a:lnTo>
                  <a:lnTo>
                    <a:pt x="258637" y="1024836"/>
                  </a:lnTo>
                  <a:lnTo>
                    <a:pt x="257050" y="1041038"/>
                  </a:lnTo>
                  <a:lnTo>
                    <a:pt x="256098" y="1057240"/>
                  </a:lnTo>
                  <a:lnTo>
                    <a:pt x="255464" y="1073760"/>
                  </a:lnTo>
                  <a:lnTo>
                    <a:pt x="254829" y="1089962"/>
                  </a:lnTo>
                  <a:lnTo>
                    <a:pt x="254829" y="1105846"/>
                  </a:lnTo>
                  <a:lnTo>
                    <a:pt x="254829" y="1122683"/>
                  </a:lnTo>
                  <a:lnTo>
                    <a:pt x="255464" y="1138568"/>
                  </a:lnTo>
                  <a:lnTo>
                    <a:pt x="256416" y="1155087"/>
                  </a:lnTo>
                  <a:lnTo>
                    <a:pt x="257050" y="1171289"/>
                  </a:lnTo>
                  <a:lnTo>
                    <a:pt x="258637" y="1187491"/>
                  </a:lnTo>
                  <a:lnTo>
                    <a:pt x="260224" y="1203693"/>
                  </a:lnTo>
                  <a:lnTo>
                    <a:pt x="262128" y="1219895"/>
                  </a:lnTo>
                  <a:lnTo>
                    <a:pt x="264667" y="1236097"/>
                  </a:lnTo>
                  <a:lnTo>
                    <a:pt x="267523" y="1251981"/>
                  </a:lnTo>
                  <a:lnTo>
                    <a:pt x="270379" y="1268183"/>
                  </a:lnTo>
                  <a:lnTo>
                    <a:pt x="273552" y="1284385"/>
                  </a:lnTo>
                  <a:lnTo>
                    <a:pt x="277361" y="1300269"/>
                  </a:lnTo>
                  <a:lnTo>
                    <a:pt x="281169" y="1316153"/>
                  </a:lnTo>
                  <a:lnTo>
                    <a:pt x="284977" y="1332038"/>
                  </a:lnTo>
                  <a:lnTo>
                    <a:pt x="289737" y="1347922"/>
                  </a:lnTo>
                  <a:lnTo>
                    <a:pt x="294497" y="1363488"/>
                  </a:lnTo>
                  <a:lnTo>
                    <a:pt x="299575" y="1379373"/>
                  </a:lnTo>
                  <a:lnTo>
                    <a:pt x="305287" y="1394622"/>
                  </a:lnTo>
                  <a:lnTo>
                    <a:pt x="310682" y="1410188"/>
                  </a:lnTo>
                  <a:lnTo>
                    <a:pt x="317029" y="1425437"/>
                  </a:lnTo>
                  <a:lnTo>
                    <a:pt x="323376" y="1440686"/>
                  </a:lnTo>
                  <a:lnTo>
                    <a:pt x="330040" y="1456252"/>
                  </a:lnTo>
                  <a:lnTo>
                    <a:pt x="337022" y="1471184"/>
                  </a:lnTo>
                  <a:lnTo>
                    <a:pt x="344003" y="1486115"/>
                  </a:lnTo>
                  <a:lnTo>
                    <a:pt x="351620" y="1501046"/>
                  </a:lnTo>
                  <a:lnTo>
                    <a:pt x="359553" y="1515660"/>
                  </a:lnTo>
                  <a:lnTo>
                    <a:pt x="367804" y="1530273"/>
                  </a:lnTo>
                  <a:lnTo>
                    <a:pt x="376373" y="1544887"/>
                  </a:lnTo>
                  <a:lnTo>
                    <a:pt x="384941" y="1558865"/>
                  </a:lnTo>
                  <a:lnTo>
                    <a:pt x="394461" y="1573161"/>
                  </a:lnTo>
                  <a:lnTo>
                    <a:pt x="403982" y="1587139"/>
                  </a:lnTo>
                  <a:lnTo>
                    <a:pt x="413819" y="1601117"/>
                  </a:lnTo>
                  <a:lnTo>
                    <a:pt x="423657" y="1614777"/>
                  </a:lnTo>
                  <a:lnTo>
                    <a:pt x="434130" y="1628120"/>
                  </a:lnTo>
                  <a:lnTo>
                    <a:pt x="444919" y="1641780"/>
                  </a:lnTo>
                  <a:lnTo>
                    <a:pt x="455709" y="1655123"/>
                  </a:lnTo>
                  <a:lnTo>
                    <a:pt x="466816" y="1668148"/>
                  </a:lnTo>
                  <a:lnTo>
                    <a:pt x="478558" y="1680856"/>
                  </a:lnTo>
                  <a:lnTo>
                    <a:pt x="490300" y="1693563"/>
                  </a:lnTo>
                  <a:lnTo>
                    <a:pt x="502676" y="1706270"/>
                  </a:lnTo>
                  <a:lnTo>
                    <a:pt x="512832" y="1716119"/>
                  </a:lnTo>
                  <a:lnTo>
                    <a:pt x="522987" y="1725967"/>
                  </a:lnTo>
                  <a:lnTo>
                    <a:pt x="533776" y="1735497"/>
                  </a:lnTo>
                  <a:lnTo>
                    <a:pt x="544249" y="1744710"/>
                  </a:lnTo>
                  <a:lnTo>
                    <a:pt x="555039" y="1753923"/>
                  </a:lnTo>
                  <a:lnTo>
                    <a:pt x="565511" y="1762818"/>
                  </a:lnTo>
                  <a:lnTo>
                    <a:pt x="587725" y="1780291"/>
                  </a:lnTo>
                  <a:lnTo>
                    <a:pt x="609939" y="1796811"/>
                  </a:lnTo>
                  <a:lnTo>
                    <a:pt x="633106" y="1812695"/>
                  </a:lnTo>
                  <a:lnTo>
                    <a:pt x="656589" y="1827626"/>
                  </a:lnTo>
                  <a:lnTo>
                    <a:pt x="680073" y="1841604"/>
                  </a:lnTo>
                  <a:lnTo>
                    <a:pt x="704509" y="1854629"/>
                  </a:lnTo>
                  <a:lnTo>
                    <a:pt x="728944" y="1867337"/>
                  </a:lnTo>
                  <a:lnTo>
                    <a:pt x="753697" y="1878774"/>
                  </a:lnTo>
                  <a:lnTo>
                    <a:pt x="778768" y="1889257"/>
                  </a:lnTo>
                  <a:lnTo>
                    <a:pt x="804155" y="1899741"/>
                  </a:lnTo>
                  <a:lnTo>
                    <a:pt x="829543" y="1908636"/>
                  </a:lnTo>
                  <a:lnTo>
                    <a:pt x="855566" y="1916896"/>
                  </a:lnTo>
                  <a:lnTo>
                    <a:pt x="881906" y="1923885"/>
                  </a:lnTo>
                  <a:lnTo>
                    <a:pt x="908245" y="1930556"/>
                  </a:lnTo>
                  <a:lnTo>
                    <a:pt x="934585" y="1936592"/>
                  </a:lnTo>
                  <a:lnTo>
                    <a:pt x="961242" y="1941357"/>
                  </a:lnTo>
                  <a:lnTo>
                    <a:pt x="988217" y="1945805"/>
                  </a:lnTo>
                  <a:lnTo>
                    <a:pt x="1014874" y="1948982"/>
                  </a:lnTo>
                  <a:lnTo>
                    <a:pt x="1042165" y="1951206"/>
                  </a:lnTo>
                  <a:lnTo>
                    <a:pt x="1068823" y="1952794"/>
                  </a:lnTo>
                  <a:lnTo>
                    <a:pt x="1095797" y="1953112"/>
                  </a:lnTo>
                  <a:lnTo>
                    <a:pt x="1123089" y="1953112"/>
                  </a:lnTo>
                  <a:lnTo>
                    <a:pt x="1150063" y="1951841"/>
                  </a:lnTo>
                  <a:lnTo>
                    <a:pt x="1177355" y="1950253"/>
                  </a:lnTo>
                  <a:lnTo>
                    <a:pt x="1204012" y="1947711"/>
                  </a:lnTo>
                  <a:lnTo>
                    <a:pt x="1231304" y="1944217"/>
                  </a:lnTo>
                  <a:lnTo>
                    <a:pt x="1257961" y="1939451"/>
                  </a:lnTo>
                  <a:lnTo>
                    <a:pt x="1284618" y="1934368"/>
                  </a:lnTo>
                  <a:lnTo>
                    <a:pt x="1311275" y="1928015"/>
                  </a:lnTo>
                  <a:lnTo>
                    <a:pt x="1258913" y="2147853"/>
                  </a:lnTo>
                  <a:lnTo>
                    <a:pt x="1246219" y="2200588"/>
                  </a:lnTo>
                  <a:lnTo>
                    <a:pt x="1220514" y="2203130"/>
                  </a:lnTo>
                  <a:lnTo>
                    <a:pt x="1195126" y="2205989"/>
                  </a:lnTo>
                  <a:lnTo>
                    <a:pt x="1169104" y="2207895"/>
                  </a:lnTo>
                  <a:lnTo>
                    <a:pt x="1143082" y="2209166"/>
                  </a:lnTo>
                  <a:lnTo>
                    <a:pt x="1117694" y="2209801"/>
                  </a:lnTo>
                  <a:lnTo>
                    <a:pt x="1091672" y="2209801"/>
                  </a:lnTo>
                  <a:lnTo>
                    <a:pt x="1065649" y="2209483"/>
                  </a:lnTo>
                  <a:lnTo>
                    <a:pt x="1039627" y="2208530"/>
                  </a:lnTo>
                  <a:lnTo>
                    <a:pt x="1013287" y="2206307"/>
                  </a:lnTo>
                  <a:lnTo>
                    <a:pt x="987265" y="2204083"/>
                  </a:lnTo>
                  <a:lnTo>
                    <a:pt x="961242" y="2201224"/>
                  </a:lnTo>
                  <a:lnTo>
                    <a:pt x="935537" y="2197411"/>
                  </a:lnTo>
                  <a:lnTo>
                    <a:pt x="909832" y="2193282"/>
                  </a:lnTo>
                  <a:lnTo>
                    <a:pt x="883810" y="2188199"/>
                  </a:lnTo>
                  <a:lnTo>
                    <a:pt x="857787" y="2182798"/>
                  </a:lnTo>
                  <a:lnTo>
                    <a:pt x="832400" y="2176762"/>
                  </a:lnTo>
                  <a:lnTo>
                    <a:pt x="832717" y="2174856"/>
                  </a:lnTo>
                  <a:lnTo>
                    <a:pt x="814946" y="2170091"/>
                  </a:lnTo>
                  <a:lnTo>
                    <a:pt x="797808" y="2165325"/>
                  </a:lnTo>
                  <a:lnTo>
                    <a:pt x="780037" y="2160242"/>
                  </a:lnTo>
                  <a:lnTo>
                    <a:pt x="762583" y="2154842"/>
                  </a:lnTo>
                  <a:lnTo>
                    <a:pt x="745446" y="2149441"/>
                  </a:lnTo>
                  <a:lnTo>
                    <a:pt x="727992" y="2143087"/>
                  </a:lnTo>
                  <a:lnTo>
                    <a:pt x="710856" y="2136734"/>
                  </a:lnTo>
                  <a:lnTo>
                    <a:pt x="693719" y="2130380"/>
                  </a:lnTo>
                  <a:lnTo>
                    <a:pt x="676900" y="2123391"/>
                  </a:lnTo>
                  <a:lnTo>
                    <a:pt x="660080" y="2116084"/>
                  </a:lnTo>
                  <a:lnTo>
                    <a:pt x="642943" y="2108777"/>
                  </a:lnTo>
                  <a:lnTo>
                    <a:pt x="626441" y="2100835"/>
                  </a:lnTo>
                  <a:lnTo>
                    <a:pt x="609939" y="2092893"/>
                  </a:lnTo>
                  <a:lnTo>
                    <a:pt x="593437" y="2084633"/>
                  </a:lnTo>
                  <a:lnTo>
                    <a:pt x="577253" y="2076056"/>
                  </a:lnTo>
                  <a:lnTo>
                    <a:pt x="561385" y="2067478"/>
                  </a:lnTo>
                  <a:lnTo>
                    <a:pt x="545201" y="2057948"/>
                  </a:lnTo>
                  <a:lnTo>
                    <a:pt x="529016" y="2048417"/>
                  </a:lnTo>
                  <a:lnTo>
                    <a:pt x="513149" y="2038887"/>
                  </a:lnTo>
                  <a:lnTo>
                    <a:pt x="497916" y="2028721"/>
                  </a:lnTo>
                  <a:lnTo>
                    <a:pt x="482049" y="2018555"/>
                  </a:lnTo>
                  <a:lnTo>
                    <a:pt x="466816" y="2007754"/>
                  </a:lnTo>
                  <a:lnTo>
                    <a:pt x="451901" y="1996952"/>
                  </a:lnTo>
                  <a:lnTo>
                    <a:pt x="436668" y="1985833"/>
                  </a:lnTo>
                  <a:lnTo>
                    <a:pt x="422070" y="1974397"/>
                  </a:lnTo>
                  <a:lnTo>
                    <a:pt x="407155" y="1962642"/>
                  </a:lnTo>
                  <a:lnTo>
                    <a:pt x="392557" y="1950888"/>
                  </a:lnTo>
                  <a:lnTo>
                    <a:pt x="378277" y="1938498"/>
                  </a:lnTo>
                  <a:lnTo>
                    <a:pt x="364313" y="1926109"/>
                  </a:lnTo>
                  <a:lnTo>
                    <a:pt x="350033" y="1913083"/>
                  </a:lnTo>
                  <a:lnTo>
                    <a:pt x="336387" y="1900058"/>
                  </a:lnTo>
                  <a:lnTo>
                    <a:pt x="322424" y="1886716"/>
                  </a:lnTo>
                  <a:lnTo>
                    <a:pt x="305604" y="1869243"/>
                  </a:lnTo>
                  <a:lnTo>
                    <a:pt x="289420" y="1852088"/>
                  </a:lnTo>
                  <a:lnTo>
                    <a:pt x="273235" y="1833980"/>
                  </a:lnTo>
                  <a:lnTo>
                    <a:pt x="258002" y="1815554"/>
                  </a:lnTo>
                  <a:lnTo>
                    <a:pt x="242452" y="1797446"/>
                  </a:lnTo>
                  <a:lnTo>
                    <a:pt x="228172" y="1779020"/>
                  </a:lnTo>
                  <a:lnTo>
                    <a:pt x="213891" y="1760277"/>
                  </a:lnTo>
                  <a:lnTo>
                    <a:pt x="200245" y="1741216"/>
                  </a:lnTo>
                  <a:lnTo>
                    <a:pt x="187234" y="1721837"/>
                  </a:lnTo>
                  <a:lnTo>
                    <a:pt x="174223" y="1702141"/>
                  </a:lnTo>
                  <a:lnTo>
                    <a:pt x="161846" y="1682444"/>
                  </a:lnTo>
                  <a:lnTo>
                    <a:pt x="150105" y="1662748"/>
                  </a:lnTo>
                  <a:lnTo>
                    <a:pt x="138363" y="1642734"/>
                  </a:lnTo>
                  <a:lnTo>
                    <a:pt x="127573" y="1622402"/>
                  </a:lnTo>
                  <a:lnTo>
                    <a:pt x="117101" y="1602388"/>
                  </a:lnTo>
                  <a:lnTo>
                    <a:pt x="106946" y="1581420"/>
                  </a:lnTo>
                  <a:lnTo>
                    <a:pt x="97425" y="1560453"/>
                  </a:lnTo>
                  <a:lnTo>
                    <a:pt x="87905" y="1539486"/>
                  </a:lnTo>
                  <a:lnTo>
                    <a:pt x="79336" y="1518836"/>
                  </a:lnTo>
                  <a:lnTo>
                    <a:pt x="71085" y="1497551"/>
                  </a:lnTo>
                  <a:lnTo>
                    <a:pt x="63152" y="1476267"/>
                  </a:lnTo>
                  <a:lnTo>
                    <a:pt x="56170" y="1454664"/>
                  </a:lnTo>
                  <a:lnTo>
                    <a:pt x="49189" y="1432744"/>
                  </a:lnTo>
                  <a:lnTo>
                    <a:pt x="42842" y="1411141"/>
                  </a:lnTo>
                  <a:lnTo>
                    <a:pt x="36495" y="1389539"/>
                  </a:lnTo>
                  <a:lnTo>
                    <a:pt x="31100" y="1367618"/>
                  </a:lnTo>
                  <a:lnTo>
                    <a:pt x="25705" y="1345380"/>
                  </a:lnTo>
                  <a:lnTo>
                    <a:pt x="21262" y="1323460"/>
                  </a:lnTo>
                  <a:lnTo>
                    <a:pt x="17137" y="1301222"/>
                  </a:lnTo>
                  <a:lnTo>
                    <a:pt x="13328" y="1278984"/>
                  </a:lnTo>
                  <a:lnTo>
                    <a:pt x="10155" y="1256746"/>
                  </a:lnTo>
                  <a:lnTo>
                    <a:pt x="7299" y="1234508"/>
                  </a:lnTo>
                  <a:lnTo>
                    <a:pt x="5077" y="1211953"/>
                  </a:lnTo>
                  <a:lnTo>
                    <a:pt x="2856" y="1189397"/>
                  </a:lnTo>
                  <a:lnTo>
                    <a:pt x="1587" y="1167159"/>
                  </a:lnTo>
                  <a:lnTo>
                    <a:pt x="317" y="1144604"/>
                  </a:lnTo>
                  <a:lnTo>
                    <a:pt x="0" y="1122048"/>
                  </a:lnTo>
                  <a:lnTo>
                    <a:pt x="0" y="1099810"/>
                  </a:lnTo>
                  <a:lnTo>
                    <a:pt x="0" y="1077254"/>
                  </a:lnTo>
                  <a:lnTo>
                    <a:pt x="635" y="1054699"/>
                  </a:lnTo>
                  <a:lnTo>
                    <a:pt x="2221" y="1032461"/>
                  </a:lnTo>
                  <a:lnTo>
                    <a:pt x="3808" y="1009905"/>
                  </a:lnTo>
                  <a:lnTo>
                    <a:pt x="5712" y="987350"/>
                  </a:lnTo>
                  <a:lnTo>
                    <a:pt x="8568" y="965429"/>
                  </a:lnTo>
                  <a:lnTo>
                    <a:pt x="11742" y="942874"/>
                  </a:lnTo>
                  <a:lnTo>
                    <a:pt x="14915" y="920636"/>
                  </a:lnTo>
                  <a:lnTo>
                    <a:pt x="19041" y="898398"/>
                  </a:lnTo>
                  <a:lnTo>
                    <a:pt x="23484" y="876478"/>
                  </a:lnTo>
                  <a:lnTo>
                    <a:pt x="28244" y="854240"/>
                  </a:lnTo>
                  <a:lnTo>
                    <a:pt x="33639" y="832319"/>
                  </a:lnTo>
                  <a:lnTo>
                    <a:pt x="39351" y="810717"/>
                  </a:lnTo>
                  <a:lnTo>
                    <a:pt x="45380" y="788479"/>
                  </a:lnTo>
                  <a:lnTo>
                    <a:pt x="52045" y="766876"/>
                  </a:lnTo>
                  <a:lnTo>
                    <a:pt x="59344" y="745591"/>
                  </a:lnTo>
                  <a:lnTo>
                    <a:pt x="66643" y="723989"/>
                  </a:lnTo>
                  <a:lnTo>
                    <a:pt x="74894" y="702704"/>
                  </a:lnTo>
                  <a:lnTo>
                    <a:pt x="83145" y="681737"/>
                  </a:lnTo>
                  <a:lnTo>
                    <a:pt x="92348" y="660452"/>
                  </a:lnTo>
                  <a:lnTo>
                    <a:pt x="101868" y="639802"/>
                  </a:lnTo>
                  <a:lnTo>
                    <a:pt x="111706" y="619153"/>
                  </a:lnTo>
                  <a:lnTo>
                    <a:pt x="121861" y="598821"/>
                  </a:lnTo>
                  <a:lnTo>
                    <a:pt x="132333" y="578171"/>
                  </a:lnTo>
                  <a:lnTo>
                    <a:pt x="143758" y="558157"/>
                  </a:lnTo>
                  <a:lnTo>
                    <a:pt x="155182" y="538143"/>
                  </a:lnTo>
                  <a:lnTo>
                    <a:pt x="165337" y="521623"/>
                  </a:lnTo>
                  <a:lnTo>
                    <a:pt x="175810" y="505422"/>
                  </a:lnTo>
                  <a:lnTo>
                    <a:pt x="186282" y="489220"/>
                  </a:lnTo>
                  <a:lnTo>
                    <a:pt x="197389" y="473018"/>
                  </a:lnTo>
                  <a:lnTo>
                    <a:pt x="208814" y="457451"/>
                  </a:lnTo>
                  <a:lnTo>
                    <a:pt x="220238" y="441567"/>
                  </a:lnTo>
                  <a:lnTo>
                    <a:pt x="231980" y="425683"/>
                  </a:lnTo>
                  <a:lnTo>
                    <a:pt x="244039" y="410434"/>
                  </a:lnTo>
                  <a:lnTo>
                    <a:pt x="41255" y="207115"/>
                  </a:lnTo>
                  <a:lnTo>
                    <a:pt x="799395" y="26988"/>
                  </a:lnTo>
                  <a:close/>
                  <a:moveTo>
                    <a:pt x="1115113" y="0"/>
                  </a:moveTo>
                  <a:lnTo>
                    <a:pt x="1141155" y="953"/>
                  </a:lnTo>
                  <a:lnTo>
                    <a:pt x="1167196" y="1906"/>
                  </a:lnTo>
                  <a:lnTo>
                    <a:pt x="1193555" y="3494"/>
                  </a:lnTo>
                  <a:lnTo>
                    <a:pt x="1219596" y="6035"/>
                  </a:lnTo>
                  <a:lnTo>
                    <a:pt x="1245320" y="9212"/>
                  </a:lnTo>
                  <a:lnTo>
                    <a:pt x="1271044" y="12706"/>
                  </a:lnTo>
                  <a:lnTo>
                    <a:pt x="1297085" y="17152"/>
                  </a:lnTo>
                  <a:lnTo>
                    <a:pt x="1323126" y="21599"/>
                  </a:lnTo>
                  <a:lnTo>
                    <a:pt x="1348532" y="27317"/>
                  </a:lnTo>
                  <a:lnTo>
                    <a:pt x="1374574" y="33670"/>
                  </a:lnTo>
                  <a:lnTo>
                    <a:pt x="1392676" y="38434"/>
                  </a:lnTo>
                  <a:lnTo>
                    <a:pt x="1410460" y="42881"/>
                  </a:lnTo>
                  <a:lnTo>
                    <a:pt x="1428244" y="48599"/>
                  </a:lnTo>
                  <a:lnTo>
                    <a:pt x="1445711" y="53999"/>
                  </a:lnTo>
                  <a:lnTo>
                    <a:pt x="1463495" y="60034"/>
                  </a:lnTo>
                  <a:lnTo>
                    <a:pt x="1480962" y="66387"/>
                  </a:lnTo>
                  <a:lnTo>
                    <a:pt x="1498746" y="72422"/>
                  </a:lnTo>
                  <a:lnTo>
                    <a:pt x="1515578" y="79092"/>
                  </a:lnTo>
                  <a:lnTo>
                    <a:pt x="1532727" y="86398"/>
                  </a:lnTo>
                  <a:lnTo>
                    <a:pt x="1549876" y="93703"/>
                  </a:lnTo>
                  <a:lnTo>
                    <a:pt x="1566708" y="101327"/>
                  </a:lnTo>
                  <a:lnTo>
                    <a:pt x="1583222" y="109585"/>
                  </a:lnTo>
                  <a:lnTo>
                    <a:pt x="1600053" y="117526"/>
                  </a:lnTo>
                  <a:lnTo>
                    <a:pt x="1616250" y="126103"/>
                  </a:lnTo>
                  <a:lnTo>
                    <a:pt x="1632764" y="134679"/>
                  </a:lnTo>
                  <a:lnTo>
                    <a:pt x="1648960" y="143890"/>
                  </a:lnTo>
                  <a:lnTo>
                    <a:pt x="1665157" y="152784"/>
                  </a:lnTo>
                  <a:lnTo>
                    <a:pt x="1681035" y="162631"/>
                  </a:lnTo>
                  <a:lnTo>
                    <a:pt x="1696597" y="172478"/>
                  </a:lnTo>
                  <a:lnTo>
                    <a:pt x="1712158" y="182325"/>
                  </a:lnTo>
                  <a:lnTo>
                    <a:pt x="1727402" y="193124"/>
                  </a:lnTo>
                  <a:lnTo>
                    <a:pt x="1742645" y="203606"/>
                  </a:lnTo>
                  <a:lnTo>
                    <a:pt x="1757572" y="214406"/>
                  </a:lnTo>
                  <a:lnTo>
                    <a:pt x="1772498" y="225206"/>
                  </a:lnTo>
                  <a:lnTo>
                    <a:pt x="1787106" y="236641"/>
                  </a:lnTo>
                  <a:lnTo>
                    <a:pt x="1801715" y="248711"/>
                  </a:lnTo>
                  <a:lnTo>
                    <a:pt x="1816323" y="260464"/>
                  </a:lnTo>
                  <a:lnTo>
                    <a:pt x="1830614" y="272534"/>
                  </a:lnTo>
                  <a:lnTo>
                    <a:pt x="1844270" y="284922"/>
                  </a:lnTo>
                  <a:lnTo>
                    <a:pt x="1857926" y="297310"/>
                  </a:lnTo>
                  <a:lnTo>
                    <a:pt x="1871582" y="310333"/>
                  </a:lnTo>
                  <a:lnTo>
                    <a:pt x="1884920" y="323356"/>
                  </a:lnTo>
                  <a:lnTo>
                    <a:pt x="1901751" y="340826"/>
                  </a:lnTo>
                  <a:lnTo>
                    <a:pt x="1918265" y="358296"/>
                  </a:lnTo>
                  <a:lnTo>
                    <a:pt x="1934144" y="376084"/>
                  </a:lnTo>
                  <a:lnTo>
                    <a:pt x="1949706" y="394190"/>
                  </a:lnTo>
                  <a:lnTo>
                    <a:pt x="1964632" y="412295"/>
                  </a:lnTo>
                  <a:lnTo>
                    <a:pt x="1979240" y="431036"/>
                  </a:lnTo>
                  <a:lnTo>
                    <a:pt x="1993531" y="449776"/>
                  </a:lnTo>
                  <a:lnTo>
                    <a:pt x="2007187" y="468835"/>
                  </a:lnTo>
                  <a:lnTo>
                    <a:pt x="2020525" y="487893"/>
                  </a:lnTo>
                  <a:lnTo>
                    <a:pt x="2033228" y="507587"/>
                  </a:lnTo>
                  <a:lnTo>
                    <a:pt x="2045931" y="527280"/>
                  </a:lnTo>
                  <a:lnTo>
                    <a:pt x="2057682" y="546974"/>
                  </a:lnTo>
                  <a:lnTo>
                    <a:pt x="2069114" y="567303"/>
                  </a:lnTo>
                  <a:lnTo>
                    <a:pt x="2080230" y="587314"/>
                  </a:lnTo>
                  <a:lnTo>
                    <a:pt x="2090710" y="607643"/>
                  </a:lnTo>
                  <a:lnTo>
                    <a:pt x="2100555" y="628607"/>
                  </a:lnTo>
                  <a:lnTo>
                    <a:pt x="2110399" y="648936"/>
                  </a:lnTo>
                  <a:lnTo>
                    <a:pt x="2119609" y="670218"/>
                  </a:lnTo>
                  <a:lnTo>
                    <a:pt x="2128184" y="691182"/>
                  </a:lnTo>
                  <a:lnTo>
                    <a:pt x="2136441" y="712464"/>
                  </a:lnTo>
                  <a:lnTo>
                    <a:pt x="2144380" y="733745"/>
                  </a:lnTo>
                  <a:lnTo>
                    <a:pt x="2151684" y="755345"/>
                  </a:lnTo>
                  <a:lnTo>
                    <a:pt x="2158354" y="776627"/>
                  </a:lnTo>
                  <a:lnTo>
                    <a:pt x="2165023" y="798544"/>
                  </a:lnTo>
                  <a:lnTo>
                    <a:pt x="2171057" y="820461"/>
                  </a:lnTo>
                  <a:lnTo>
                    <a:pt x="2176455" y="842378"/>
                  </a:lnTo>
                  <a:lnTo>
                    <a:pt x="2181537" y="863977"/>
                  </a:lnTo>
                  <a:lnTo>
                    <a:pt x="2186300" y="886530"/>
                  </a:lnTo>
                  <a:lnTo>
                    <a:pt x="2190429" y="908447"/>
                  </a:lnTo>
                  <a:lnTo>
                    <a:pt x="2194240" y="930681"/>
                  </a:lnTo>
                  <a:lnTo>
                    <a:pt x="2197416" y="952916"/>
                  </a:lnTo>
                  <a:lnTo>
                    <a:pt x="2200591" y="975151"/>
                  </a:lnTo>
                  <a:lnTo>
                    <a:pt x="2202814" y="997703"/>
                  </a:lnTo>
                  <a:lnTo>
                    <a:pt x="2204402" y="1019938"/>
                  </a:lnTo>
                  <a:lnTo>
                    <a:pt x="2205990" y="1042490"/>
                  </a:lnTo>
                  <a:lnTo>
                    <a:pt x="2207260" y="1065043"/>
                  </a:lnTo>
                  <a:lnTo>
                    <a:pt x="2207578" y="1087277"/>
                  </a:lnTo>
                  <a:lnTo>
                    <a:pt x="2208213" y="1109830"/>
                  </a:lnTo>
                  <a:lnTo>
                    <a:pt x="2207578" y="1132382"/>
                  </a:lnTo>
                  <a:lnTo>
                    <a:pt x="2206943" y="1154617"/>
                  </a:lnTo>
                  <a:lnTo>
                    <a:pt x="2205673" y="1177169"/>
                  </a:lnTo>
                  <a:lnTo>
                    <a:pt x="2203767" y="1199721"/>
                  </a:lnTo>
                  <a:lnTo>
                    <a:pt x="2201862" y="1221956"/>
                  </a:lnTo>
                  <a:lnTo>
                    <a:pt x="2199003" y="1244508"/>
                  </a:lnTo>
                  <a:lnTo>
                    <a:pt x="2195828" y="1267061"/>
                  </a:lnTo>
                  <a:lnTo>
                    <a:pt x="2192652" y="1288978"/>
                  </a:lnTo>
                  <a:lnTo>
                    <a:pt x="2188841" y="1310895"/>
                  </a:lnTo>
                  <a:lnTo>
                    <a:pt x="2184077" y="1333447"/>
                  </a:lnTo>
                  <a:lnTo>
                    <a:pt x="2179314" y="1355047"/>
                  </a:lnTo>
                  <a:lnTo>
                    <a:pt x="2173915" y="1377281"/>
                  </a:lnTo>
                  <a:lnTo>
                    <a:pt x="2168198" y="1399198"/>
                  </a:lnTo>
                  <a:lnTo>
                    <a:pt x="2162165" y="1420798"/>
                  </a:lnTo>
                  <a:lnTo>
                    <a:pt x="2155178" y="1442397"/>
                  </a:lnTo>
                  <a:lnTo>
                    <a:pt x="2148191" y="1464314"/>
                  </a:lnTo>
                  <a:lnTo>
                    <a:pt x="2140887" y="1485596"/>
                  </a:lnTo>
                  <a:lnTo>
                    <a:pt x="2132630" y="1506878"/>
                  </a:lnTo>
                  <a:lnTo>
                    <a:pt x="2124055" y="1527842"/>
                  </a:lnTo>
                  <a:lnTo>
                    <a:pt x="2115163" y="1548806"/>
                  </a:lnTo>
                  <a:lnTo>
                    <a:pt x="2105636" y="1569770"/>
                  </a:lnTo>
                  <a:lnTo>
                    <a:pt x="2095791" y="1590735"/>
                  </a:lnTo>
                  <a:lnTo>
                    <a:pt x="2085628" y="1611063"/>
                  </a:lnTo>
                  <a:lnTo>
                    <a:pt x="2075148" y="1631710"/>
                  </a:lnTo>
                  <a:lnTo>
                    <a:pt x="2063716" y="1651721"/>
                  </a:lnTo>
                  <a:lnTo>
                    <a:pt x="2052283" y="1671732"/>
                  </a:lnTo>
                  <a:lnTo>
                    <a:pt x="2041803" y="1687932"/>
                  </a:lnTo>
                  <a:lnTo>
                    <a:pt x="2031640" y="1704449"/>
                  </a:lnTo>
                  <a:lnTo>
                    <a:pt x="2021160" y="1720649"/>
                  </a:lnTo>
                  <a:lnTo>
                    <a:pt x="2010045" y="1736848"/>
                  </a:lnTo>
                  <a:lnTo>
                    <a:pt x="1998930" y="1752413"/>
                  </a:lnTo>
                  <a:lnTo>
                    <a:pt x="1987180" y="1768295"/>
                  </a:lnTo>
                  <a:lnTo>
                    <a:pt x="1975429" y="1783541"/>
                  </a:lnTo>
                  <a:lnTo>
                    <a:pt x="1963044" y="1798788"/>
                  </a:lnTo>
                  <a:lnTo>
                    <a:pt x="2166293" y="2002394"/>
                  </a:lnTo>
                  <a:lnTo>
                    <a:pt x="1407602" y="2182813"/>
                  </a:lnTo>
                  <a:lnTo>
                    <a:pt x="1588303" y="1424292"/>
                  </a:lnTo>
                  <a:lnTo>
                    <a:pt x="1780755" y="1616463"/>
                  </a:lnTo>
                  <a:lnTo>
                    <a:pt x="1792823" y="1600899"/>
                  </a:lnTo>
                  <a:lnTo>
                    <a:pt x="1804255" y="1584699"/>
                  </a:lnTo>
                  <a:lnTo>
                    <a:pt x="1815053" y="1568182"/>
                  </a:lnTo>
                  <a:lnTo>
                    <a:pt x="1825851" y="1551665"/>
                  </a:lnTo>
                  <a:lnTo>
                    <a:pt x="1836013" y="1534830"/>
                  </a:lnTo>
                  <a:lnTo>
                    <a:pt x="1845540" y="1517678"/>
                  </a:lnTo>
                  <a:lnTo>
                    <a:pt x="1855068" y="1500525"/>
                  </a:lnTo>
                  <a:lnTo>
                    <a:pt x="1863960" y="1483055"/>
                  </a:lnTo>
                  <a:lnTo>
                    <a:pt x="1870946" y="1468126"/>
                  </a:lnTo>
                  <a:lnTo>
                    <a:pt x="1878251" y="1453197"/>
                  </a:lnTo>
                  <a:lnTo>
                    <a:pt x="1884602" y="1438268"/>
                  </a:lnTo>
                  <a:lnTo>
                    <a:pt x="1891271" y="1422704"/>
                  </a:lnTo>
                  <a:lnTo>
                    <a:pt x="1896988" y="1407457"/>
                  </a:lnTo>
                  <a:lnTo>
                    <a:pt x="1902704" y="1392210"/>
                  </a:lnTo>
                  <a:lnTo>
                    <a:pt x="1908103" y="1376328"/>
                  </a:lnTo>
                  <a:lnTo>
                    <a:pt x="1913184" y="1360764"/>
                  </a:lnTo>
                  <a:lnTo>
                    <a:pt x="1917948" y="1344882"/>
                  </a:lnTo>
                  <a:lnTo>
                    <a:pt x="1922712" y="1329000"/>
                  </a:lnTo>
                  <a:lnTo>
                    <a:pt x="1926522" y="1313436"/>
                  </a:lnTo>
                  <a:lnTo>
                    <a:pt x="1930651" y="1297554"/>
                  </a:lnTo>
                  <a:lnTo>
                    <a:pt x="1934144" y="1281354"/>
                  </a:lnTo>
                  <a:lnTo>
                    <a:pt x="1937320" y="1265473"/>
                  </a:lnTo>
                  <a:lnTo>
                    <a:pt x="1940496" y="1249591"/>
                  </a:lnTo>
                  <a:lnTo>
                    <a:pt x="1942719" y="1233391"/>
                  </a:lnTo>
                  <a:lnTo>
                    <a:pt x="1944942" y="1217191"/>
                  </a:lnTo>
                  <a:lnTo>
                    <a:pt x="1947165" y="1200992"/>
                  </a:lnTo>
                  <a:lnTo>
                    <a:pt x="1949070" y="1184475"/>
                  </a:lnTo>
                  <a:lnTo>
                    <a:pt x="1950341" y="1168593"/>
                  </a:lnTo>
                  <a:lnTo>
                    <a:pt x="1951293" y="1152393"/>
                  </a:lnTo>
                  <a:lnTo>
                    <a:pt x="1952246" y="1135876"/>
                  </a:lnTo>
                  <a:lnTo>
                    <a:pt x="1952564" y="1119676"/>
                  </a:lnTo>
                  <a:lnTo>
                    <a:pt x="1952564" y="1103477"/>
                  </a:lnTo>
                  <a:lnTo>
                    <a:pt x="1952564" y="1086960"/>
                  </a:lnTo>
                  <a:lnTo>
                    <a:pt x="1952246" y="1070760"/>
                  </a:lnTo>
                  <a:lnTo>
                    <a:pt x="1951293" y="1054560"/>
                  </a:lnTo>
                  <a:lnTo>
                    <a:pt x="1950341" y="1038043"/>
                  </a:lnTo>
                  <a:lnTo>
                    <a:pt x="1948753" y="1021844"/>
                  </a:lnTo>
                  <a:lnTo>
                    <a:pt x="1947165" y="1005962"/>
                  </a:lnTo>
                  <a:lnTo>
                    <a:pt x="1944942" y="989762"/>
                  </a:lnTo>
                  <a:lnTo>
                    <a:pt x="1942719" y="973563"/>
                  </a:lnTo>
                  <a:lnTo>
                    <a:pt x="1939861" y="957363"/>
                  </a:lnTo>
                  <a:lnTo>
                    <a:pt x="1937320" y="941163"/>
                  </a:lnTo>
                  <a:lnTo>
                    <a:pt x="1933509" y="925599"/>
                  </a:lnTo>
                  <a:lnTo>
                    <a:pt x="1930016" y="909400"/>
                  </a:lnTo>
                  <a:lnTo>
                    <a:pt x="1926522" y="893518"/>
                  </a:lnTo>
                  <a:lnTo>
                    <a:pt x="1922394" y="877318"/>
                  </a:lnTo>
                  <a:lnTo>
                    <a:pt x="1917948" y="861754"/>
                  </a:lnTo>
                  <a:lnTo>
                    <a:pt x="1912867" y="845872"/>
                  </a:lnTo>
                  <a:lnTo>
                    <a:pt x="1907785" y="830625"/>
                  </a:lnTo>
                  <a:lnTo>
                    <a:pt x="1902704" y="814743"/>
                  </a:lnTo>
                  <a:lnTo>
                    <a:pt x="1896670" y="799497"/>
                  </a:lnTo>
                  <a:lnTo>
                    <a:pt x="1890636" y="784250"/>
                  </a:lnTo>
                  <a:lnTo>
                    <a:pt x="1883967" y="768686"/>
                  </a:lnTo>
                  <a:lnTo>
                    <a:pt x="1877298" y="753757"/>
                  </a:lnTo>
                  <a:lnTo>
                    <a:pt x="1870629" y="738510"/>
                  </a:lnTo>
                  <a:lnTo>
                    <a:pt x="1863325" y="723899"/>
                  </a:lnTo>
                  <a:lnTo>
                    <a:pt x="1855703" y="708970"/>
                  </a:lnTo>
                  <a:lnTo>
                    <a:pt x="1847763" y="694358"/>
                  </a:lnTo>
                  <a:lnTo>
                    <a:pt x="1839506" y="679747"/>
                  </a:lnTo>
                  <a:lnTo>
                    <a:pt x="1830932" y="665135"/>
                  </a:lnTo>
                  <a:lnTo>
                    <a:pt x="1822357" y="650524"/>
                  </a:lnTo>
                  <a:lnTo>
                    <a:pt x="1813147" y="636548"/>
                  </a:lnTo>
                  <a:lnTo>
                    <a:pt x="1803620" y="622572"/>
                  </a:lnTo>
                  <a:lnTo>
                    <a:pt x="1793775" y="608913"/>
                  </a:lnTo>
                  <a:lnTo>
                    <a:pt x="1783613" y="595255"/>
                  </a:lnTo>
                  <a:lnTo>
                    <a:pt x="1773450" y="581279"/>
                  </a:lnTo>
                  <a:lnTo>
                    <a:pt x="1762653" y="567938"/>
                  </a:lnTo>
                  <a:lnTo>
                    <a:pt x="1751855" y="554915"/>
                  </a:lnTo>
                  <a:lnTo>
                    <a:pt x="1740422" y="541892"/>
                  </a:lnTo>
                  <a:lnTo>
                    <a:pt x="1728672" y="528868"/>
                  </a:lnTo>
                  <a:lnTo>
                    <a:pt x="1716604" y="516481"/>
                  </a:lnTo>
                  <a:lnTo>
                    <a:pt x="1704536" y="503775"/>
                  </a:lnTo>
                  <a:lnTo>
                    <a:pt x="1694374" y="493611"/>
                  </a:lnTo>
                  <a:lnTo>
                    <a:pt x="1683576" y="483764"/>
                  </a:lnTo>
                  <a:lnTo>
                    <a:pt x="1673414" y="473917"/>
                  </a:lnTo>
                  <a:lnTo>
                    <a:pt x="1662298" y="464388"/>
                  </a:lnTo>
                  <a:lnTo>
                    <a:pt x="1651818" y="455176"/>
                  </a:lnTo>
                  <a:lnTo>
                    <a:pt x="1640703" y="445965"/>
                  </a:lnTo>
                  <a:lnTo>
                    <a:pt x="1629270" y="437071"/>
                  </a:lnTo>
                  <a:lnTo>
                    <a:pt x="1618155" y="428177"/>
                  </a:lnTo>
                  <a:lnTo>
                    <a:pt x="1607040" y="419918"/>
                  </a:lnTo>
                  <a:lnTo>
                    <a:pt x="1594972" y="411342"/>
                  </a:lnTo>
                  <a:lnTo>
                    <a:pt x="1583539" y="403401"/>
                  </a:lnTo>
                  <a:lnTo>
                    <a:pt x="1571789" y="395460"/>
                  </a:lnTo>
                  <a:lnTo>
                    <a:pt x="1559721" y="387519"/>
                  </a:lnTo>
                  <a:lnTo>
                    <a:pt x="1547971" y="380213"/>
                  </a:lnTo>
                  <a:lnTo>
                    <a:pt x="1535585" y="372590"/>
                  </a:lnTo>
                  <a:lnTo>
                    <a:pt x="1522882" y="365602"/>
                  </a:lnTo>
                  <a:lnTo>
                    <a:pt x="1510814" y="358296"/>
                  </a:lnTo>
                  <a:lnTo>
                    <a:pt x="1498111" y="351626"/>
                  </a:lnTo>
                  <a:lnTo>
                    <a:pt x="1485726" y="345591"/>
                  </a:lnTo>
                  <a:lnTo>
                    <a:pt x="1472705" y="339238"/>
                  </a:lnTo>
                  <a:lnTo>
                    <a:pt x="1460002" y="332885"/>
                  </a:lnTo>
                  <a:lnTo>
                    <a:pt x="1446981" y="326850"/>
                  </a:lnTo>
                  <a:lnTo>
                    <a:pt x="1433961" y="321450"/>
                  </a:lnTo>
                  <a:lnTo>
                    <a:pt x="1420622" y="316051"/>
                  </a:lnTo>
                  <a:lnTo>
                    <a:pt x="1407284" y="310651"/>
                  </a:lnTo>
                  <a:lnTo>
                    <a:pt x="1394263" y="305568"/>
                  </a:lnTo>
                  <a:lnTo>
                    <a:pt x="1380608" y="300804"/>
                  </a:lnTo>
                  <a:lnTo>
                    <a:pt x="1367269" y="296674"/>
                  </a:lnTo>
                  <a:lnTo>
                    <a:pt x="1353614" y="292228"/>
                  </a:lnTo>
                  <a:lnTo>
                    <a:pt x="1339958" y="288416"/>
                  </a:lnTo>
                  <a:lnTo>
                    <a:pt x="1326302" y="284287"/>
                  </a:lnTo>
                  <a:lnTo>
                    <a:pt x="1312329" y="280793"/>
                  </a:lnTo>
                  <a:lnTo>
                    <a:pt x="1286287" y="274440"/>
                  </a:lnTo>
                  <a:lnTo>
                    <a:pt x="1259928" y="269358"/>
                  </a:lnTo>
                  <a:lnTo>
                    <a:pt x="1234205" y="264593"/>
                  </a:lnTo>
                  <a:lnTo>
                    <a:pt x="1207528" y="261099"/>
                  </a:lnTo>
                  <a:lnTo>
                    <a:pt x="1181169" y="258558"/>
                  </a:lnTo>
                  <a:lnTo>
                    <a:pt x="1155446" y="256334"/>
                  </a:lnTo>
                  <a:lnTo>
                    <a:pt x="1129087" y="255381"/>
                  </a:lnTo>
                  <a:lnTo>
                    <a:pt x="1102410" y="254746"/>
                  </a:lnTo>
                  <a:lnTo>
                    <a:pt x="1076687" y="255699"/>
                  </a:lnTo>
                  <a:lnTo>
                    <a:pt x="1050328" y="256970"/>
                  </a:lnTo>
                  <a:lnTo>
                    <a:pt x="1024286" y="258875"/>
                  </a:lnTo>
                  <a:lnTo>
                    <a:pt x="998245" y="261417"/>
                  </a:lnTo>
                  <a:lnTo>
                    <a:pt x="972204" y="265546"/>
                  </a:lnTo>
                  <a:lnTo>
                    <a:pt x="946798" y="269993"/>
                  </a:lnTo>
                  <a:lnTo>
                    <a:pt x="921074" y="275075"/>
                  </a:lnTo>
                  <a:lnTo>
                    <a:pt x="895350" y="280793"/>
                  </a:lnTo>
                  <a:lnTo>
                    <a:pt x="947750" y="62257"/>
                  </a:lnTo>
                  <a:lnTo>
                    <a:pt x="960453" y="9847"/>
                  </a:lnTo>
                  <a:lnTo>
                    <a:pt x="986177" y="6670"/>
                  </a:lnTo>
                  <a:lnTo>
                    <a:pt x="1011583" y="4129"/>
                  </a:lnTo>
                  <a:lnTo>
                    <a:pt x="1037625" y="2541"/>
                  </a:lnTo>
                  <a:lnTo>
                    <a:pt x="1063666" y="953"/>
                  </a:lnTo>
                  <a:lnTo>
                    <a:pt x="1089072" y="635"/>
                  </a:lnTo>
                  <a:lnTo>
                    <a:pt x="1115113"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grpSp>
      <p:grpSp>
        <p:nvGrpSpPr>
          <p:cNvPr id="133" name="组合 132"/>
          <p:cNvGrpSpPr/>
          <p:nvPr/>
        </p:nvGrpSpPr>
        <p:grpSpPr>
          <a:xfrm>
            <a:off x="4400262" y="1760764"/>
            <a:ext cx="842064" cy="976795"/>
            <a:chOff x="5902096" y="2650185"/>
            <a:chExt cx="1123045" cy="1302732"/>
          </a:xfrm>
        </p:grpSpPr>
        <p:sp>
          <p:nvSpPr>
            <p:cNvPr id="134" name="六边形 133"/>
            <p:cNvSpPr/>
            <p:nvPr/>
          </p:nvSpPr>
          <p:spPr>
            <a:xfrm rot="5400000">
              <a:off x="5812253" y="2740028"/>
              <a:ext cx="1302732" cy="1123045"/>
            </a:xfrm>
            <a:prstGeom prst="hexagon">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sp>
          <p:nvSpPr>
            <p:cNvPr id="135" name="KSO_Shape"/>
            <p:cNvSpPr>
              <a:spLocks noChangeArrowheads="1"/>
            </p:cNvSpPr>
            <p:nvPr/>
          </p:nvSpPr>
          <p:spPr bwMode="auto">
            <a:xfrm>
              <a:off x="6218596" y="3069394"/>
              <a:ext cx="490046" cy="460643"/>
            </a:xfrm>
            <a:custGeom>
              <a:avLst/>
              <a:gdLst>
                <a:gd name="T0" fmla="*/ 186557 w 1993900"/>
                <a:gd name="T1" fmla="*/ 1472016 h 1873250"/>
                <a:gd name="T2" fmla="*/ 1296550 w 1993900"/>
                <a:gd name="T3" fmla="*/ 576666 h 1873250"/>
                <a:gd name="T4" fmla="*/ 1153710 w 1993900"/>
                <a:gd name="T5" fmla="*/ 1135821 h 1873250"/>
                <a:gd name="T6" fmla="*/ 1097106 w 1993900"/>
                <a:gd name="T7" fmla="*/ 797974 h 1873250"/>
                <a:gd name="T8" fmla="*/ 1032144 w 1993900"/>
                <a:gd name="T9" fmla="*/ 704592 h 1873250"/>
                <a:gd name="T10" fmla="*/ 1078871 w 1993900"/>
                <a:gd name="T11" fmla="*/ 694343 h 1873250"/>
                <a:gd name="T12" fmla="*/ 1116861 w 1993900"/>
                <a:gd name="T13" fmla="*/ 676502 h 1873250"/>
                <a:gd name="T14" fmla="*/ 1146872 w 1993900"/>
                <a:gd name="T15" fmla="*/ 652207 h 1873250"/>
                <a:gd name="T16" fmla="*/ 1168526 w 1993900"/>
                <a:gd name="T17" fmla="*/ 620700 h 1873250"/>
                <a:gd name="T18" fmla="*/ 1184861 w 1993900"/>
                <a:gd name="T19" fmla="*/ 576666 h 1873250"/>
                <a:gd name="T20" fmla="*/ 568770 w 1993900"/>
                <a:gd name="T21" fmla="*/ 1239833 h 1873250"/>
                <a:gd name="T22" fmla="*/ 673241 w 1993900"/>
                <a:gd name="T23" fmla="*/ 791901 h 1873250"/>
                <a:gd name="T24" fmla="*/ 568770 w 1993900"/>
                <a:gd name="T25" fmla="*/ 802909 h 1873250"/>
                <a:gd name="T26" fmla="*/ 609419 w 1993900"/>
                <a:gd name="T27" fmla="*/ 698519 h 1873250"/>
                <a:gd name="T28" fmla="*/ 650068 w 1993900"/>
                <a:gd name="T29" fmla="*/ 682954 h 1873250"/>
                <a:gd name="T30" fmla="*/ 682739 w 1993900"/>
                <a:gd name="T31" fmla="*/ 660938 h 1873250"/>
                <a:gd name="T32" fmla="*/ 707052 w 1993900"/>
                <a:gd name="T33" fmla="*/ 632088 h 1873250"/>
                <a:gd name="T34" fmla="*/ 724147 w 1993900"/>
                <a:gd name="T35" fmla="*/ 596405 h 1873250"/>
                <a:gd name="T36" fmla="*/ 214659 w 1993900"/>
                <a:gd name="T37" fmla="*/ 266708 h 1873250"/>
                <a:gd name="T38" fmla="*/ 171803 w 1993900"/>
                <a:gd name="T39" fmla="*/ 295920 h 1873250"/>
                <a:gd name="T40" fmla="*/ 151323 w 1993900"/>
                <a:gd name="T41" fmla="*/ 344102 h 1873250"/>
                <a:gd name="T42" fmla="*/ 158150 w 1993900"/>
                <a:gd name="T43" fmla="*/ 1583935 h 1873250"/>
                <a:gd name="T44" fmla="*/ 190766 w 1993900"/>
                <a:gd name="T45" fmla="*/ 1623770 h 1873250"/>
                <a:gd name="T46" fmla="*/ 241586 w 1993900"/>
                <a:gd name="T47" fmla="*/ 1639325 h 1873250"/>
                <a:gd name="T48" fmla="*/ 1706270 w 1993900"/>
                <a:gd name="T49" fmla="*/ 1627944 h 1873250"/>
                <a:gd name="T50" fmla="*/ 1743058 w 1993900"/>
                <a:gd name="T51" fmla="*/ 1591902 h 1873250"/>
                <a:gd name="T52" fmla="*/ 1754056 w 1993900"/>
                <a:gd name="T53" fmla="*/ 353207 h 1873250"/>
                <a:gd name="T54" fmla="*/ 1738127 w 1993900"/>
                <a:gd name="T55" fmla="*/ 302749 h 1873250"/>
                <a:gd name="T56" fmla="*/ 1698306 w 1993900"/>
                <a:gd name="T57" fmla="*/ 269743 h 1873250"/>
                <a:gd name="T58" fmla="*/ 1541294 w 1993900"/>
                <a:gd name="T59" fmla="*/ 323995 h 1873250"/>
                <a:gd name="T60" fmla="*/ 334125 w 1993900"/>
                <a:gd name="T61" fmla="*/ 262534 h 1873250"/>
                <a:gd name="T62" fmla="*/ 1334979 w 1993900"/>
                <a:gd name="T63" fmla="*/ 206006 h 1873250"/>
                <a:gd name="T64" fmla="*/ 1663414 w 1993900"/>
                <a:gd name="T65" fmla="*/ 111160 h 1873250"/>
                <a:gd name="T66" fmla="*/ 1735094 w 1993900"/>
                <a:gd name="T67" fmla="*/ 122162 h 1873250"/>
                <a:gd name="T68" fmla="*/ 1798429 w 1993900"/>
                <a:gd name="T69" fmla="*/ 152513 h 1873250"/>
                <a:gd name="T70" fmla="*/ 1849629 w 1993900"/>
                <a:gd name="T71" fmla="*/ 199557 h 1873250"/>
                <a:gd name="T72" fmla="*/ 1886037 w 1993900"/>
                <a:gd name="T73" fmla="*/ 259120 h 1873250"/>
                <a:gd name="T74" fmla="*/ 1903862 w 1993900"/>
                <a:gd name="T75" fmla="*/ 328927 h 1873250"/>
                <a:gd name="T76" fmla="*/ 1902346 w 1993900"/>
                <a:gd name="T77" fmla="*/ 1585453 h 1873250"/>
                <a:gd name="T78" fmla="*/ 1881107 w 1993900"/>
                <a:gd name="T79" fmla="*/ 1653362 h 1873250"/>
                <a:gd name="T80" fmla="*/ 1842044 w 1993900"/>
                <a:gd name="T81" fmla="*/ 1711029 h 1873250"/>
                <a:gd name="T82" fmla="*/ 1788568 w 1993900"/>
                <a:gd name="T83" fmla="*/ 1755417 h 1873250"/>
                <a:gd name="T84" fmla="*/ 1723716 w 1993900"/>
                <a:gd name="T85" fmla="*/ 1782733 h 1873250"/>
                <a:gd name="T86" fmla="*/ 241586 w 1993900"/>
                <a:gd name="T87" fmla="*/ 1790700 h 1873250"/>
                <a:gd name="T88" fmla="*/ 169906 w 1993900"/>
                <a:gd name="T89" fmla="*/ 1779698 h 1873250"/>
                <a:gd name="T90" fmla="*/ 106191 w 1993900"/>
                <a:gd name="T91" fmla="*/ 1748968 h 1873250"/>
                <a:gd name="T92" fmla="*/ 54992 w 1993900"/>
                <a:gd name="T93" fmla="*/ 1702303 h 1873250"/>
                <a:gd name="T94" fmla="*/ 18963 w 1993900"/>
                <a:gd name="T95" fmla="*/ 1642740 h 1873250"/>
                <a:gd name="T96" fmla="*/ 1138 w 1993900"/>
                <a:gd name="T97" fmla="*/ 1573312 h 1873250"/>
                <a:gd name="T98" fmla="*/ 2655 w 1993900"/>
                <a:gd name="T99" fmla="*/ 316408 h 1873250"/>
                <a:gd name="T100" fmla="*/ 23514 w 1993900"/>
                <a:gd name="T101" fmla="*/ 248497 h 1873250"/>
                <a:gd name="T102" fmla="*/ 62577 w 1993900"/>
                <a:gd name="T103" fmla="*/ 190451 h 1873250"/>
                <a:gd name="T104" fmla="*/ 116432 w 1993900"/>
                <a:gd name="T105" fmla="*/ 146064 h 1873250"/>
                <a:gd name="T106" fmla="*/ 181284 w 1993900"/>
                <a:gd name="T107" fmla="*/ 118748 h 1873250"/>
                <a:gd name="T108" fmla="*/ 363706 w 1993900"/>
                <a:gd name="T109" fmla="*/ 111160 h 187325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993900" h="1873250">
                  <a:moveTo>
                    <a:pt x="195263" y="1631950"/>
                  </a:moveTo>
                  <a:lnTo>
                    <a:pt x="1766888" y="1631950"/>
                  </a:lnTo>
                  <a:lnTo>
                    <a:pt x="1766888" y="1663700"/>
                  </a:lnTo>
                  <a:lnTo>
                    <a:pt x="195263" y="1663700"/>
                  </a:lnTo>
                  <a:lnTo>
                    <a:pt x="195263" y="1631950"/>
                  </a:lnTo>
                  <a:close/>
                  <a:moveTo>
                    <a:pt x="195263" y="1539875"/>
                  </a:moveTo>
                  <a:lnTo>
                    <a:pt x="1766888" y="1539875"/>
                  </a:lnTo>
                  <a:lnTo>
                    <a:pt x="1766888" y="1570038"/>
                  </a:lnTo>
                  <a:lnTo>
                    <a:pt x="195263" y="1570038"/>
                  </a:lnTo>
                  <a:lnTo>
                    <a:pt x="195263" y="1539875"/>
                  </a:lnTo>
                  <a:close/>
                  <a:moveTo>
                    <a:pt x="1240155" y="603250"/>
                  </a:moveTo>
                  <a:lnTo>
                    <a:pt x="1357056" y="603250"/>
                  </a:lnTo>
                  <a:lnTo>
                    <a:pt x="1357056" y="1188182"/>
                  </a:lnTo>
                  <a:lnTo>
                    <a:pt x="1493838" y="1188182"/>
                  </a:lnTo>
                  <a:lnTo>
                    <a:pt x="1493838" y="1296988"/>
                  </a:lnTo>
                  <a:lnTo>
                    <a:pt x="1071563" y="1296988"/>
                  </a:lnTo>
                  <a:lnTo>
                    <a:pt x="1071563" y="1188182"/>
                  </a:lnTo>
                  <a:lnTo>
                    <a:pt x="1207550" y="1188182"/>
                  </a:lnTo>
                  <a:lnTo>
                    <a:pt x="1207550" y="820068"/>
                  </a:lnTo>
                  <a:lnTo>
                    <a:pt x="1201586" y="822053"/>
                  </a:lnTo>
                  <a:lnTo>
                    <a:pt x="1194826" y="824833"/>
                  </a:lnTo>
                  <a:lnTo>
                    <a:pt x="1180909" y="828407"/>
                  </a:lnTo>
                  <a:lnTo>
                    <a:pt x="1165402" y="831981"/>
                  </a:lnTo>
                  <a:lnTo>
                    <a:pt x="1148304" y="834760"/>
                  </a:lnTo>
                  <a:lnTo>
                    <a:pt x="1130809" y="837143"/>
                  </a:lnTo>
                  <a:lnTo>
                    <a:pt x="1111723" y="838732"/>
                  </a:lnTo>
                  <a:lnTo>
                    <a:pt x="1091842" y="839526"/>
                  </a:lnTo>
                  <a:lnTo>
                    <a:pt x="1071563" y="839923"/>
                  </a:lnTo>
                  <a:lnTo>
                    <a:pt x="1071563" y="738265"/>
                  </a:lnTo>
                  <a:lnTo>
                    <a:pt x="1080311" y="737073"/>
                  </a:lnTo>
                  <a:lnTo>
                    <a:pt x="1089456" y="735882"/>
                  </a:lnTo>
                  <a:lnTo>
                    <a:pt x="1097806" y="734294"/>
                  </a:lnTo>
                  <a:lnTo>
                    <a:pt x="1106156" y="732705"/>
                  </a:lnTo>
                  <a:lnTo>
                    <a:pt x="1114109" y="730720"/>
                  </a:lnTo>
                  <a:lnTo>
                    <a:pt x="1121664" y="728734"/>
                  </a:lnTo>
                  <a:lnTo>
                    <a:pt x="1129218" y="726352"/>
                  </a:lnTo>
                  <a:lnTo>
                    <a:pt x="1136376" y="723969"/>
                  </a:lnTo>
                  <a:lnTo>
                    <a:pt x="1143931" y="720792"/>
                  </a:lnTo>
                  <a:lnTo>
                    <a:pt x="1150690" y="718012"/>
                  </a:lnTo>
                  <a:lnTo>
                    <a:pt x="1156654" y="714438"/>
                  </a:lnTo>
                  <a:lnTo>
                    <a:pt x="1163016" y="711262"/>
                  </a:lnTo>
                  <a:lnTo>
                    <a:pt x="1168981" y="707688"/>
                  </a:lnTo>
                  <a:lnTo>
                    <a:pt x="1174945" y="704114"/>
                  </a:lnTo>
                  <a:lnTo>
                    <a:pt x="1180512" y="699746"/>
                  </a:lnTo>
                  <a:lnTo>
                    <a:pt x="1186079" y="695775"/>
                  </a:lnTo>
                  <a:lnTo>
                    <a:pt x="1191248" y="691407"/>
                  </a:lnTo>
                  <a:lnTo>
                    <a:pt x="1195621" y="686641"/>
                  </a:lnTo>
                  <a:lnTo>
                    <a:pt x="1200393" y="682273"/>
                  </a:lnTo>
                  <a:lnTo>
                    <a:pt x="1204767" y="677111"/>
                  </a:lnTo>
                  <a:lnTo>
                    <a:pt x="1208743" y="671551"/>
                  </a:lnTo>
                  <a:lnTo>
                    <a:pt x="1213117" y="666389"/>
                  </a:lnTo>
                  <a:lnTo>
                    <a:pt x="1216298" y="661227"/>
                  </a:lnTo>
                  <a:lnTo>
                    <a:pt x="1220274" y="655270"/>
                  </a:lnTo>
                  <a:lnTo>
                    <a:pt x="1223057" y="649314"/>
                  </a:lnTo>
                  <a:lnTo>
                    <a:pt x="1226636" y="643357"/>
                  </a:lnTo>
                  <a:lnTo>
                    <a:pt x="1229022" y="637003"/>
                  </a:lnTo>
                  <a:lnTo>
                    <a:pt x="1231407" y="630650"/>
                  </a:lnTo>
                  <a:lnTo>
                    <a:pt x="1234191" y="623899"/>
                  </a:lnTo>
                  <a:lnTo>
                    <a:pt x="1236179" y="617148"/>
                  </a:lnTo>
                  <a:lnTo>
                    <a:pt x="1240155" y="603250"/>
                  </a:lnTo>
                  <a:close/>
                  <a:moveTo>
                    <a:pt x="763507" y="603250"/>
                  </a:moveTo>
                  <a:lnTo>
                    <a:pt x="880806" y="603250"/>
                  </a:lnTo>
                  <a:lnTo>
                    <a:pt x="880806" y="1188182"/>
                  </a:lnTo>
                  <a:lnTo>
                    <a:pt x="1017588" y="1188182"/>
                  </a:lnTo>
                  <a:lnTo>
                    <a:pt x="1017588" y="1296988"/>
                  </a:lnTo>
                  <a:lnTo>
                    <a:pt x="595313" y="1296988"/>
                  </a:lnTo>
                  <a:lnTo>
                    <a:pt x="595313" y="1188182"/>
                  </a:lnTo>
                  <a:lnTo>
                    <a:pt x="731300" y="1188182"/>
                  </a:lnTo>
                  <a:lnTo>
                    <a:pt x="731300" y="820068"/>
                  </a:lnTo>
                  <a:lnTo>
                    <a:pt x="725336" y="822053"/>
                  </a:lnTo>
                  <a:lnTo>
                    <a:pt x="718576" y="824833"/>
                  </a:lnTo>
                  <a:lnTo>
                    <a:pt x="704659" y="828407"/>
                  </a:lnTo>
                  <a:lnTo>
                    <a:pt x="688754" y="831981"/>
                  </a:lnTo>
                  <a:lnTo>
                    <a:pt x="672054" y="834760"/>
                  </a:lnTo>
                  <a:lnTo>
                    <a:pt x="654161" y="837143"/>
                  </a:lnTo>
                  <a:lnTo>
                    <a:pt x="635473" y="838732"/>
                  </a:lnTo>
                  <a:lnTo>
                    <a:pt x="615592" y="839526"/>
                  </a:lnTo>
                  <a:lnTo>
                    <a:pt x="595313" y="839923"/>
                  </a:lnTo>
                  <a:lnTo>
                    <a:pt x="595313" y="738265"/>
                  </a:lnTo>
                  <a:lnTo>
                    <a:pt x="604061" y="737073"/>
                  </a:lnTo>
                  <a:lnTo>
                    <a:pt x="612809" y="735882"/>
                  </a:lnTo>
                  <a:lnTo>
                    <a:pt x="621159" y="734294"/>
                  </a:lnTo>
                  <a:lnTo>
                    <a:pt x="629906" y="732705"/>
                  </a:lnTo>
                  <a:lnTo>
                    <a:pt x="637859" y="730720"/>
                  </a:lnTo>
                  <a:lnTo>
                    <a:pt x="645414" y="728734"/>
                  </a:lnTo>
                  <a:lnTo>
                    <a:pt x="652968" y="726352"/>
                  </a:lnTo>
                  <a:lnTo>
                    <a:pt x="660126" y="723969"/>
                  </a:lnTo>
                  <a:lnTo>
                    <a:pt x="667283" y="720792"/>
                  </a:lnTo>
                  <a:lnTo>
                    <a:pt x="674042" y="718012"/>
                  </a:lnTo>
                  <a:lnTo>
                    <a:pt x="680404" y="714438"/>
                  </a:lnTo>
                  <a:lnTo>
                    <a:pt x="686766" y="711262"/>
                  </a:lnTo>
                  <a:lnTo>
                    <a:pt x="692731" y="707688"/>
                  </a:lnTo>
                  <a:lnTo>
                    <a:pt x="698695" y="704114"/>
                  </a:lnTo>
                  <a:lnTo>
                    <a:pt x="704262" y="699746"/>
                  </a:lnTo>
                  <a:lnTo>
                    <a:pt x="709431" y="695775"/>
                  </a:lnTo>
                  <a:lnTo>
                    <a:pt x="714600" y="691407"/>
                  </a:lnTo>
                  <a:lnTo>
                    <a:pt x="719371" y="686641"/>
                  </a:lnTo>
                  <a:lnTo>
                    <a:pt x="724143" y="682273"/>
                  </a:lnTo>
                  <a:lnTo>
                    <a:pt x="728119" y="677111"/>
                  </a:lnTo>
                  <a:lnTo>
                    <a:pt x="732493" y="671551"/>
                  </a:lnTo>
                  <a:lnTo>
                    <a:pt x="736469" y="666389"/>
                  </a:lnTo>
                  <a:lnTo>
                    <a:pt x="740048" y="661227"/>
                  </a:lnTo>
                  <a:lnTo>
                    <a:pt x="744024" y="655270"/>
                  </a:lnTo>
                  <a:lnTo>
                    <a:pt x="746807" y="649314"/>
                  </a:lnTo>
                  <a:lnTo>
                    <a:pt x="749988" y="643357"/>
                  </a:lnTo>
                  <a:lnTo>
                    <a:pt x="752772" y="637003"/>
                  </a:lnTo>
                  <a:lnTo>
                    <a:pt x="755157" y="630650"/>
                  </a:lnTo>
                  <a:lnTo>
                    <a:pt x="757941" y="623899"/>
                  </a:lnTo>
                  <a:lnTo>
                    <a:pt x="759929" y="617148"/>
                  </a:lnTo>
                  <a:lnTo>
                    <a:pt x="763507" y="603250"/>
                  </a:lnTo>
                  <a:close/>
                  <a:moveTo>
                    <a:pt x="252860" y="274637"/>
                  </a:moveTo>
                  <a:lnTo>
                    <a:pt x="243333" y="275431"/>
                  </a:lnTo>
                  <a:lnTo>
                    <a:pt x="233806" y="276622"/>
                  </a:lnTo>
                  <a:lnTo>
                    <a:pt x="224676" y="279003"/>
                  </a:lnTo>
                  <a:lnTo>
                    <a:pt x="216340" y="282178"/>
                  </a:lnTo>
                  <a:lnTo>
                    <a:pt x="207607" y="286147"/>
                  </a:lnTo>
                  <a:lnTo>
                    <a:pt x="199668" y="290909"/>
                  </a:lnTo>
                  <a:lnTo>
                    <a:pt x="192523" y="296465"/>
                  </a:lnTo>
                  <a:lnTo>
                    <a:pt x="185774" y="302815"/>
                  </a:lnTo>
                  <a:lnTo>
                    <a:pt x="179820" y="309562"/>
                  </a:lnTo>
                  <a:lnTo>
                    <a:pt x="174263" y="316706"/>
                  </a:lnTo>
                  <a:lnTo>
                    <a:pt x="169499" y="324644"/>
                  </a:lnTo>
                  <a:lnTo>
                    <a:pt x="165530" y="332581"/>
                  </a:lnTo>
                  <a:lnTo>
                    <a:pt x="162354" y="341312"/>
                  </a:lnTo>
                  <a:lnTo>
                    <a:pt x="159972" y="350837"/>
                  </a:lnTo>
                  <a:lnTo>
                    <a:pt x="158385" y="359965"/>
                  </a:lnTo>
                  <a:lnTo>
                    <a:pt x="157988" y="369490"/>
                  </a:lnTo>
                  <a:lnTo>
                    <a:pt x="157988" y="1619647"/>
                  </a:lnTo>
                  <a:lnTo>
                    <a:pt x="158385" y="1629569"/>
                  </a:lnTo>
                  <a:lnTo>
                    <a:pt x="159972" y="1639094"/>
                  </a:lnTo>
                  <a:lnTo>
                    <a:pt x="162354" y="1647825"/>
                  </a:lnTo>
                  <a:lnTo>
                    <a:pt x="165530" y="1656953"/>
                  </a:lnTo>
                  <a:lnTo>
                    <a:pt x="169499" y="1665288"/>
                  </a:lnTo>
                  <a:lnTo>
                    <a:pt x="174263" y="1672828"/>
                  </a:lnTo>
                  <a:lnTo>
                    <a:pt x="179820" y="1679972"/>
                  </a:lnTo>
                  <a:lnTo>
                    <a:pt x="185774" y="1686719"/>
                  </a:lnTo>
                  <a:lnTo>
                    <a:pt x="192523" y="1693069"/>
                  </a:lnTo>
                  <a:lnTo>
                    <a:pt x="199668" y="1698625"/>
                  </a:lnTo>
                  <a:lnTo>
                    <a:pt x="207607" y="1702991"/>
                  </a:lnTo>
                  <a:lnTo>
                    <a:pt x="216340" y="1707356"/>
                  </a:lnTo>
                  <a:lnTo>
                    <a:pt x="224676" y="1710531"/>
                  </a:lnTo>
                  <a:lnTo>
                    <a:pt x="233806" y="1712913"/>
                  </a:lnTo>
                  <a:lnTo>
                    <a:pt x="243333" y="1714103"/>
                  </a:lnTo>
                  <a:lnTo>
                    <a:pt x="252860" y="1714897"/>
                  </a:lnTo>
                  <a:lnTo>
                    <a:pt x="1741040" y="1714897"/>
                  </a:lnTo>
                  <a:lnTo>
                    <a:pt x="1750567" y="1714103"/>
                  </a:lnTo>
                  <a:lnTo>
                    <a:pt x="1759697" y="1712913"/>
                  </a:lnTo>
                  <a:lnTo>
                    <a:pt x="1769224" y="1710531"/>
                  </a:lnTo>
                  <a:lnTo>
                    <a:pt x="1777560" y="1707356"/>
                  </a:lnTo>
                  <a:lnTo>
                    <a:pt x="1785896" y="1702991"/>
                  </a:lnTo>
                  <a:lnTo>
                    <a:pt x="1794232" y="1698625"/>
                  </a:lnTo>
                  <a:lnTo>
                    <a:pt x="1801377" y="1693069"/>
                  </a:lnTo>
                  <a:lnTo>
                    <a:pt x="1808126" y="1686719"/>
                  </a:lnTo>
                  <a:lnTo>
                    <a:pt x="1813683" y="1679972"/>
                  </a:lnTo>
                  <a:lnTo>
                    <a:pt x="1819240" y="1672828"/>
                  </a:lnTo>
                  <a:lnTo>
                    <a:pt x="1824401" y="1665288"/>
                  </a:lnTo>
                  <a:lnTo>
                    <a:pt x="1828370" y="1656953"/>
                  </a:lnTo>
                  <a:lnTo>
                    <a:pt x="1831546" y="1647825"/>
                  </a:lnTo>
                  <a:lnTo>
                    <a:pt x="1833531" y="1639094"/>
                  </a:lnTo>
                  <a:lnTo>
                    <a:pt x="1835516" y="1629569"/>
                  </a:lnTo>
                  <a:lnTo>
                    <a:pt x="1835912" y="1619647"/>
                  </a:lnTo>
                  <a:lnTo>
                    <a:pt x="1835912" y="369490"/>
                  </a:lnTo>
                  <a:lnTo>
                    <a:pt x="1835516" y="359965"/>
                  </a:lnTo>
                  <a:lnTo>
                    <a:pt x="1833531" y="350837"/>
                  </a:lnTo>
                  <a:lnTo>
                    <a:pt x="1831546" y="341312"/>
                  </a:lnTo>
                  <a:lnTo>
                    <a:pt x="1828370" y="332581"/>
                  </a:lnTo>
                  <a:lnTo>
                    <a:pt x="1824401" y="324644"/>
                  </a:lnTo>
                  <a:lnTo>
                    <a:pt x="1819240" y="316706"/>
                  </a:lnTo>
                  <a:lnTo>
                    <a:pt x="1813683" y="309562"/>
                  </a:lnTo>
                  <a:lnTo>
                    <a:pt x="1808126" y="302815"/>
                  </a:lnTo>
                  <a:lnTo>
                    <a:pt x="1801377" y="296465"/>
                  </a:lnTo>
                  <a:lnTo>
                    <a:pt x="1794232" y="290909"/>
                  </a:lnTo>
                  <a:lnTo>
                    <a:pt x="1785896" y="286147"/>
                  </a:lnTo>
                  <a:lnTo>
                    <a:pt x="1777560" y="282178"/>
                  </a:lnTo>
                  <a:lnTo>
                    <a:pt x="1769224" y="279003"/>
                  </a:lnTo>
                  <a:lnTo>
                    <a:pt x="1759697" y="276622"/>
                  </a:lnTo>
                  <a:lnTo>
                    <a:pt x="1750567" y="275431"/>
                  </a:lnTo>
                  <a:lnTo>
                    <a:pt x="1741040" y="274637"/>
                  </a:lnTo>
                  <a:lnTo>
                    <a:pt x="1613221" y="274637"/>
                  </a:lnTo>
                  <a:lnTo>
                    <a:pt x="1613221" y="338931"/>
                  </a:lnTo>
                  <a:lnTo>
                    <a:pt x="1366316" y="338931"/>
                  </a:lnTo>
                  <a:lnTo>
                    <a:pt x="1366316" y="274637"/>
                  </a:lnTo>
                  <a:lnTo>
                    <a:pt x="596622" y="274637"/>
                  </a:lnTo>
                  <a:lnTo>
                    <a:pt x="596622" y="338931"/>
                  </a:lnTo>
                  <a:lnTo>
                    <a:pt x="349717" y="338931"/>
                  </a:lnTo>
                  <a:lnTo>
                    <a:pt x="349717" y="274637"/>
                  </a:lnTo>
                  <a:lnTo>
                    <a:pt x="252860" y="274637"/>
                  </a:lnTo>
                  <a:close/>
                  <a:moveTo>
                    <a:pt x="442207" y="0"/>
                  </a:moveTo>
                  <a:lnTo>
                    <a:pt x="565660" y="0"/>
                  </a:lnTo>
                  <a:lnTo>
                    <a:pt x="565660" y="116284"/>
                  </a:lnTo>
                  <a:lnTo>
                    <a:pt x="1397278" y="116284"/>
                  </a:lnTo>
                  <a:lnTo>
                    <a:pt x="1397278" y="215503"/>
                  </a:lnTo>
                  <a:lnTo>
                    <a:pt x="1397278" y="307975"/>
                  </a:lnTo>
                  <a:lnTo>
                    <a:pt x="1461188" y="307975"/>
                  </a:lnTo>
                  <a:lnTo>
                    <a:pt x="1461188" y="0"/>
                  </a:lnTo>
                  <a:lnTo>
                    <a:pt x="1551296" y="0"/>
                  </a:lnTo>
                  <a:lnTo>
                    <a:pt x="1551296" y="116284"/>
                  </a:lnTo>
                  <a:lnTo>
                    <a:pt x="1741040" y="116284"/>
                  </a:lnTo>
                  <a:lnTo>
                    <a:pt x="1754140" y="116681"/>
                  </a:lnTo>
                  <a:lnTo>
                    <a:pt x="1766446" y="117475"/>
                  </a:lnTo>
                  <a:lnTo>
                    <a:pt x="1779148" y="119062"/>
                  </a:lnTo>
                  <a:lnTo>
                    <a:pt x="1791851" y="121840"/>
                  </a:lnTo>
                  <a:lnTo>
                    <a:pt x="1804156" y="124222"/>
                  </a:lnTo>
                  <a:lnTo>
                    <a:pt x="1816065" y="127794"/>
                  </a:lnTo>
                  <a:lnTo>
                    <a:pt x="1827973" y="131762"/>
                  </a:lnTo>
                  <a:lnTo>
                    <a:pt x="1839088" y="136525"/>
                  </a:lnTo>
                  <a:lnTo>
                    <a:pt x="1850600" y="141684"/>
                  </a:lnTo>
                  <a:lnTo>
                    <a:pt x="1861318" y="147240"/>
                  </a:lnTo>
                  <a:lnTo>
                    <a:pt x="1872035" y="152797"/>
                  </a:lnTo>
                  <a:lnTo>
                    <a:pt x="1882356" y="159544"/>
                  </a:lnTo>
                  <a:lnTo>
                    <a:pt x="1892280" y="167084"/>
                  </a:lnTo>
                  <a:lnTo>
                    <a:pt x="1901807" y="174228"/>
                  </a:lnTo>
                  <a:lnTo>
                    <a:pt x="1911334" y="182165"/>
                  </a:lnTo>
                  <a:lnTo>
                    <a:pt x="1919670" y="190500"/>
                  </a:lnTo>
                  <a:lnTo>
                    <a:pt x="1928006" y="199231"/>
                  </a:lnTo>
                  <a:lnTo>
                    <a:pt x="1935945" y="208756"/>
                  </a:lnTo>
                  <a:lnTo>
                    <a:pt x="1943884" y="218281"/>
                  </a:lnTo>
                  <a:lnTo>
                    <a:pt x="1951029" y="228203"/>
                  </a:lnTo>
                  <a:lnTo>
                    <a:pt x="1957380" y="238125"/>
                  </a:lnTo>
                  <a:lnTo>
                    <a:pt x="1963732" y="249237"/>
                  </a:lnTo>
                  <a:lnTo>
                    <a:pt x="1968892" y="259953"/>
                  </a:lnTo>
                  <a:lnTo>
                    <a:pt x="1974052" y="271065"/>
                  </a:lnTo>
                  <a:lnTo>
                    <a:pt x="1978816" y="282575"/>
                  </a:lnTo>
                  <a:lnTo>
                    <a:pt x="1982389" y="294084"/>
                  </a:lnTo>
                  <a:lnTo>
                    <a:pt x="1985961" y="306387"/>
                  </a:lnTo>
                  <a:lnTo>
                    <a:pt x="1988740" y="318690"/>
                  </a:lnTo>
                  <a:lnTo>
                    <a:pt x="1991122" y="330994"/>
                  </a:lnTo>
                  <a:lnTo>
                    <a:pt x="1992709" y="344090"/>
                  </a:lnTo>
                  <a:lnTo>
                    <a:pt x="1993503" y="356790"/>
                  </a:lnTo>
                  <a:lnTo>
                    <a:pt x="1993900" y="369490"/>
                  </a:lnTo>
                  <a:lnTo>
                    <a:pt x="1993900" y="1619647"/>
                  </a:lnTo>
                  <a:lnTo>
                    <a:pt x="1993503" y="1632744"/>
                  </a:lnTo>
                  <a:lnTo>
                    <a:pt x="1992709" y="1645841"/>
                  </a:lnTo>
                  <a:lnTo>
                    <a:pt x="1991122" y="1658541"/>
                  </a:lnTo>
                  <a:lnTo>
                    <a:pt x="1988740" y="1670844"/>
                  </a:lnTo>
                  <a:lnTo>
                    <a:pt x="1985961" y="1682750"/>
                  </a:lnTo>
                  <a:lnTo>
                    <a:pt x="1982389" y="1695053"/>
                  </a:lnTo>
                  <a:lnTo>
                    <a:pt x="1978816" y="1706960"/>
                  </a:lnTo>
                  <a:lnTo>
                    <a:pt x="1974052" y="1718469"/>
                  </a:lnTo>
                  <a:lnTo>
                    <a:pt x="1968892" y="1729581"/>
                  </a:lnTo>
                  <a:lnTo>
                    <a:pt x="1963732" y="1740694"/>
                  </a:lnTo>
                  <a:lnTo>
                    <a:pt x="1957380" y="1751410"/>
                  </a:lnTo>
                  <a:lnTo>
                    <a:pt x="1951029" y="1761331"/>
                  </a:lnTo>
                  <a:lnTo>
                    <a:pt x="1943884" y="1771650"/>
                  </a:lnTo>
                  <a:lnTo>
                    <a:pt x="1935945" y="1780778"/>
                  </a:lnTo>
                  <a:lnTo>
                    <a:pt x="1928006" y="1789906"/>
                  </a:lnTo>
                  <a:lnTo>
                    <a:pt x="1919670" y="1799035"/>
                  </a:lnTo>
                  <a:lnTo>
                    <a:pt x="1911334" y="1807369"/>
                  </a:lnTo>
                  <a:lnTo>
                    <a:pt x="1901807" y="1815306"/>
                  </a:lnTo>
                  <a:lnTo>
                    <a:pt x="1892280" y="1822847"/>
                  </a:lnTo>
                  <a:lnTo>
                    <a:pt x="1882356" y="1829594"/>
                  </a:lnTo>
                  <a:lnTo>
                    <a:pt x="1872035" y="1836341"/>
                  </a:lnTo>
                  <a:lnTo>
                    <a:pt x="1861318" y="1842294"/>
                  </a:lnTo>
                  <a:lnTo>
                    <a:pt x="1850600" y="1848247"/>
                  </a:lnTo>
                  <a:lnTo>
                    <a:pt x="1839088" y="1853406"/>
                  </a:lnTo>
                  <a:lnTo>
                    <a:pt x="1827973" y="1857375"/>
                  </a:lnTo>
                  <a:lnTo>
                    <a:pt x="1816065" y="1861741"/>
                  </a:lnTo>
                  <a:lnTo>
                    <a:pt x="1804156" y="1864916"/>
                  </a:lnTo>
                  <a:lnTo>
                    <a:pt x="1791851" y="1868091"/>
                  </a:lnTo>
                  <a:lnTo>
                    <a:pt x="1779148" y="1870075"/>
                  </a:lnTo>
                  <a:lnTo>
                    <a:pt x="1766446" y="1871663"/>
                  </a:lnTo>
                  <a:lnTo>
                    <a:pt x="1754140" y="1872456"/>
                  </a:lnTo>
                  <a:lnTo>
                    <a:pt x="1741040" y="1873250"/>
                  </a:lnTo>
                  <a:lnTo>
                    <a:pt x="252860" y="1873250"/>
                  </a:lnTo>
                  <a:lnTo>
                    <a:pt x="239760" y="1872456"/>
                  </a:lnTo>
                  <a:lnTo>
                    <a:pt x="227058" y="1871663"/>
                  </a:lnTo>
                  <a:lnTo>
                    <a:pt x="214355" y="1870075"/>
                  </a:lnTo>
                  <a:lnTo>
                    <a:pt x="201653" y="1868091"/>
                  </a:lnTo>
                  <a:lnTo>
                    <a:pt x="189744" y="1864916"/>
                  </a:lnTo>
                  <a:lnTo>
                    <a:pt x="177835" y="1861741"/>
                  </a:lnTo>
                  <a:lnTo>
                    <a:pt x="165927" y="1857375"/>
                  </a:lnTo>
                  <a:lnTo>
                    <a:pt x="154018" y="1853406"/>
                  </a:lnTo>
                  <a:lnTo>
                    <a:pt x="143300" y="1848247"/>
                  </a:lnTo>
                  <a:lnTo>
                    <a:pt x="132186" y="1842294"/>
                  </a:lnTo>
                  <a:lnTo>
                    <a:pt x="121865" y="1836341"/>
                  </a:lnTo>
                  <a:lnTo>
                    <a:pt x="111147" y="1829594"/>
                  </a:lnTo>
                  <a:lnTo>
                    <a:pt x="101620" y="1822847"/>
                  </a:lnTo>
                  <a:lnTo>
                    <a:pt x="91696" y="1815306"/>
                  </a:lnTo>
                  <a:lnTo>
                    <a:pt x="82566" y="1807369"/>
                  </a:lnTo>
                  <a:lnTo>
                    <a:pt x="74230" y="1799035"/>
                  </a:lnTo>
                  <a:lnTo>
                    <a:pt x="65497" y="1789906"/>
                  </a:lnTo>
                  <a:lnTo>
                    <a:pt x="57558" y="1780778"/>
                  </a:lnTo>
                  <a:lnTo>
                    <a:pt x="50016" y="1771650"/>
                  </a:lnTo>
                  <a:lnTo>
                    <a:pt x="42871" y="1761331"/>
                  </a:lnTo>
                  <a:lnTo>
                    <a:pt x="36520" y="1751410"/>
                  </a:lnTo>
                  <a:lnTo>
                    <a:pt x="30168" y="1740694"/>
                  </a:lnTo>
                  <a:lnTo>
                    <a:pt x="24611" y="1729581"/>
                  </a:lnTo>
                  <a:lnTo>
                    <a:pt x="19848" y="1718469"/>
                  </a:lnTo>
                  <a:lnTo>
                    <a:pt x="15084" y="1706960"/>
                  </a:lnTo>
                  <a:lnTo>
                    <a:pt x="11115" y="1695053"/>
                  </a:lnTo>
                  <a:lnTo>
                    <a:pt x="7939" y="1682750"/>
                  </a:lnTo>
                  <a:lnTo>
                    <a:pt x="4763" y="1670844"/>
                  </a:lnTo>
                  <a:lnTo>
                    <a:pt x="2779" y="1658541"/>
                  </a:lnTo>
                  <a:lnTo>
                    <a:pt x="1191" y="1645841"/>
                  </a:lnTo>
                  <a:lnTo>
                    <a:pt x="0" y="1632744"/>
                  </a:lnTo>
                  <a:lnTo>
                    <a:pt x="0" y="1619647"/>
                  </a:lnTo>
                  <a:lnTo>
                    <a:pt x="0" y="369490"/>
                  </a:lnTo>
                  <a:lnTo>
                    <a:pt x="0" y="356790"/>
                  </a:lnTo>
                  <a:lnTo>
                    <a:pt x="1191" y="344090"/>
                  </a:lnTo>
                  <a:lnTo>
                    <a:pt x="2779" y="330994"/>
                  </a:lnTo>
                  <a:lnTo>
                    <a:pt x="4763" y="318690"/>
                  </a:lnTo>
                  <a:lnTo>
                    <a:pt x="7939" y="306387"/>
                  </a:lnTo>
                  <a:lnTo>
                    <a:pt x="11115" y="294084"/>
                  </a:lnTo>
                  <a:lnTo>
                    <a:pt x="15084" y="282575"/>
                  </a:lnTo>
                  <a:lnTo>
                    <a:pt x="19848" y="271065"/>
                  </a:lnTo>
                  <a:lnTo>
                    <a:pt x="24611" y="259953"/>
                  </a:lnTo>
                  <a:lnTo>
                    <a:pt x="30168" y="249237"/>
                  </a:lnTo>
                  <a:lnTo>
                    <a:pt x="36520" y="238125"/>
                  </a:lnTo>
                  <a:lnTo>
                    <a:pt x="42871" y="228203"/>
                  </a:lnTo>
                  <a:lnTo>
                    <a:pt x="50016" y="218281"/>
                  </a:lnTo>
                  <a:lnTo>
                    <a:pt x="57558" y="208756"/>
                  </a:lnTo>
                  <a:lnTo>
                    <a:pt x="65497" y="199231"/>
                  </a:lnTo>
                  <a:lnTo>
                    <a:pt x="74230" y="190500"/>
                  </a:lnTo>
                  <a:lnTo>
                    <a:pt x="82566" y="182165"/>
                  </a:lnTo>
                  <a:lnTo>
                    <a:pt x="91696" y="174228"/>
                  </a:lnTo>
                  <a:lnTo>
                    <a:pt x="101620" y="167084"/>
                  </a:lnTo>
                  <a:lnTo>
                    <a:pt x="111147" y="159544"/>
                  </a:lnTo>
                  <a:lnTo>
                    <a:pt x="121865" y="152797"/>
                  </a:lnTo>
                  <a:lnTo>
                    <a:pt x="132186" y="147240"/>
                  </a:lnTo>
                  <a:lnTo>
                    <a:pt x="143300" y="141684"/>
                  </a:lnTo>
                  <a:lnTo>
                    <a:pt x="154018" y="136525"/>
                  </a:lnTo>
                  <a:lnTo>
                    <a:pt x="165927" y="131762"/>
                  </a:lnTo>
                  <a:lnTo>
                    <a:pt x="177835" y="127794"/>
                  </a:lnTo>
                  <a:lnTo>
                    <a:pt x="189744" y="124222"/>
                  </a:lnTo>
                  <a:lnTo>
                    <a:pt x="201653" y="121840"/>
                  </a:lnTo>
                  <a:lnTo>
                    <a:pt x="214355" y="119062"/>
                  </a:lnTo>
                  <a:lnTo>
                    <a:pt x="227058" y="117475"/>
                  </a:lnTo>
                  <a:lnTo>
                    <a:pt x="239760" y="116681"/>
                  </a:lnTo>
                  <a:lnTo>
                    <a:pt x="252860" y="116284"/>
                  </a:lnTo>
                  <a:lnTo>
                    <a:pt x="380679" y="116284"/>
                  </a:lnTo>
                  <a:lnTo>
                    <a:pt x="380679" y="215503"/>
                  </a:lnTo>
                  <a:lnTo>
                    <a:pt x="380679" y="307975"/>
                  </a:lnTo>
                  <a:lnTo>
                    <a:pt x="442207" y="307975"/>
                  </a:lnTo>
                  <a:lnTo>
                    <a:pt x="442207"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grpSp>
      <p:grpSp>
        <p:nvGrpSpPr>
          <p:cNvPr id="136" name="组合 135"/>
          <p:cNvGrpSpPr/>
          <p:nvPr/>
        </p:nvGrpSpPr>
        <p:grpSpPr>
          <a:xfrm>
            <a:off x="3950067" y="2565928"/>
            <a:ext cx="842064" cy="976795"/>
            <a:chOff x="5301679" y="3724016"/>
            <a:chExt cx="1123045" cy="1302732"/>
          </a:xfrm>
        </p:grpSpPr>
        <p:sp>
          <p:nvSpPr>
            <p:cNvPr id="137" name="六边形 136"/>
            <p:cNvSpPr/>
            <p:nvPr/>
          </p:nvSpPr>
          <p:spPr>
            <a:xfrm rot="5400000">
              <a:off x="5211836" y="3813859"/>
              <a:ext cx="1302732" cy="1123045"/>
            </a:xfrm>
            <a:prstGeom prst="hexag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sp>
          <p:nvSpPr>
            <p:cNvPr id="138" name="KSO_Shape"/>
            <p:cNvSpPr>
              <a:spLocks/>
            </p:cNvSpPr>
            <p:nvPr/>
          </p:nvSpPr>
          <p:spPr bwMode="auto">
            <a:xfrm>
              <a:off x="5622788" y="4143426"/>
              <a:ext cx="480825" cy="453578"/>
            </a:xfrm>
            <a:custGeom>
              <a:avLst/>
              <a:gdLst>
                <a:gd name="T0" fmla="*/ 186247 w 2959101"/>
                <a:gd name="T1" fmla="*/ 1226349 h 2789237"/>
                <a:gd name="T2" fmla="*/ 230689 w 2959101"/>
                <a:gd name="T3" fmla="*/ 1237612 h 2789237"/>
                <a:gd name="T4" fmla="*/ 288413 w 2959101"/>
                <a:gd name="T5" fmla="*/ 1242988 h 2789237"/>
                <a:gd name="T6" fmla="*/ 479719 w 2959101"/>
                <a:gd name="T7" fmla="*/ 1671247 h 2789237"/>
                <a:gd name="T8" fmla="*/ 447792 w 2959101"/>
                <a:gd name="T9" fmla="*/ 1667919 h 2789237"/>
                <a:gd name="T10" fmla="*/ 425571 w 2959101"/>
                <a:gd name="T11" fmla="*/ 1655632 h 2789237"/>
                <a:gd name="T12" fmla="*/ 406415 w 2959101"/>
                <a:gd name="T13" fmla="*/ 1632337 h 2789237"/>
                <a:gd name="T14" fmla="*/ 1684037 w 2959101"/>
                <a:gd name="T15" fmla="*/ 1235155 h 2789237"/>
                <a:gd name="T16" fmla="*/ 1739462 w 2959101"/>
                <a:gd name="T17" fmla="*/ 1231059 h 2789237"/>
                <a:gd name="T18" fmla="*/ 1778540 w 2959101"/>
                <a:gd name="T19" fmla="*/ 1219540 h 2789237"/>
                <a:gd name="T20" fmla="*/ 1816086 w 2959101"/>
                <a:gd name="T21" fmla="*/ 1198804 h 2789237"/>
                <a:gd name="T22" fmla="*/ 1573698 w 2959101"/>
                <a:gd name="T23" fmla="*/ 1645505 h 2789237"/>
                <a:gd name="T24" fmla="*/ 1560927 w 2959101"/>
                <a:gd name="T25" fmla="*/ 1659840 h 2789237"/>
                <a:gd name="T26" fmla="*/ 1547390 w 2959101"/>
                <a:gd name="T27" fmla="*/ 1666496 h 2789237"/>
                <a:gd name="T28" fmla="*/ 1509589 w 2959101"/>
                <a:gd name="T29" fmla="*/ 1671104 h 2789237"/>
                <a:gd name="T30" fmla="*/ 1044479 w 2959101"/>
                <a:gd name="T31" fmla="*/ 1465033 h 2789237"/>
                <a:gd name="T32" fmla="*/ 653055 w 2959101"/>
                <a:gd name="T33" fmla="*/ 989868 h 2789237"/>
                <a:gd name="T34" fmla="*/ 262244 w 2959101"/>
                <a:gd name="T35" fmla="*/ 1208432 h 2789237"/>
                <a:gd name="T36" fmla="*/ 203201 w 2959101"/>
                <a:gd name="T37" fmla="*/ 1197683 h 2789237"/>
                <a:gd name="T38" fmla="*/ 151059 w 2959101"/>
                <a:gd name="T39" fmla="*/ 1173369 h 2789237"/>
                <a:gd name="T40" fmla="*/ 106841 w 2959101"/>
                <a:gd name="T41" fmla="*/ 1139075 h 2789237"/>
                <a:gd name="T42" fmla="*/ 72846 w 2959101"/>
                <a:gd name="T43" fmla="*/ 1097359 h 2789237"/>
                <a:gd name="T44" fmla="*/ 49586 w 2959101"/>
                <a:gd name="T45" fmla="*/ 1051547 h 2789237"/>
                <a:gd name="T46" fmla="*/ 39874 w 2959101"/>
                <a:gd name="T47" fmla="*/ 1004712 h 2789237"/>
                <a:gd name="T48" fmla="*/ 44474 w 2959101"/>
                <a:gd name="T49" fmla="*/ 953782 h 2789237"/>
                <a:gd name="T50" fmla="*/ 156427 w 2959101"/>
                <a:gd name="T51" fmla="*/ 723445 h 2789237"/>
                <a:gd name="T52" fmla="*/ 1881769 w 2959101"/>
                <a:gd name="T53" fmla="*/ 891877 h 2789237"/>
                <a:gd name="T54" fmla="*/ 1894788 w 2959101"/>
                <a:gd name="T55" fmla="*/ 923328 h 2789237"/>
                <a:gd name="T56" fmla="*/ 1902958 w 2959101"/>
                <a:gd name="T57" fmla="*/ 957080 h 2789237"/>
                <a:gd name="T58" fmla="*/ 1904745 w 2959101"/>
                <a:gd name="T59" fmla="*/ 994156 h 2789237"/>
                <a:gd name="T60" fmla="*/ 1893767 w 2959101"/>
                <a:gd name="T61" fmla="*/ 1047342 h 2789237"/>
                <a:gd name="T62" fmla="*/ 1869771 w 2959101"/>
                <a:gd name="T63" fmla="*/ 1095413 h 2789237"/>
                <a:gd name="T64" fmla="*/ 1834797 w 2959101"/>
                <a:gd name="T65" fmla="*/ 1136069 h 2789237"/>
                <a:gd name="T66" fmla="*/ 1792164 w 2959101"/>
                <a:gd name="T67" fmla="*/ 1167520 h 2789237"/>
                <a:gd name="T68" fmla="*/ 1744425 w 2959101"/>
                <a:gd name="T69" fmla="*/ 1188999 h 2789237"/>
                <a:gd name="T70" fmla="*/ 1694645 w 2959101"/>
                <a:gd name="T71" fmla="*/ 1198460 h 2789237"/>
                <a:gd name="T72" fmla="*/ 1531517 w 2959101"/>
                <a:gd name="T73" fmla="*/ 727463 h 2789237"/>
                <a:gd name="T74" fmla="*/ 1310612 w 2959101"/>
                <a:gd name="T75" fmla="*/ 512 h 2789237"/>
                <a:gd name="T76" fmla="*/ 1333869 w 2959101"/>
                <a:gd name="T77" fmla="*/ 7934 h 2789237"/>
                <a:gd name="T78" fmla="*/ 1352526 w 2959101"/>
                <a:gd name="T79" fmla="*/ 26874 h 2789237"/>
                <a:gd name="T80" fmla="*/ 1493861 w 2959101"/>
                <a:gd name="T81" fmla="*/ 264384 h 2789237"/>
                <a:gd name="T82" fmla="*/ 892487 w 2959101"/>
                <a:gd name="T83" fmla="*/ 95976 h 2789237"/>
                <a:gd name="T84" fmla="*/ 832682 w 2959101"/>
                <a:gd name="T85" fmla="*/ 21499 h 2789237"/>
                <a:gd name="T86" fmla="*/ 658932 w 2959101"/>
                <a:gd name="T87" fmla="*/ 0 h 2789237"/>
                <a:gd name="T88" fmla="*/ 706710 w 2959101"/>
                <a:gd name="T89" fmla="*/ 3069 h 2789237"/>
                <a:gd name="T90" fmla="*/ 746568 w 2959101"/>
                <a:gd name="T91" fmla="*/ 12022 h 2789237"/>
                <a:gd name="T92" fmla="*/ 779783 w 2959101"/>
                <a:gd name="T93" fmla="*/ 26347 h 2789237"/>
                <a:gd name="T94" fmla="*/ 807888 w 2959101"/>
                <a:gd name="T95" fmla="*/ 45788 h 2789237"/>
                <a:gd name="T96" fmla="*/ 831905 w 2959101"/>
                <a:gd name="T97" fmla="*/ 69578 h 2789237"/>
                <a:gd name="T98" fmla="*/ 862565 w 2959101"/>
                <a:gd name="T99" fmla="*/ 112553 h 2789237"/>
                <a:gd name="T100" fmla="*/ 861798 w 2959101"/>
                <a:gd name="T101" fmla="*/ 328704 h 2789237"/>
                <a:gd name="T102" fmla="*/ 501800 w 2959101"/>
                <a:gd name="T103" fmla="*/ 83903 h 2789237"/>
                <a:gd name="T104" fmla="*/ 531183 w 2959101"/>
                <a:gd name="T105" fmla="*/ 43998 h 2789237"/>
                <a:gd name="T106" fmla="*/ 566697 w 2959101"/>
                <a:gd name="T107" fmla="*/ 17394 h 2789237"/>
                <a:gd name="T108" fmla="*/ 612431 w 2959101"/>
                <a:gd name="T109" fmla="*/ 3325 h 2789237"/>
                <a:gd name="T110" fmla="*/ 658932 w 2959101"/>
                <a:gd name="T111" fmla="*/ 0 h 278923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959101" h="2789237">
                  <a:moveTo>
                    <a:pt x="230188" y="1878012"/>
                  </a:moveTo>
                  <a:lnTo>
                    <a:pt x="253199" y="1889137"/>
                  </a:lnTo>
                  <a:lnTo>
                    <a:pt x="265102" y="1894302"/>
                  </a:lnTo>
                  <a:lnTo>
                    <a:pt x="277004" y="1898673"/>
                  </a:lnTo>
                  <a:lnTo>
                    <a:pt x="289303" y="1903440"/>
                  </a:lnTo>
                  <a:lnTo>
                    <a:pt x="301999" y="1907414"/>
                  </a:lnTo>
                  <a:lnTo>
                    <a:pt x="315092" y="1911387"/>
                  </a:lnTo>
                  <a:lnTo>
                    <a:pt x="328978" y="1914963"/>
                  </a:lnTo>
                  <a:lnTo>
                    <a:pt x="343657" y="1918538"/>
                  </a:lnTo>
                  <a:lnTo>
                    <a:pt x="358337" y="1920922"/>
                  </a:lnTo>
                  <a:lnTo>
                    <a:pt x="374207" y="1923704"/>
                  </a:lnTo>
                  <a:lnTo>
                    <a:pt x="391267" y="1925690"/>
                  </a:lnTo>
                  <a:lnTo>
                    <a:pt x="408724" y="1927279"/>
                  </a:lnTo>
                  <a:lnTo>
                    <a:pt x="427767" y="1928471"/>
                  </a:lnTo>
                  <a:lnTo>
                    <a:pt x="448001" y="1929266"/>
                  </a:lnTo>
                  <a:lnTo>
                    <a:pt x="469029" y="1929266"/>
                  </a:lnTo>
                  <a:lnTo>
                    <a:pt x="1446213" y="1929266"/>
                  </a:lnTo>
                  <a:lnTo>
                    <a:pt x="1293069" y="2273739"/>
                  </a:lnTo>
                  <a:lnTo>
                    <a:pt x="1446213" y="2593975"/>
                  </a:lnTo>
                  <a:lnTo>
                    <a:pt x="745164" y="2593975"/>
                  </a:lnTo>
                  <a:lnTo>
                    <a:pt x="733261" y="2593975"/>
                  </a:lnTo>
                  <a:lnTo>
                    <a:pt x="722946" y="2593181"/>
                  </a:lnTo>
                  <a:lnTo>
                    <a:pt x="713424" y="2591989"/>
                  </a:lnTo>
                  <a:lnTo>
                    <a:pt x="703902" y="2590399"/>
                  </a:lnTo>
                  <a:lnTo>
                    <a:pt x="695571" y="2588810"/>
                  </a:lnTo>
                  <a:lnTo>
                    <a:pt x="688032" y="2586029"/>
                  </a:lnTo>
                  <a:lnTo>
                    <a:pt x="680891" y="2582850"/>
                  </a:lnTo>
                  <a:lnTo>
                    <a:pt x="673750" y="2578877"/>
                  </a:lnTo>
                  <a:lnTo>
                    <a:pt x="667402" y="2574507"/>
                  </a:lnTo>
                  <a:lnTo>
                    <a:pt x="661054" y="2569739"/>
                  </a:lnTo>
                  <a:lnTo>
                    <a:pt x="655103" y="2564177"/>
                  </a:lnTo>
                  <a:lnTo>
                    <a:pt x="649151" y="2557422"/>
                  </a:lnTo>
                  <a:lnTo>
                    <a:pt x="643200" y="2550668"/>
                  </a:lnTo>
                  <a:lnTo>
                    <a:pt x="637646" y="2542324"/>
                  </a:lnTo>
                  <a:lnTo>
                    <a:pt x="631298" y="2533583"/>
                  </a:lnTo>
                  <a:lnTo>
                    <a:pt x="625347" y="2523650"/>
                  </a:lnTo>
                  <a:lnTo>
                    <a:pt x="230188" y="1878012"/>
                  </a:lnTo>
                  <a:close/>
                  <a:moveTo>
                    <a:pt x="1932679" y="1738312"/>
                  </a:moveTo>
                  <a:lnTo>
                    <a:pt x="1932679" y="1917109"/>
                  </a:lnTo>
                  <a:lnTo>
                    <a:pt x="2615872" y="1917109"/>
                  </a:lnTo>
                  <a:lnTo>
                    <a:pt x="2636106" y="1916711"/>
                  </a:lnTo>
                  <a:lnTo>
                    <a:pt x="2654356" y="1915917"/>
                  </a:lnTo>
                  <a:lnTo>
                    <a:pt x="2671416" y="1914725"/>
                  </a:lnTo>
                  <a:lnTo>
                    <a:pt x="2687286" y="1912738"/>
                  </a:lnTo>
                  <a:lnTo>
                    <a:pt x="2701965" y="1910751"/>
                  </a:lnTo>
                  <a:lnTo>
                    <a:pt x="2715851" y="1907970"/>
                  </a:lnTo>
                  <a:lnTo>
                    <a:pt x="2728547" y="1904791"/>
                  </a:lnTo>
                  <a:lnTo>
                    <a:pt x="2740449" y="1901216"/>
                  </a:lnTo>
                  <a:lnTo>
                    <a:pt x="2751955" y="1897640"/>
                  </a:lnTo>
                  <a:lnTo>
                    <a:pt x="2762667" y="1892872"/>
                  </a:lnTo>
                  <a:lnTo>
                    <a:pt x="2772982" y="1888104"/>
                  </a:lnTo>
                  <a:lnTo>
                    <a:pt x="2782901" y="1883336"/>
                  </a:lnTo>
                  <a:lnTo>
                    <a:pt x="2792423" y="1878171"/>
                  </a:lnTo>
                  <a:lnTo>
                    <a:pt x="2802341" y="1872608"/>
                  </a:lnTo>
                  <a:lnTo>
                    <a:pt x="2820988" y="1860688"/>
                  </a:lnTo>
                  <a:lnTo>
                    <a:pt x="2473441" y="2504355"/>
                  </a:lnTo>
                  <a:lnTo>
                    <a:pt x="2465506" y="2519056"/>
                  </a:lnTo>
                  <a:lnTo>
                    <a:pt x="2458364" y="2532168"/>
                  </a:lnTo>
                  <a:lnTo>
                    <a:pt x="2451223" y="2544088"/>
                  </a:lnTo>
                  <a:lnTo>
                    <a:pt x="2444478" y="2554021"/>
                  </a:lnTo>
                  <a:lnTo>
                    <a:pt x="2438130" y="2562365"/>
                  </a:lnTo>
                  <a:lnTo>
                    <a:pt x="2434956" y="2566338"/>
                  </a:lnTo>
                  <a:lnTo>
                    <a:pt x="2431386" y="2569914"/>
                  </a:lnTo>
                  <a:lnTo>
                    <a:pt x="2428212" y="2573092"/>
                  </a:lnTo>
                  <a:lnTo>
                    <a:pt x="2424641" y="2576271"/>
                  </a:lnTo>
                  <a:lnTo>
                    <a:pt x="2420674" y="2578655"/>
                  </a:lnTo>
                  <a:lnTo>
                    <a:pt x="2416706" y="2581039"/>
                  </a:lnTo>
                  <a:lnTo>
                    <a:pt x="2412342" y="2583025"/>
                  </a:lnTo>
                  <a:lnTo>
                    <a:pt x="2407978" y="2585012"/>
                  </a:lnTo>
                  <a:lnTo>
                    <a:pt x="2403614" y="2586601"/>
                  </a:lnTo>
                  <a:lnTo>
                    <a:pt x="2398059" y="2587793"/>
                  </a:lnTo>
                  <a:lnTo>
                    <a:pt x="2387347" y="2590575"/>
                  </a:lnTo>
                  <a:lnTo>
                    <a:pt x="2375048" y="2591767"/>
                  </a:lnTo>
                  <a:lnTo>
                    <a:pt x="2361162" y="2593356"/>
                  </a:lnTo>
                  <a:lnTo>
                    <a:pt x="2344896" y="2593753"/>
                  </a:lnTo>
                  <a:lnTo>
                    <a:pt x="2326645" y="2594151"/>
                  </a:lnTo>
                  <a:lnTo>
                    <a:pt x="2306411" y="2594151"/>
                  </a:lnTo>
                  <a:lnTo>
                    <a:pt x="1958864" y="2594151"/>
                  </a:lnTo>
                  <a:lnTo>
                    <a:pt x="1958864" y="2789237"/>
                  </a:lnTo>
                  <a:lnTo>
                    <a:pt x="1622425" y="2273907"/>
                  </a:lnTo>
                  <a:lnTo>
                    <a:pt x="1932679" y="1738312"/>
                  </a:lnTo>
                  <a:close/>
                  <a:moveTo>
                    <a:pt x="0" y="995362"/>
                  </a:moveTo>
                  <a:lnTo>
                    <a:pt x="674158" y="995362"/>
                  </a:lnTo>
                  <a:lnTo>
                    <a:pt x="950888" y="1437085"/>
                  </a:lnTo>
                  <a:lnTo>
                    <a:pt x="1014413" y="1536394"/>
                  </a:lnTo>
                  <a:lnTo>
                    <a:pt x="950888" y="1504615"/>
                  </a:lnTo>
                  <a:lnTo>
                    <a:pt x="840911" y="1449797"/>
                  </a:lnTo>
                  <a:lnTo>
                    <a:pt x="608251" y="1876425"/>
                  </a:lnTo>
                  <a:lnTo>
                    <a:pt x="426411" y="1876425"/>
                  </a:lnTo>
                  <a:lnTo>
                    <a:pt x="407353" y="1875631"/>
                  </a:lnTo>
                  <a:lnTo>
                    <a:pt x="388296" y="1874439"/>
                  </a:lnTo>
                  <a:lnTo>
                    <a:pt x="369635" y="1871658"/>
                  </a:lnTo>
                  <a:lnTo>
                    <a:pt x="350975" y="1868083"/>
                  </a:lnTo>
                  <a:lnTo>
                    <a:pt x="333506" y="1864111"/>
                  </a:lnTo>
                  <a:lnTo>
                    <a:pt x="315639" y="1858947"/>
                  </a:lnTo>
                  <a:lnTo>
                    <a:pt x="298567" y="1852988"/>
                  </a:lnTo>
                  <a:lnTo>
                    <a:pt x="281892" y="1845838"/>
                  </a:lnTo>
                  <a:lnTo>
                    <a:pt x="265614" y="1838291"/>
                  </a:lnTo>
                  <a:lnTo>
                    <a:pt x="249732" y="1829949"/>
                  </a:lnTo>
                  <a:lnTo>
                    <a:pt x="234645" y="1821210"/>
                  </a:lnTo>
                  <a:lnTo>
                    <a:pt x="219955" y="1811676"/>
                  </a:lnTo>
                  <a:lnTo>
                    <a:pt x="205662" y="1801745"/>
                  </a:lnTo>
                  <a:lnTo>
                    <a:pt x="192163" y="1791020"/>
                  </a:lnTo>
                  <a:lnTo>
                    <a:pt x="179061" y="1779500"/>
                  </a:lnTo>
                  <a:lnTo>
                    <a:pt x="165959" y="1767981"/>
                  </a:lnTo>
                  <a:lnTo>
                    <a:pt x="154445" y="1755666"/>
                  </a:lnTo>
                  <a:lnTo>
                    <a:pt x="142931" y="1743352"/>
                  </a:lnTo>
                  <a:lnTo>
                    <a:pt x="132211" y="1730243"/>
                  </a:lnTo>
                  <a:lnTo>
                    <a:pt x="122285" y="1716738"/>
                  </a:lnTo>
                  <a:lnTo>
                    <a:pt x="113154" y="1703232"/>
                  </a:lnTo>
                  <a:lnTo>
                    <a:pt x="104419" y="1689328"/>
                  </a:lnTo>
                  <a:lnTo>
                    <a:pt x="96479" y="1675425"/>
                  </a:lnTo>
                  <a:lnTo>
                    <a:pt x="89332" y="1661125"/>
                  </a:lnTo>
                  <a:lnTo>
                    <a:pt x="82979" y="1646824"/>
                  </a:lnTo>
                  <a:lnTo>
                    <a:pt x="77024" y="1632127"/>
                  </a:lnTo>
                  <a:lnTo>
                    <a:pt x="72657" y="1617826"/>
                  </a:lnTo>
                  <a:lnTo>
                    <a:pt x="68289" y="1602732"/>
                  </a:lnTo>
                  <a:lnTo>
                    <a:pt x="65510" y="1588431"/>
                  </a:lnTo>
                  <a:lnTo>
                    <a:pt x="63128" y="1574131"/>
                  </a:lnTo>
                  <a:lnTo>
                    <a:pt x="61937" y="1559433"/>
                  </a:lnTo>
                  <a:lnTo>
                    <a:pt x="61540" y="1545133"/>
                  </a:lnTo>
                  <a:lnTo>
                    <a:pt x="61937" y="1528846"/>
                  </a:lnTo>
                  <a:lnTo>
                    <a:pt x="63128" y="1512560"/>
                  </a:lnTo>
                  <a:lnTo>
                    <a:pt x="65907" y="1496273"/>
                  </a:lnTo>
                  <a:lnTo>
                    <a:pt x="69083" y="1480384"/>
                  </a:lnTo>
                  <a:lnTo>
                    <a:pt x="73848" y="1465289"/>
                  </a:lnTo>
                  <a:lnTo>
                    <a:pt x="79009" y="1449400"/>
                  </a:lnTo>
                  <a:lnTo>
                    <a:pt x="85362" y="1433908"/>
                  </a:lnTo>
                  <a:lnTo>
                    <a:pt x="92508" y="1418813"/>
                  </a:lnTo>
                  <a:lnTo>
                    <a:pt x="242983" y="1122874"/>
                  </a:lnTo>
                  <a:lnTo>
                    <a:pt x="0" y="995362"/>
                  </a:lnTo>
                  <a:close/>
                  <a:moveTo>
                    <a:pt x="2574057" y="833437"/>
                  </a:moveTo>
                  <a:lnTo>
                    <a:pt x="2912705" y="1366837"/>
                  </a:lnTo>
                  <a:lnTo>
                    <a:pt x="2917861" y="1375172"/>
                  </a:lnTo>
                  <a:lnTo>
                    <a:pt x="2923016" y="1384300"/>
                  </a:lnTo>
                  <a:lnTo>
                    <a:pt x="2927378" y="1393428"/>
                  </a:lnTo>
                  <a:lnTo>
                    <a:pt x="2931740" y="1402953"/>
                  </a:lnTo>
                  <a:lnTo>
                    <a:pt x="2936102" y="1412478"/>
                  </a:lnTo>
                  <a:lnTo>
                    <a:pt x="2940067" y="1422797"/>
                  </a:lnTo>
                  <a:lnTo>
                    <a:pt x="2943239" y="1433116"/>
                  </a:lnTo>
                  <a:lnTo>
                    <a:pt x="2946808" y="1443434"/>
                  </a:lnTo>
                  <a:lnTo>
                    <a:pt x="2949188" y="1453753"/>
                  </a:lnTo>
                  <a:lnTo>
                    <a:pt x="2951963" y="1464469"/>
                  </a:lnTo>
                  <a:lnTo>
                    <a:pt x="2954343" y="1474788"/>
                  </a:lnTo>
                  <a:lnTo>
                    <a:pt x="2955929" y="1485503"/>
                  </a:lnTo>
                  <a:lnTo>
                    <a:pt x="2957118" y="1495822"/>
                  </a:lnTo>
                  <a:lnTo>
                    <a:pt x="2958308" y="1505744"/>
                  </a:lnTo>
                  <a:lnTo>
                    <a:pt x="2958705" y="1516063"/>
                  </a:lnTo>
                  <a:lnTo>
                    <a:pt x="2959101" y="1525588"/>
                  </a:lnTo>
                  <a:lnTo>
                    <a:pt x="2958705" y="1543050"/>
                  </a:lnTo>
                  <a:lnTo>
                    <a:pt x="2956722" y="1560116"/>
                  </a:lnTo>
                  <a:lnTo>
                    <a:pt x="2954739" y="1576784"/>
                  </a:lnTo>
                  <a:lnTo>
                    <a:pt x="2951170" y="1593453"/>
                  </a:lnTo>
                  <a:lnTo>
                    <a:pt x="2946808" y="1609725"/>
                  </a:lnTo>
                  <a:lnTo>
                    <a:pt x="2941653" y="1625600"/>
                  </a:lnTo>
                  <a:lnTo>
                    <a:pt x="2935705" y="1641475"/>
                  </a:lnTo>
                  <a:lnTo>
                    <a:pt x="2928964" y="1656556"/>
                  </a:lnTo>
                  <a:lnTo>
                    <a:pt x="2921429" y="1671638"/>
                  </a:lnTo>
                  <a:lnTo>
                    <a:pt x="2913102" y="1685925"/>
                  </a:lnTo>
                  <a:lnTo>
                    <a:pt x="2904378" y="1700213"/>
                  </a:lnTo>
                  <a:lnTo>
                    <a:pt x="2894464" y="1713706"/>
                  </a:lnTo>
                  <a:lnTo>
                    <a:pt x="2884154" y="1726803"/>
                  </a:lnTo>
                  <a:lnTo>
                    <a:pt x="2873448" y="1739106"/>
                  </a:lnTo>
                  <a:lnTo>
                    <a:pt x="2862344" y="1751410"/>
                  </a:lnTo>
                  <a:lnTo>
                    <a:pt x="2850052" y="1763316"/>
                  </a:lnTo>
                  <a:lnTo>
                    <a:pt x="2837759" y="1774031"/>
                  </a:lnTo>
                  <a:lnTo>
                    <a:pt x="2825069" y="1784747"/>
                  </a:lnTo>
                  <a:lnTo>
                    <a:pt x="2811983" y="1794272"/>
                  </a:lnTo>
                  <a:lnTo>
                    <a:pt x="2797708" y="1803797"/>
                  </a:lnTo>
                  <a:lnTo>
                    <a:pt x="2783829" y="1812131"/>
                  </a:lnTo>
                  <a:lnTo>
                    <a:pt x="2769950" y="1820466"/>
                  </a:lnTo>
                  <a:lnTo>
                    <a:pt x="2754881" y="1827610"/>
                  </a:lnTo>
                  <a:lnTo>
                    <a:pt x="2740209" y="1834753"/>
                  </a:lnTo>
                  <a:lnTo>
                    <a:pt x="2725140" y="1840310"/>
                  </a:lnTo>
                  <a:lnTo>
                    <a:pt x="2709675" y="1845469"/>
                  </a:lnTo>
                  <a:lnTo>
                    <a:pt x="2694606" y="1849835"/>
                  </a:lnTo>
                  <a:lnTo>
                    <a:pt x="2679141" y="1853803"/>
                  </a:lnTo>
                  <a:lnTo>
                    <a:pt x="2663279" y="1856978"/>
                  </a:lnTo>
                  <a:lnTo>
                    <a:pt x="2648211" y="1858566"/>
                  </a:lnTo>
                  <a:lnTo>
                    <a:pt x="2632349" y="1860153"/>
                  </a:lnTo>
                  <a:lnTo>
                    <a:pt x="2616487" y="1860550"/>
                  </a:lnTo>
                  <a:lnTo>
                    <a:pt x="2418215" y="1860550"/>
                  </a:lnTo>
                  <a:lnTo>
                    <a:pt x="2078376" y="1290637"/>
                  </a:lnTo>
                  <a:lnTo>
                    <a:pt x="2008188" y="1171972"/>
                  </a:lnTo>
                  <a:lnTo>
                    <a:pt x="2378957" y="1129109"/>
                  </a:lnTo>
                  <a:lnTo>
                    <a:pt x="2574057" y="833437"/>
                  </a:lnTo>
                  <a:close/>
                  <a:moveTo>
                    <a:pt x="1239838" y="0"/>
                  </a:moveTo>
                  <a:lnTo>
                    <a:pt x="2017953" y="0"/>
                  </a:lnTo>
                  <a:lnTo>
                    <a:pt x="2027084" y="397"/>
                  </a:lnTo>
                  <a:lnTo>
                    <a:pt x="2035818" y="794"/>
                  </a:lnTo>
                  <a:lnTo>
                    <a:pt x="2044155" y="1986"/>
                  </a:lnTo>
                  <a:lnTo>
                    <a:pt x="2051697" y="3178"/>
                  </a:lnTo>
                  <a:lnTo>
                    <a:pt x="2058843" y="5561"/>
                  </a:lnTo>
                  <a:lnTo>
                    <a:pt x="2065195" y="8739"/>
                  </a:lnTo>
                  <a:lnTo>
                    <a:pt x="2071944" y="12314"/>
                  </a:lnTo>
                  <a:lnTo>
                    <a:pt x="2077899" y="16684"/>
                  </a:lnTo>
                  <a:lnTo>
                    <a:pt x="2083854" y="21451"/>
                  </a:lnTo>
                  <a:lnTo>
                    <a:pt x="2089015" y="27013"/>
                  </a:lnTo>
                  <a:lnTo>
                    <a:pt x="2094970" y="34163"/>
                  </a:lnTo>
                  <a:lnTo>
                    <a:pt x="2100925" y="41711"/>
                  </a:lnTo>
                  <a:lnTo>
                    <a:pt x="2106880" y="50053"/>
                  </a:lnTo>
                  <a:lnTo>
                    <a:pt x="2112835" y="59587"/>
                  </a:lnTo>
                  <a:lnTo>
                    <a:pt x="2119584" y="69518"/>
                  </a:lnTo>
                  <a:lnTo>
                    <a:pt x="2126730" y="81435"/>
                  </a:lnTo>
                  <a:lnTo>
                    <a:pt x="2320465" y="410355"/>
                  </a:lnTo>
                  <a:lnTo>
                    <a:pt x="2530476" y="296742"/>
                  </a:lnTo>
                  <a:lnTo>
                    <a:pt x="2219230" y="850900"/>
                  </a:lnTo>
                  <a:lnTo>
                    <a:pt x="1584035" y="850900"/>
                  </a:lnTo>
                  <a:lnTo>
                    <a:pt x="1749979" y="743246"/>
                  </a:lnTo>
                  <a:lnTo>
                    <a:pt x="1386330" y="148967"/>
                  </a:lnTo>
                  <a:lnTo>
                    <a:pt x="1337499" y="76668"/>
                  </a:lnTo>
                  <a:lnTo>
                    <a:pt x="1327177" y="64354"/>
                  </a:lnTo>
                  <a:lnTo>
                    <a:pt x="1316061" y="52834"/>
                  </a:lnTo>
                  <a:lnTo>
                    <a:pt x="1304945" y="42902"/>
                  </a:lnTo>
                  <a:lnTo>
                    <a:pt x="1293433" y="33369"/>
                  </a:lnTo>
                  <a:lnTo>
                    <a:pt x="1281126" y="23835"/>
                  </a:lnTo>
                  <a:lnTo>
                    <a:pt x="1268422" y="15492"/>
                  </a:lnTo>
                  <a:lnTo>
                    <a:pt x="1254527" y="7945"/>
                  </a:lnTo>
                  <a:lnTo>
                    <a:pt x="1239838" y="0"/>
                  </a:lnTo>
                  <a:close/>
                  <a:moveTo>
                    <a:pt x="1023541" y="0"/>
                  </a:moveTo>
                  <a:lnTo>
                    <a:pt x="1039416" y="397"/>
                  </a:lnTo>
                  <a:lnTo>
                    <a:pt x="1054895" y="794"/>
                  </a:lnTo>
                  <a:lnTo>
                    <a:pt x="1069579" y="1588"/>
                  </a:lnTo>
                  <a:lnTo>
                    <a:pt x="1084263" y="2779"/>
                  </a:lnTo>
                  <a:lnTo>
                    <a:pt x="1097757" y="4764"/>
                  </a:lnTo>
                  <a:lnTo>
                    <a:pt x="1110854" y="6749"/>
                  </a:lnTo>
                  <a:lnTo>
                    <a:pt x="1123951" y="9132"/>
                  </a:lnTo>
                  <a:lnTo>
                    <a:pt x="1136254" y="12308"/>
                  </a:lnTo>
                  <a:lnTo>
                    <a:pt x="1148160" y="15087"/>
                  </a:lnTo>
                  <a:lnTo>
                    <a:pt x="1159670" y="18660"/>
                  </a:lnTo>
                  <a:lnTo>
                    <a:pt x="1170385" y="22234"/>
                  </a:lnTo>
                  <a:lnTo>
                    <a:pt x="1181498" y="26601"/>
                  </a:lnTo>
                  <a:lnTo>
                    <a:pt x="1191420" y="30968"/>
                  </a:lnTo>
                  <a:lnTo>
                    <a:pt x="1201738" y="35733"/>
                  </a:lnTo>
                  <a:lnTo>
                    <a:pt x="1211263" y="40894"/>
                  </a:lnTo>
                  <a:lnTo>
                    <a:pt x="1220391" y="46453"/>
                  </a:lnTo>
                  <a:lnTo>
                    <a:pt x="1229520" y="52011"/>
                  </a:lnTo>
                  <a:lnTo>
                    <a:pt x="1238251" y="57967"/>
                  </a:lnTo>
                  <a:lnTo>
                    <a:pt x="1246585" y="64319"/>
                  </a:lnTo>
                  <a:lnTo>
                    <a:pt x="1254920" y="71069"/>
                  </a:lnTo>
                  <a:lnTo>
                    <a:pt x="1262857" y="77818"/>
                  </a:lnTo>
                  <a:lnTo>
                    <a:pt x="1270398" y="85362"/>
                  </a:lnTo>
                  <a:lnTo>
                    <a:pt x="1277938" y="92906"/>
                  </a:lnTo>
                  <a:lnTo>
                    <a:pt x="1285082" y="100052"/>
                  </a:lnTo>
                  <a:lnTo>
                    <a:pt x="1292226" y="107993"/>
                  </a:lnTo>
                  <a:lnTo>
                    <a:pt x="1299370" y="116331"/>
                  </a:lnTo>
                  <a:lnTo>
                    <a:pt x="1312863" y="133800"/>
                  </a:lnTo>
                  <a:lnTo>
                    <a:pt x="1325960" y="152064"/>
                  </a:lnTo>
                  <a:lnTo>
                    <a:pt x="1338660" y="171121"/>
                  </a:lnTo>
                  <a:lnTo>
                    <a:pt x="1339851" y="174695"/>
                  </a:lnTo>
                  <a:lnTo>
                    <a:pt x="1341835" y="178268"/>
                  </a:lnTo>
                  <a:lnTo>
                    <a:pt x="1343423" y="181047"/>
                  </a:lnTo>
                  <a:lnTo>
                    <a:pt x="1345010" y="183826"/>
                  </a:lnTo>
                  <a:lnTo>
                    <a:pt x="1435101" y="335096"/>
                  </a:lnTo>
                  <a:lnTo>
                    <a:pt x="1338660" y="510188"/>
                  </a:lnTo>
                  <a:lnTo>
                    <a:pt x="1069579" y="995363"/>
                  </a:lnTo>
                  <a:lnTo>
                    <a:pt x="835820" y="696397"/>
                  </a:lnTo>
                  <a:lnTo>
                    <a:pt x="481013" y="681706"/>
                  </a:lnTo>
                  <a:lnTo>
                    <a:pt x="771129" y="144917"/>
                  </a:lnTo>
                  <a:lnTo>
                    <a:pt x="779463" y="130227"/>
                  </a:lnTo>
                  <a:lnTo>
                    <a:pt x="788194" y="115934"/>
                  </a:lnTo>
                  <a:lnTo>
                    <a:pt x="796926" y="102832"/>
                  </a:lnTo>
                  <a:lnTo>
                    <a:pt x="806451" y="90524"/>
                  </a:lnTo>
                  <a:lnTo>
                    <a:pt x="815579" y="78613"/>
                  </a:lnTo>
                  <a:lnTo>
                    <a:pt x="825104" y="68290"/>
                  </a:lnTo>
                  <a:lnTo>
                    <a:pt x="835026" y="57967"/>
                  </a:lnTo>
                  <a:lnTo>
                    <a:pt x="845741" y="49232"/>
                  </a:lnTo>
                  <a:lnTo>
                    <a:pt x="856854" y="40894"/>
                  </a:lnTo>
                  <a:lnTo>
                    <a:pt x="867966" y="33748"/>
                  </a:lnTo>
                  <a:lnTo>
                    <a:pt x="880269" y="26998"/>
                  </a:lnTo>
                  <a:lnTo>
                    <a:pt x="892970" y="21440"/>
                  </a:lnTo>
                  <a:lnTo>
                    <a:pt x="906066" y="15881"/>
                  </a:lnTo>
                  <a:lnTo>
                    <a:pt x="920751" y="11514"/>
                  </a:lnTo>
                  <a:lnTo>
                    <a:pt x="935435" y="8338"/>
                  </a:lnTo>
                  <a:lnTo>
                    <a:pt x="951310" y="5161"/>
                  </a:lnTo>
                  <a:lnTo>
                    <a:pt x="959248" y="3970"/>
                  </a:lnTo>
                  <a:lnTo>
                    <a:pt x="967582" y="2779"/>
                  </a:lnTo>
                  <a:lnTo>
                    <a:pt x="985441" y="1191"/>
                  </a:lnTo>
                  <a:lnTo>
                    <a:pt x="1004491" y="397"/>
                  </a:lnTo>
                  <a:lnTo>
                    <a:pt x="1023541"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grpSp>
      <p:cxnSp>
        <p:nvCxnSpPr>
          <p:cNvPr id="139" name="直接连接符 138"/>
          <p:cNvCxnSpPr/>
          <p:nvPr/>
        </p:nvCxnSpPr>
        <p:spPr>
          <a:xfrm>
            <a:off x="1284718" y="1444371"/>
            <a:ext cx="2482671" cy="0"/>
          </a:xfrm>
          <a:prstGeom prst="line">
            <a:avLst/>
          </a:prstGeom>
          <a:ln w="952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40" name="组合 139"/>
          <p:cNvGrpSpPr/>
          <p:nvPr/>
        </p:nvGrpSpPr>
        <p:grpSpPr>
          <a:xfrm>
            <a:off x="4898895" y="1118326"/>
            <a:ext cx="3074598" cy="1213228"/>
            <a:chOff x="6567113" y="1793376"/>
            <a:chExt cx="4100531" cy="1618057"/>
          </a:xfrm>
        </p:grpSpPr>
        <p:sp>
          <p:nvSpPr>
            <p:cNvPr id="141" name="文本框 69"/>
            <p:cNvSpPr txBox="1"/>
            <p:nvPr/>
          </p:nvSpPr>
          <p:spPr>
            <a:xfrm>
              <a:off x="6567113" y="1810921"/>
              <a:ext cx="916058" cy="1600512"/>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599" b="0" i="0" u="none" strike="noStrike" kern="1200" cap="none" spc="0" normalizeH="0" baseline="0" noProof="0" dirty="0">
                  <a:ln>
                    <a:noFill/>
                  </a:ln>
                  <a:solidFill>
                    <a:prstClr val="white">
                      <a:lumMod val="50000"/>
                    </a:prstClr>
                  </a:solidFill>
                  <a:effectLst/>
                  <a:uLnTx/>
                  <a:uFillTx/>
                  <a:latin typeface="Impact MT Std" pitchFamily="34" charset="0"/>
                  <a:ea typeface="微软雅黑" panose="020B0503020204020204" pitchFamily="34" charset="-122"/>
                  <a:cs typeface="+mn-cs"/>
                </a:rPr>
                <a:t>01</a:t>
              </a:r>
              <a:endParaRPr kumimoji="0" lang="zh-CN" altLang="en-US" sz="3599" b="0" i="0" u="none" strike="noStrike" kern="1200" cap="none" spc="0" normalizeH="0" baseline="0" noProof="0" dirty="0">
                <a:ln>
                  <a:noFill/>
                </a:ln>
                <a:solidFill>
                  <a:prstClr val="white">
                    <a:lumMod val="50000"/>
                  </a:prstClr>
                </a:solidFill>
                <a:effectLst/>
                <a:uLnTx/>
                <a:uFillTx/>
                <a:latin typeface="Impact MT Std" pitchFamily="34" charset="0"/>
                <a:ea typeface="微软雅黑" panose="020B0503020204020204" pitchFamily="34" charset="-122"/>
                <a:cs typeface="+mn-cs"/>
              </a:endParaRPr>
            </a:p>
          </p:txBody>
        </p:sp>
        <p:grpSp>
          <p:nvGrpSpPr>
            <p:cNvPr id="142" name="组合 141"/>
            <p:cNvGrpSpPr/>
            <p:nvPr/>
          </p:nvGrpSpPr>
          <p:grpSpPr>
            <a:xfrm>
              <a:off x="7395055" y="1793376"/>
              <a:ext cx="3272589" cy="1202415"/>
              <a:chOff x="6968290" y="1689104"/>
              <a:chExt cx="3272589" cy="1202415"/>
            </a:xfrm>
          </p:grpSpPr>
          <p:sp>
            <p:nvSpPr>
              <p:cNvPr id="143" name="文本框 9"/>
              <p:cNvSpPr txBox="1"/>
              <p:nvPr/>
            </p:nvSpPr>
            <p:spPr>
              <a:xfrm>
                <a:off x="6968290" y="1689104"/>
                <a:ext cx="2329313" cy="33086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2"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输入标题</a:t>
                </a:r>
              </a:p>
            </p:txBody>
          </p:sp>
          <p:sp>
            <p:nvSpPr>
              <p:cNvPr id="144" name="文本框 11"/>
              <p:cNvSpPr txBox="1"/>
              <p:nvPr/>
            </p:nvSpPr>
            <p:spPr>
              <a:xfrm>
                <a:off x="6968290" y="2029520"/>
                <a:ext cx="3272589" cy="86199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在此输入详细介绍，以表达项目工作的详细资料和文字信息。在此输入详细介绍，以表达项目工作的详细资料和文字信息。</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grpSp>
      </p:grpSp>
      <p:cxnSp>
        <p:nvCxnSpPr>
          <p:cNvPr id="145" name="直接连接符 144"/>
          <p:cNvCxnSpPr/>
          <p:nvPr/>
        </p:nvCxnSpPr>
        <p:spPr>
          <a:xfrm>
            <a:off x="5425869" y="2235733"/>
            <a:ext cx="2482671" cy="0"/>
          </a:xfrm>
          <a:prstGeom prst="line">
            <a:avLst/>
          </a:prstGeom>
          <a:ln w="952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46" name="组合 145"/>
          <p:cNvGrpSpPr/>
          <p:nvPr/>
        </p:nvGrpSpPr>
        <p:grpSpPr>
          <a:xfrm>
            <a:off x="1117813" y="1890323"/>
            <a:ext cx="3140667" cy="1233939"/>
            <a:chOff x="1524357" y="2822974"/>
            <a:chExt cx="4188647" cy="1645681"/>
          </a:xfrm>
        </p:grpSpPr>
        <p:sp>
          <p:nvSpPr>
            <p:cNvPr id="147" name="文本框 75"/>
            <p:cNvSpPr txBox="1"/>
            <p:nvPr/>
          </p:nvSpPr>
          <p:spPr>
            <a:xfrm>
              <a:off x="4796945" y="2868142"/>
              <a:ext cx="916059" cy="1600513"/>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599" b="0" i="0" u="none" strike="noStrike" kern="1200" cap="none" spc="0" normalizeH="0" baseline="0" noProof="0" dirty="0">
                  <a:ln>
                    <a:noFill/>
                  </a:ln>
                  <a:solidFill>
                    <a:prstClr val="white">
                      <a:lumMod val="50000"/>
                    </a:prstClr>
                  </a:solidFill>
                  <a:effectLst/>
                  <a:uLnTx/>
                  <a:uFillTx/>
                  <a:latin typeface="Impact MT Std" pitchFamily="34" charset="0"/>
                  <a:ea typeface="微软雅黑" panose="020B0503020204020204" pitchFamily="34" charset="-122"/>
                  <a:cs typeface="+mn-cs"/>
                </a:rPr>
                <a:t>02</a:t>
              </a:r>
              <a:endParaRPr kumimoji="0" lang="zh-CN" altLang="en-US" sz="3599" b="0" i="0" u="none" strike="noStrike" kern="1200" cap="none" spc="0" normalizeH="0" baseline="0" noProof="0" dirty="0">
                <a:ln>
                  <a:noFill/>
                </a:ln>
                <a:solidFill>
                  <a:prstClr val="white">
                    <a:lumMod val="50000"/>
                  </a:prstClr>
                </a:solidFill>
                <a:effectLst/>
                <a:uLnTx/>
                <a:uFillTx/>
                <a:latin typeface="Impact MT Std" pitchFamily="34" charset="0"/>
                <a:ea typeface="微软雅黑" panose="020B0503020204020204" pitchFamily="34" charset="-122"/>
                <a:cs typeface="+mn-cs"/>
              </a:endParaRPr>
            </a:p>
          </p:txBody>
        </p:sp>
        <p:grpSp>
          <p:nvGrpSpPr>
            <p:cNvPr id="148" name="组合 147"/>
            <p:cNvGrpSpPr/>
            <p:nvPr/>
          </p:nvGrpSpPr>
          <p:grpSpPr>
            <a:xfrm>
              <a:off x="1524357" y="2822974"/>
              <a:ext cx="3272589" cy="1045324"/>
              <a:chOff x="6968290" y="1661481"/>
              <a:chExt cx="3272589" cy="1045324"/>
            </a:xfrm>
          </p:grpSpPr>
          <p:sp>
            <p:nvSpPr>
              <p:cNvPr id="149" name="文本框 77"/>
              <p:cNvSpPr txBox="1"/>
              <p:nvPr/>
            </p:nvSpPr>
            <p:spPr>
              <a:xfrm>
                <a:off x="7911567" y="1661481"/>
                <a:ext cx="2329312" cy="430999"/>
              </a:xfrm>
              <a:prstGeom prst="rect">
                <a:avLst/>
              </a:prstGeom>
              <a:noFill/>
            </p:spPr>
            <p:txBody>
              <a:bodyPr wrap="square"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输入标题</a:t>
                </a:r>
              </a:p>
            </p:txBody>
          </p:sp>
          <p:sp>
            <p:nvSpPr>
              <p:cNvPr id="150" name="文本框 80"/>
              <p:cNvSpPr txBox="1"/>
              <p:nvPr/>
            </p:nvSpPr>
            <p:spPr>
              <a:xfrm>
                <a:off x="6968290" y="2029520"/>
                <a:ext cx="3272589" cy="677285"/>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由在此输入详细介绍，以表达项目工作的详细资料和文字信息。在此输入详细介绍，以表达项目工作的详细资料和文字信息。</a:t>
                </a:r>
              </a:p>
            </p:txBody>
          </p:sp>
        </p:grpSp>
      </p:grpSp>
      <p:cxnSp>
        <p:nvCxnSpPr>
          <p:cNvPr id="151" name="直接连接符 150"/>
          <p:cNvCxnSpPr/>
          <p:nvPr/>
        </p:nvCxnSpPr>
        <p:spPr>
          <a:xfrm>
            <a:off x="1284718" y="3050451"/>
            <a:ext cx="2482671" cy="0"/>
          </a:xfrm>
          <a:prstGeom prst="line">
            <a:avLst/>
          </a:prstGeom>
          <a:ln w="952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52" name="组合 151"/>
          <p:cNvGrpSpPr/>
          <p:nvPr/>
        </p:nvGrpSpPr>
        <p:grpSpPr>
          <a:xfrm>
            <a:off x="4898895" y="2708038"/>
            <a:ext cx="3074598" cy="1243855"/>
            <a:chOff x="6567113" y="3913546"/>
            <a:chExt cx="4100531" cy="1658905"/>
          </a:xfrm>
        </p:grpSpPr>
        <p:sp>
          <p:nvSpPr>
            <p:cNvPr id="153" name="文本框 101"/>
            <p:cNvSpPr txBox="1"/>
            <p:nvPr/>
          </p:nvSpPr>
          <p:spPr>
            <a:xfrm>
              <a:off x="6567113" y="3971939"/>
              <a:ext cx="916058" cy="1600512"/>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599" b="0" i="0" u="none" strike="noStrike" kern="1200" cap="none" spc="0" normalizeH="0" baseline="0" noProof="0" dirty="0">
                  <a:ln>
                    <a:noFill/>
                  </a:ln>
                  <a:solidFill>
                    <a:prstClr val="white">
                      <a:lumMod val="50000"/>
                    </a:prstClr>
                  </a:solidFill>
                  <a:effectLst/>
                  <a:uLnTx/>
                  <a:uFillTx/>
                  <a:latin typeface="Impact MT Std" pitchFamily="34" charset="0"/>
                  <a:ea typeface="微软雅黑" panose="020B0503020204020204" pitchFamily="34" charset="-122"/>
                  <a:cs typeface="+mn-cs"/>
                </a:rPr>
                <a:t>03</a:t>
              </a:r>
              <a:endParaRPr kumimoji="0" lang="zh-CN" altLang="en-US" sz="3599" b="0" i="0" u="none" strike="noStrike" kern="1200" cap="none" spc="0" normalizeH="0" baseline="0" noProof="0" dirty="0">
                <a:ln>
                  <a:noFill/>
                </a:ln>
                <a:solidFill>
                  <a:prstClr val="white">
                    <a:lumMod val="50000"/>
                  </a:prstClr>
                </a:solidFill>
                <a:effectLst/>
                <a:uLnTx/>
                <a:uFillTx/>
                <a:latin typeface="Impact MT Std" pitchFamily="34" charset="0"/>
                <a:ea typeface="微软雅黑" panose="020B0503020204020204" pitchFamily="34" charset="-122"/>
                <a:cs typeface="+mn-cs"/>
              </a:endParaRPr>
            </a:p>
          </p:txBody>
        </p:sp>
        <p:grpSp>
          <p:nvGrpSpPr>
            <p:cNvPr id="154" name="组合 153"/>
            <p:cNvGrpSpPr/>
            <p:nvPr/>
          </p:nvGrpSpPr>
          <p:grpSpPr>
            <a:xfrm>
              <a:off x="7395055" y="3913546"/>
              <a:ext cx="3272589" cy="1243262"/>
              <a:chOff x="6968290" y="1648257"/>
              <a:chExt cx="3272589" cy="1243262"/>
            </a:xfrm>
          </p:grpSpPr>
          <p:sp>
            <p:nvSpPr>
              <p:cNvPr id="155" name="文本框 103"/>
              <p:cNvSpPr txBox="1"/>
              <p:nvPr/>
            </p:nvSpPr>
            <p:spPr>
              <a:xfrm>
                <a:off x="6968290" y="1648257"/>
                <a:ext cx="2329313" cy="43099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输入标题</a:t>
                </a:r>
              </a:p>
            </p:txBody>
          </p:sp>
          <p:sp>
            <p:nvSpPr>
              <p:cNvPr id="156" name="文本框 104"/>
              <p:cNvSpPr txBox="1"/>
              <p:nvPr/>
            </p:nvSpPr>
            <p:spPr>
              <a:xfrm>
                <a:off x="6968290" y="2029520"/>
                <a:ext cx="3272589" cy="86199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在此输入详细介绍，以表达项目工作的详细资料和文字信息。在此输入详细介绍，以表达项目工作的详细资料和文字信息。</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grpSp>
      </p:grpSp>
      <p:cxnSp>
        <p:nvCxnSpPr>
          <p:cNvPr id="157" name="直接连接符 156"/>
          <p:cNvCxnSpPr/>
          <p:nvPr/>
        </p:nvCxnSpPr>
        <p:spPr>
          <a:xfrm>
            <a:off x="5425869" y="3855240"/>
            <a:ext cx="2482671" cy="0"/>
          </a:xfrm>
          <a:prstGeom prst="line">
            <a:avLst/>
          </a:prstGeom>
          <a:ln w="952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58" name="组合 157"/>
          <p:cNvGrpSpPr/>
          <p:nvPr/>
        </p:nvGrpSpPr>
        <p:grpSpPr>
          <a:xfrm>
            <a:off x="1127317" y="3601955"/>
            <a:ext cx="3140667" cy="1224890"/>
            <a:chOff x="1524357" y="2835043"/>
            <a:chExt cx="4188647" cy="1633611"/>
          </a:xfrm>
        </p:grpSpPr>
        <p:sp>
          <p:nvSpPr>
            <p:cNvPr id="159" name="文本框 75"/>
            <p:cNvSpPr txBox="1"/>
            <p:nvPr/>
          </p:nvSpPr>
          <p:spPr>
            <a:xfrm>
              <a:off x="4796945" y="2868142"/>
              <a:ext cx="916059" cy="1600512"/>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599" b="0" i="0" u="none" strike="noStrike" kern="1200" cap="none" spc="0" normalizeH="0" baseline="0" noProof="0" dirty="0">
                  <a:ln>
                    <a:noFill/>
                  </a:ln>
                  <a:solidFill>
                    <a:prstClr val="white">
                      <a:lumMod val="50000"/>
                    </a:prstClr>
                  </a:solidFill>
                  <a:effectLst/>
                  <a:uLnTx/>
                  <a:uFillTx/>
                  <a:latin typeface="Impact MT Std" pitchFamily="34" charset="0"/>
                  <a:ea typeface="微软雅黑" panose="020B0503020204020204" pitchFamily="34" charset="-122"/>
                  <a:cs typeface="+mn-cs"/>
                </a:rPr>
                <a:t>04</a:t>
              </a:r>
              <a:endParaRPr kumimoji="0" lang="zh-CN" altLang="en-US" sz="3599" b="0" i="0" u="none" strike="noStrike" kern="1200" cap="none" spc="0" normalizeH="0" baseline="0" noProof="0" dirty="0">
                <a:ln>
                  <a:noFill/>
                </a:ln>
                <a:solidFill>
                  <a:prstClr val="white">
                    <a:lumMod val="50000"/>
                  </a:prstClr>
                </a:solidFill>
                <a:effectLst/>
                <a:uLnTx/>
                <a:uFillTx/>
                <a:latin typeface="Impact MT Std" pitchFamily="34" charset="0"/>
                <a:ea typeface="微软雅黑" panose="020B0503020204020204" pitchFamily="34" charset="-122"/>
                <a:cs typeface="+mn-cs"/>
              </a:endParaRPr>
            </a:p>
          </p:txBody>
        </p:sp>
        <p:grpSp>
          <p:nvGrpSpPr>
            <p:cNvPr id="160" name="组合 159"/>
            <p:cNvGrpSpPr/>
            <p:nvPr/>
          </p:nvGrpSpPr>
          <p:grpSpPr>
            <a:xfrm>
              <a:off x="1524357" y="2835043"/>
              <a:ext cx="3272589" cy="1033254"/>
              <a:chOff x="6968290" y="1673550"/>
              <a:chExt cx="3272589" cy="1033254"/>
            </a:xfrm>
          </p:grpSpPr>
          <p:sp>
            <p:nvSpPr>
              <p:cNvPr id="161" name="文本框 77"/>
              <p:cNvSpPr txBox="1"/>
              <p:nvPr/>
            </p:nvSpPr>
            <p:spPr>
              <a:xfrm>
                <a:off x="7911567" y="1673550"/>
                <a:ext cx="2329312" cy="430999"/>
              </a:xfrm>
              <a:prstGeom prst="rect">
                <a:avLst/>
              </a:prstGeom>
              <a:noFill/>
            </p:spPr>
            <p:txBody>
              <a:bodyPr wrap="square"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输入标题</a:t>
                </a:r>
              </a:p>
            </p:txBody>
          </p:sp>
          <p:sp>
            <p:nvSpPr>
              <p:cNvPr id="162" name="文本框 80"/>
              <p:cNvSpPr txBox="1"/>
              <p:nvPr/>
            </p:nvSpPr>
            <p:spPr>
              <a:xfrm>
                <a:off x="6968290" y="2029520"/>
                <a:ext cx="3272589" cy="677284"/>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由在此输入详细介绍，以表达项目工作的详细资料和文字信息。在此输入详细介绍，以表达项目工作的详细资料和文字信息。</a:t>
                </a:r>
              </a:p>
            </p:txBody>
          </p:sp>
        </p:grpSp>
      </p:grpSp>
      <p:grpSp>
        <p:nvGrpSpPr>
          <p:cNvPr id="163" name="组合 162"/>
          <p:cNvGrpSpPr/>
          <p:nvPr/>
        </p:nvGrpSpPr>
        <p:grpSpPr>
          <a:xfrm>
            <a:off x="4388640" y="3370808"/>
            <a:ext cx="842064" cy="976795"/>
            <a:chOff x="5550606" y="4704901"/>
            <a:chExt cx="1123045" cy="1302732"/>
          </a:xfrm>
        </p:grpSpPr>
        <p:sp>
          <p:nvSpPr>
            <p:cNvPr id="164" name="六边形 163"/>
            <p:cNvSpPr/>
            <p:nvPr/>
          </p:nvSpPr>
          <p:spPr>
            <a:xfrm rot="5400000">
              <a:off x="5460763" y="4794744"/>
              <a:ext cx="1302732" cy="1123045"/>
            </a:xfrm>
            <a:prstGeom prst="hexagon">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grpSp>
          <p:nvGrpSpPr>
            <p:cNvPr id="165" name="组合 164"/>
            <p:cNvGrpSpPr/>
            <p:nvPr/>
          </p:nvGrpSpPr>
          <p:grpSpPr>
            <a:xfrm>
              <a:off x="5923329" y="5169661"/>
              <a:ext cx="348517" cy="446576"/>
              <a:chOff x="3095876" y="2479873"/>
              <a:chExt cx="366231" cy="470769"/>
            </a:xfrm>
          </p:grpSpPr>
          <p:sp>
            <p:nvSpPr>
              <p:cNvPr id="166" name="Freeform 108"/>
              <p:cNvSpPr>
                <a:spLocks/>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566251" rtl="0" eaLnBrk="1" fontAlgn="auto" latinLnBrk="0" hangingPunct="1">
                  <a:lnSpc>
                    <a:spcPct val="100000"/>
                  </a:lnSpc>
                  <a:spcBef>
                    <a:spcPts val="0"/>
                  </a:spcBef>
                  <a:spcAft>
                    <a:spcPts val="0"/>
                  </a:spcAft>
                  <a:buClrTx/>
                  <a:buSzTx/>
                  <a:buFontTx/>
                  <a:buNone/>
                  <a:tabLst/>
                  <a:defRPr/>
                </a:pPr>
                <a:endParaRPr kumimoji="0" lang="zh-CN" altLang="en-US" sz="1125" b="0" i="0" u="none" strike="noStrike" kern="1200" cap="none" spc="0" normalizeH="0" baseline="0" noProof="0">
                  <a:ln>
                    <a:noFill/>
                  </a:ln>
                  <a:solidFill>
                    <a:prstClr val="white">
                      <a:lumMod val="50000"/>
                    </a:prstClr>
                  </a:solidFill>
                  <a:effectLst/>
                  <a:uLnTx/>
                  <a:uFillTx/>
                  <a:latin typeface="Calibri"/>
                  <a:ea typeface="宋体"/>
                  <a:cs typeface="+mn-cs"/>
                </a:endParaRPr>
              </a:p>
            </p:txBody>
          </p:sp>
          <p:sp>
            <p:nvSpPr>
              <p:cNvPr id="167"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566251" rtl="0" eaLnBrk="1" fontAlgn="auto" latinLnBrk="0" hangingPunct="1">
                  <a:lnSpc>
                    <a:spcPct val="100000"/>
                  </a:lnSpc>
                  <a:spcBef>
                    <a:spcPts val="0"/>
                  </a:spcBef>
                  <a:spcAft>
                    <a:spcPts val="0"/>
                  </a:spcAft>
                  <a:buClrTx/>
                  <a:buSzTx/>
                  <a:buFontTx/>
                  <a:buNone/>
                  <a:tabLst/>
                  <a:defRPr/>
                </a:pPr>
                <a:endParaRPr kumimoji="0" lang="zh-CN" altLang="en-US" sz="1125" b="0" i="0" u="none" strike="noStrike" kern="1200" cap="none" spc="0" normalizeH="0" baseline="0" noProof="0">
                  <a:ln>
                    <a:noFill/>
                  </a:ln>
                  <a:solidFill>
                    <a:prstClr val="white">
                      <a:lumMod val="50000"/>
                    </a:prstClr>
                  </a:solidFill>
                  <a:effectLst/>
                  <a:uLnTx/>
                  <a:uFillTx/>
                  <a:latin typeface="Calibri"/>
                  <a:ea typeface="宋体"/>
                  <a:cs typeface="+mn-cs"/>
                </a:endParaRPr>
              </a:p>
            </p:txBody>
          </p:sp>
          <p:sp>
            <p:nvSpPr>
              <p:cNvPr id="168"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566251" rtl="0" eaLnBrk="1" fontAlgn="auto" latinLnBrk="0" hangingPunct="1">
                  <a:lnSpc>
                    <a:spcPct val="100000"/>
                  </a:lnSpc>
                  <a:spcBef>
                    <a:spcPts val="0"/>
                  </a:spcBef>
                  <a:spcAft>
                    <a:spcPts val="0"/>
                  </a:spcAft>
                  <a:buClrTx/>
                  <a:buSzTx/>
                  <a:buFontTx/>
                  <a:buNone/>
                  <a:tabLst/>
                  <a:defRPr/>
                </a:pPr>
                <a:endParaRPr kumimoji="0" lang="zh-CN" altLang="en-US" sz="1125" b="0" i="0" u="none" strike="noStrike" kern="1200" cap="none" spc="0" normalizeH="0" baseline="0" noProof="0">
                  <a:ln>
                    <a:noFill/>
                  </a:ln>
                  <a:solidFill>
                    <a:prstClr val="white">
                      <a:lumMod val="50000"/>
                    </a:prstClr>
                  </a:solidFill>
                  <a:effectLst/>
                  <a:uLnTx/>
                  <a:uFillTx/>
                  <a:latin typeface="Calibri"/>
                  <a:ea typeface="宋体"/>
                  <a:cs typeface="+mn-cs"/>
                </a:endParaRPr>
              </a:p>
            </p:txBody>
          </p:sp>
          <p:sp>
            <p:nvSpPr>
              <p:cNvPr id="169"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566251" rtl="0" eaLnBrk="1" fontAlgn="auto" latinLnBrk="0" hangingPunct="1">
                  <a:lnSpc>
                    <a:spcPct val="100000"/>
                  </a:lnSpc>
                  <a:spcBef>
                    <a:spcPts val="0"/>
                  </a:spcBef>
                  <a:spcAft>
                    <a:spcPts val="0"/>
                  </a:spcAft>
                  <a:buClrTx/>
                  <a:buSzTx/>
                  <a:buFontTx/>
                  <a:buNone/>
                  <a:tabLst/>
                  <a:defRPr/>
                </a:pPr>
                <a:endParaRPr kumimoji="0" lang="zh-CN" altLang="en-US" sz="1125" b="0" i="0" u="none" strike="noStrike" kern="1200" cap="none" spc="0" normalizeH="0" baseline="0" noProof="0">
                  <a:ln>
                    <a:noFill/>
                  </a:ln>
                  <a:solidFill>
                    <a:prstClr val="white">
                      <a:lumMod val="50000"/>
                    </a:prstClr>
                  </a:solidFill>
                  <a:effectLst/>
                  <a:uLnTx/>
                  <a:uFillTx/>
                  <a:latin typeface="Calibri"/>
                  <a:ea typeface="宋体"/>
                  <a:cs typeface="+mn-cs"/>
                </a:endParaRPr>
              </a:p>
            </p:txBody>
          </p:sp>
        </p:grpSp>
      </p:grpSp>
    </p:spTree>
    <p:extLst>
      <p:ext uri="{BB962C8B-B14F-4D97-AF65-F5344CB8AC3E}">
        <p14:creationId xmlns:p14="http://schemas.microsoft.com/office/powerpoint/2010/main" val="31570316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30"/>
                                        </p:tgtEl>
                                        <p:attrNameLst>
                                          <p:attrName>style.visibility</p:attrName>
                                        </p:attrNameLst>
                                      </p:cBhvr>
                                      <p:to>
                                        <p:strVal val="visible"/>
                                      </p:to>
                                    </p:set>
                                    <p:anim calcmode="lin" valueType="num">
                                      <p:cBhvr>
                                        <p:cTn id="7" dur="500" fill="hold"/>
                                        <p:tgtEl>
                                          <p:spTgt spid="130"/>
                                        </p:tgtEl>
                                        <p:attrNameLst>
                                          <p:attrName>ppt_w</p:attrName>
                                        </p:attrNameLst>
                                      </p:cBhvr>
                                      <p:tavLst>
                                        <p:tav tm="0">
                                          <p:val>
                                            <p:fltVal val="0"/>
                                          </p:val>
                                        </p:tav>
                                        <p:tav tm="100000">
                                          <p:val>
                                            <p:strVal val="#ppt_w"/>
                                          </p:val>
                                        </p:tav>
                                      </p:tavLst>
                                    </p:anim>
                                    <p:anim calcmode="lin" valueType="num">
                                      <p:cBhvr>
                                        <p:cTn id="8" dur="500" fill="hold"/>
                                        <p:tgtEl>
                                          <p:spTgt spid="130"/>
                                        </p:tgtEl>
                                        <p:attrNameLst>
                                          <p:attrName>ppt_h</p:attrName>
                                        </p:attrNameLst>
                                      </p:cBhvr>
                                      <p:tavLst>
                                        <p:tav tm="0">
                                          <p:val>
                                            <p:fltVal val="0"/>
                                          </p:val>
                                        </p:tav>
                                        <p:tav tm="100000">
                                          <p:val>
                                            <p:strVal val="#ppt_h"/>
                                          </p:val>
                                        </p:tav>
                                      </p:tavLst>
                                    </p:anim>
                                    <p:anim calcmode="lin" valueType="num">
                                      <p:cBhvr>
                                        <p:cTn id="9" dur="500" fill="hold"/>
                                        <p:tgtEl>
                                          <p:spTgt spid="130"/>
                                        </p:tgtEl>
                                        <p:attrNameLst>
                                          <p:attrName>style.rotation</p:attrName>
                                        </p:attrNameLst>
                                      </p:cBhvr>
                                      <p:tavLst>
                                        <p:tav tm="0">
                                          <p:val>
                                            <p:fltVal val="360"/>
                                          </p:val>
                                        </p:tav>
                                        <p:tav tm="100000">
                                          <p:val>
                                            <p:fltVal val="0"/>
                                          </p:val>
                                        </p:tav>
                                      </p:tavLst>
                                    </p:anim>
                                    <p:animEffect transition="in" filter="fade">
                                      <p:cBhvr>
                                        <p:cTn id="10" dur="500"/>
                                        <p:tgtEl>
                                          <p:spTgt spid="130"/>
                                        </p:tgtEl>
                                      </p:cBhvr>
                                    </p:animEffect>
                                  </p:childTnLst>
                                </p:cTn>
                              </p:par>
                            </p:childTnLst>
                          </p:cTn>
                        </p:par>
                        <p:par>
                          <p:cTn id="11" fill="hold">
                            <p:stCondLst>
                              <p:cond delay="500"/>
                            </p:stCondLst>
                            <p:childTnLst>
                              <p:par>
                                <p:cTn id="12" presetID="22" presetClass="entr" presetSubtype="2" fill="hold" nodeType="afterEffect">
                                  <p:stCondLst>
                                    <p:cond delay="0"/>
                                  </p:stCondLst>
                                  <p:childTnLst>
                                    <p:set>
                                      <p:cBhvr>
                                        <p:cTn id="13" dur="1" fill="hold">
                                          <p:stCondLst>
                                            <p:cond delay="0"/>
                                          </p:stCondLst>
                                        </p:cTn>
                                        <p:tgtEl>
                                          <p:spTgt spid="139"/>
                                        </p:tgtEl>
                                        <p:attrNameLst>
                                          <p:attrName>style.visibility</p:attrName>
                                        </p:attrNameLst>
                                      </p:cBhvr>
                                      <p:to>
                                        <p:strVal val="visible"/>
                                      </p:to>
                                    </p:set>
                                    <p:animEffect transition="in" filter="wipe(right)">
                                      <p:cBhvr>
                                        <p:cTn id="14" dur="500"/>
                                        <p:tgtEl>
                                          <p:spTgt spid="139"/>
                                        </p:tgtEl>
                                      </p:cBhvr>
                                    </p:animEffect>
                                  </p:childTnLst>
                                </p:cTn>
                              </p:par>
                            </p:childTnLst>
                          </p:cTn>
                        </p:par>
                        <p:par>
                          <p:cTn id="15" fill="hold">
                            <p:stCondLst>
                              <p:cond delay="1000"/>
                            </p:stCondLst>
                            <p:childTnLst>
                              <p:par>
                                <p:cTn id="16" presetID="12" presetClass="entr" presetSubtype="8" fill="hold" nodeType="afterEffect">
                                  <p:stCondLst>
                                    <p:cond delay="0"/>
                                  </p:stCondLst>
                                  <p:childTnLst>
                                    <p:set>
                                      <p:cBhvr>
                                        <p:cTn id="17" dur="1" fill="hold">
                                          <p:stCondLst>
                                            <p:cond delay="0"/>
                                          </p:stCondLst>
                                        </p:cTn>
                                        <p:tgtEl>
                                          <p:spTgt spid="140"/>
                                        </p:tgtEl>
                                        <p:attrNameLst>
                                          <p:attrName>style.visibility</p:attrName>
                                        </p:attrNameLst>
                                      </p:cBhvr>
                                      <p:to>
                                        <p:strVal val="visible"/>
                                      </p:to>
                                    </p:set>
                                    <p:anim calcmode="lin" valueType="num">
                                      <p:cBhvr additive="base">
                                        <p:cTn id="18" dur="500"/>
                                        <p:tgtEl>
                                          <p:spTgt spid="140"/>
                                        </p:tgtEl>
                                        <p:attrNameLst>
                                          <p:attrName>ppt_x</p:attrName>
                                        </p:attrNameLst>
                                      </p:cBhvr>
                                      <p:tavLst>
                                        <p:tav tm="0">
                                          <p:val>
                                            <p:strVal val="#ppt_x-#ppt_w*1.125000"/>
                                          </p:val>
                                        </p:tav>
                                        <p:tav tm="100000">
                                          <p:val>
                                            <p:strVal val="#ppt_x"/>
                                          </p:val>
                                        </p:tav>
                                      </p:tavLst>
                                    </p:anim>
                                    <p:animEffect transition="in" filter="wipe(right)">
                                      <p:cBhvr>
                                        <p:cTn id="19" dur="500"/>
                                        <p:tgtEl>
                                          <p:spTgt spid="140"/>
                                        </p:tgtEl>
                                      </p:cBhvr>
                                    </p:animEffect>
                                  </p:childTnLst>
                                </p:cTn>
                              </p:par>
                            </p:childTnLst>
                          </p:cTn>
                        </p:par>
                        <p:par>
                          <p:cTn id="20" fill="hold">
                            <p:stCondLst>
                              <p:cond delay="1500"/>
                            </p:stCondLst>
                            <p:childTnLst>
                              <p:par>
                                <p:cTn id="21" presetID="49" presetClass="entr" presetSubtype="0" decel="100000" fill="hold" nodeType="afterEffect">
                                  <p:stCondLst>
                                    <p:cond delay="0"/>
                                  </p:stCondLst>
                                  <p:childTnLst>
                                    <p:set>
                                      <p:cBhvr>
                                        <p:cTn id="22" dur="1" fill="hold">
                                          <p:stCondLst>
                                            <p:cond delay="0"/>
                                          </p:stCondLst>
                                        </p:cTn>
                                        <p:tgtEl>
                                          <p:spTgt spid="133"/>
                                        </p:tgtEl>
                                        <p:attrNameLst>
                                          <p:attrName>style.visibility</p:attrName>
                                        </p:attrNameLst>
                                      </p:cBhvr>
                                      <p:to>
                                        <p:strVal val="visible"/>
                                      </p:to>
                                    </p:set>
                                    <p:anim calcmode="lin" valueType="num">
                                      <p:cBhvr>
                                        <p:cTn id="23" dur="500" fill="hold"/>
                                        <p:tgtEl>
                                          <p:spTgt spid="133"/>
                                        </p:tgtEl>
                                        <p:attrNameLst>
                                          <p:attrName>ppt_w</p:attrName>
                                        </p:attrNameLst>
                                      </p:cBhvr>
                                      <p:tavLst>
                                        <p:tav tm="0">
                                          <p:val>
                                            <p:fltVal val="0"/>
                                          </p:val>
                                        </p:tav>
                                        <p:tav tm="100000">
                                          <p:val>
                                            <p:strVal val="#ppt_w"/>
                                          </p:val>
                                        </p:tav>
                                      </p:tavLst>
                                    </p:anim>
                                    <p:anim calcmode="lin" valueType="num">
                                      <p:cBhvr>
                                        <p:cTn id="24" dur="500" fill="hold"/>
                                        <p:tgtEl>
                                          <p:spTgt spid="133"/>
                                        </p:tgtEl>
                                        <p:attrNameLst>
                                          <p:attrName>ppt_h</p:attrName>
                                        </p:attrNameLst>
                                      </p:cBhvr>
                                      <p:tavLst>
                                        <p:tav tm="0">
                                          <p:val>
                                            <p:fltVal val="0"/>
                                          </p:val>
                                        </p:tav>
                                        <p:tav tm="100000">
                                          <p:val>
                                            <p:strVal val="#ppt_h"/>
                                          </p:val>
                                        </p:tav>
                                      </p:tavLst>
                                    </p:anim>
                                    <p:anim calcmode="lin" valueType="num">
                                      <p:cBhvr>
                                        <p:cTn id="25" dur="500" fill="hold"/>
                                        <p:tgtEl>
                                          <p:spTgt spid="133"/>
                                        </p:tgtEl>
                                        <p:attrNameLst>
                                          <p:attrName>style.rotation</p:attrName>
                                        </p:attrNameLst>
                                      </p:cBhvr>
                                      <p:tavLst>
                                        <p:tav tm="0">
                                          <p:val>
                                            <p:fltVal val="360"/>
                                          </p:val>
                                        </p:tav>
                                        <p:tav tm="100000">
                                          <p:val>
                                            <p:fltVal val="0"/>
                                          </p:val>
                                        </p:tav>
                                      </p:tavLst>
                                    </p:anim>
                                    <p:animEffect transition="in" filter="fade">
                                      <p:cBhvr>
                                        <p:cTn id="26" dur="500"/>
                                        <p:tgtEl>
                                          <p:spTgt spid="133"/>
                                        </p:tgtEl>
                                      </p:cBhvr>
                                    </p:animEffect>
                                  </p:childTnLst>
                                </p:cTn>
                              </p:par>
                            </p:childTnLst>
                          </p:cTn>
                        </p:par>
                        <p:par>
                          <p:cTn id="27" fill="hold">
                            <p:stCondLst>
                              <p:cond delay="2000"/>
                            </p:stCondLst>
                            <p:childTnLst>
                              <p:par>
                                <p:cTn id="28" presetID="22" presetClass="entr" presetSubtype="8" fill="hold" nodeType="afterEffect">
                                  <p:stCondLst>
                                    <p:cond delay="0"/>
                                  </p:stCondLst>
                                  <p:childTnLst>
                                    <p:set>
                                      <p:cBhvr>
                                        <p:cTn id="29" dur="1" fill="hold">
                                          <p:stCondLst>
                                            <p:cond delay="0"/>
                                          </p:stCondLst>
                                        </p:cTn>
                                        <p:tgtEl>
                                          <p:spTgt spid="145"/>
                                        </p:tgtEl>
                                        <p:attrNameLst>
                                          <p:attrName>style.visibility</p:attrName>
                                        </p:attrNameLst>
                                      </p:cBhvr>
                                      <p:to>
                                        <p:strVal val="visible"/>
                                      </p:to>
                                    </p:set>
                                    <p:animEffect transition="in" filter="wipe(left)">
                                      <p:cBhvr>
                                        <p:cTn id="30" dur="500"/>
                                        <p:tgtEl>
                                          <p:spTgt spid="145"/>
                                        </p:tgtEl>
                                      </p:cBhvr>
                                    </p:animEffect>
                                  </p:childTnLst>
                                </p:cTn>
                              </p:par>
                            </p:childTnLst>
                          </p:cTn>
                        </p:par>
                        <p:par>
                          <p:cTn id="31" fill="hold">
                            <p:stCondLst>
                              <p:cond delay="2500"/>
                            </p:stCondLst>
                            <p:childTnLst>
                              <p:par>
                                <p:cTn id="32" presetID="12" presetClass="entr" presetSubtype="2" fill="hold" nodeType="afterEffect">
                                  <p:stCondLst>
                                    <p:cond delay="0"/>
                                  </p:stCondLst>
                                  <p:childTnLst>
                                    <p:set>
                                      <p:cBhvr>
                                        <p:cTn id="33" dur="1" fill="hold">
                                          <p:stCondLst>
                                            <p:cond delay="0"/>
                                          </p:stCondLst>
                                        </p:cTn>
                                        <p:tgtEl>
                                          <p:spTgt spid="146"/>
                                        </p:tgtEl>
                                        <p:attrNameLst>
                                          <p:attrName>style.visibility</p:attrName>
                                        </p:attrNameLst>
                                      </p:cBhvr>
                                      <p:to>
                                        <p:strVal val="visible"/>
                                      </p:to>
                                    </p:set>
                                    <p:anim calcmode="lin" valueType="num">
                                      <p:cBhvr additive="base">
                                        <p:cTn id="34" dur="500"/>
                                        <p:tgtEl>
                                          <p:spTgt spid="146"/>
                                        </p:tgtEl>
                                        <p:attrNameLst>
                                          <p:attrName>ppt_x</p:attrName>
                                        </p:attrNameLst>
                                      </p:cBhvr>
                                      <p:tavLst>
                                        <p:tav tm="0">
                                          <p:val>
                                            <p:strVal val="#ppt_x+#ppt_w*1.125000"/>
                                          </p:val>
                                        </p:tav>
                                        <p:tav tm="100000">
                                          <p:val>
                                            <p:strVal val="#ppt_x"/>
                                          </p:val>
                                        </p:tav>
                                      </p:tavLst>
                                    </p:anim>
                                    <p:animEffect transition="in" filter="wipe(left)">
                                      <p:cBhvr>
                                        <p:cTn id="35" dur="500"/>
                                        <p:tgtEl>
                                          <p:spTgt spid="146"/>
                                        </p:tgtEl>
                                      </p:cBhvr>
                                    </p:animEffect>
                                  </p:childTnLst>
                                </p:cTn>
                              </p:par>
                            </p:childTnLst>
                          </p:cTn>
                        </p:par>
                        <p:par>
                          <p:cTn id="36" fill="hold">
                            <p:stCondLst>
                              <p:cond delay="3000"/>
                            </p:stCondLst>
                            <p:childTnLst>
                              <p:par>
                                <p:cTn id="37" presetID="49" presetClass="entr" presetSubtype="0" decel="100000" fill="hold" nodeType="afterEffect">
                                  <p:stCondLst>
                                    <p:cond delay="0"/>
                                  </p:stCondLst>
                                  <p:childTnLst>
                                    <p:set>
                                      <p:cBhvr>
                                        <p:cTn id="38" dur="1" fill="hold">
                                          <p:stCondLst>
                                            <p:cond delay="0"/>
                                          </p:stCondLst>
                                        </p:cTn>
                                        <p:tgtEl>
                                          <p:spTgt spid="136"/>
                                        </p:tgtEl>
                                        <p:attrNameLst>
                                          <p:attrName>style.visibility</p:attrName>
                                        </p:attrNameLst>
                                      </p:cBhvr>
                                      <p:to>
                                        <p:strVal val="visible"/>
                                      </p:to>
                                    </p:set>
                                    <p:anim calcmode="lin" valueType="num">
                                      <p:cBhvr>
                                        <p:cTn id="39" dur="500" fill="hold"/>
                                        <p:tgtEl>
                                          <p:spTgt spid="136"/>
                                        </p:tgtEl>
                                        <p:attrNameLst>
                                          <p:attrName>ppt_w</p:attrName>
                                        </p:attrNameLst>
                                      </p:cBhvr>
                                      <p:tavLst>
                                        <p:tav tm="0">
                                          <p:val>
                                            <p:fltVal val="0"/>
                                          </p:val>
                                        </p:tav>
                                        <p:tav tm="100000">
                                          <p:val>
                                            <p:strVal val="#ppt_w"/>
                                          </p:val>
                                        </p:tav>
                                      </p:tavLst>
                                    </p:anim>
                                    <p:anim calcmode="lin" valueType="num">
                                      <p:cBhvr>
                                        <p:cTn id="40" dur="500" fill="hold"/>
                                        <p:tgtEl>
                                          <p:spTgt spid="136"/>
                                        </p:tgtEl>
                                        <p:attrNameLst>
                                          <p:attrName>ppt_h</p:attrName>
                                        </p:attrNameLst>
                                      </p:cBhvr>
                                      <p:tavLst>
                                        <p:tav tm="0">
                                          <p:val>
                                            <p:fltVal val="0"/>
                                          </p:val>
                                        </p:tav>
                                        <p:tav tm="100000">
                                          <p:val>
                                            <p:strVal val="#ppt_h"/>
                                          </p:val>
                                        </p:tav>
                                      </p:tavLst>
                                    </p:anim>
                                    <p:anim calcmode="lin" valueType="num">
                                      <p:cBhvr>
                                        <p:cTn id="41" dur="500" fill="hold"/>
                                        <p:tgtEl>
                                          <p:spTgt spid="136"/>
                                        </p:tgtEl>
                                        <p:attrNameLst>
                                          <p:attrName>style.rotation</p:attrName>
                                        </p:attrNameLst>
                                      </p:cBhvr>
                                      <p:tavLst>
                                        <p:tav tm="0">
                                          <p:val>
                                            <p:fltVal val="360"/>
                                          </p:val>
                                        </p:tav>
                                        <p:tav tm="100000">
                                          <p:val>
                                            <p:fltVal val="0"/>
                                          </p:val>
                                        </p:tav>
                                      </p:tavLst>
                                    </p:anim>
                                    <p:animEffect transition="in" filter="fade">
                                      <p:cBhvr>
                                        <p:cTn id="42" dur="500"/>
                                        <p:tgtEl>
                                          <p:spTgt spid="136"/>
                                        </p:tgtEl>
                                      </p:cBhvr>
                                    </p:animEffect>
                                  </p:childTnLst>
                                </p:cTn>
                              </p:par>
                            </p:childTnLst>
                          </p:cTn>
                        </p:par>
                        <p:par>
                          <p:cTn id="43" fill="hold">
                            <p:stCondLst>
                              <p:cond delay="3500"/>
                            </p:stCondLst>
                            <p:childTnLst>
                              <p:par>
                                <p:cTn id="44" presetID="22" presetClass="entr" presetSubtype="2" fill="hold" nodeType="afterEffect">
                                  <p:stCondLst>
                                    <p:cond delay="0"/>
                                  </p:stCondLst>
                                  <p:childTnLst>
                                    <p:set>
                                      <p:cBhvr>
                                        <p:cTn id="45" dur="1" fill="hold">
                                          <p:stCondLst>
                                            <p:cond delay="0"/>
                                          </p:stCondLst>
                                        </p:cTn>
                                        <p:tgtEl>
                                          <p:spTgt spid="151"/>
                                        </p:tgtEl>
                                        <p:attrNameLst>
                                          <p:attrName>style.visibility</p:attrName>
                                        </p:attrNameLst>
                                      </p:cBhvr>
                                      <p:to>
                                        <p:strVal val="visible"/>
                                      </p:to>
                                    </p:set>
                                    <p:animEffect transition="in" filter="wipe(right)">
                                      <p:cBhvr>
                                        <p:cTn id="46" dur="500"/>
                                        <p:tgtEl>
                                          <p:spTgt spid="151"/>
                                        </p:tgtEl>
                                      </p:cBhvr>
                                    </p:animEffect>
                                  </p:childTnLst>
                                </p:cTn>
                              </p:par>
                            </p:childTnLst>
                          </p:cTn>
                        </p:par>
                        <p:par>
                          <p:cTn id="47" fill="hold">
                            <p:stCondLst>
                              <p:cond delay="4000"/>
                            </p:stCondLst>
                            <p:childTnLst>
                              <p:par>
                                <p:cTn id="48" presetID="12" presetClass="entr" presetSubtype="8" fill="hold" nodeType="afterEffect">
                                  <p:stCondLst>
                                    <p:cond delay="0"/>
                                  </p:stCondLst>
                                  <p:childTnLst>
                                    <p:set>
                                      <p:cBhvr>
                                        <p:cTn id="49" dur="1" fill="hold">
                                          <p:stCondLst>
                                            <p:cond delay="0"/>
                                          </p:stCondLst>
                                        </p:cTn>
                                        <p:tgtEl>
                                          <p:spTgt spid="152"/>
                                        </p:tgtEl>
                                        <p:attrNameLst>
                                          <p:attrName>style.visibility</p:attrName>
                                        </p:attrNameLst>
                                      </p:cBhvr>
                                      <p:to>
                                        <p:strVal val="visible"/>
                                      </p:to>
                                    </p:set>
                                    <p:anim calcmode="lin" valueType="num">
                                      <p:cBhvr additive="base">
                                        <p:cTn id="50" dur="500"/>
                                        <p:tgtEl>
                                          <p:spTgt spid="152"/>
                                        </p:tgtEl>
                                        <p:attrNameLst>
                                          <p:attrName>ppt_x</p:attrName>
                                        </p:attrNameLst>
                                      </p:cBhvr>
                                      <p:tavLst>
                                        <p:tav tm="0">
                                          <p:val>
                                            <p:strVal val="#ppt_x-#ppt_w*1.125000"/>
                                          </p:val>
                                        </p:tav>
                                        <p:tav tm="100000">
                                          <p:val>
                                            <p:strVal val="#ppt_x"/>
                                          </p:val>
                                        </p:tav>
                                      </p:tavLst>
                                    </p:anim>
                                    <p:animEffect transition="in" filter="wipe(right)">
                                      <p:cBhvr>
                                        <p:cTn id="51" dur="500"/>
                                        <p:tgtEl>
                                          <p:spTgt spid="152"/>
                                        </p:tgtEl>
                                      </p:cBhvr>
                                    </p:animEffect>
                                  </p:childTnLst>
                                </p:cTn>
                              </p:par>
                            </p:childTnLst>
                          </p:cTn>
                        </p:par>
                        <p:par>
                          <p:cTn id="52" fill="hold">
                            <p:stCondLst>
                              <p:cond delay="4500"/>
                            </p:stCondLst>
                            <p:childTnLst>
                              <p:par>
                                <p:cTn id="53" presetID="49" presetClass="entr" presetSubtype="0" decel="100000" fill="hold" nodeType="afterEffect">
                                  <p:stCondLst>
                                    <p:cond delay="0"/>
                                  </p:stCondLst>
                                  <p:childTnLst>
                                    <p:set>
                                      <p:cBhvr>
                                        <p:cTn id="54" dur="1" fill="hold">
                                          <p:stCondLst>
                                            <p:cond delay="0"/>
                                          </p:stCondLst>
                                        </p:cTn>
                                        <p:tgtEl>
                                          <p:spTgt spid="163"/>
                                        </p:tgtEl>
                                        <p:attrNameLst>
                                          <p:attrName>style.visibility</p:attrName>
                                        </p:attrNameLst>
                                      </p:cBhvr>
                                      <p:to>
                                        <p:strVal val="visible"/>
                                      </p:to>
                                    </p:set>
                                    <p:anim calcmode="lin" valueType="num">
                                      <p:cBhvr>
                                        <p:cTn id="55" dur="500" fill="hold"/>
                                        <p:tgtEl>
                                          <p:spTgt spid="163"/>
                                        </p:tgtEl>
                                        <p:attrNameLst>
                                          <p:attrName>ppt_w</p:attrName>
                                        </p:attrNameLst>
                                      </p:cBhvr>
                                      <p:tavLst>
                                        <p:tav tm="0">
                                          <p:val>
                                            <p:fltVal val="0"/>
                                          </p:val>
                                        </p:tav>
                                        <p:tav tm="100000">
                                          <p:val>
                                            <p:strVal val="#ppt_w"/>
                                          </p:val>
                                        </p:tav>
                                      </p:tavLst>
                                    </p:anim>
                                    <p:anim calcmode="lin" valueType="num">
                                      <p:cBhvr>
                                        <p:cTn id="56" dur="500" fill="hold"/>
                                        <p:tgtEl>
                                          <p:spTgt spid="163"/>
                                        </p:tgtEl>
                                        <p:attrNameLst>
                                          <p:attrName>ppt_h</p:attrName>
                                        </p:attrNameLst>
                                      </p:cBhvr>
                                      <p:tavLst>
                                        <p:tav tm="0">
                                          <p:val>
                                            <p:fltVal val="0"/>
                                          </p:val>
                                        </p:tav>
                                        <p:tav tm="100000">
                                          <p:val>
                                            <p:strVal val="#ppt_h"/>
                                          </p:val>
                                        </p:tav>
                                      </p:tavLst>
                                    </p:anim>
                                    <p:anim calcmode="lin" valueType="num">
                                      <p:cBhvr>
                                        <p:cTn id="57" dur="500" fill="hold"/>
                                        <p:tgtEl>
                                          <p:spTgt spid="163"/>
                                        </p:tgtEl>
                                        <p:attrNameLst>
                                          <p:attrName>style.rotation</p:attrName>
                                        </p:attrNameLst>
                                      </p:cBhvr>
                                      <p:tavLst>
                                        <p:tav tm="0">
                                          <p:val>
                                            <p:fltVal val="360"/>
                                          </p:val>
                                        </p:tav>
                                        <p:tav tm="100000">
                                          <p:val>
                                            <p:fltVal val="0"/>
                                          </p:val>
                                        </p:tav>
                                      </p:tavLst>
                                    </p:anim>
                                    <p:animEffect transition="in" filter="fade">
                                      <p:cBhvr>
                                        <p:cTn id="58" dur="500"/>
                                        <p:tgtEl>
                                          <p:spTgt spid="163"/>
                                        </p:tgtEl>
                                      </p:cBhvr>
                                    </p:animEffect>
                                  </p:childTnLst>
                                </p:cTn>
                              </p:par>
                            </p:childTnLst>
                          </p:cTn>
                        </p:par>
                        <p:par>
                          <p:cTn id="59" fill="hold">
                            <p:stCondLst>
                              <p:cond delay="5000"/>
                            </p:stCondLst>
                            <p:childTnLst>
                              <p:par>
                                <p:cTn id="60" presetID="22" presetClass="entr" presetSubtype="8" fill="hold" nodeType="afterEffect">
                                  <p:stCondLst>
                                    <p:cond delay="0"/>
                                  </p:stCondLst>
                                  <p:childTnLst>
                                    <p:set>
                                      <p:cBhvr>
                                        <p:cTn id="61" dur="1" fill="hold">
                                          <p:stCondLst>
                                            <p:cond delay="0"/>
                                          </p:stCondLst>
                                        </p:cTn>
                                        <p:tgtEl>
                                          <p:spTgt spid="157"/>
                                        </p:tgtEl>
                                        <p:attrNameLst>
                                          <p:attrName>style.visibility</p:attrName>
                                        </p:attrNameLst>
                                      </p:cBhvr>
                                      <p:to>
                                        <p:strVal val="visible"/>
                                      </p:to>
                                    </p:set>
                                    <p:animEffect transition="in" filter="wipe(left)">
                                      <p:cBhvr>
                                        <p:cTn id="62" dur="500"/>
                                        <p:tgtEl>
                                          <p:spTgt spid="157"/>
                                        </p:tgtEl>
                                      </p:cBhvr>
                                    </p:animEffect>
                                  </p:childTnLst>
                                </p:cTn>
                              </p:par>
                            </p:childTnLst>
                          </p:cTn>
                        </p:par>
                        <p:par>
                          <p:cTn id="63" fill="hold">
                            <p:stCondLst>
                              <p:cond delay="5500"/>
                            </p:stCondLst>
                            <p:childTnLst>
                              <p:par>
                                <p:cTn id="64" presetID="12" presetClass="entr" presetSubtype="2" fill="hold" nodeType="afterEffect">
                                  <p:stCondLst>
                                    <p:cond delay="0"/>
                                  </p:stCondLst>
                                  <p:childTnLst>
                                    <p:set>
                                      <p:cBhvr>
                                        <p:cTn id="65" dur="1" fill="hold">
                                          <p:stCondLst>
                                            <p:cond delay="0"/>
                                          </p:stCondLst>
                                        </p:cTn>
                                        <p:tgtEl>
                                          <p:spTgt spid="158"/>
                                        </p:tgtEl>
                                        <p:attrNameLst>
                                          <p:attrName>style.visibility</p:attrName>
                                        </p:attrNameLst>
                                      </p:cBhvr>
                                      <p:to>
                                        <p:strVal val="visible"/>
                                      </p:to>
                                    </p:set>
                                    <p:anim calcmode="lin" valueType="num">
                                      <p:cBhvr additive="base">
                                        <p:cTn id="66" dur="500"/>
                                        <p:tgtEl>
                                          <p:spTgt spid="158"/>
                                        </p:tgtEl>
                                        <p:attrNameLst>
                                          <p:attrName>ppt_x</p:attrName>
                                        </p:attrNameLst>
                                      </p:cBhvr>
                                      <p:tavLst>
                                        <p:tav tm="0">
                                          <p:val>
                                            <p:strVal val="#ppt_x+#ppt_w*1.125000"/>
                                          </p:val>
                                        </p:tav>
                                        <p:tav tm="100000">
                                          <p:val>
                                            <p:strVal val="#ppt_x"/>
                                          </p:val>
                                        </p:tav>
                                      </p:tavLst>
                                    </p:anim>
                                    <p:animEffect transition="in" filter="wipe(left)">
                                      <p:cBhvr>
                                        <p:cTn id="67" dur="500"/>
                                        <p:tgtEl>
                                          <p:spTgt spid="1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14"/>
          <p:cNvSpPr>
            <a:spLocks/>
          </p:cNvSpPr>
          <p:nvPr/>
        </p:nvSpPr>
        <p:spPr bwMode="auto">
          <a:xfrm>
            <a:off x="2245734" y="1787080"/>
            <a:ext cx="223779" cy="258299"/>
          </a:xfrm>
          <a:custGeom>
            <a:avLst/>
            <a:gdLst>
              <a:gd name="T0" fmla="*/ 0 w 336"/>
              <a:gd name="T1" fmla="*/ 194 h 388"/>
              <a:gd name="T2" fmla="*/ 168 w 336"/>
              <a:gd name="T3" fmla="*/ 97 h 388"/>
              <a:gd name="T4" fmla="*/ 336 w 336"/>
              <a:gd name="T5" fmla="*/ 0 h 388"/>
              <a:gd name="T6" fmla="*/ 336 w 336"/>
              <a:gd name="T7" fmla="*/ 194 h 388"/>
              <a:gd name="T8" fmla="*/ 336 w 336"/>
              <a:gd name="T9" fmla="*/ 388 h 388"/>
              <a:gd name="T10" fmla="*/ 168 w 336"/>
              <a:gd name="T11" fmla="*/ 291 h 388"/>
              <a:gd name="T12" fmla="*/ 0 w 336"/>
              <a:gd name="T13" fmla="*/ 194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0" y="194"/>
                </a:moveTo>
                <a:lnTo>
                  <a:pt x="168" y="97"/>
                </a:lnTo>
                <a:lnTo>
                  <a:pt x="336" y="0"/>
                </a:lnTo>
                <a:lnTo>
                  <a:pt x="336" y="194"/>
                </a:lnTo>
                <a:lnTo>
                  <a:pt x="336" y="388"/>
                </a:lnTo>
                <a:lnTo>
                  <a:pt x="168" y="291"/>
                </a:lnTo>
                <a:lnTo>
                  <a:pt x="0" y="194"/>
                </a:lnTo>
                <a:close/>
              </a:path>
            </a:pathLst>
          </a:custGeom>
          <a:solidFill>
            <a:schemeClr val="tx1">
              <a:lumMod val="50000"/>
              <a:lumOff val="50000"/>
            </a:schemeClr>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1" name="Freeform 15"/>
          <p:cNvSpPr>
            <a:spLocks/>
          </p:cNvSpPr>
          <p:nvPr/>
        </p:nvSpPr>
        <p:spPr bwMode="auto">
          <a:xfrm>
            <a:off x="2402855" y="2283442"/>
            <a:ext cx="258299" cy="223779"/>
          </a:xfrm>
          <a:custGeom>
            <a:avLst/>
            <a:gdLst>
              <a:gd name="T0" fmla="*/ 0 w 388"/>
              <a:gd name="T1" fmla="*/ 336 h 336"/>
              <a:gd name="T2" fmla="*/ 97 w 388"/>
              <a:gd name="T3" fmla="*/ 168 h 336"/>
              <a:gd name="T4" fmla="*/ 194 w 388"/>
              <a:gd name="T5" fmla="*/ 0 h 336"/>
              <a:gd name="T6" fmla="*/ 291 w 388"/>
              <a:gd name="T7" fmla="*/ 168 h 336"/>
              <a:gd name="T8" fmla="*/ 388 w 388"/>
              <a:gd name="T9" fmla="*/ 336 h 336"/>
              <a:gd name="T10" fmla="*/ 194 w 388"/>
              <a:gd name="T11" fmla="*/ 336 h 336"/>
              <a:gd name="T12" fmla="*/ 0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0" y="336"/>
                </a:moveTo>
                <a:lnTo>
                  <a:pt x="97" y="168"/>
                </a:lnTo>
                <a:lnTo>
                  <a:pt x="194" y="0"/>
                </a:lnTo>
                <a:lnTo>
                  <a:pt x="291" y="168"/>
                </a:lnTo>
                <a:lnTo>
                  <a:pt x="388" y="336"/>
                </a:lnTo>
                <a:lnTo>
                  <a:pt x="194" y="336"/>
                </a:lnTo>
                <a:lnTo>
                  <a:pt x="0" y="336"/>
                </a:lnTo>
                <a:close/>
              </a:path>
            </a:pathLst>
          </a:custGeom>
          <a:solidFill>
            <a:schemeClr val="tx1">
              <a:lumMod val="50000"/>
              <a:lumOff val="50000"/>
            </a:schemeClr>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2" name="Freeform 16"/>
          <p:cNvSpPr>
            <a:spLocks/>
          </p:cNvSpPr>
          <p:nvPr/>
        </p:nvSpPr>
        <p:spPr bwMode="auto">
          <a:xfrm>
            <a:off x="2767092" y="2644107"/>
            <a:ext cx="223779" cy="258299"/>
          </a:xfrm>
          <a:custGeom>
            <a:avLst/>
            <a:gdLst>
              <a:gd name="T0" fmla="*/ 0 w 336"/>
              <a:gd name="T1" fmla="*/ 388 h 388"/>
              <a:gd name="T2" fmla="*/ 0 w 336"/>
              <a:gd name="T3" fmla="*/ 194 h 388"/>
              <a:gd name="T4" fmla="*/ 0 w 336"/>
              <a:gd name="T5" fmla="*/ 0 h 388"/>
              <a:gd name="T6" fmla="*/ 168 w 336"/>
              <a:gd name="T7" fmla="*/ 97 h 388"/>
              <a:gd name="T8" fmla="*/ 336 w 336"/>
              <a:gd name="T9" fmla="*/ 194 h 388"/>
              <a:gd name="T10" fmla="*/ 168 w 336"/>
              <a:gd name="T11" fmla="*/ 291 h 388"/>
              <a:gd name="T12" fmla="*/ 0 w 336"/>
              <a:gd name="T13" fmla="*/ 388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0" y="388"/>
                </a:moveTo>
                <a:lnTo>
                  <a:pt x="0" y="194"/>
                </a:lnTo>
                <a:lnTo>
                  <a:pt x="0" y="0"/>
                </a:lnTo>
                <a:lnTo>
                  <a:pt x="168" y="97"/>
                </a:lnTo>
                <a:lnTo>
                  <a:pt x="336" y="194"/>
                </a:lnTo>
                <a:lnTo>
                  <a:pt x="168" y="291"/>
                </a:lnTo>
                <a:lnTo>
                  <a:pt x="0" y="388"/>
                </a:lnTo>
                <a:close/>
              </a:path>
            </a:pathLst>
          </a:custGeom>
          <a:solidFill>
            <a:schemeClr val="tx1">
              <a:lumMod val="50000"/>
              <a:lumOff val="50000"/>
            </a:schemeClr>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3" name="Freeform 17"/>
          <p:cNvSpPr>
            <a:spLocks/>
          </p:cNvSpPr>
          <p:nvPr/>
        </p:nvSpPr>
        <p:spPr bwMode="auto">
          <a:xfrm>
            <a:off x="3215841" y="2835748"/>
            <a:ext cx="258299" cy="223779"/>
          </a:xfrm>
          <a:custGeom>
            <a:avLst/>
            <a:gdLst>
              <a:gd name="T0" fmla="*/ 194 w 388"/>
              <a:gd name="T1" fmla="*/ 336 h 336"/>
              <a:gd name="T2" fmla="*/ 97 w 388"/>
              <a:gd name="T3" fmla="*/ 168 h 336"/>
              <a:gd name="T4" fmla="*/ 0 w 388"/>
              <a:gd name="T5" fmla="*/ 0 h 336"/>
              <a:gd name="T6" fmla="*/ 194 w 388"/>
              <a:gd name="T7" fmla="*/ 0 h 336"/>
              <a:gd name="T8" fmla="*/ 388 w 388"/>
              <a:gd name="T9" fmla="*/ 0 h 336"/>
              <a:gd name="T10" fmla="*/ 291 w 388"/>
              <a:gd name="T11" fmla="*/ 168 h 336"/>
              <a:gd name="T12" fmla="*/ 194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194" y="336"/>
                </a:moveTo>
                <a:lnTo>
                  <a:pt x="97" y="168"/>
                </a:lnTo>
                <a:lnTo>
                  <a:pt x="0" y="0"/>
                </a:lnTo>
                <a:lnTo>
                  <a:pt x="194" y="0"/>
                </a:lnTo>
                <a:lnTo>
                  <a:pt x="388" y="0"/>
                </a:lnTo>
                <a:lnTo>
                  <a:pt x="291" y="168"/>
                </a:lnTo>
                <a:lnTo>
                  <a:pt x="194" y="336"/>
                </a:lnTo>
                <a:close/>
              </a:path>
            </a:pathLst>
          </a:custGeom>
          <a:solidFill>
            <a:schemeClr val="tx1">
              <a:lumMod val="50000"/>
              <a:lumOff val="50000"/>
            </a:schemeClr>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4" name="Freeform 18"/>
          <p:cNvSpPr>
            <a:spLocks/>
          </p:cNvSpPr>
          <p:nvPr/>
        </p:nvSpPr>
        <p:spPr bwMode="auto">
          <a:xfrm>
            <a:off x="3721725" y="2654820"/>
            <a:ext cx="223779" cy="258299"/>
          </a:xfrm>
          <a:custGeom>
            <a:avLst/>
            <a:gdLst>
              <a:gd name="T0" fmla="*/ 336 w 336"/>
              <a:gd name="T1" fmla="*/ 388 h 388"/>
              <a:gd name="T2" fmla="*/ 168 w 336"/>
              <a:gd name="T3" fmla="*/ 291 h 388"/>
              <a:gd name="T4" fmla="*/ 0 w 336"/>
              <a:gd name="T5" fmla="*/ 194 h 388"/>
              <a:gd name="T6" fmla="*/ 168 w 336"/>
              <a:gd name="T7" fmla="*/ 97 h 388"/>
              <a:gd name="T8" fmla="*/ 336 w 336"/>
              <a:gd name="T9" fmla="*/ 0 h 388"/>
              <a:gd name="T10" fmla="*/ 336 w 336"/>
              <a:gd name="T11" fmla="*/ 194 h 388"/>
              <a:gd name="T12" fmla="*/ 336 w 336"/>
              <a:gd name="T13" fmla="*/ 388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336" y="388"/>
                </a:moveTo>
                <a:lnTo>
                  <a:pt x="168" y="291"/>
                </a:lnTo>
                <a:lnTo>
                  <a:pt x="0" y="194"/>
                </a:lnTo>
                <a:lnTo>
                  <a:pt x="168" y="97"/>
                </a:lnTo>
                <a:lnTo>
                  <a:pt x="336" y="0"/>
                </a:lnTo>
                <a:lnTo>
                  <a:pt x="336" y="194"/>
                </a:lnTo>
                <a:lnTo>
                  <a:pt x="336" y="388"/>
                </a:lnTo>
                <a:close/>
              </a:path>
            </a:pathLst>
          </a:custGeom>
          <a:solidFill>
            <a:schemeClr val="tx1">
              <a:lumMod val="50000"/>
              <a:lumOff val="50000"/>
            </a:schemeClr>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5" name="Freeform 19"/>
          <p:cNvSpPr>
            <a:spLocks/>
          </p:cNvSpPr>
          <p:nvPr/>
        </p:nvSpPr>
        <p:spPr bwMode="auto">
          <a:xfrm>
            <a:off x="4085961" y="2277490"/>
            <a:ext cx="258299" cy="223779"/>
          </a:xfrm>
          <a:custGeom>
            <a:avLst/>
            <a:gdLst>
              <a:gd name="T0" fmla="*/ 388 w 388"/>
              <a:gd name="T1" fmla="*/ 336 h 336"/>
              <a:gd name="T2" fmla="*/ 194 w 388"/>
              <a:gd name="T3" fmla="*/ 336 h 336"/>
              <a:gd name="T4" fmla="*/ 0 w 388"/>
              <a:gd name="T5" fmla="*/ 336 h 336"/>
              <a:gd name="T6" fmla="*/ 97 w 388"/>
              <a:gd name="T7" fmla="*/ 168 h 336"/>
              <a:gd name="T8" fmla="*/ 194 w 388"/>
              <a:gd name="T9" fmla="*/ 0 h 336"/>
              <a:gd name="T10" fmla="*/ 291 w 388"/>
              <a:gd name="T11" fmla="*/ 168 h 336"/>
              <a:gd name="T12" fmla="*/ 388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388" y="336"/>
                </a:moveTo>
                <a:lnTo>
                  <a:pt x="194" y="336"/>
                </a:lnTo>
                <a:lnTo>
                  <a:pt x="0" y="336"/>
                </a:lnTo>
                <a:lnTo>
                  <a:pt x="97" y="168"/>
                </a:lnTo>
                <a:lnTo>
                  <a:pt x="194" y="0"/>
                </a:lnTo>
                <a:lnTo>
                  <a:pt x="291" y="168"/>
                </a:lnTo>
                <a:lnTo>
                  <a:pt x="388" y="336"/>
                </a:lnTo>
                <a:close/>
              </a:path>
            </a:pathLst>
          </a:custGeom>
          <a:solidFill>
            <a:schemeClr val="tx1">
              <a:lumMod val="50000"/>
              <a:lumOff val="50000"/>
            </a:schemeClr>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6" name="Freeform 20"/>
          <p:cNvSpPr>
            <a:spLocks/>
          </p:cNvSpPr>
          <p:nvPr/>
        </p:nvSpPr>
        <p:spPr bwMode="auto">
          <a:xfrm>
            <a:off x="4272841" y="1784699"/>
            <a:ext cx="223779" cy="258299"/>
          </a:xfrm>
          <a:custGeom>
            <a:avLst/>
            <a:gdLst>
              <a:gd name="T0" fmla="*/ 336 w 336"/>
              <a:gd name="T1" fmla="*/ 194 h 388"/>
              <a:gd name="T2" fmla="*/ 168 w 336"/>
              <a:gd name="T3" fmla="*/ 291 h 388"/>
              <a:gd name="T4" fmla="*/ 0 w 336"/>
              <a:gd name="T5" fmla="*/ 388 h 388"/>
              <a:gd name="T6" fmla="*/ 0 w 336"/>
              <a:gd name="T7" fmla="*/ 194 h 388"/>
              <a:gd name="T8" fmla="*/ 0 w 336"/>
              <a:gd name="T9" fmla="*/ 0 h 388"/>
              <a:gd name="T10" fmla="*/ 168 w 336"/>
              <a:gd name="T11" fmla="*/ 97 h 388"/>
              <a:gd name="T12" fmla="*/ 336 w 336"/>
              <a:gd name="T13" fmla="*/ 194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336" y="194"/>
                </a:moveTo>
                <a:lnTo>
                  <a:pt x="168" y="291"/>
                </a:lnTo>
                <a:lnTo>
                  <a:pt x="0" y="388"/>
                </a:lnTo>
                <a:lnTo>
                  <a:pt x="0" y="194"/>
                </a:lnTo>
                <a:lnTo>
                  <a:pt x="0" y="0"/>
                </a:lnTo>
                <a:lnTo>
                  <a:pt x="168" y="97"/>
                </a:lnTo>
                <a:lnTo>
                  <a:pt x="336" y="194"/>
                </a:lnTo>
                <a:close/>
              </a:path>
            </a:pathLst>
          </a:custGeom>
          <a:solidFill>
            <a:schemeClr val="tx1">
              <a:lumMod val="50000"/>
              <a:lumOff val="50000"/>
            </a:schemeClr>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37" name="组合 36"/>
          <p:cNvGrpSpPr/>
          <p:nvPr/>
        </p:nvGrpSpPr>
        <p:grpSpPr>
          <a:xfrm>
            <a:off x="2581403" y="1151452"/>
            <a:ext cx="1543839" cy="1545029"/>
            <a:chOff x="1990725" y="836613"/>
            <a:chExt cx="2058988" cy="2060575"/>
          </a:xfrm>
          <a:solidFill>
            <a:srgbClr val="C00000"/>
          </a:solidFill>
        </p:grpSpPr>
        <p:sp>
          <p:nvSpPr>
            <p:cNvPr id="38" name="Oval 6"/>
            <p:cNvSpPr>
              <a:spLocks noChangeArrowheads="1"/>
            </p:cNvSpPr>
            <p:nvPr/>
          </p:nvSpPr>
          <p:spPr bwMode="auto">
            <a:xfrm>
              <a:off x="1990725" y="836613"/>
              <a:ext cx="2058988" cy="2060575"/>
            </a:xfrm>
            <a:prstGeom prst="ellipse">
              <a:avLst/>
            </a:prstGeom>
            <a:grpFill/>
            <a:ln w="10" cap="flat">
              <a:noFill/>
              <a:prstDash val="solid"/>
              <a:miter lim="800000"/>
              <a:headEnd/>
              <a:tailEnd/>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9" name="TextBox 38"/>
            <p:cNvSpPr txBox="1"/>
            <p:nvPr/>
          </p:nvSpPr>
          <p:spPr>
            <a:xfrm>
              <a:off x="2262959" y="1625541"/>
              <a:ext cx="1492298" cy="430999"/>
            </a:xfrm>
            <a:prstGeom prst="rect">
              <a:avLst/>
            </a:prstGeom>
            <a:grp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输入标题</a:t>
              </a:r>
            </a:p>
          </p:txBody>
        </p:sp>
      </p:grpSp>
      <p:grpSp>
        <p:nvGrpSpPr>
          <p:cNvPr id="40" name="组合 39"/>
          <p:cNvGrpSpPr/>
          <p:nvPr/>
        </p:nvGrpSpPr>
        <p:grpSpPr>
          <a:xfrm>
            <a:off x="4538281" y="1591868"/>
            <a:ext cx="735615" cy="734425"/>
            <a:chOff x="4600575" y="1423988"/>
            <a:chExt cx="981075" cy="979488"/>
          </a:xfrm>
        </p:grpSpPr>
        <p:sp>
          <p:nvSpPr>
            <p:cNvPr id="41" name="Freeform 7"/>
            <p:cNvSpPr>
              <a:spLocks/>
            </p:cNvSpPr>
            <p:nvPr/>
          </p:nvSpPr>
          <p:spPr bwMode="auto">
            <a:xfrm>
              <a:off x="4600575" y="1423988"/>
              <a:ext cx="981075" cy="979488"/>
            </a:xfrm>
            <a:custGeom>
              <a:avLst/>
              <a:gdLst>
                <a:gd name="T0" fmla="*/ 429 w 1106"/>
                <a:gd name="T1" fmla="*/ 68 h 1105"/>
                <a:gd name="T2" fmla="*/ 1038 w 1106"/>
                <a:gd name="T3" fmla="*/ 429 h 1105"/>
                <a:gd name="T4" fmla="*/ 677 w 1106"/>
                <a:gd name="T5" fmla="*/ 1037 h 1105"/>
                <a:gd name="T6" fmla="*/ 69 w 1106"/>
                <a:gd name="T7" fmla="*/ 677 h 1105"/>
                <a:gd name="T8" fmla="*/ 429 w 1106"/>
                <a:gd name="T9" fmla="*/ 68 h 1105"/>
              </a:gdLst>
              <a:ahLst/>
              <a:cxnLst>
                <a:cxn ang="0">
                  <a:pos x="T0" y="T1"/>
                </a:cxn>
                <a:cxn ang="0">
                  <a:pos x="T2" y="T3"/>
                </a:cxn>
                <a:cxn ang="0">
                  <a:pos x="T4" y="T5"/>
                </a:cxn>
                <a:cxn ang="0">
                  <a:pos x="T6" y="T7"/>
                </a:cxn>
                <a:cxn ang="0">
                  <a:pos x="T8" y="T9"/>
                </a:cxn>
              </a:cxnLst>
              <a:rect l="0" t="0" r="r" b="b"/>
              <a:pathLst>
                <a:path w="1106" h="1105">
                  <a:moveTo>
                    <a:pt x="429" y="68"/>
                  </a:moveTo>
                  <a:cubicBezTo>
                    <a:pt x="697" y="0"/>
                    <a:pt x="969" y="161"/>
                    <a:pt x="1038" y="429"/>
                  </a:cubicBezTo>
                  <a:cubicBezTo>
                    <a:pt x="1106" y="696"/>
                    <a:pt x="945" y="968"/>
                    <a:pt x="677" y="1037"/>
                  </a:cubicBezTo>
                  <a:cubicBezTo>
                    <a:pt x="410" y="1105"/>
                    <a:pt x="137" y="944"/>
                    <a:pt x="69" y="677"/>
                  </a:cubicBezTo>
                  <a:cubicBezTo>
                    <a:pt x="0" y="409"/>
                    <a:pt x="162" y="137"/>
                    <a:pt x="429" y="68"/>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4" name="TextBox 43"/>
            <p:cNvSpPr txBox="1"/>
            <p:nvPr/>
          </p:nvSpPr>
          <p:spPr>
            <a:xfrm>
              <a:off x="4680228" y="1570551"/>
              <a:ext cx="773141" cy="538577"/>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2"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标题文字</a:t>
              </a:r>
            </a:p>
          </p:txBody>
        </p:sp>
      </p:grpSp>
      <p:grpSp>
        <p:nvGrpSpPr>
          <p:cNvPr id="45" name="组合 44"/>
          <p:cNvGrpSpPr/>
          <p:nvPr/>
        </p:nvGrpSpPr>
        <p:grpSpPr>
          <a:xfrm>
            <a:off x="4319263" y="2363193"/>
            <a:ext cx="740376" cy="740376"/>
            <a:chOff x="4308475" y="2452688"/>
            <a:chExt cx="987425" cy="987425"/>
          </a:xfrm>
        </p:grpSpPr>
        <p:sp>
          <p:nvSpPr>
            <p:cNvPr id="46" name="Freeform 8"/>
            <p:cNvSpPr>
              <a:spLocks/>
            </p:cNvSpPr>
            <p:nvPr/>
          </p:nvSpPr>
          <p:spPr bwMode="auto">
            <a:xfrm>
              <a:off x="4308475" y="2452688"/>
              <a:ext cx="987425" cy="987425"/>
            </a:xfrm>
            <a:custGeom>
              <a:avLst/>
              <a:gdLst>
                <a:gd name="T0" fmla="*/ 691 w 1112"/>
                <a:gd name="T1" fmla="*/ 75 h 1112"/>
                <a:gd name="T2" fmla="*/ 1037 w 1112"/>
                <a:gd name="T3" fmla="*/ 691 h 1112"/>
                <a:gd name="T4" fmla="*/ 421 w 1112"/>
                <a:gd name="T5" fmla="*/ 1038 h 1112"/>
                <a:gd name="T6" fmla="*/ 74 w 1112"/>
                <a:gd name="T7" fmla="*/ 421 h 1112"/>
                <a:gd name="T8" fmla="*/ 691 w 1112"/>
                <a:gd name="T9" fmla="*/ 75 h 1112"/>
              </a:gdLst>
              <a:ahLst/>
              <a:cxnLst>
                <a:cxn ang="0">
                  <a:pos x="T0" y="T1"/>
                </a:cxn>
                <a:cxn ang="0">
                  <a:pos x="T2" y="T3"/>
                </a:cxn>
                <a:cxn ang="0">
                  <a:pos x="T4" y="T5"/>
                </a:cxn>
                <a:cxn ang="0">
                  <a:pos x="T6" y="T7"/>
                </a:cxn>
                <a:cxn ang="0">
                  <a:pos x="T8" y="T9"/>
                </a:cxn>
              </a:cxnLst>
              <a:rect l="0" t="0" r="r" b="b"/>
              <a:pathLst>
                <a:path w="1112" h="1112">
                  <a:moveTo>
                    <a:pt x="691" y="75"/>
                  </a:moveTo>
                  <a:cubicBezTo>
                    <a:pt x="956" y="149"/>
                    <a:pt x="1112" y="425"/>
                    <a:pt x="1037" y="691"/>
                  </a:cubicBezTo>
                  <a:cubicBezTo>
                    <a:pt x="963" y="957"/>
                    <a:pt x="687" y="1112"/>
                    <a:pt x="421" y="1038"/>
                  </a:cubicBezTo>
                  <a:cubicBezTo>
                    <a:pt x="155" y="963"/>
                    <a:pt x="0" y="687"/>
                    <a:pt x="74" y="421"/>
                  </a:cubicBezTo>
                  <a:cubicBezTo>
                    <a:pt x="149" y="156"/>
                    <a:pt x="425" y="0"/>
                    <a:pt x="691" y="75"/>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7" name="TextBox 46"/>
            <p:cNvSpPr txBox="1"/>
            <p:nvPr/>
          </p:nvSpPr>
          <p:spPr>
            <a:xfrm>
              <a:off x="4335135" y="2625970"/>
              <a:ext cx="941694" cy="538578"/>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2"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标题</a:t>
              </a:r>
              <a:endParaRPr kumimoji="0" lang="en-US" altLang="zh-CN" sz="1012"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2"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文字</a:t>
              </a:r>
            </a:p>
          </p:txBody>
        </p:sp>
      </p:grpSp>
      <p:grpSp>
        <p:nvGrpSpPr>
          <p:cNvPr id="48" name="组合 47"/>
          <p:cNvGrpSpPr/>
          <p:nvPr/>
        </p:nvGrpSpPr>
        <p:grpSpPr>
          <a:xfrm>
            <a:off x="3747912" y="2928593"/>
            <a:ext cx="732044" cy="733234"/>
            <a:chOff x="3546475" y="3206751"/>
            <a:chExt cx="976313" cy="977900"/>
          </a:xfrm>
        </p:grpSpPr>
        <p:sp>
          <p:nvSpPr>
            <p:cNvPr id="49" name="Freeform 9"/>
            <p:cNvSpPr>
              <a:spLocks/>
            </p:cNvSpPr>
            <p:nvPr/>
          </p:nvSpPr>
          <p:spPr bwMode="auto">
            <a:xfrm>
              <a:off x="3546475" y="3206751"/>
              <a:ext cx="976313" cy="977900"/>
            </a:xfrm>
            <a:custGeom>
              <a:avLst/>
              <a:gdLst>
                <a:gd name="T0" fmla="*/ 908 w 1101"/>
                <a:gd name="T1" fmla="*/ 201 h 1101"/>
                <a:gd name="T2" fmla="*/ 900 w 1101"/>
                <a:gd name="T3" fmla="*/ 908 h 1101"/>
                <a:gd name="T4" fmla="*/ 193 w 1101"/>
                <a:gd name="T5" fmla="*/ 900 h 1101"/>
                <a:gd name="T6" fmla="*/ 201 w 1101"/>
                <a:gd name="T7" fmla="*/ 193 h 1101"/>
                <a:gd name="T8" fmla="*/ 908 w 1101"/>
                <a:gd name="T9" fmla="*/ 201 h 1101"/>
              </a:gdLst>
              <a:ahLst/>
              <a:cxnLst>
                <a:cxn ang="0">
                  <a:pos x="T0" y="T1"/>
                </a:cxn>
                <a:cxn ang="0">
                  <a:pos x="T2" y="T3"/>
                </a:cxn>
                <a:cxn ang="0">
                  <a:pos x="T4" y="T5"/>
                </a:cxn>
                <a:cxn ang="0">
                  <a:pos x="T6" y="T7"/>
                </a:cxn>
                <a:cxn ang="0">
                  <a:pos x="T8" y="T9"/>
                </a:cxn>
              </a:cxnLst>
              <a:rect l="0" t="0" r="r" b="b"/>
              <a:pathLst>
                <a:path w="1101" h="1101">
                  <a:moveTo>
                    <a:pt x="908" y="201"/>
                  </a:moveTo>
                  <a:cubicBezTo>
                    <a:pt x="1101" y="398"/>
                    <a:pt x="1097" y="715"/>
                    <a:pt x="900" y="908"/>
                  </a:cubicBezTo>
                  <a:cubicBezTo>
                    <a:pt x="703" y="1101"/>
                    <a:pt x="386" y="1098"/>
                    <a:pt x="193" y="900"/>
                  </a:cubicBezTo>
                  <a:cubicBezTo>
                    <a:pt x="0" y="703"/>
                    <a:pt x="3" y="386"/>
                    <a:pt x="201" y="193"/>
                  </a:cubicBezTo>
                  <a:cubicBezTo>
                    <a:pt x="398" y="0"/>
                    <a:pt x="715" y="4"/>
                    <a:pt x="908" y="201"/>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0" name="TextBox 49"/>
            <p:cNvSpPr txBox="1"/>
            <p:nvPr/>
          </p:nvSpPr>
          <p:spPr>
            <a:xfrm>
              <a:off x="3594227" y="3396997"/>
              <a:ext cx="910969" cy="538578"/>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2"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标题</a:t>
              </a:r>
              <a:endParaRPr kumimoji="0" lang="en-US" altLang="zh-CN" sz="1012"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2"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文字</a:t>
              </a:r>
            </a:p>
          </p:txBody>
        </p:sp>
      </p:grpSp>
      <p:grpSp>
        <p:nvGrpSpPr>
          <p:cNvPr id="51" name="组合 50"/>
          <p:cNvGrpSpPr/>
          <p:nvPr/>
        </p:nvGrpSpPr>
        <p:grpSpPr>
          <a:xfrm>
            <a:off x="2967065" y="3126185"/>
            <a:ext cx="735615" cy="735615"/>
            <a:chOff x="2505075" y="3470276"/>
            <a:chExt cx="981075" cy="981075"/>
          </a:xfrm>
        </p:grpSpPr>
        <p:sp>
          <p:nvSpPr>
            <p:cNvPr id="52" name="Freeform 10"/>
            <p:cNvSpPr>
              <a:spLocks/>
            </p:cNvSpPr>
            <p:nvPr/>
          </p:nvSpPr>
          <p:spPr bwMode="auto">
            <a:xfrm>
              <a:off x="2505075" y="3470276"/>
              <a:ext cx="981075" cy="981075"/>
            </a:xfrm>
            <a:custGeom>
              <a:avLst/>
              <a:gdLst>
                <a:gd name="T0" fmla="*/ 1037 w 1105"/>
                <a:gd name="T1" fmla="*/ 429 h 1106"/>
                <a:gd name="T2" fmla="*/ 676 w 1105"/>
                <a:gd name="T3" fmla="*/ 1037 h 1106"/>
                <a:gd name="T4" fmla="*/ 68 w 1105"/>
                <a:gd name="T5" fmla="*/ 677 h 1106"/>
                <a:gd name="T6" fmla="*/ 428 w 1105"/>
                <a:gd name="T7" fmla="*/ 68 h 1106"/>
                <a:gd name="T8" fmla="*/ 1037 w 1105"/>
                <a:gd name="T9" fmla="*/ 429 h 1106"/>
              </a:gdLst>
              <a:ahLst/>
              <a:cxnLst>
                <a:cxn ang="0">
                  <a:pos x="T0" y="T1"/>
                </a:cxn>
                <a:cxn ang="0">
                  <a:pos x="T2" y="T3"/>
                </a:cxn>
                <a:cxn ang="0">
                  <a:pos x="T4" y="T5"/>
                </a:cxn>
                <a:cxn ang="0">
                  <a:pos x="T6" y="T7"/>
                </a:cxn>
                <a:cxn ang="0">
                  <a:pos x="T8" y="T9"/>
                </a:cxn>
              </a:cxnLst>
              <a:rect l="0" t="0" r="r" b="b"/>
              <a:pathLst>
                <a:path w="1105" h="1106">
                  <a:moveTo>
                    <a:pt x="1037" y="429"/>
                  </a:moveTo>
                  <a:cubicBezTo>
                    <a:pt x="1105" y="696"/>
                    <a:pt x="944" y="969"/>
                    <a:pt x="676" y="1037"/>
                  </a:cubicBezTo>
                  <a:cubicBezTo>
                    <a:pt x="409" y="1106"/>
                    <a:pt x="137" y="944"/>
                    <a:pt x="68" y="677"/>
                  </a:cubicBezTo>
                  <a:cubicBezTo>
                    <a:pt x="0" y="409"/>
                    <a:pt x="161" y="137"/>
                    <a:pt x="428" y="68"/>
                  </a:cubicBezTo>
                  <a:cubicBezTo>
                    <a:pt x="696" y="0"/>
                    <a:pt x="968" y="161"/>
                    <a:pt x="1037" y="429"/>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3" name="TextBox 52"/>
            <p:cNvSpPr txBox="1"/>
            <p:nvPr/>
          </p:nvSpPr>
          <p:spPr>
            <a:xfrm>
              <a:off x="2539069" y="3635582"/>
              <a:ext cx="886843" cy="538577"/>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2"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标题文字</a:t>
              </a:r>
            </a:p>
          </p:txBody>
        </p:sp>
      </p:grpSp>
      <p:grpSp>
        <p:nvGrpSpPr>
          <p:cNvPr id="54" name="组合 53"/>
          <p:cNvGrpSpPr/>
          <p:nvPr/>
        </p:nvGrpSpPr>
        <p:grpSpPr>
          <a:xfrm>
            <a:off x="2190980" y="2907167"/>
            <a:ext cx="740376" cy="739186"/>
            <a:chOff x="1470025" y="3178176"/>
            <a:chExt cx="987425" cy="985838"/>
          </a:xfrm>
        </p:grpSpPr>
        <p:sp>
          <p:nvSpPr>
            <p:cNvPr id="55" name="Freeform 11"/>
            <p:cNvSpPr>
              <a:spLocks/>
            </p:cNvSpPr>
            <p:nvPr/>
          </p:nvSpPr>
          <p:spPr bwMode="auto">
            <a:xfrm>
              <a:off x="1470025" y="3178176"/>
              <a:ext cx="987425" cy="985838"/>
            </a:xfrm>
            <a:custGeom>
              <a:avLst/>
              <a:gdLst>
                <a:gd name="T0" fmla="*/ 1037 w 1112"/>
                <a:gd name="T1" fmla="*/ 691 h 1112"/>
                <a:gd name="T2" fmla="*/ 421 w 1112"/>
                <a:gd name="T3" fmla="*/ 1038 h 1112"/>
                <a:gd name="T4" fmla="*/ 74 w 1112"/>
                <a:gd name="T5" fmla="*/ 422 h 1112"/>
                <a:gd name="T6" fmla="*/ 691 w 1112"/>
                <a:gd name="T7" fmla="*/ 75 h 1112"/>
                <a:gd name="T8" fmla="*/ 1037 w 1112"/>
                <a:gd name="T9" fmla="*/ 691 h 1112"/>
              </a:gdLst>
              <a:ahLst/>
              <a:cxnLst>
                <a:cxn ang="0">
                  <a:pos x="T0" y="T1"/>
                </a:cxn>
                <a:cxn ang="0">
                  <a:pos x="T2" y="T3"/>
                </a:cxn>
                <a:cxn ang="0">
                  <a:pos x="T4" y="T5"/>
                </a:cxn>
                <a:cxn ang="0">
                  <a:pos x="T6" y="T7"/>
                </a:cxn>
                <a:cxn ang="0">
                  <a:pos x="T8" y="T9"/>
                </a:cxn>
              </a:cxnLst>
              <a:rect l="0" t="0" r="r" b="b"/>
              <a:pathLst>
                <a:path w="1112" h="1112">
                  <a:moveTo>
                    <a:pt x="1037" y="691"/>
                  </a:moveTo>
                  <a:cubicBezTo>
                    <a:pt x="963" y="957"/>
                    <a:pt x="687" y="1112"/>
                    <a:pt x="421" y="1038"/>
                  </a:cubicBezTo>
                  <a:cubicBezTo>
                    <a:pt x="155" y="964"/>
                    <a:pt x="0" y="688"/>
                    <a:pt x="74" y="422"/>
                  </a:cubicBezTo>
                  <a:cubicBezTo>
                    <a:pt x="149" y="156"/>
                    <a:pt x="425" y="0"/>
                    <a:pt x="691" y="75"/>
                  </a:cubicBezTo>
                  <a:cubicBezTo>
                    <a:pt x="956" y="149"/>
                    <a:pt x="1112" y="425"/>
                    <a:pt x="1037" y="691"/>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6" name="TextBox 55"/>
            <p:cNvSpPr txBox="1"/>
            <p:nvPr/>
          </p:nvSpPr>
          <p:spPr>
            <a:xfrm>
              <a:off x="1593182" y="3365466"/>
              <a:ext cx="741110" cy="538578"/>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2"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标题文字</a:t>
              </a:r>
            </a:p>
          </p:txBody>
        </p:sp>
      </p:grpSp>
      <p:grpSp>
        <p:nvGrpSpPr>
          <p:cNvPr id="57" name="组合 56"/>
          <p:cNvGrpSpPr/>
          <p:nvPr/>
        </p:nvGrpSpPr>
        <p:grpSpPr>
          <a:xfrm>
            <a:off x="1632722" y="2335816"/>
            <a:ext cx="733234" cy="733234"/>
            <a:chOff x="725488" y="2416176"/>
            <a:chExt cx="977900" cy="977900"/>
          </a:xfrm>
        </p:grpSpPr>
        <p:sp>
          <p:nvSpPr>
            <p:cNvPr id="58" name="Freeform 12"/>
            <p:cNvSpPr>
              <a:spLocks/>
            </p:cNvSpPr>
            <p:nvPr/>
          </p:nvSpPr>
          <p:spPr bwMode="auto">
            <a:xfrm>
              <a:off x="725488" y="2416176"/>
              <a:ext cx="977900" cy="977900"/>
            </a:xfrm>
            <a:custGeom>
              <a:avLst/>
              <a:gdLst>
                <a:gd name="T0" fmla="*/ 900 w 1101"/>
                <a:gd name="T1" fmla="*/ 908 h 1102"/>
                <a:gd name="T2" fmla="*/ 193 w 1101"/>
                <a:gd name="T3" fmla="*/ 901 h 1102"/>
                <a:gd name="T4" fmla="*/ 201 w 1101"/>
                <a:gd name="T5" fmla="*/ 193 h 1102"/>
                <a:gd name="T6" fmla="*/ 908 w 1101"/>
                <a:gd name="T7" fmla="*/ 201 h 1102"/>
                <a:gd name="T8" fmla="*/ 900 w 1101"/>
                <a:gd name="T9" fmla="*/ 908 h 1102"/>
              </a:gdLst>
              <a:ahLst/>
              <a:cxnLst>
                <a:cxn ang="0">
                  <a:pos x="T0" y="T1"/>
                </a:cxn>
                <a:cxn ang="0">
                  <a:pos x="T2" y="T3"/>
                </a:cxn>
                <a:cxn ang="0">
                  <a:pos x="T4" y="T5"/>
                </a:cxn>
                <a:cxn ang="0">
                  <a:pos x="T6" y="T7"/>
                </a:cxn>
                <a:cxn ang="0">
                  <a:pos x="T8" y="T9"/>
                </a:cxn>
              </a:cxnLst>
              <a:rect l="0" t="0" r="r" b="b"/>
              <a:pathLst>
                <a:path w="1101" h="1102">
                  <a:moveTo>
                    <a:pt x="900" y="908"/>
                  </a:moveTo>
                  <a:cubicBezTo>
                    <a:pt x="702" y="1102"/>
                    <a:pt x="386" y="1098"/>
                    <a:pt x="193" y="901"/>
                  </a:cubicBezTo>
                  <a:cubicBezTo>
                    <a:pt x="0" y="703"/>
                    <a:pt x="3" y="387"/>
                    <a:pt x="201" y="193"/>
                  </a:cubicBezTo>
                  <a:cubicBezTo>
                    <a:pt x="398" y="0"/>
                    <a:pt x="715" y="4"/>
                    <a:pt x="908" y="201"/>
                  </a:cubicBezTo>
                  <a:cubicBezTo>
                    <a:pt x="1101" y="399"/>
                    <a:pt x="1097" y="715"/>
                    <a:pt x="900" y="908"/>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9" name="TextBox 58"/>
            <p:cNvSpPr txBox="1"/>
            <p:nvPr/>
          </p:nvSpPr>
          <p:spPr>
            <a:xfrm>
              <a:off x="828181" y="2623234"/>
              <a:ext cx="772511" cy="538578"/>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2"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标题文字</a:t>
              </a:r>
            </a:p>
          </p:txBody>
        </p:sp>
      </p:grpSp>
      <p:grpSp>
        <p:nvGrpSpPr>
          <p:cNvPr id="60" name="组合 59"/>
          <p:cNvGrpSpPr/>
          <p:nvPr/>
        </p:nvGrpSpPr>
        <p:grpSpPr>
          <a:xfrm>
            <a:off x="1431559" y="1554969"/>
            <a:ext cx="736805" cy="735615"/>
            <a:chOff x="457200" y="1374776"/>
            <a:chExt cx="982663" cy="981075"/>
          </a:xfrm>
        </p:grpSpPr>
        <p:sp>
          <p:nvSpPr>
            <p:cNvPr id="61" name="Freeform 13"/>
            <p:cNvSpPr>
              <a:spLocks/>
            </p:cNvSpPr>
            <p:nvPr/>
          </p:nvSpPr>
          <p:spPr bwMode="auto">
            <a:xfrm>
              <a:off x="457200" y="1374776"/>
              <a:ext cx="982663" cy="981075"/>
            </a:xfrm>
            <a:custGeom>
              <a:avLst/>
              <a:gdLst>
                <a:gd name="T0" fmla="*/ 677 w 1106"/>
                <a:gd name="T1" fmla="*/ 1037 h 1106"/>
                <a:gd name="T2" fmla="*/ 69 w 1106"/>
                <a:gd name="T3" fmla="*/ 677 h 1106"/>
                <a:gd name="T4" fmla="*/ 429 w 1106"/>
                <a:gd name="T5" fmla="*/ 69 h 1106"/>
                <a:gd name="T6" fmla="*/ 1037 w 1106"/>
                <a:gd name="T7" fmla="*/ 429 h 1106"/>
                <a:gd name="T8" fmla="*/ 677 w 1106"/>
                <a:gd name="T9" fmla="*/ 1037 h 1106"/>
              </a:gdLst>
              <a:ahLst/>
              <a:cxnLst>
                <a:cxn ang="0">
                  <a:pos x="T0" y="T1"/>
                </a:cxn>
                <a:cxn ang="0">
                  <a:pos x="T2" y="T3"/>
                </a:cxn>
                <a:cxn ang="0">
                  <a:pos x="T4" y="T5"/>
                </a:cxn>
                <a:cxn ang="0">
                  <a:pos x="T6" y="T7"/>
                </a:cxn>
                <a:cxn ang="0">
                  <a:pos x="T8" y="T9"/>
                </a:cxn>
              </a:cxnLst>
              <a:rect l="0" t="0" r="r" b="b"/>
              <a:pathLst>
                <a:path w="1106" h="1106">
                  <a:moveTo>
                    <a:pt x="677" y="1037"/>
                  </a:moveTo>
                  <a:cubicBezTo>
                    <a:pt x="410" y="1106"/>
                    <a:pt x="137" y="945"/>
                    <a:pt x="69" y="677"/>
                  </a:cubicBezTo>
                  <a:cubicBezTo>
                    <a:pt x="0" y="410"/>
                    <a:pt x="162" y="137"/>
                    <a:pt x="429" y="69"/>
                  </a:cubicBezTo>
                  <a:cubicBezTo>
                    <a:pt x="697" y="0"/>
                    <a:pt x="969" y="162"/>
                    <a:pt x="1037" y="429"/>
                  </a:cubicBezTo>
                  <a:cubicBezTo>
                    <a:pt x="1106" y="696"/>
                    <a:pt x="945" y="969"/>
                    <a:pt x="677" y="1037"/>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2" name="TextBox 61"/>
            <p:cNvSpPr txBox="1"/>
            <p:nvPr/>
          </p:nvSpPr>
          <p:spPr>
            <a:xfrm>
              <a:off x="574090" y="1552432"/>
              <a:ext cx="748881" cy="538577"/>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2"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标题文字</a:t>
              </a:r>
            </a:p>
          </p:txBody>
        </p:sp>
      </p:grpSp>
      <p:sp>
        <p:nvSpPr>
          <p:cNvPr id="63" name="矩形 83"/>
          <p:cNvSpPr>
            <a:spLocks noChangeArrowheads="1"/>
          </p:cNvSpPr>
          <p:nvPr/>
        </p:nvSpPr>
        <p:spPr bwMode="auto">
          <a:xfrm>
            <a:off x="5543855" y="1133341"/>
            <a:ext cx="2948594" cy="3054629"/>
          </a:xfrm>
          <a:prstGeom prst="rect">
            <a:avLst/>
          </a:prstGeom>
          <a:solidFill>
            <a:srgbClr val="F2F2F2"/>
          </a:solidFill>
          <a:ln w="9525" cmpd="sng">
            <a:solidFill>
              <a:srgbClr val="55735B"/>
            </a:solidFill>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64" name="TextBox 84"/>
          <p:cNvSpPr txBox="1">
            <a:spLocks noChangeArrowheads="1"/>
          </p:cNvSpPr>
          <p:nvPr/>
        </p:nvSpPr>
        <p:spPr bwMode="auto">
          <a:xfrm>
            <a:off x="5796963" y="1437919"/>
            <a:ext cx="2446489" cy="149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just" defTabSz="685800" rtl="0" eaLnBrk="0" fontAlgn="auto" latinLnBrk="0" hangingPunct="0">
              <a:lnSpc>
                <a:spcPct val="100000"/>
              </a:lnSpc>
              <a:spcBef>
                <a:spcPts val="0"/>
              </a:spcBef>
              <a:spcAft>
                <a:spcPts val="0"/>
              </a:spcAft>
              <a:buClrTx/>
              <a:buSzTx/>
              <a:buFontTx/>
              <a:buNone/>
              <a:tabLst/>
              <a:defRPr/>
            </a:pPr>
            <a:r>
              <a:rPr kumimoji="0" lang="zh-CN" altLang="en-US" sz="1012"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sym typeface="微软雅黑" pitchFamily="34" charset="-122"/>
              </a:rPr>
              <a:t>这里输入产品形式的简介，这里输入产品形式的简介，这里输入产品形式的简介，这里输入产品形式的简介，这里输入产品形式的简介，里输入产品形式的简介，这里输入产品形式的简介，这里输入产品形式的简介，这里输入产品形式的简介，这里输入产品形式的简介，这里输入产品形式的简介，里输入产品形式的简介。</a:t>
            </a:r>
          </a:p>
        </p:txBody>
      </p:sp>
      <p:sp>
        <p:nvSpPr>
          <p:cNvPr id="65" name="Freeform 12"/>
          <p:cNvSpPr>
            <a:spLocks/>
          </p:cNvSpPr>
          <p:nvPr/>
        </p:nvSpPr>
        <p:spPr bwMode="auto">
          <a:xfrm>
            <a:off x="5471431" y="1005984"/>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66" name="Freeform 12"/>
          <p:cNvSpPr>
            <a:spLocks/>
          </p:cNvSpPr>
          <p:nvPr/>
        </p:nvSpPr>
        <p:spPr bwMode="auto">
          <a:xfrm flipH="1" flipV="1">
            <a:off x="8169589" y="3867557"/>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191937572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heel(1)">
                                      <p:cBhvr>
                                        <p:cTn id="7" dur="2000"/>
                                        <p:tgtEl>
                                          <p:spTgt spid="37"/>
                                        </p:tgtEl>
                                      </p:cBhvr>
                                    </p:animEffect>
                                  </p:childTnLst>
                                </p:cTn>
                              </p:par>
                            </p:childTnLst>
                          </p:cTn>
                        </p:par>
                        <p:par>
                          <p:cTn id="8" fill="hold">
                            <p:stCondLst>
                              <p:cond delay="2000"/>
                            </p:stCondLst>
                            <p:childTnLst>
                              <p:par>
                                <p:cTn id="9" presetID="1"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par>
                                <p:cTn id="11" presetID="63" presetClass="path" presetSubtype="0" accel="50000" decel="50000" fill="hold" grpId="1" nodeType="withEffect">
                                  <p:stCondLst>
                                    <p:cond delay="0"/>
                                  </p:stCondLst>
                                  <p:childTnLst>
                                    <p:animMotion origin="layout" path="M 4.31378E-6 -1.85185E-6 L 0.10732 -1.85185E-6 " pathEditMode="relative" rAng="0" ptsTypes="AA">
                                      <p:cBhvr>
                                        <p:cTn id="12" dur="300" spd="-100000" fill="hold"/>
                                        <p:tgtEl>
                                          <p:spTgt spid="30"/>
                                        </p:tgtEl>
                                        <p:attrNameLst>
                                          <p:attrName>ppt_x</p:attrName>
                                          <p:attrName>ppt_y</p:attrName>
                                        </p:attrNameLst>
                                      </p:cBhvr>
                                      <p:rCtr x="5360" y="0"/>
                                    </p:animMotion>
                                  </p:childTnLst>
                                </p:cTn>
                              </p:par>
                              <p:par>
                                <p:cTn id="13" presetID="1" presetClass="entr" presetSubtype="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childTnLst>
                                </p:cTn>
                              </p:par>
                              <p:par>
                                <p:cTn id="15" presetID="63" presetClass="path" presetSubtype="0" accel="50000" decel="50000" fill="hold" grpId="1" nodeType="withEffect">
                                  <p:stCondLst>
                                    <p:cond delay="100"/>
                                  </p:stCondLst>
                                  <p:childTnLst>
                                    <p:animMotion origin="layout" path="M 1.20853E-6 1.11111E-6 L 0.08833 -0.09329 " pathEditMode="relative" rAng="0" ptsTypes="AA">
                                      <p:cBhvr>
                                        <p:cTn id="16" dur="300" spd="-100000" fill="hold"/>
                                        <p:tgtEl>
                                          <p:spTgt spid="31"/>
                                        </p:tgtEl>
                                        <p:attrNameLst>
                                          <p:attrName>ppt_x</p:attrName>
                                          <p:attrName>ppt_y</p:attrName>
                                        </p:attrNameLst>
                                      </p:cBhvr>
                                      <p:rCtr x="4410" y="-4676"/>
                                    </p:animMotion>
                                  </p:childTnLst>
                                </p:cTn>
                              </p:par>
                              <p:par>
                                <p:cTn id="17" presetID="1" presetClass="entr" presetSubtype="0" fill="hold" grpId="0" nodeType="withEffect">
                                  <p:stCondLst>
                                    <p:cond delay="200"/>
                                  </p:stCondLst>
                                  <p:childTnLst>
                                    <p:set>
                                      <p:cBhvr>
                                        <p:cTn id="18" dur="1" fill="hold">
                                          <p:stCondLst>
                                            <p:cond delay="0"/>
                                          </p:stCondLst>
                                        </p:cTn>
                                        <p:tgtEl>
                                          <p:spTgt spid="32"/>
                                        </p:tgtEl>
                                        <p:attrNameLst>
                                          <p:attrName>style.visibility</p:attrName>
                                        </p:attrNameLst>
                                      </p:cBhvr>
                                      <p:to>
                                        <p:strVal val="visible"/>
                                      </p:to>
                                    </p:set>
                                  </p:childTnLst>
                                </p:cTn>
                              </p:par>
                              <p:par>
                                <p:cTn id="19" presetID="63" presetClass="path" presetSubtype="0" accel="50000" decel="50000" fill="hold" grpId="1" nodeType="withEffect">
                                  <p:stCondLst>
                                    <p:cond delay="200"/>
                                  </p:stCondLst>
                                  <p:childTnLst>
                                    <p:animMotion origin="layout" path="M 4.99805E-6 1.48148E-6 L 0.05034 -0.16667 " pathEditMode="relative" rAng="0" ptsTypes="AA">
                                      <p:cBhvr>
                                        <p:cTn id="20" dur="300" spd="-100000" fill="hold"/>
                                        <p:tgtEl>
                                          <p:spTgt spid="32"/>
                                        </p:tgtEl>
                                        <p:attrNameLst>
                                          <p:attrName>ppt_x</p:attrName>
                                          <p:attrName>ppt_y</p:attrName>
                                        </p:attrNameLst>
                                      </p:cBhvr>
                                      <p:rCtr x="2511" y="-8333"/>
                                    </p:animMotion>
                                  </p:childTnLst>
                                </p:cTn>
                              </p:par>
                              <p:par>
                                <p:cTn id="21" presetID="1" presetClass="entr" presetSubtype="0" fill="hold" grpId="0" nodeType="withEffect">
                                  <p:stCondLst>
                                    <p:cond delay="300"/>
                                  </p:stCondLst>
                                  <p:childTnLst>
                                    <p:set>
                                      <p:cBhvr>
                                        <p:cTn id="22" dur="1" fill="hold">
                                          <p:stCondLst>
                                            <p:cond delay="0"/>
                                          </p:stCondLst>
                                        </p:cTn>
                                        <p:tgtEl>
                                          <p:spTgt spid="33"/>
                                        </p:tgtEl>
                                        <p:attrNameLst>
                                          <p:attrName>style.visibility</p:attrName>
                                        </p:attrNameLst>
                                      </p:cBhvr>
                                      <p:to>
                                        <p:strVal val="visible"/>
                                      </p:to>
                                    </p:set>
                                  </p:childTnLst>
                                </p:cTn>
                              </p:par>
                              <p:par>
                                <p:cTn id="23" presetID="63" presetClass="path" presetSubtype="0" accel="50000" decel="50000" fill="hold" grpId="1" nodeType="withEffect">
                                  <p:stCondLst>
                                    <p:cond delay="300"/>
                                  </p:stCondLst>
                                  <p:childTnLst>
                                    <p:animMotion origin="layout" path="M -9.88682E-8 3.7037E-6 L -9.88682E-8 -0.2007 " pathEditMode="relative" rAng="0" ptsTypes="AA">
                                      <p:cBhvr>
                                        <p:cTn id="24" dur="300" spd="-100000" fill="hold"/>
                                        <p:tgtEl>
                                          <p:spTgt spid="33"/>
                                        </p:tgtEl>
                                        <p:attrNameLst>
                                          <p:attrName>ppt_x</p:attrName>
                                          <p:attrName>ppt_y</p:attrName>
                                        </p:attrNameLst>
                                      </p:cBhvr>
                                      <p:rCtr x="0" y="-10046"/>
                                    </p:animMotion>
                                  </p:childTnLst>
                                </p:cTn>
                              </p:par>
                              <p:par>
                                <p:cTn id="25" presetID="1" presetClass="entr" presetSubtype="0" fill="hold" grpId="0" nodeType="withEffect">
                                  <p:stCondLst>
                                    <p:cond delay="400"/>
                                  </p:stCondLst>
                                  <p:childTnLst>
                                    <p:set>
                                      <p:cBhvr>
                                        <p:cTn id="26" dur="1" fill="hold">
                                          <p:stCondLst>
                                            <p:cond delay="0"/>
                                          </p:stCondLst>
                                        </p:cTn>
                                        <p:tgtEl>
                                          <p:spTgt spid="34"/>
                                        </p:tgtEl>
                                        <p:attrNameLst>
                                          <p:attrName>style.visibility</p:attrName>
                                        </p:attrNameLst>
                                      </p:cBhvr>
                                      <p:to>
                                        <p:strVal val="visible"/>
                                      </p:to>
                                    </p:set>
                                  </p:childTnLst>
                                </p:cTn>
                              </p:par>
                              <p:par>
                                <p:cTn id="27" presetID="63" presetClass="path" presetSubtype="0" accel="50000" decel="50000" fill="hold" grpId="1" nodeType="withEffect">
                                  <p:stCondLst>
                                    <p:cond delay="400"/>
                                  </p:stCondLst>
                                  <p:childTnLst>
                                    <p:animMotion origin="layout" path="M 3.00898E-6 -1.85185E-6 L -0.05347 -0.16875 " pathEditMode="relative" rAng="0" ptsTypes="AA">
                                      <p:cBhvr>
                                        <p:cTn id="28" dur="300" spd="-100000" fill="hold"/>
                                        <p:tgtEl>
                                          <p:spTgt spid="34"/>
                                        </p:tgtEl>
                                        <p:attrNameLst>
                                          <p:attrName>ppt_x</p:attrName>
                                          <p:attrName>ppt_y</p:attrName>
                                        </p:attrNameLst>
                                      </p:cBhvr>
                                      <p:rCtr x="-2680" y="-8449"/>
                                    </p:animMotion>
                                  </p:childTnLst>
                                </p:cTn>
                              </p:par>
                              <p:par>
                                <p:cTn id="29" presetID="1" presetClass="entr" presetSubtype="0" fill="hold" grpId="0" nodeType="withEffect">
                                  <p:stCondLst>
                                    <p:cond delay="500"/>
                                  </p:stCondLst>
                                  <p:childTnLst>
                                    <p:set>
                                      <p:cBhvr>
                                        <p:cTn id="30" dur="1" fill="hold">
                                          <p:stCondLst>
                                            <p:cond delay="0"/>
                                          </p:stCondLst>
                                        </p:cTn>
                                        <p:tgtEl>
                                          <p:spTgt spid="35"/>
                                        </p:tgtEl>
                                        <p:attrNameLst>
                                          <p:attrName>style.visibility</p:attrName>
                                        </p:attrNameLst>
                                      </p:cBhvr>
                                      <p:to>
                                        <p:strVal val="visible"/>
                                      </p:to>
                                    </p:set>
                                  </p:childTnLst>
                                </p:cTn>
                              </p:par>
                              <p:par>
                                <p:cTn id="31" presetID="63" presetClass="path" presetSubtype="0" accel="50000" decel="50000" fill="hold" grpId="1" nodeType="withEffect">
                                  <p:stCondLst>
                                    <p:cond delay="500"/>
                                  </p:stCondLst>
                                  <p:childTnLst>
                                    <p:animMotion origin="layout" path="M 4.28516E-6 -1.48148E-6 L -0.09562 -0.09213 " pathEditMode="relative" rAng="0" ptsTypes="AA">
                                      <p:cBhvr>
                                        <p:cTn id="32" dur="300" spd="-100000" fill="hold"/>
                                        <p:tgtEl>
                                          <p:spTgt spid="35"/>
                                        </p:tgtEl>
                                        <p:attrNameLst>
                                          <p:attrName>ppt_x</p:attrName>
                                          <p:attrName>ppt_y</p:attrName>
                                        </p:attrNameLst>
                                      </p:cBhvr>
                                      <p:rCtr x="-4787" y="-4606"/>
                                    </p:animMotion>
                                  </p:childTnLst>
                                </p:cTn>
                              </p:par>
                              <p:par>
                                <p:cTn id="33" presetID="1" presetClass="entr" presetSubtype="0" fill="hold" grpId="0" nodeType="withEffect">
                                  <p:stCondLst>
                                    <p:cond delay="600"/>
                                  </p:stCondLst>
                                  <p:childTnLst>
                                    <p:set>
                                      <p:cBhvr>
                                        <p:cTn id="34" dur="1" fill="hold">
                                          <p:stCondLst>
                                            <p:cond delay="0"/>
                                          </p:stCondLst>
                                        </p:cTn>
                                        <p:tgtEl>
                                          <p:spTgt spid="36"/>
                                        </p:tgtEl>
                                        <p:attrNameLst>
                                          <p:attrName>style.visibility</p:attrName>
                                        </p:attrNameLst>
                                      </p:cBhvr>
                                      <p:to>
                                        <p:strVal val="visible"/>
                                      </p:to>
                                    </p:set>
                                  </p:childTnLst>
                                </p:cTn>
                              </p:par>
                              <p:par>
                                <p:cTn id="35" presetID="63" presetClass="path" presetSubtype="0" accel="50000" decel="50000" fill="hold" grpId="1" nodeType="withEffect">
                                  <p:stCondLst>
                                    <p:cond delay="600"/>
                                  </p:stCondLst>
                                  <p:childTnLst>
                                    <p:animMotion origin="layout" path="M 1.4492E-6 1.11111E-6 L -0.1137 1.11111E-6 " pathEditMode="relative" rAng="0" ptsTypes="AA">
                                      <p:cBhvr>
                                        <p:cTn id="36" dur="300" spd="-100000" fill="hold"/>
                                        <p:tgtEl>
                                          <p:spTgt spid="36"/>
                                        </p:tgtEl>
                                        <p:attrNameLst>
                                          <p:attrName>ppt_x</p:attrName>
                                          <p:attrName>ppt_y</p:attrName>
                                        </p:attrNameLst>
                                      </p:cBhvr>
                                      <p:rCtr x="-5685" y="0"/>
                                    </p:animMotion>
                                  </p:childTnLst>
                                </p:cTn>
                              </p:par>
                            </p:childTnLst>
                          </p:cTn>
                        </p:par>
                        <p:par>
                          <p:cTn id="37" fill="hold">
                            <p:stCondLst>
                              <p:cond delay="2900"/>
                            </p:stCondLst>
                            <p:childTnLst>
                              <p:par>
                                <p:cTn id="38" presetID="53" presetClass="entr" presetSubtype="16" fill="hold" nodeType="afterEffect">
                                  <p:stCondLst>
                                    <p:cond delay="0"/>
                                  </p:stCondLst>
                                  <p:childTnLst>
                                    <p:set>
                                      <p:cBhvr>
                                        <p:cTn id="39" dur="1" fill="hold">
                                          <p:stCondLst>
                                            <p:cond delay="0"/>
                                          </p:stCondLst>
                                        </p:cTn>
                                        <p:tgtEl>
                                          <p:spTgt spid="60"/>
                                        </p:tgtEl>
                                        <p:attrNameLst>
                                          <p:attrName>style.visibility</p:attrName>
                                        </p:attrNameLst>
                                      </p:cBhvr>
                                      <p:to>
                                        <p:strVal val="visible"/>
                                      </p:to>
                                    </p:set>
                                    <p:anim calcmode="lin" valueType="num">
                                      <p:cBhvr>
                                        <p:cTn id="40" dur="500" fill="hold"/>
                                        <p:tgtEl>
                                          <p:spTgt spid="60"/>
                                        </p:tgtEl>
                                        <p:attrNameLst>
                                          <p:attrName>ppt_w</p:attrName>
                                        </p:attrNameLst>
                                      </p:cBhvr>
                                      <p:tavLst>
                                        <p:tav tm="0">
                                          <p:val>
                                            <p:fltVal val="0"/>
                                          </p:val>
                                        </p:tav>
                                        <p:tav tm="100000">
                                          <p:val>
                                            <p:strVal val="#ppt_w"/>
                                          </p:val>
                                        </p:tav>
                                      </p:tavLst>
                                    </p:anim>
                                    <p:anim calcmode="lin" valueType="num">
                                      <p:cBhvr>
                                        <p:cTn id="41" dur="500" fill="hold"/>
                                        <p:tgtEl>
                                          <p:spTgt spid="60"/>
                                        </p:tgtEl>
                                        <p:attrNameLst>
                                          <p:attrName>ppt_h</p:attrName>
                                        </p:attrNameLst>
                                      </p:cBhvr>
                                      <p:tavLst>
                                        <p:tav tm="0">
                                          <p:val>
                                            <p:fltVal val="0"/>
                                          </p:val>
                                        </p:tav>
                                        <p:tav tm="100000">
                                          <p:val>
                                            <p:strVal val="#ppt_h"/>
                                          </p:val>
                                        </p:tav>
                                      </p:tavLst>
                                    </p:anim>
                                    <p:animEffect transition="in" filter="fade">
                                      <p:cBhvr>
                                        <p:cTn id="42" dur="500"/>
                                        <p:tgtEl>
                                          <p:spTgt spid="60"/>
                                        </p:tgtEl>
                                      </p:cBhvr>
                                    </p:animEffect>
                                  </p:childTnLst>
                                </p:cTn>
                              </p:par>
                              <p:par>
                                <p:cTn id="43" presetID="53" presetClass="entr" presetSubtype="16" fill="hold" nodeType="withEffect">
                                  <p:stCondLst>
                                    <p:cond delay="100"/>
                                  </p:stCondLst>
                                  <p:childTnLst>
                                    <p:set>
                                      <p:cBhvr>
                                        <p:cTn id="44" dur="1" fill="hold">
                                          <p:stCondLst>
                                            <p:cond delay="0"/>
                                          </p:stCondLst>
                                        </p:cTn>
                                        <p:tgtEl>
                                          <p:spTgt spid="57"/>
                                        </p:tgtEl>
                                        <p:attrNameLst>
                                          <p:attrName>style.visibility</p:attrName>
                                        </p:attrNameLst>
                                      </p:cBhvr>
                                      <p:to>
                                        <p:strVal val="visible"/>
                                      </p:to>
                                    </p:set>
                                    <p:anim calcmode="lin" valueType="num">
                                      <p:cBhvr>
                                        <p:cTn id="45" dur="500" fill="hold"/>
                                        <p:tgtEl>
                                          <p:spTgt spid="57"/>
                                        </p:tgtEl>
                                        <p:attrNameLst>
                                          <p:attrName>ppt_w</p:attrName>
                                        </p:attrNameLst>
                                      </p:cBhvr>
                                      <p:tavLst>
                                        <p:tav tm="0">
                                          <p:val>
                                            <p:fltVal val="0"/>
                                          </p:val>
                                        </p:tav>
                                        <p:tav tm="100000">
                                          <p:val>
                                            <p:strVal val="#ppt_w"/>
                                          </p:val>
                                        </p:tav>
                                      </p:tavLst>
                                    </p:anim>
                                    <p:anim calcmode="lin" valueType="num">
                                      <p:cBhvr>
                                        <p:cTn id="46" dur="500" fill="hold"/>
                                        <p:tgtEl>
                                          <p:spTgt spid="57"/>
                                        </p:tgtEl>
                                        <p:attrNameLst>
                                          <p:attrName>ppt_h</p:attrName>
                                        </p:attrNameLst>
                                      </p:cBhvr>
                                      <p:tavLst>
                                        <p:tav tm="0">
                                          <p:val>
                                            <p:fltVal val="0"/>
                                          </p:val>
                                        </p:tav>
                                        <p:tav tm="100000">
                                          <p:val>
                                            <p:strVal val="#ppt_h"/>
                                          </p:val>
                                        </p:tav>
                                      </p:tavLst>
                                    </p:anim>
                                    <p:animEffect transition="in" filter="fade">
                                      <p:cBhvr>
                                        <p:cTn id="47" dur="500"/>
                                        <p:tgtEl>
                                          <p:spTgt spid="57"/>
                                        </p:tgtEl>
                                      </p:cBhvr>
                                    </p:animEffect>
                                  </p:childTnLst>
                                </p:cTn>
                              </p:par>
                              <p:par>
                                <p:cTn id="48" presetID="53" presetClass="entr" presetSubtype="16" fill="hold" nodeType="withEffect">
                                  <p:stCondLst>
                                    <p:cond delay="200"/>
                                  </p:stCondLst>
                                  <p:childTnLst>
                                    <p:set>
                                      <p:cBhvr>
                                        <p:cTn id="49" dur="1" fill="hold">
                                          <p:stCondLst>
                                            <p:cond delay="0"/>
                                          </p:stCondLst>
                                        </p:cTn>
                                        <p:tgtEl>
                                          <p:spTgt spid="54"/>
                                        </p:tgtEl>
                                        <p:attrNameLst>
                                          <p:attrName>style.visibility</p:attrName>
                                        </p:attrNameLst>
                                      </p:cBhvr>
                                      <p:to>
                                        <p:strVal val="visible"/>
                                      </p:to>
                                    </p:set>
                                    <p:anim calcmode="lin" valueType="num">
                                      <p:cBhvr>
                                        <p:cTn id="50" dur="500" fill="hold"/>
                                        <p:tgtEl>
                                          <p:spTgt spid="54"/>
                                        </p:tgtEl>
                                        <p:attrNameLst>
                                          <p:attrName>ppt_w</p:attrName>
                                        </p:attrNameLst>
                                      </p:cBhvr>
                                      <p:tavLst>
                                        <p:tav tm="0">
                                          <p:val>
                                            <p:fltVal val="0"/>
                                          </p:val>
                                        </p:tav>
                                        <p:tav tm="100000">
                                          <p:val>
                                            <p:strVal val="#ppt_w"/>
                                          </p:val>
                                        </p:tav>
                                      </p:tavLst>
                                    </p:anim>
                                    <p:anim calcmode="lin" valueType="num">
                                      <p:cBhvr>
                                        <p:cTn id="51" dur="500" fill="hold"/>
                                        <p:tgtEl>
                                          <p:spTgt spid="54"/>
                                        </p:tgtEl>
                                        <p:attrNameLst>
                                          <p:attrName>ppt_h</p:attrName>
                                        </p:attrNameLst>
                                      </p:cBhvr>
                                      <p:tavLst>
                                        <p:tav tm="0">
                                          <p:val>
                                            <p:fltVal val="0"/>
                                          </p:val>
                                        </p:tav>
                                        <p:tav tm="100000">
                                          <p:val>
                                            <p:strVal val="#ppt_h"/>
                                          </p:val>
                                        </p:tav>
                                      </p:tavLst>
                                    </p:anim>
                                    <p:animEffect transition="in" filter="fade">
                                      <p:cBhvr>
                                        <p:cTn id="52" dur="500"/>
                                        <p:tgtEl>
                                          <p:spTgt spid="54"/>
                                        </p:tgtEl>
                                      </p:cBhvr>
                                    </p:animEffect>
                                  </p:childTnLst>
                                </p:cTn>
                              </p:par>
                              <p:par>
                                <p:cTn id="53" presetID="53" presetClass="entr" presetSubtype="16" fill="hold" nodeType="withEffect">
                                  <p:stCondLst>
                                    <p:cond delay="300"/>
                                  </p:stCondLst>
                                  <p:childTnLst>
                                    <p:set>
                                      <p:cBhvr>
                                        <p:cTn id="54" dur="1" fill="hold">
                                          <p:stCondLst>
                                            <p:cond delay="0"/>
                                          </p:stCondLst>
                                        </p:cTn>
                                        <p:tgtEl>
                                          <p:spTgt spid="51"/>
                                        </p:tgtEl>
                                        <p:attrNameLst>
                                          <p:attrName>style.visibility</p:attrName>
                                        </p:attrNameLst>
                                      </p:cBhvr>
                                      <p:to>
                                        <p:strVal val="visible"/>
                                      </p:to>
                                    </p:set>
                                    <p:anim calcmode="lin" valueType="num">
                                      <p:cBhvr>
                                        <p:cTn id="55" dur="500" fill="hold"/>
                                        <p:tgtEl>
                                          <p:spTgt spid="51"/>
                                        </p:tgtEl>
                                        <p:attrNameLst>
                                          <p:attrName>ppt_w</p:attrName>
                                        </p:attrNameLst>
                                      </p:cBhvr>
                                      <p:tavLst>
                                        <p:tav tm="0">
                                          <p:val>
                                            <p:fltVal val="0"/>
                                          </p:val>
                                        </p:tav>
                                        <p:tav tm="100000">
                                          <p:val>
                                            <p:strVal val="#ppt_w"/>
                                          </p:val>
                                        </p:tav>
                                      </p:tavLst>
                                    </p:anim>
                                    <p:anim calcmode="lin" valueType="num">
                                      <p:cBhvr>
                                        <p:cTn id="56" dur="500" fill="hold"/>
                                        <p:tgtEl>
                                          <p:spTgt spid="51"/>
                                        </p:tgtEl>
                                        <p:attrNameLst>
                                          <p:attrName>ppt_h</p:attrName>
                                        </p:attrNameLst>
                                      </p:cBhvr>
                                      <p:tavLst>
                                        <p:tav tm="0">
                                          <p:val>
                                            <p:fltVal val="0"/>
                                          </p:val>
                                        </p:tav>
                                        <p:tav tm="100000">
                                          <p:val>
                                            <p:strVal val="#ppt_h"/>
                                          </p:val>
                                        </p:tav>
                                      </p:tavLst>
                                    </p:anim>
                                    <p:animEffect transition="in" filter="fade">
                                      <p:cBhvr>
                                        <p:cTn id="57" dur="500"/>
                                        <p:tgtEl>
                                          <p:spTgt spid="51"/>
                                        </p:tgtEl>
                                      </p:cBhvr>
                                    </p:animEffect>
                                  </p:childTnLst>
                                </p:cTn>
                              </p:par>
                              <p:par>
                                <p:cTn id="58" presetID="53" presetClass="entr" presetSubtype="16" fill="hold" nodeType="withEffect">
                                  <p:stCondLst>
                                    <p:cond delay="400"/>
                                  </p:stCondLst>
                                  <p:childTnLst>
                                    <p:set>
                                      <p:cBhvr>
                                        <p:cTn id="59" dur="1" fill="hold">
                                          <p:stCondLst>
                                            <p:cond delay="0"/>
                                          </p:stCondLst>
                                        </p:cTn>
                                        <p:tgtEl>
                                          <p:spTgt spid="48"/>
                                        </p:tgtEl>
                                        <p:attrNameLst>
                                          <p:attrName>style.visibility</p:attrName>
                                        </p:attrNameLst>
                                      </p:cBhvr>
                                      <p:to>
                                        <p:strVal val="visible"/>
                                      </p:to>
                                    </p:set>
                                    <p:anim calcmode="lin" valueType="num">
                                      <p:cBhvr>
                                        <p:cTn id="60" dur="500" fill="hold"/>
                                        <p:tgtEl>
                                          <p:spTgt spid="48"/>
                                        </p:tgtEl>
                                        <p:attrNameLst>
                                          <p:attrName>ppt_w</p:attrName>
                                        </p:attrNameLst>
                                      </p:cBhvr>
                                      <p:tavLst>
                                        <p:tav tm="0">
                                          <p:val>
                                            <p:fltVal val="0"/>
                                          </p:val>
                                        </p:tav>
                                        <p:tav tm="100000">
                                          <p:val>
                                            <p:strVal val="#ppt_w"/>
                                          </p:val>
                                        </p:tav>
                                      </p:tavLst>
                                    </p:anim>
                                    <p:anim calcmode="lin" valueType="num">
                                      <p:cBhvr>
                                        <p:cTn id="61" dur="500" fill="hold"/>
                                        <p:tgtEl>
                                          <p:spTgt spid="48"/>
                                        </p:tgtEl>
                                        <p:attrNameLst>
                                          <p:attrName>ppt_h</p:attrName>
                                        </p:attrNameLst>
                                      </p:cBhvr>
                                      <p:tavLst>
                                        <p:tav tm="0">
                                          <p:val>
                                            <p:fltVal val="0"/>
                                          </p:val>
                                        </p:tav>
                                        <p:tav tm="100000">
                                          <p:val>
                                            <p:strVal val="#ppt_h"/>
                                          </p:val>
                                        </p:tav>
                                      </p:tavLst>
                                    </p:anim>
                                    <p:animEffect transition="in" filter="fade">
                                      <p:cBhvr>
                                        <p:cTn id="62" dur="500"/>
                                        <p:tgtEl>
                                          <p:spTgt spid="48"/>
                                        </p:tgtEl>
                                      </p:cBhvr>
                                    </p:animEffect>
                                  </p:childTnLst>
                                </p:cTn>
                              </p:par>
                              <p:par>
                                <p:cTn id="63" presetID="53" presetClass="entr" presetSubtype="16" fill="hold" nodeType="withEffect">
                                  <p:stCondLst>
                                    <p:cond delay="500"/>
                                  </p:stCondLst>
                                  <p:childTnLst>
                                    <p:set>
                                      <p:cBhvr>
                                        <p:cTn id="64" dur="1" fill="hold">
                                          <p:stCondLst>
                                            <p:cond delay="0"/>
                                          </p:stCondLst>
                                        </p:cTn>
                                        <p:tgtEl>
                                          <p:spTgt spid="45"/>
                                        </p:tgtEl>
                                        <p:attrNameLst>
                                          <p:attrName>style.visibility</p:attrName>
                                        </p:attrNameLst>
                                      </p:cBhvr>
                                      <p:to>
                                        <p:strVal val="visible"/>
                                      </p:to>
                                    </p:set>
                                    <p:anim calcmode="lin" valueType="num">
                                      <p:cBhvr>
                                        <p:cTn id="65" dur="500" fill="hold"/>
                                        <p:tgtEl>
                                          <p:spTgt spid="45"/>
                                        </p:tgtEl>
                                        <p:attrNameLst>
                                          <p:attrName>ppt_w</p:attrName>
                                        </p:attrNameLst>
                                      </p:cBhvr>
                                      <p:tavLst>
                                        <p:tav tm="0">
                                          <p:val>
                                            <p:fltVal val="0"/>
                                          </p:val>
                                        </p:tav>
                                        <p:tav tm="100000">
                                          <p:val>
                                            <p:strVal val="#ppt_w"/>
                                          </p:val>
                                        </p:tav>
                                      </p:tavLst>
                                    </p:anim>
                                    <p:anim calcmode="lin" valueType="num">
                                      <p:cBhvr>
                                        <p:cTn id="66" dur="500" fill="hold"/>
                                        <p:tgtEl>
                                          <p:spTgt spid="45"/>
                                        </p:tgtEl>
                                        <p:attrNameLst>
                                          <p:attrName>ppt_h</p:attrName>
                                        </p:attrNameLst>
                                      </p:cBhvr>
                                      <p:tavLst>
                                        <p:tav tm="0">
                                          <p:val>
                                            <p:fltVal val="0"/>
                                          </p:val>
                                        </p:tav>
                                        <p:tav tm="100000">
                                          <p:val>
                                            <p:strVal val="#ppt_h"/>
                                          </p:val>
                                        </p:tav>
                                      </p:tavLst>
                                    </p:anim>
                                    <p:animEffect transition="in" filter="fade">
                                      <p:cBhvr>
                                        <p:cTn id="67" dur="500"/>
                                        <p:tgtEl>
                                          <p:spTgt spid="45"/>
                                        </p:tgtEl>
                                      </p:cBhvr>
                                    </p:animEffect>
                                  </p:childTnLst>
                                </p:cTn>
                              </p:par>
                              <p:par>
                                <p:cTn id="68" presetID="53" presetClass="entr" presetSubtype="16" fill="hold" nodeType="withEffect">
                                  <p:stCondLst>
                                    <p:cond delay="600"/>
                                  </p:stCondLst>
                                  <p:childTnLst>
                                    <p:set>
                                      <p:cBhvr>
                                        <p:cTn id="69" dur="1" fill="hold">
                                          <p:stCondLst>
                                            <p:cond delay="0"/>
                                          </p:stCondLst>
                                        </p:cTn>
                                        <p:tgtEl>
                                          <p:spTgt spid="40"/>
                                        </p:tgtEl>
                                        <p:attrNameLst>
                                          <p:attrName>style.visibility</p:attrName>
                                        </p:attrNameLst>
                                      </p:cBhvr>
                                      <p:to>
                                        <p:strVal val="visible"/>
                                      </p:to>
                                    </p:set>
                                    <p:anim calcmode="lin" valueType="num">
                                      <p:cBhvr>
                                        <p:cTn id="70" dur="500" fill="hold"/>
                                        <p:tgtEl>
                                          <p:spTgt spid="40"/>
                                        </p:tgtEl>
                                        <p:attrNameLst>
                                          <p:attrName>ppt_w</p:attrName>
                                        </p:attrNameLst>
                                      </p:cBhvr>
                                      <p:tavLst>
                                        <p:tav tm="0">
                                          <p:val>
                                            <p:fltVal val="0"/>
                                          </p:val>
                                        </p:tav>
                                        <p:tav tm="100000">
                                          <p:val>
                                            <p:strVal val="#ppt_w"/>
                                          </p:val>
                                        </p:tav>
                                      </p:tavLst>
                                    </p:anim>
                                    <p:anim calcmode="lin" valueType="num">
                                      <p:cBhvr>
                                        <p:cTn id="71" dur="500" fill="hold"/>
                                        <p:tgtEl>
                                          <p:spTgt spid="40"/>
                                        </p:tgtEl>
                                        <p:attrNameLst>
                                          <p:attrName>ppt_h</p:attrName>
                                        </p:attrNameLst>
                                      </p:cBhvr>
                                      <p:tavLst>
                                        <p:tav tm="0">
                                          <p:val>
                                            <p:fltVal val="0"/>
                                          </p:val>
                                        </p:tav>
                                        <p:tav tm="100000">
                                          <p:val>
                                            <p:strVal val="#ppt_h"/>
                                          </p:val>
                                        </p:tav>
                                      </p:tavLst>
                                    </p:anim>
                                    <p:animEffect transition="in" filter="fade">
                                      <p:cBhvr>
                                        <p:cTn id="72" dur="500"/>
                                        <p:tgtEl>
                                          <p:spTgt spid="40"/>
                                        </p:tgtEl>
                                      </p:cBhvr>
                                    </p:animEffect>
                                  </p:childTnLst>
                                </p:cTn>
                              </p:par>
                            </p:childTnLst>
                          </p:cTn>
                        </p:par>
                        <p:par>
                          <p:cTn id="73" fill="hold">
                            <p:stCondLst>
                              <p:cond delay="4000"/>
                            </p:stCondLst>
                            <p:childTnLst>
                              <p:par>
                                <p:cTn id="74" presetID="1" presetClass="entr" presetSubtype="0" fill="hold" grpId="0" nodeType="afterEffect">
                                  <p:stCondLst>
                                    <p:cond delay="0"/>
                                  </p:stCondLst>
                                  <p:childTnLst>
                                    <p:set>
                                      <p:cBhvr>
                                        <p:cTn id="75" dur="1" fill="hold">
                                          <p:stCondLst>
                                            <p:cond delay="0"/>
                                          </p:stCondLst>
                                        </p:cTn>
                                        <p:tgtEl>
                                          <p:spTgt spid="65"/>
                                        </p:tgtEl>
                                        <p:attrNameLst>
                                          <p:attrName>style.visibility</p:attrName>
                                        </p:attrNameLst>
                                      </p:cBhvr>
                                      <p:to>
                                        <p:strVal val="visible"/>
                                      </p:to>
                                    </p:set>
                                  </p:childTnLst>
                                </p:cTn>
                              </p:par>
                              <p:par>
                                <p:cTn id="76" presetID="35" presetClass="path" presetSubtype="0" accel="50000" decel="50000" fill="hold" grpId="1" nodeType="withEffect">
                                  <p:stCondLst>
                                    <p:cond delay="0"/>
                                  </p:stCondLst>
                                  <p:childTnLst>
                                    <p:animMotion origin="layout" path="M 2.17538E-6 -2.95097E-6 L 0.16536 0.28539 " pathEditMode="relative" rAng="0" ptsTypes="AA">
                                      <p:cBhvr>
                                        <p:cTn id="77" dur="500" spd="-99900" fill="hold"/>
                                        <p:tgtEl>
                                          <p:spTgt spid="65"/>
                                        </p:tgtEl>
                                        <p:attrNameLst>
                                          <p:attrName>ppt_x,ppt_y</p:attrName>
                                        </p:attrNameLst>
                                      </p:cBhvr>
                                      <p:rCtr x="8262" y="14269"/>
                                    </p:animMotion>
                                  </p:childTnLst>
                                </p:cTn>
                              </p:par>
                              <p:par>
                                <p:cTn id="78" presetID="1" presetClass="entr" presetSubtype="0" fill="hold" grpId="0" nodeType="withEffect">
                                  <p:stCondLst>
                                    <p:cond delay="0"/>
                                  </p:stCondLst>
                                  <p:childTnLst>
                                    <p:set>
                                      <p:cBhvr>
                                        <p:cTn id="79" dur="1" fill="hold">
                                          <p:stCondLst>
                                            <p:cond delay="0"/>
                                          </p:stCondLst>
                                        </p:cTn>
                                        <p:tgtEl>
                                          <p:spTgt spid="66"/>
                                        </p:tgtEl>
                                        <p:attrNameLst>
                                          <p:attrName>style.visibility</p:attrName>
                                        </p:attrNameLst>
                                      </p:cBhvr>
                                      <p:to>
                                        <p:strVal val="visible"/>
                                      </p:to>
                                    </p:set>
                                  </p:childTnLst>
                                </p:cTn>
                              </p:par>
                              <p:par>
                                <p:cTn id="80" presetID="35" presetClass="path" presetSubtype="0" accel="50000" decel="50000" fill="hold" grpId="1" nodeType="withEffect">
                                  <p:stCondLst>
                                    <p:cond delay="0"/>
                                  </p:stCondLst>
                                  <p:childTnLst>
                                    <p:animMotion origin="layout" path="M 3.64299E-7 3.02498E-6 L -0.15392 -0.26827 " pathEditMode="relative" rAng="0" ptsTypes="AA">
                                      <p:cBhvr>
                                        <p:cTn id="81" dur="500" spd="-99900" fill="hold"/>
                                        <p:tgtEl>
                                          <p:spTgt spid="66"/>
                                        </p:tgtEl>
                                        <p:attrNameLst>
                                          <p:attrName>ppt_x,ppt_y</p:attrName>
                                        </p:attrNameLst>
                                      </p:cBhvr>
                                      <p:rCtr x="-7702" y="-13414"/>
                                    </p:animMotion>
                                  </p:childTnLst>
                                </p:cTn>
                              </p:par>
                              <p:par>
                                <p:cTn id="82" presetID="10" presetClass="entr" presetSubtype="0" fill="hold" grpId="0" nodeType="withEffect">
                                  <p:stCondLst>
                                    <p:cond delay="0"/>
                                  </p:stCondLst>
                                  <p:childTnLst>
                                    <p:set>
                                      <p:cBhvr>
                                        <p:cTn id="83" dur="1" fill="hold">
                                          <p:stCondLst>
                                            <p:cond delay="0"/>
                                          </p:stCondLst>
                                        </p:cTn>
                                        <p:tgtEl>
                                          <p:spTgt spid="63"/>
                                        </p:tgtEl>
                                        <p:attrNameLst>
                                          <p:attrName>style.visibility</p:attrName>
                                        </p:attrNameLst>
                                      </p:cBhvr>
                                      <p:to>
                                        <p:strVal val="visible"/>
                                      </p:to>
                                    </p:set>
                                    <p:anim calcmode="lin" valueType="num">
                                      <p:cBhvr>
                                        <p:cTn id="84" dur="500" fill="hold"/>
                                        <p:tgtEl>
                                          <p:spTgt spid="63"/>
                                        </p:tgtEl>
                                        <p:attrNameLst>
                                          <p:attrName>ppt_w</p:attrName>
                                        </p:attrNameLst>
                                      </p:cBhvr>
                                      <p:tavLst>
                                        <p:tav tm="0">
                                          <p:val>
                                            <p:fltVal val="0"/>
                                          </p:val>
                                        </p:tav>
                                        <p:tav tm="100000">
                                          <p:val>
                                            <p:strVal val="#ppt_w"/>
                                          </p:val>
                                        </p:tav>
                                      </p:tavLst>
                                    </p:anim>
                                    <p:anim calcmode="lin" valueType="num">
                                      <p:cBhvr>
                                        <p:cTn id="85" dur="500" fill="hold"/>
                                        <p:tgtEl>
                                          <p:spTgt spid="63"/>
                                        </p:tgtEl>
                                        <p:attrNameLst>
                                          <p:attrName>ppt_h</p:attrName>
                                        </p:attrNameLst>
                                      </p:cBhvr>
                                      <p:tavLst>
                                        <p:tav tm="0">
                                          <p:val>
                                            <p:fltVal val="0"/>
                                          </p:val>
                                        </p:tav>
                                        <p:tav tm="100000">
                                          <p:val>
                                            <p:strVal val="#ppt_h"/>
                                          </p:val>
                                        </p:tav>
                                      </p:tavLst>
                                    </p:anim>
                                    <p:animEffect transition="in" filter="fade">
                                      <p:cBhvr>
                                        <p:cTn id="86" dur="500"/>
                                        <p:tgtEl>
                                          <p:spTgt spid="63"/>
                                        </p:tgtEl>
                                      </p:cBhvr>
                                    </p:animEffect>
                                  </p:childTnLst>
                                </p:cTn>
                              </p:par>
                            </p:childTnLst>
                          </p:cTn>
                        </p:par>
                        <p:par>
                          <p:cTn id="87" fill="hold">
                            <p:stCondLst>
                              <p:cond delay="4500"/>
                            </p:stCondLst>
                            <p:childTnLst>
                              <p:par>
                                <p:cTn id="88" presetID="22" presetClass="entr" presetSubtype="1" fill="hold" nodeType="afterEffect">
                                  <p:stCondLst>
                                    <p:cond delay="0"/>
                                  </p:stCondLst>
                                  <p:childTnLst>
                                    <p:set>
                                      <p:cBhvr>
                                        <p:cTn id="89" dur="1" fill="hold">
                                          <p:stCondLst>
                                            <p:cond delay="0"/>
                                          </p:stCondLst>
                                        </p:cTn>
                                        <p:tgtEl>
                                          <p:spTgt spid="64">
                                            <p:txEl>
                                              <p:pRg st="0" end="0"/>
                                            </p:txEl>
                                          </p:spTgt>
                                        </p:tgtEl>
                                        <p:attrNameLst>
                                          <p:attrName>style.visibility</p:attrName>
                                        </p:attrNameLst>
                                      </p:cBhvr>
                                      <p:to>
                                        <p:strVal val="visible"/>
                                      </p:to>
                                    </p:set>
                                    <p:animEffect transition="in" filter="wipe(up)">
                                      <p:cBhvr>
                                        <p:cTn id="90" dur="500"/>
                                        <p:tgtEl>
                                          <p:spTgt spid="6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0" grpId="1" animBg="1"/>
      <p:bldP spid="31" grpId="0" animBg="1"/>
      <p:bldP spid="31" grpId="1" animBg="1"/>
      <p:bldP spid="32" grpId="0" animBg="1"/>
      <p:bldP spid="32" grpId="1" animBg="1"/>
      <p:bldP spid="33" grpId="0" animBg="1"/>
      <p:bldP spid="33" grpId="1" animBg="1"/>
      <p:bldP spid="34" grpId="0" animBg="1"/>
      <p:bldP spid="34" grpId="1" animBg="1"/>
      <p:bldP spid="35" grpId="0" animBg="1"/>
      <p:bldP spid="35" grpId="1" animBg="1"/>
      <p:bldP spid="36" grpId="0" animBg="1"/>
      <p:bldP spid="36" grpId="1" animBg="1"/>
      <p:bldP spid="63" grpId="0" animBg="1" autoUpdateAnimBg="0"/>
      <p:bldP spid="65" grpId="0" animBg="1"/>
      <p:bldP spid="65" grpId="1" animBg="1"/>
      <p:bldP spid="66" grpId="0" animBg="1"/>
      <p:bldP spid="66"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 name="图片 67"/>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1"/>
            <a:ext cx="9144000" cy="5143499"/>
          </a:xfrm>
          <a:prstGeom prst="rect">
            <a:avLst/>
          </a:prstGeom>
        </p:spPr>
      </p:pic>
      <p:grpSp>
        <p:nvGrpSpPr>
          <p:cNvPr id="69" name="组合 68"/>
          <p:cNvGrpSpPr/>
          <p:nvPr/>
        </p:nvGrpSpPr>
        <p:grpSpPr>
          <a:xfrm>
            <a:off x="2943791" y="1923678"/>
            <a:ext cx="1131670" cy="1323440"/>
            <a:chOff x="1608359" y="2470855"/>
            <a:chExt cx="660869" cy="772858"/>
          </a:xfrm>
        </p:grpSpPr>
        <p:sp>
          <p:nvSpPr>
            <p:cNvPr id="70" name="矩形 69"/>
            <p:cNvSpPr/>
            <p:nvPr/>
          </p:nvSpPr>
          <p:spPr>
            <a:xfrm>
              <a:off x="1608359" y="2533281"/>
              <a:ext cx="656611" cy="656610"/>
            </a:xfrm>
            <a:prstGeom prst="rect">
              <a:avLst/>
            </a:prstGeom>
            <a:solidFill>
              <a:srgbClr val="E90C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TextBox 63"/>
            <p:cNvSpPr txBox="1"/>
            <p:nvPr/>
          </p:nvSpPr>
          <p:spPr>
            <a:xfrm>
              <a:off x="1617503" y="2470855"/>
              <a:ext cx="651725" cy="772858"/>
            </a:xfrm>
            <a:prstGeom prst="rect">
              <a:avLst/>
            </a:prstGeom>
            <a:noFill/>
          </p:spPr>
          <p:txBody>
            <a:bodyPr wrap="none" rtlCol="0">
              <a:spAutoFit/>
            </a:bodyPr>
            <a:lstStyle/>
            <a:p>
              <a:r>
                <a:rPr lang="en-US" altLang="zh-CN" sz="8000" b="1" dirty="0">
                  <a:solidFill>
                    <a:schemeClr val="bg1"/>
                  </a:solidFill>
                  <a:latin typeface="Agency FB" pitchFamily="34" charset="0"/>
                  <a:ea typeface="微软雅黑" pitchFamily="34" charset="-122"/>
                </a:rPr>
                <a:t>02</a:t>
              </a:r>
              <a:endParaRPr lang="zh-CN" altLang="en-US" sz="8000" b="1" dirty="0">
                <a:solidFill>
                  <a:schemeClr val="bg1"/>
                </a:solidFill>
                <a:latin typeface="Agency FB" pitchFamily="34" charset="0"/>
                <a:ea typeface="微软雅黑" pitchFamily="34" charset="-122"/>
              </a:endParaRPr>
            </a:p>
          </p:txBody>
        </p:sp>
      </p:grpSp>
      <p:sp>
        <p:nvSpPr>
          <p:cNvPr id="72" name="TextBox 64"/>
          <p:cNvSpPr txBox="1"/>
          <p:nvPr/>
        </p:nvSpPr>
        <p:spPr>
          <a:xfrm>
            <a:off x="2643020" y="3363838"/>
            <a:ext cx="4288353" cy="707886"/>
          </a:xfrm>
          <a:prstGeom prst="rect">
            <a:avLst/>
          </a:prstGeom>
          <a:noFill/>
        </p:spPr>
        <p:txBody>
          <a:bodyPr wrap="none" rtlCol="0">
            <a:spAutoFit/>
          </a:bodyPr>
          <a:lstStyle/>
          <a:p>
            <a:r>
              <a:rPr lang="zh-CN" altLang="en-US" sz="4000" b="1" dirty="0">
                <a:latin typeface="微软雅黑" pitchFamily="34" charset="-122"/>
                <a:ea typeface="微软雅黑" pitchFamily="34" charset="-122"/>
              </a:rPr>
              <a:t>单击添加文字内容</a:t>
            </a:r>
          </a:p>
        </p:txBody>
      </p:sp>
      <p:sp>
        <p:nvSpPr>
          <p:cNvPr id="73" name="TextBox 65"/>
          <p:cNvSpPr txBox="1"/>
          <p:nvPr/>
        </p:nvSpPr>
        <p:spPr>
          <a:xfrm>
            <a:off x="3517456" y="4083919"/>
            <a:ext cx="2539478" cy="461665"/>
          </a:xfrm>
          <a:prstGeom prst="rect">
            <a:avLst/>
          </a:prstGeom>
          <a:noFill/>
        </p:spPr>
        <p:txBody>
          <a:bodyPr wrap="none" rtlCol="0">
            <a:spAutoFit/>
          </a:bodyPr>
          <a:lstStyle/>
          <a:p>
            <a:r>
              <a:rPr lang="en-US" altLang="zh-CN" sz="2400" dirty="0">
                <a:latin typeface="Agency FB" pitchFamily="34" charset="0"/>
              </a:rPr>
              <a:t>Click to add text content</a:t>
            </a:r>
            <a:endParaRPr lang="zh-CN" altLang="en-US" sz="2400" dirty="0">
              <a:latin typeface="Agency FB" pitchFamily="34" charset="0"/>
            </a:endParaRPr>
          </a:p>
        </p:txBody>
      </p:sp>
      <p:sp>
        <p:nvSpPr>
          <p:cNvPr id="74" name="TextBox 66"/>
          <p:cNvSpPr txBox="1"/>
          <p:nvPr/>
        </p:nvSpPr>
        <p:spPr>
          <a:xfrm>
            <a:off x="4233773" y="2200679"/>
            <a:ext cx="2441694" cy="769441"/>
          </a:xfrm>
          <a:prstGeom prst="rect">
            <a:avLst/>
          </a:prstGeom>
          <a:noFill/>
        </p:spPr>
        <p:txBody>
          <a:bodyPr wrap="none" rtlCol="0">
            <a:spAutoFit/>
          </a:bodyPr>
          <a:lstStyle/>
          <a:p>
            <a:r>
              <a:rPr lang="zh-CN" altLang="en-US" sz="4400" b="1" dirty="0">
                <a:solidFill>
                  <a:srgbClr val="E90C00"/>
                </a:solidFill>
                <a:latin typeface="微软雅黑" pitchFamily="34" charset="-122"/>
                <a:ea typeface="微软雅黑" pitchFamily="34" charset="-122"/>
              </a:rPr>
              <a:t>第二部分</a:t>
            </a:r>
          </a:p>
        </p:txBody>
      </p:sp>
      <p:pic>
        <p:nvPicPr>
          <p:cNvPr id="75" name="图片 74"/>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flipH="1">
            <a:off x="-1" y="-6670"/>
            <a:ext cx="3681971" cy="1873138"/>
          </a:xfrm>
          <a:prstGeom prst="rect">
            <a:avLst/>
          </a:prstGeom>
        </p:spPr>
      </p:pic>
      <p:sp>
        <p:nvSpPr>
          <p:cNvPr id="76" name="TextBox 56"/>
          <p:cNvSpPr txBox="1"/>
          <p:nvPr/>
        </p:nvSpPr>
        <p:spPr>
          <a:xfrm>
            <a:off x="1665510" y="602313"/>
            <a:ext cx="748923" cy="769441"/>
          </a:xfrm>
          <a:prstGeom prst="rect">
            <a:avLst/>
          </a:prstGeom>
          <a:noFill/>
        </p:spPr>
        <p:txBody>
          <a:bodyPr wrap="none" rtlCol="0">
            <a:spAutoFit/>
          </a:bodyPr>
          <a:lstStyle/>
          <a:p>
            <a:pPr lvl="0" algn="ctr" fontAlgn="base">
              <a:spcBef>
                <a:spcPct val="0"/>
              </a:spcBef>
              <a:spcAft>
                <a:spcPct val="0"/>
              </a:spcAft>
              <a:defRPr/>
            </a:pPr>
            <a:r>
              <a:rPr lang="zh-CN" altLang="en-US" sz="4400" b="1" kern="0" dirty="0">
                <a:solidFill>
                  <a:srgbClr val="FFFFFF"/>
                </a:solidFill>
                <a:latin typeface="微软雅黑" pitchFamily="34" charset="-122"/>
                <a:ea typeface="微软雅黑" pitchFamily="34" charset="-122"/>
              </a:rPr>
              <a:t>录</a:t>
            </a:r>
            <a:endParaRPr lang="zh-CN" altLang="en-US" dirty="0"/>
          </a:p>
        </p:txBody>
      </p:sp>
      <p:sp>
        <p:nvSpPr>
          <p:cNvPr id="77" name="TextBox 57"/>
          <p:cNvSpPr txBox="1"/>
          <p:nvPr/>
        </p:nvSpPr>
        <p:spPr>
          <a:xfrm>
            <a:off x="1044671" y="578985"/>
            <a:ext cx="748924" cy="769441"/>
          </a:xfrm>
          <a:prstGeom prst="rect">
            <a:avLst/>
          </a:prstGeom>
          <a:noFill/>
        </p:spPr>
        <p:txBody>
          <a:bodyPr wrap="none" rtlCol="0">
            <a:spAutoFit/>
          </a:bodyPr>
          <a:lstStyle/>
          <a:p>
            <a:pPr lvl="0" algn="ctr" fontAlgn="base">
              <a:spcBef>
                <a:spcPct val="0"/>
              </a:spcBef>
              <a:spcAft>
                <a:spcPct val="0"/>
              </a:spcAft>
              <a:defRPr/>
            </a:pPr>
            <a:r>
              <a:rPr lang="zh-CN" altLang="en-US" sz="4400" b="1" kern="0" dirty="0">
                <a:solidFill>
                  <a:srgbClr val="FFFFFF"/>
                </a:solidFill>
                <a:latin typeface="微软雅黑" pitchFamily="34" charset="-122"/>
                <a:ea typeface="微软雅黑" pitchFamily="34" charset="-122"/>
              </a:rPr>
              <a:t>目</a:t>
            </a:r>
          </a:p>
        </p:txBody>
      </p:sp>
      <p:sp>
        <p:nvSpPr>
          <p:cNvPr id="78" name="TextBox 58"/>
          <p:cNvSpPr txBox="1"/>
          <p:nvPr/>
        </p:nvSpPr>
        <p:spPr>
          <a:xfrm>
            <a:off x="2356756" y="1242597"/>
            <a:ext cx="963021" cy="400110"/>
          </a:xfrm>
          <a:prstGeom prst="rect">
            <a:avLst/>
          </a:prstGeom>
          <a:noFill/>
        </p:spPr>
        <p:txBody>
          <a:bodyPr wrap="none" rtlCol="0">
            <a:spAutoFit/>
          </a:bodyPr>
          <a:lstStyle/>
          <a:p>
            <a:r>
              <a:rPr lang="en-US" altLang="zh-CN" sz="2000" dirty="0">
                <a:solidFill>
                  <a:schemeClr val="bg1"/>
                </a:solidFill>
              </a:rPr>
              <a:t>Catalog</a:t>
            </a:r>
            <a:endParaRPr lang="zh-CN" altLang="en-US" sz="2000" dirty="0">
              <a:solidFill>
                <a:schemeClr val="bg1"/>
              </a:solidFill>
            </a:endParaRPr>
          </a:p>
        </p:txBody>
      </p:sp>
    </p:spTree>
    <p:extLst>
      <p:ext uri="{BB962C8B-B14F-4D97-AF65-F5344CB8AC3E}">
        <p14:creationId xmlns:p14="http://schemas.microsoft.com/office/powerpoint/2010/main" val="132659335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 calcmode="lin" valueType="num">
                                          <p:cBhvr>
                                            <p:cTn id="7" dur="1000" fill="hold"/>
                                            <p:tgtEl>
                                              <p:spTgt spid="75"/>
                                            </p:tgtEl>
                                            <p:attrNameLst>
                                              <p:attrName>ppt_w</p:attrName>
                                            </p:attrNameLst>
                                          </p:cBhvr>
                                          <p:tavLst>
                                            <p:tav tm="0">
                                              <p:val>
                                                <p:strVal val="#ppt_w+.3"/>
                                              </p:val>
                                            </p:tav>
                                            <p:tav tm="100000">
                                              <p:val>
                                                <p:strVal val="#ppt_w"/>
                                              </p:val>
                                            </p:tav>
                                          </p:tavLst>
                                        </p:anim>
                                        <p:anim calcmode="lin" valueType="num">
                                          <p:cBhvr>
                                            <p:cTn id="8" dur="1000" fill="hold"/>
                                            <p:tgtEl>
                                              <p:spTgt spid="75"/>
                                            </p:tgtEl>
                                            <p:attrNameLst>
                                              <p:attrName>ppt_h</p:attrName>
                                            </p:attrNameLst>
                                          </p:cBhvr>
                                          <p:tavLst>
                                            <p:tav tm="0">
                                              <p:val>
                                                <p:strVal val="#ppt_h"/>
                                              </p:val>
                                            </p:tav>
                                            <p:tav tm="100000">
                                              <p:val>
                                                <p:strVal val="#ppt_h"/>
                                              </p:val>
                                            </p:tav>
                                          </p:tavLst>
                                        </p:anim>
                                        <p:animEffect transition="in" filter="fade">
                                          <p:cBhvr>
                                            <p:cTn id="9" dur="1000"/>
                                            <p:tgtEl>
                                              <p:spTgt spid="75"/>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77"/>
                                            </p:tgtEl>
                                            <p:attrNameLst>
                                              <p:attrName>style.visibility</p:attrName>
                                            </p:attrNameLst>
                                          </p:cBhvr>
                                          <p:to>
                                            <p:strVal val="visible"/>
                                          </p:to>
                                        </p:set>
                                        <p:animEffect transition="in" filter="fade">
                                          <p:cBhvr>
                                            <p:cTn id="13" dur="500"/>
                                            <p:tgtEl>
                                              <p:spTgt spid="77"/>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76"/>
                                            </p:tgtEl>
                                            <p:attrNameLst>
                                              <p:attrName>style.visibility</p:attrName>
                                            </p:attrNameLst>
                                          </p:cBhvr>
                                          <p:to>
                                            <p:strVal val="visible"/>
                                          </p:to>
                                        </p:set>
                                        <p:animEffect transition="in" filter="fade">
                                          <p:cBhvr>
                                            <p:cTn id="17" dur="500"/>
                                            <p:tgtEl>
                                              <p:spTgt spid="76"/>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78"/>
                                            </p:tgtEl>
                                            <p:attrNameLst>
                                              <p:attrName>style.visibility</p:attrName>
                                            </p:attrNameLst>
                                          </p:cBhvr>
                                          <p:to>
                                            <p:strVal val="visible"/>
                                          </p:to>
                                        </p:set>
                                        <p:animEffect transition="in" filter="wipe(left)">
                                          <p:cBhvr>
                                            <p:cTn id="21" dur="500"/>
                                            <p:tgtEl>
                                              <p:spTgt spid="78"/>
                                            </p:tgtEl>
                                          </p:cBhvr>
                                        </p:animEffect>
                                      </p:childTnLst>
                                    </p:cTn>
                                  </p:par>
                                </p:childTnLst>
                              </p:cTn>
                            </p:par>
                            <p:par>
                              <p:cTn id="22" fill="hold">
                                <p:stCondLst>
                                  <p:cond delay="2500"/>
                                </p:stCondLst>
                                <p:childTnLst>
                                  <p:par>
                                    <p:cTn id="23" presetID="2" presetClass="entr" presetSubtype="4" fill="hold" nodeType="afterEffect" p14:presetBounceEnd="45333">
                                      <p:stCondLst>
                                        <p:cond delay="0"/>
                                      </p:stCondLst>
                                      <p:iterate type="lt">
                                        <p:tmPct val="17778"/>
                                      </p:iterate>
                                      <p:childTnLst>
                                        <p:set>
                                          <p:cBhvr>
                                            <p:cTn id="24" dur="1" fill="hold">
                                              <p:stCondLst>
                                                <p:cond delay="0"/>
                                              </p:stCondLst>
                                            </p:cTn>
                                            <p:tgtEl>
                                              <p:spTgt spid="69"/>
                                            </p:tgtEl>
                                            <p:attrNameLst>
                                              <p:attrName>style.visibility</p:attrName>
                                            </p:attrNameLst>
                                          </p:cBhvr>
                                          <p:to>
                                            <p:strVal val="visible"/>
                                          </p:to>
                                        </p:set>
                                        <p:anim calcmode="lin" valueType="num" p14:bounceEnd="45333">
                                          <p:cBhvr additive="base">
                                            <p:cTn id="25" dur="1000" fill="hold"/>
                                            <p:tgtEl>
                                              <p:spTgt spid="69"/>
                                            </p:tgtEl>
                                            <p:attrNameLst>
                                              <p:attrName>ppt_x</p:attrName>
                                            </p:attrNameLst>
                                          </p:cBhvr>
                                          <p:tavLst>
                                            <p:tav tm="0">
                                              <p:val>
                                                <p:strVal val="#ppt_x"/>
                                              </p:val>
                                            </p:tav>
                                            <p:tav tm="100000">
                                              <p:val>
                                                <p:strVal val="#ppt_x"/>
                                              </p:val>
                                            </p:tav>
                                          </p:tavLst>
                                        </p:anim>
                                        <p:anim calcmode="lin" valueType="num" p14:bounceEnd="45333">
                                          <p:cBhvr additive="base">
                                            <p:cTn id="26" dur="1000" fill="hold"/>
                                            <p:tgtEl>
                                              <p:spTgt spid="69"/>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3" presetClass="entr" presetSubtype="16" fill="hold" grpId="0" nodeType="afterEffect">
                                      <p:stCondLst>
                                        <p:cond delay="0"/>
                                      </p:stCondLst>
                                      <p:iterate type="lt">
                                        <p:tmPct val="10000"/>
                                      </p:iterate>
                                      <p:childTnLst>
                                        <p:set>
                                          <p:cBhvr>
                                            <p:cTn id="29" dur="1" fill="hold">
                                              <p:stCondLst>
                                                <p:cond delay="0"/>
                                              </p:stCondLst>
                                            </p:cTn>
                                            <p:tgtEl>
                                              <p:spTgt spid="74"/>
                                            </p:tgtEl>
                                            <p:attrNameLst>
                                              <p:attrName>style.visibility</p:attrName>
                                            </p:attrNameLst>
                                          </p:cBhvr>
                                          <p:to>
                                            <p:strVal val="visible"/>
                                          </p:to>
                                        </p:set>
                                        <p:anim calcmode="lin" valueType="num">
                                          <p:cBhvr>
                                            <p:cTn id="30" dur="500" fill="hold"/>
                                            <p:tgtEl>
                                              <p:spTgt spid="74"/>
                                            </p:tgtEl>
                                            <p:attrNameLst>
                                              <p:attrName>ppt_w</p:attrName>
                                            </p:attrNameLst>
                                          </p:cBhvr>
                                          <p:tavLst>
                                            <p:tav tm="0">
                                              <p:val>
                                                <p:fltVal val="0"/>
                                              </p:val>
                                            </p:tav>
                                            <p:tav tm="100000">
                                              <p:val>
                                                <p:strVal val="#ppt_w"/>
                                              </p:val>
                                            </p:tav>
                                          </p:tavLst>
                                        </p:anim>
                                        <p:anim calcmode="lin" valueType="num">
                                          <p:cBhvr>
                                            <p:cTn id="31" dur="500" fill="hold"/>
                                            <p:tgtEl>
                                              <p:spTgt spid="74"/>
                                            </p:tgtEl>
                                            <p:attrNameLst>
                                              <p:attrName>ppt_h</p:attrName>
                                            </p:attrNameLst>
                                          </p:cBhvr>
                                          <p:tavLst>
                                            <p:tav tm="0">
                                              <p:val>
                                                <p:fltVal val="0"/>
                                              </p:val>
                                            </p:tav>
                                            <p:tav tm="100000">
                                              <p:val>
                                                <p:strVal val="#ppt_h"/>
                                              </p:val>
                                            </p:tav>
                                          </p:tavLst>
                                        </p:anim>
                                      </p:childTnLst>
                                    </p:cTn>
                                  </p:par>
                                </p:childTnLst>
                              </p:cTn>
                            </p:par>
                            <p:par>
                              <p:cTn id="32" fill="hold">
                                <p:stCondLst>
                                  <p:cond delay="4150"/>
                                </p:stCondLst>
                                <p:childTnLst>
                                  <p:par>
                                    <p:cTn id="33" presetID="23" presetClass="entr" presetSubtype="16" fill="hold" grpId="0" nodeType="afterEffect">
                                      <p:stCondLst>
                                        <p:cond delay="0"/>
                                      </p:stCondLst>
                                      <p:iterate type="lt">
                                        <p:tmPct val="10000"/>
                                      </p:iterate>
                                      <p:childTnLst>
                                        <p:set>
                                          <p:cBhvr>
                                            <p:cTn id="34" dur="1" fill="hold">
                                              <p:stCondLst>
                                                <p:cond delay="0"/>
                                              </p:stCondLst>
                                            </p:cTn>
                                            <p:tgtEl>
                                              <p:spTgt spid="72"/>
                                            </p:tgtEl>
                                            <p:attrNameLst>
                                              <p:attrName>style.visibility</p:attrName>
                                            </p:attrNameLst>
                                          </p:cBhvr>
                                          <p:to>
                                            <p:strVal val="visible"/>
                                          </p:to>
                                        </p:set>
                                        <p:anim calcmode="lin" valueType="num">
                                          <p:cBhvr>
                                            <p:cTn id="35" dur="500" fill="hold"/>
                                            <p:tgtEl>
                                              <p:spTgt spid="72"/>
                                            </p:tgtEl>
                                            <p:attrNameLst>
                                              <p:attrName>ppt_w</p:attrName>
                                            </p:attrNameLst>
                                          </p:cBhvr>
                                          <p:tavLst>
                                            <p:tav tm="0">
                                              <p:val>
                                                <p:fltVal val="0"/>
                                              </p:val>
                                            </p:tav>
                                            <p:tav tm="100000">
                                              <p:val>
                                                <p:strVal val="#ppt_w"/>
                                              </p:val>
                                            </p:tav>
                                          </p:tavLst>
                                        </p:anim>
                                        <p:anim calcmode="lin" valueType="num">
                                          <p:cBhvr>
                                            <p:cTn id="36" dur="500" fill="hold"/>
                                            <p:tgtEl>
                                              <p:spTgt spid="72"/>
                                            </p:tgtEl>
                                            <p:attrNameLst>
                                              <p:attrName>ppt_h</p:attrName>
                                            </p:attrNameLst>
                                          </p:cBhvr>
                                          <p:tavLst>
                                            <p:tav tm="0">
                                              <p:val>
                                                <p:fltVal val="0"/>
                                              </p:val>
                                            </p:tav>
                                            <p:tav tm="100000">
                                              <p:val>
                                                <p:strVal val="#ppt_h"/>
                                              </p:val>
                                            </p:tav>
                                          </p:tavLst>
                                        </p:anim>
                                      </p:childTnLst>
                                    </p:cTn>
                                  </p:par>
                                </p:childTnLst>
                              </p:cTn>
                            </p:par>
                            <p:par>
                              <p:cTn id="37" fill="hold">
                                <p:stCondLst>
                                  <p:cond delay="5000"/>
                                </p:stCondLst>
                                <p:childTnLst>
                                  <p:par>
                                    <p:cTn id="38" presetID="22" presetClass="entr" presetSubtype="8" fill="hold" grpId="0" nodeType="afterEffect">
                                      <p:stCondLst>
                                        <p:cond delay="0"/>
                                      </p:stCondLst>
                                      <p:childTnLst>
                                        <p:set>
                                          <p:cBhvr>
                                            <p:cTn id="39" dur="1" fill="hold">
                                              <p:stCondLst>
                                                <p:cond delay="0"/>
                                              </p:stCondLst>
                                            </p:cTn>
                                            <p:tgtEl>
                                              <p:spTgt spid="73"/>
                                            </p:tgtEl>
                                            <p:attrNameLst>
                                              <p:attrName>style.visibility</p:attrName>
                                            </p:attrNameLst>
                                          </p:cBhvr>
                                          <p:to>
                                            <p:strVal val="visible"/>
                                          </p:to>
                                        </p:set>
                                        <p:animEffect transition="in" filter="wipe(left)">
                                          <p:cBhvr>
                                            <p:cTn id="40"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6" grpId="0"/>
          <p:bldP spid="77" grpId="0"/>
          <p:bldP spid="7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 calcmode="lin" valueType="num">
                                          <p:cBhvr>
                                            <p:cTn id="7" dur="1000" fill="hold"/>
                                            <p:tgtEl>
                                              <p:spTgt spid="75"/>
                                            </p:tgtEl>
                                            <p:attrNameLst>
                                              <p:attrName>ppt_w</p:attrName>
                                            </p:attrNameLst>
                                          </p:cBhvr>
                                          <p:tavLst>
                                            <p:tav tm="0">
                                              <p:val>
                                                <p:strVal val="#ppt_w+.3"/>
                                              </p:val>
                                            </p:tav>
                                            <p:tav tm="100000">
                                              <p:val>
                                                <p:strVal val="#ppt_w"/>
                                              </p:val>
                                            </p:tav>
                                          </p:tavLst>
                                        </p:anim>
                                        <p:anim calcmode="lin" valueType="num">
                                          <p:cBhvr>
                                            <p:cTn id="8" dur="1000" fill="hold"/>
                                            <p:tgtEl>
                                              <p:spTgt spid="75"/>
                                            </p:tgtEl>
                                            <p:attrNameLst>
                                              <p:attrName>ppt_h</p:attrName>
                                            </p:attrNameLst>
                                          </p:cBhvr>
                                          <p:tavLst>
                                            <p:tav tm="0">
                                              <p:val>
                                                <p:strVal val="#ppt_h"/>
                                              </p:val>
                                            </p:tav>
                                            <p:tav tm="100000">
                                              <p:val>
                                                <p:strVal val="#ppt_h"/>
                                              </p:val>
                                            </p:tav>
                                          </p:tavLst>
                                        </p:anim>
                                        <p:animEffect transition="in" filter="fade">
                                          <p:cBhvr>
                                            <p:cTn id="9" dur="1000"/>
                                            <p:tgtEl>
                                              <p:spTgt spid="75"/>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77"/>
                                            </p:tgtEl>
                                            <p:attrNameLst>
                                              <p:attrName>style.visibility</p:attrName>
                                            </p:attrNameLst>
                                          </p:cBhvr>
                                          <p:to>
                                            <p:strVal val="visible"/>
                                          </p:to>
                                        </p:set>
                                        <p:animEffect transition="in" filter="fade">
                                          <p:cBhvr>
                                            <p:cTn id="13" dur="500"/>
                                            <p:tgtEl>
                                              <p:spTgt spid="77"/>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76"/>
                                            </p:tgtEl>
                                            <p:attrNameLst>
                                              <p:attrName>style.visibility</p:attrName>
                                            </p:attrNameLst>
                                          </p:cBhvr>
                                          <p:to>
                                            <p:strVal val="visible"/>
                                          </p:to>
                                        </p:set>
                                        <p:animEffect transition="in" filter="fade">
                                          <p:cBhvr>
                                            <p:cTn id="17" dur="500"/>
                                            <p:tgtEl>
                                              <p:spTgt spid="76"/>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78"/>
                                            </p:tgtEl>
                                            <p:attrNameLst>
                                              <p:attrName>style.visibility</p:attrName>
                                            </p:attrNameLst>
                                          </p:cBhvr>
                                          <p:to>
                                            <p:strVal val="visible"/>
                                          </p:to>
                                        </p:set>
                                        <p:animEffect transition="in" filter="wipe(left)">
                                          <p:cBhvr>
                                            <p:cTn id="21" dur="500"/>
                                            <p:tgtEl>
                                              <p:spTgt spid="78"/>
                                            </p:tgtEl>
                                          </p:cBhvr>
                                        </p:animEffect>
                                      </p:childTnLst>
                                    </p:cTn>
                                  </p:par>
                                </p:childTnLst>
                              </p:cTn>
                            </p:par>
                            <p:par>
                              <p:cTn id="22" fill="hold">
                                <p:stCondLst>
                                  <p:cond delay="2500"/>
                                </p:stCondLst>
                                <p:childTnLst>
                                  <p:par>
                                    <p:cTn id="23" presetID="2" presetClass="entr" presetSubtype="4" fill="hold" nodeType="afterEffect">
                                      <p:stCondLst>
                                        <p:cond delay="0"/>
                                      </p:stCondLst>
                                      <p:iterate type="lt">
                                        <p:tmPct val="17778"/>
                                      </p:iterate>
                                      <p:childTnLst>
                                        <p:set>
                                          <p:cBhvr>
                                            <p:cTn id="24" dur="1" fill="hold">
                                              <p:stCondLst>
                                                <p:cond delay="0"/>
                                              </p:stCondLst>
                                            </p:cTn>
                                            <p:tgtEl>
                                              <p:spTgt spid="69"/>
                                            </p:tgtEl>
                                            <p:attrNameLst>
                                              <p:attrName>style.visibility</p:attrName>
                                            </p:attrNameLst>
                                          </p:cBhvr>
                                          <p:to>
                                            <p:strVal val="visible"/>
                                          </p:to>
                                        </p:set>
                                        <p:anim calcmode="lin" valueType="num">
                                          <p:cBhvr additive="base">
                                            <p:cTn id="25" dur="1000" fill="hold"/>
                                            <p:tgtEl>
                                              <p:spTgt spid="69"/>
                                            </p:tgtEl>
                                            <p:attrNameLst>
                                              <p:attrName>ppt_x</p:attrName>
                                            </p:attrNameLst>
                                          </p:cBhvr>
                                          <p:tavLst>
                                            <p:tav tm="0">
                                              <p:val>
                                                <p:strVal val="#ppt_x"/>
                                              </p:val>
                                            </p:tav>
                                            <p:tav tm="100000">
                                              <p:val>
                                                <p:strVal val="#ppt_x"/>
                                              </p:val>
                                            </p:tav>
                                          </p:tavLst>
                                        </p:anim>
                                        <p:anim calcmode="lin" valueType="num">
                                          <p:cBhvr additive="base">
                                            <p:cTn id="26" dur="1000" fill="hold"/>
                                            <p:tgtEl>
                                              <p:spTgt spid="69"/>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3" presetClass="entr" presetSubtype="16" fill="hold" grpId="0" nodeType="afterEffect">
                                      <p:stCondLst>
                                        <p:cond delay="0"/>
                                      </p:stCondLst>
                                      <p:iterate type="lt">
                                        <p:tmPct val="10000"/>
                                      </p:iterate>
                                      <p:childTnLst>
                                        <p:set>
                                          <p:cBhvr>
                                            <p:cTn id="29" dur="1" fill="hold">
                                              <p:stCondLst>
                                                <p:cond delay="0"/>
                                              </p:stCondLst>
                                            </p:cTn>
                                            <p:tgtEl>
                                              <p:spTgt spid="74"/>
                                            </p:tgtEl>
                                            <p:attrNameLst>
                                              <p:attrName>style.visibility</p:attrName>
                                            </p:attrNameLst>
                                          </p:cBhvr>
                                          <p:to>
                                            <p:strVal val="visible"/>
                                          </p:to>
                                        </p:set>
                                        <p:anim calcmode="lin" valueType="num">
                                          <p:cBhvr>
                                            <p:cTn id="30" dur="500" fill="hold"/>
                                            <p:tgtEl>
                                              <p:spTgt spid="74"/>
                                            </p:tgtEl>
                                            <p:attrNameLst>
                                              <p:attrName>ppt_w</p:attrName>
                                            </p:attrNameLst>
                                          </p:cBhvr>
                                          <p:tavLst>
                                            <p:tav tm="0">
                                              <p:val>
                                                <p:fltVal val="0"/>
                                              </p:val>
                                            </p:tav>
                                            <p:tav tm="100000">
                                              <p:val>
                                                <p:strVal val="#ppt_w"/>
                                              </p:val>
                                            </p:tav>
                                          </p:tavLst>
                                        </p:anim>
                                        <p:anim calcmode="lin" valueType="num">
                                          <p:cBhvr>
                                            <p:cTn id="31" dur="500" fill="hold"/>
                                            <p:tgtEl>
                                              <p:spTgt spid="74"/>
                                            </p:tgtEl>
                                            <p:attrNameLst>
                                              <p:attrName>ppt_h</p:attrName>
                                            </p:attrNameLst>
                                          </p:cBhvr>
                                          <p:tavLst>
                                            <p:tav tm="0">
                                              <p:val>
                                                <p:fltVal val="0"/>
                                              </p:val>
                                            </p:tav>
                                            <p:tav tm="100000">
                                              <p:val>
                                                <p:strVal val="#ppt_h"/>
                                              </p:val>
                                            </p:tav>
                                          </p:tavLst>
                                        </p:anim>
                                      </p:childTnLst>
                                    </p:cTn>
                                  </p:par>
                                </p:childTnLst>
                              </p:cTn>
                            </p:par>
                            <p:par>
                              <p:cTn id="32" fill="hold">
                                <p:stCondLst>
                                  <p:cond delay="4150"/>
                                </p:stCondLst>
                                <p:childTnLst>
                                  <p:par>
                                    <p:cTn id="33" presetID="23" presetClass="entr" presetSubtype="16" fill="hold" grpId="0" nodeType="afterEffect">
                                      <p:stCondLst>
                                        <p:cond delay="0"/>
                                      </p:stCondLst>
                                      <p:iterate type="lt">
                                        <p:tmPct val="10000"/>
                                      </p:iterate>
                                      <p:childTnLst>
                                        <p:set>
                                          <p:cBhvr>
                                            <p:cTn id="34" dur="1" fill="hold">
                                              <p:stCondLst>
                                                <p:cond delay="0"/>
                                              </p:stCondLst>
                                            </p:cTn>
                                            <p:tgtEl>
                                              <p:spTgt spid="72"/>
                                            </p:tgtEl>
                                            <p:attrNameLst>
                                              <p:attrName>style.visibility</p:attrName>
                                            </p:attrNameLst>
                                          </p:cBhvr>
                                          <p:to>
                                            <p:strVal val="visible"/>
                                          </p:to>
                                        </p:set>
                                        <p:anim calcmode="lin" valueType="num">
                                          <p:cBhvr>
                                            <p:cTn id="35" dur="500" fill="hold"/>
                                            <p:tgtEl>
                                              <p:spTgt spid="72"/>
                                            </p:tgtEl>
                                            <p:attrNameLst>
                                              <p:attrName>ppt_w</p:attrName>
                                            </p:attrNameLst>
                                          </p:cBhvr>
                                          <p:tavLst>
                                            <p:tav tm="0">
                                              <p:val>
                                                <p:fltVal val="0"/>
                                              </p:val>
                                            </p:tav>
                                            <p:tav tm="100000">
                                              <p:val>
                                                <p:strVal val="#ppt_w"/>
                                              </p:val>
                                            </p:tav>
                                          </p:tavLst>
                                        </p:anim>
                                        <p:anim calcmode="lin" valueType="num">
                                          <p:cBhvr>
                                            <p:cTn id="36" dur="500" fill="hold"/>
                                            <p:tgtEl>
                                              <p:spTgt spid="72"/>
                                            </p:tgtEl>
                                            <p:attrNameLst>
                                              <p:attrName>ppt_h</p:attrName>
                                            </p:attrNameLst>
                                          </p:cBhvr>
                                          <p:tavLst>
                                            <p:tav tm="0">
                                              <p:val>
                                                <p:fltVal val="0"/>
                                              </p:val>
                                            </p:tav>
                                            <p:tav tm="100000">
                                              <p:val>
                                                <p:strVal val="#ppt_h"/>
                                              </p:val>
                                            </p:tav>
                                          </p:tavLst>
                                        </p:anim>
                                      </p:childTnLst>
                                    </p:cTn>
                                  </p:par>
                                </p:childTnLst>
                              </p:cTn>
                            </p:par>
                            <p:par>
                              <p:cTn id="37" fill="hold">
                                <p:stCondLst>
                                  <p:cond delay="5000"/>
                                </p:stCondLst>
                                <p:childTnLst>
                                  <p:par>
                                    <p:cTn id="38" presetID="22" presetClass="entr" presetSubtype="8" fill="hold" grpId="0" nodeType="afterEffect">
                                      <p:stCondLst>
                                        <p:cond delay="0"/>
                                      </p:stCondLst>
                                      <p:childTnLst>
                                        <p:set>
                                          <p:cBhvr>
                                            <p:cTn id="39" dur="1" fill="hold">
                                              <p:stCondLst>
                                                <p:cond delay="0"/>
                                              </p:stCondLst>
                                            </p:cTn>
                                            <p:tgtEl>
                                              <p:spTgt spid="73"/>
                                            </p:tgtEl>
                                            <p:attrNameLst>
                                              <p:attrName>style.visibility</p:attrName>
                                            </p:attrNameLst>
                                          </p:cBhvr>
                                          <p:to>
                                            <p:strVal val="visible"/>
                                          </p:to>
                                        </p:set>
                                        <p:animEffect transition="in" filter="wipe(left)">
                                          <p:cBhvr>
                                            <p:cTn id="40"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6" grpId="0"/>
          <p:bldP spid="77" grpId="0"/>
          <p:bldP spid="78"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MH" val="20170107135805"/>
  <p:tag name="MH_LIBRARY" val="CONTENTS"/>
  <p:tag name="MH_TYPE" val="ENTRY"/>
  <p:tag name="ID" val="547146"/>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70107135805"/>
  <p:tag name="MH_LIBRARY" val="CONTENTS"/>
  <p:tag name="MH_TYPE" val="NUMBER"/>
  <p:tag name="ID" val="547146"/>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70107135805"/>
  <p:tag name="MH_LIBRARY" val="CONTENTS"/>
  <p:tag name="MH_TYPE" val="ENTRY"/>
  <p:tag name="ID" val="547146"/>
  <p:tag name="MH_ORDER" val="2"/>
</p:tagLst>
</file>

<file path=ppt/tags/tag4.xml><?xml version="1.0" encoding="utf-8"?>
<p:tagLst xmlns:a="http://schemas.openxmlformats.org/drawingml/2006/main" xmlns:r="http://schemas.openxmlformats.org/officeDocument/2006/relationships" xmlns:p="http://schemas.openxmlformats.org/presentationml/2006/main">
  <p:tag name="MH" val="20170107135805"/>
  <p:tag name="MH_LIBRARY" val="CONTENTS"/>
  <p:tag name="MH_TYPE" val="NUMBER"/>
  <p:tag name="ID" val="547146"/>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70107135805"/>
  <p:tag name="MH_LIBRARY" val="CONTENTS"/>
  <p:tag name="MH_TYPE" val="ENTRY"/>
  <p:tag name="ID" val="547146"/>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70107135805"/>
  <p:tag name="MH_LIBRARY" val="CONTENTS"/>
  <p:tag name="MH_TYPE" val="NUMBER"/>
  <p:tag name="ID" val="547146"/>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70107135805"/>
  <p:tag name="MH_LIBRARY" val="CONTENTS"/>
  <p:tag name="MH_TYPE" val="ENTRY"/>
  <p:tag name="ID" val="547146"/>
  <p:tag name="MH_ORDER" val="2"/>
</p:tagLst>
</file>

<file path=ppt/tags/tag8.xml><?xml version="1.0" encoding="utf-8"?>
<p:tagLst xmlns:a="http://schemas.openxmlformats.org/drawingml/2006/main" xmlns:r="http://schemas.openxmlformats.org/officeDocument/2006/relationships" xmlns:p="http://schemas.openxmlformats.org/presentationml/2006/main">
  <p:tag name="MH" val="20170107135805"/>
  <p:tag name="MH_LIBRARY" val="CONTENTS"/>
  <p:tag name="MH_TYPE" val="NUMBER"/>
  <p:tag name="ID" val="547146"/>
  <p:tag name="MH_ORDER" val="2"/>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756</TotalTime>
  <Words>2831</Words>
  <Application>Microsoft Office PowerPoint</Application>
  <PresentationFormat>全屏显示(16:9)</PresentationFormat>
  <Paragraphs>390</Paragraphs>
  <Slides>28</Slides>
  <Notes>27</Notes>
  <HiddenSlides>0</HiddenSlides>
  <MMClips>0</MMClips>
  <ScaleCrop>false</ScaleCrop>
  <HeadingPairs>
    <vt:vector size="4" baseType="variant">
      <vt:variant>
        <vt:lpstr>主题</vt:lpstr>
      </vt:variant>
      <vt:variant>
        <vt:i4>3</vt:i4>
      </vt:variant>
      <vt:variant>
        <vt:lpstr>幻灯片标题</vt:lpstr>
      </vt:variant>
      <vt:variant>
        <vt:i4>28</vt:i4>
      </vt:variant>
    </vt:vector>
  </HeadingPairs>
  <TitlesOfParts>
    <vt:vector size="31" baseType="lpstr">
      <vt:lpstr>第一PPT，www.1ppt.com</vt:lpstr>
      <vt:lpstr>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lastModifiedBy>Windows User</cp:lastModifiedBy>
  <cp:revision>90</cp:revision>
  <dcterms:created xsi:type="dcterms:W3CDTF">2015-12-06T01:30:39Z</dcterms:created>
  <dcterms:modified xsi:type="dcterms:W3CDTF">2017-04-15T08:21:41Z</dcterms:modified>
</cp:coreProperties>
</file>