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4" r:id="rId1"/>
    <p:sldMasterId id="2147484290" r:id="rId2"/>
  </p:sldMasterIdLst>
  <p:notesMasterIdLst>
    <p:notesMasterId r:id="rId5"/>
  </p:notesMasterIdLst>
  <p:sldIdLst>
    <p:sldId id="256" r:id="rId3"/>
    <p:sldId id="312" r:id="rId4"/>
  </p:sldIdLst>
  <p:sldSz cx="9144000" cy="5143500" type="screen16x9"/>
  <p:notesSz cx="6858000" cy="9144000"/>
  <p:custShowLst>
    <p:custShow name="自定义放映 1" id="0">
      <p:sldLst>
        <p:sld r:id="rId3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110" d="100"/>
          <a:sy n="110" d="100"/>
        </p:scale>
        <p:origin x="-1692" y="-93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69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1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72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08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85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44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00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2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22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5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2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9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5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4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721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648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2100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4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Pages>0</Pages>
  <Words>149</Words>
  <Characters>0</Characters>
  <Application>Microsoft Office PowerPoint</Application>
  <DocSecurity>0</DocSecurity>
  <PresentationFormat>全屏显示(16:9)</PresentationFormat>
  <Lines>0</Lines>
  <Paragraphs>15</Paragraphs>
  <Slides>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  <vt:variant>
        <vt:lpstr>自定义放映</vt:lpstr>
      </vt:variant>
      <vt:variant>
        <vt:i4>1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自定义放映 1</vt:lpstr>
    </vt:vector>
  </TitlesOfParts>
  <Company>Guild Design Inc.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PPT544</dc:title>
  <dc:creator>www.themegallery.com</dc:creator>
  <cp:lastModifiedBy>Windows User</cp:lastModifiedBy>
  <cp:revision>260</cp:revision>
  <cp:lastPrinted>1899-12-30T00:00:00Z</cp:lastPrinted>
  <dcterms:created xsi:type="dcterms:W3CDTF">2008-02-28T09:07:44Z</dcterms:created>
  <dcterms:modified xsi:type="dcterms:W3CDTF">2017-04-15T07:55:30Z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